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10" r:id="rId2"/>
    <p:sldId id="316" r:id="rId3"/>
    <p:sldId id="307" r:id="rId4"/>
    <p:sldId id="323" r:id="rId5"/>
    <p:sldId id="325" r:id="rId6"/>
    <p:sldId id="326" r:id="rId7"/>
    <p:sldId id="328" r:id="rId8"/>
    <p:sldId id="329" r:id="rId9"/>
    <p:sldId id="313" r:id="rId10"/>
    <p:sldId id="327" r:id="rId11"/>
    <p:sldId id="32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20E"/>
    <a:srgbClr val="DBE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8988" autoAdjust="0"/>
  </p:normalViewPr>
  <p:slideViewPr>
    <p:cSldViewPr>
      <p:cViewPr>
        <p:scale>
          <a:sx n="60" d="100"/>
          <a:sy n="60" d="100"/>
        </p:scale>
        <p:origin x="-15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99684805024371"/>
          <c:y val="4.003760893524673E-2"/>
          <c:w val="0.80795032456880389"/>
          <c:h val="0.79105967577916392"/>
        </c:manualLayout>
      </c:layout>
      <c:scatterChart>
        <c:scatterStyle val="lineMarker"/>
        <c:varyColors val="0"/>
        <c:ser>
          <c:idx val="0"/>
          <c:order val="0"/>
          <c:tx>
            <c:v>PS vs GS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chemeClr val="accent1"/>
              </a:solidFill>
              <a:ln w="6350">
                <a:solidFill>
                  <a:srgbClr val="FF0000"/>
                </a:solidFill>
              </a:ln>
            </c:spPr>
          </c:marker>
          <c:trendline>
            <c:spPr>
              <a:ln w="22225">
                <a:solidFill>
                  <a:schemeClr val="tx1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17612266240157481"/>
                  <c:y val="-3.2281121109861269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2000" baseline="0" dirty="0"/>
                      <a:t>y = 0.9693x + 0.0548
R² = </a:t>
                    </a:r>
                    <a:r>
                      <a:rPr lang="en-US" sz="2000" baseline="0" dirty="0" smtClean="0"/>
                      <a:t>0.8724</a:t>
                    </a:r>
                  </a:p>
                  <a:p>
                    <a:pPr>
                      <a:defRPr sz="1200"/>
                    </a:pPr>
                    <a:r>
                      <a:rPr lang="en-US" sz="2000" baseline="0" dirty="0" smtClean="0"/>
                      <a:t>n = 1485</a:t>
                    </a:r>
                    <a:endParaRPr lang="en-US" sz="2000" dirty="0"/>
                  </a:p>
                </c:rich>
              </c:tx>
              <c:numFmt formatCode="General" sourceLinked="0"/>
            </c:trendlineLbl>
          </c:trendline>
          <c:trendline>
            <c:trendlineType val="linear"/>
            <c:dispRSqr val="0"/>
            <c:dispEq val="0"/>
          </c:trendline>
          <c:xVal>
            <c:numRef>
              <c:f>Sheet1!$B$2:$B$1486</c:f>
              <c:numCache>
                <c:formatCode>General</c:formatCode>
                <c:ptCount val="1485"/>
                <c:pt idx="0">
                  <c:v>0.31</c:v>
                </c:pt>
                <c:pt idx="1">
                  <c:v>0.33500000000000002</c:v>
                </c:pt>
                <c:pt idx="2">
                  <c:v>0.35</c:v>
                </c:pt>
                <c:pt idx="3">
                  <c:v>0.255</c:v>
                </c:pt>
                <c:pt idx="4">
                  <c:v>0.27</c:v>
                </c:pt>
                <c:pt idx="5">
                  <c:v>0.28500000000000003</c:v>
                </c:pt>
                <c:pt idx="6">
                  <c:v>0.21500000000000002</c:v>
                </c:pt>
                <c:pt idx="7">
                  <c:v>0.24000000000000002</c:v>
                </c:pt>
                <c:pt idx="8">
                  <c:v>0.2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0.29499999999999998</c:v>
                </c:pt>
                <c:pt idx="12">
                  <c:v>0.32</c:v>
                </c:pt>
                <c:pt idx="13">
                  <c:v>0.19500000000000001</c:v>
                </c:pt>
                <c:pt idx="14">
                  <c:v>0.21000000000000002</c:v>
                </c:pt>
                <c:pt idx="15">
                  <c:v>0.24</c:v>
                </c:pt>
                <c:pt idx="16">
                  <c:v>0.30000000000000004</c:v>
                </c:pt>
                <c:pt idx="17">
                  <c:v>0.27</c:v>
                </c:pt>
                <c:pt idx="18">
                  <c:v>0.34</c:v>
                </c:pt>
                <c:pt idx="19">
                  <c:v>0.18</c:v>
                </c:pt>
                <c:pt idx="20">
                  <c:v>0.22000000000000003</c:v>
                </c:pt>
                <c:pt idx="21">
                  <c:v>0.2</c:v>
                </c:pt>
                <c:pt idx="22">
                  <c:v>0.25</c:v>
                </c:pt>
                <c:pt idx="23">
                  <c:v>0.22499999999999998</c:v>
                </c:pt>
                <c:pt idx="24">
                  <c:v>0.25</c:v>
                </c:pt>
                <c:pt idx="25">
                  <c:v>0.245</c:v>
                </c:pt>
                <c:pt idx="26">
                  <c:v>0.22999999999999998</c:v>
                </c:pt>
                <c:pt idx="27">
                  <c:v>0.24</c:v>
                </c:pt>
                <c:pt idx="28">
                  <c:v>0.245</c:v>
                </c:pt>
                <c:pt idx="29">
                  <c:v>0.29500000000000004</c:v>
                </c:pt>
                <c:pt idx="30">
                  <c:v>0.22000000000000003</c:v>
                </c:pt>
                <c:pt idx="31">
                  <c:v>0.255</c:v>
                </c:pt>
                <c:pt idx="32">
                  <c:v>0.23</c:v>
                </c:pt>
                <c:pt idx="33">
                  <c:v>0.26</c:v>
                </c:pt>
                <c:pt idx="34">
                  <c:v>0.28999999999999998</c:v>
                </c:pt>
                <c:pt idx="35">
                  <c:v>0.22999999999999998</c:v>
                </c:pt>
                <c:pt idx="36">
                  <c:v>0.35499999999999998</c:v>
                </c:pt>
                <c:pt idx="37">
                  <c:v>0.30499999999999999</c:v>
                </c:pt>
                <c:pt idx="38">
                  <c:v>0.20500000000000002</c:v>
                </c:pt>
                <c:pt idx="39">
                  <c:v>0.28500000000000003</c:v>
                </c:pt>
                <c:pt idx="40">
                  <c:v>0.315</c:v>
                </c:pt>
                <c:pt idx="41">
                  <c:v>0.33999999999999997</c:v>
                </c:pt>
                <c:pt idx="42">
                  <c:v>0.27500000000000002</c:v>
                </c:pt>
                <c:pt idx="43">
                  <c:v>0.25</c:v>
                </c:pt>
                <c:pt idx="44">
                  <c:v>0.28000000000000003</c:v>
                </c:pt>
                <c:pt idx="45">
                  <c:v>0.28000000000000003</c:v>
                </c:pt>
                <c:pt idx="46">
                  <c:v>0.29000000000000004</c:v>
                </c:pt>
                <c:pt idx="47">
                  <c:v>0.24</c:v>
                </c:pt>
                <c:pt idx="48">
                  <c:v>0.33</c:v>
                </c:pt>
                <c:pt idx="49">
                  <c:v>0.27</c:v>
                </c:pt>
                <c:pt idx="50">
                  <c:v>0.27500000000000002</c:v>
                </c:pt>
                <c:pt idx="51">
                  <c:v>0.3</c:v>
                </c:pt>
                <c:pt idx="52">
                  <c:v>0.37</c:v>
                </c:pt>
                <c:pt idx="53">
                  <c:v>0.35499999999999998</c:v>
                </c:pt>
                <c:pt idx="54">
                  <c:v>0.25</c:v>
                </c:pt>
                <c:pt idx="55">
                  <c:v>0.35499999999999998</c:v>
                </c:pt>
                <c:pt idx="56">
                  <c:v>0.32999999999999996</c:v>
                </c:pt>
                <c:pt idx="57">
                  <c:v>0.27</c:v>
                </c:pt>
                <c:pt idx="58">
                  <c:v>0.36499999999999999</c:v>
                </c:pt>
                <c:pt idx="59">
                  <c:v>0.35</c:v>
                </c:pt>
                <c:pt idx="60">
                  <c:v>0.27</c:v>
                </c:pt>
                <c:pt idx="61">
                  <c:v>0.36</c:v>
                </c:pt>
                <c:pt idx="62">
                  <c:v>0.245</c:v>
                </c:pt>
                <c:pt idx="63">
                  <c:v>0.2</c:v>
                </c:pt>
                <c:pt idx="64">
                  <c:v>0.28500000000000003</c:v>
                </c:pt>
                <c:pt idx="65">
                  <c:v>0.32999999999999996</c:v>
                </c:pt>
                <c:pt idx="66">
                  <c:v>0.35</c:v>
                </c:pt>
                <c:pt idx="67">
                  <c:v>0.32499999999999996</c:v>
                </c:pt>
                <c:pt idx="68">
                  <c:v>0.435</c:v>
                </c:pt>
                <c:pt idx="69">
                  <c:v>0.35499999999999998</c:v>
                </c:pt>
                <c:pt idx="70">
                  <c:v>0.30500000000000005</c:v>
                </c:pt>
                <c:pt idx="71">
                  <c:v>0.245</c:v>
                </c:pt>
                <c:pt idx="72">
                  <c:v>0.375</c:v>
                </c:pt>
                <c:pt idx="73">
                  <c:v>0.26500000000000001</c:v>
                </c:pt>
                <c:pt idx="74">
                  <c:v>0.28500000000000003</c:v>
                </c:pt>
                <c:pt idx="75">
                  <c:v>0.23</c:v>
                </c:pt>
                <c:pt idx="76">
                  <c:v>0.245</c:v>
                </c:pt>
                <c:pt idx="77">
                  <c:v>0.3</c:v>
                </c:pt>
                <c:pt idx="78">
                  <c:v>0.29499999999999998</c:v>
                </c:pt>
                <c:pt idx="79">
                  <c:v>0.30499999999999999</c:v>
                </c:pt>
                <c:pt idx="80">
                  <c:v>0.34499999999999997</c:v>
                </c:pt>
                <c:pt idx="81">
                  <c:v>0.32500000000000001</c:v>
                </c:pt>
                <c:pt idx="82">
                  <c:v>0.27</c:v>
                </c:pt>
                <c:pt idx="83">
                  <c:v>0.29499999999999998</c:v>
                </c:pt>
                <c:pt idx="84">
                  <c:v>0.35499999999999998</c:v>
                </c:pt>
                <c:pt idx="85">
                  <c:v>0.35499999999999998</c:v>
                </c:pt>
                <c:pt idx="86">
                  <c:v>0.27500000000000002</c:v>
                </c:pt>
                <c:pt idx="87">
                  <c:v>0.23499999999999999</c:v>
                </c:pt>
                <c:pt idx="88">
                  <c:v>0.16999999999999998</c:v>
                </c:pt>
                <c:pt idx="89">
                  <c:v>0.32500000000000001</c:v>
                </c:pt>
                <c:pt idx="90">
                  <c:v>0.21500000000000002</c:v>
                </c:pt>
                <c:pt idx="91">
                  <c:v>0.4</c:v>
                </c:pt>
                <c:pt idx="92">
                  <c:v>0.30499999999999999</c:v>
                </c:pt>
                <c:pt idx="93">
                  <c:v>0.36499999999999999</c:v>
                </c:pt>
                <c:pt idx="94">
                  <c:v>0.27500000000000002</c:v>
                </c:pt>
                <c:pt idx="95">
                  <c:v>0.255</c:v>
                </c:pt>
                <c:pt idx="96">
                  <c:v>0.36499999999999999</c:v>
                </c:pt>
                <c:pt idx="97">
                  <c:v>0.32999999999999996</c:v>
                </c:pt>
                <c:pt idx="98">
                  <c:v>0.33500000000000002</c:v>
                </c:pt>
                <c:pt idx="99">
                  <c:v>0.22</c:v>
                </c:pt>
                <c:pt idx="100">
                  <c:v>0.36</c:v>
                </c:pt>
                <c:pt idx="101">
                  <c:v>0.33999999999999997</c:v>
                </c:pt>
                <c:pt idx="102">
                  <c:v>0.26500000000000001</c:v>
                </c:pt>
                <c:pt idx="103">
                  <c:v>0.39500000000000002</c:v>
                </c:pt>
                <c:pt idx="104">
                  <c:v>0.29000000000000004</c:v>
                </c:pt>
                <c:pt idx="105">
                  <c:v>0.26500000000000001</c:v>
                </c:pt>
                <c:pt idx="106">
                  <c:v>0.28500000000000003</c:v>
                </c:pt>
                <c:pt idx="107">
                  <c:v>0.40500000000000003</c:v>
                </c:pt>
                <c:pt idx="108">
                  <c:v>0.28999999999999998</c:v>
                </c:pt>
                <c:pt idx="109">
                  <c:v>0.37</c:v>
                </c:pt>
                <c:pt idx="110">
                  <c:v>0.32500000000000001</c:v>
                </c:pt>
                <c:pt idx="111">
                  <c:v>0.38500000000000001</c:v>
                </c:pt>
                <c:pt idx="112">
                  <c:v>0.28500000000000003</c:v>
                </c:pt>
                <c:pt idx="113">
                  <c:v>0.25</c:v>
                </c:pt>
                <c:pt idx="114">
                  <c:v>0.27500000000000002</c:v>
                </c:pt>
                <c:pt idx="115">
                  <c:v>0.42500000000000004</c:v>
                </c:pt>
                <c:pt idx="116">
                  <c:v>0.21000000000000002</c:v>
                </c:pt>
                <c:pt idx="117">
                  <c:v>0.33999999999999997</c:v>
                </c:pt>
                <c:pt idx="118">
                  <c:v>0.35499999999999998</c:v>
                </c:pt>
                <c:pt idx="119">
                  <c:v>0.39500000000000002</c:v>
                </c:pt>
                <c:pt idx="120">
                  <c:v>0.215</c:v>
                </c:pt>
                <c:pt idx="121">
                  <c:v>0.20500000000000002</c:v>
                </c:pt>
                <c:pt idx="122">
                  <c:v>0.2</c:v>
                </c:pt>
                <c:pt idx="123">
                  <c:v>0.38</c:v>
                </c:pt>
                <c:pt idx="124">
                  <c:v>0.36</c:v>
                </c:pt>
                <c:pt idx="125">
                  <c:v>0.26</c:v>
                </c:pt>
                <c:pt idx="126">
                  <c:v>0.25</c:v>
                </c:pt>
                <c:pt idx="127">
                  <c:v>0.245</c:v>
                </c:pt>
                <c:pt idx="128">
                  <c:v>0.29000000000000004</c:v>
                </c:pt>
                <c:pt idx="129">
                  <c:v>0.30499999999999999</c:v>
                </c:pt>
                <c:pt idx="130">
                  <c:v>0.16</c:v>
                </c:pt>
                <c:pt idx="131">
                  <c:v>0.32</c:v>
                </c:pt>
                <c:pt idx="132">
                  <c:v>0.28000000000000003</c:v>
                </c:pt>
                <c:pt idx="133">
                  <c:v>0.24</c:v>
                </c:pt>
                <c:pt idx="134">
                  <c:v>0.23</c:v>
                </c:pt>
                <c:pt idx="135">
                  <c:v>0.32</c:v>
                </c:pt>
                <c:pt idx="136">
                  <c:v>0.29500000000000004</c:v>
                </c:pt>
                <c:pt idx="137">
                  <c:v>0.32999999999999996</c:v>
                </c:pt>
                <c:pt idx="138">
                  <c:v>0.18</c:v>
                </c:pt>
                <c:pt idx="139">
                  <c:v>0.32</c:v>
                </c:pt>
                <c:pt idx="140">
                  <c:v>0.22500000000000001</c:v>
                </c:pt>
                <c:pt idx="141">
                  <c:v>0.22999999999999998</c:v>
                </c:pt>
                <c:pt idx="142">
                  <c:v>0.23499999999999999</c:v>
                </c:pt>
                <c:pt idx="143">
                  <c:v>0.30000000000000004</c:v>
                </c:pt>
                <c:pt idx="144">
                  <c:v>0.19</c:v>
                </c:pt>
                <c:pt idx="145">
                  <c:v>0.37</c:v>
                </c:pt>
                <c:pt idx="146">
                  <c:v>0.27500000000000002</c:v>
                </c:pt>
                <c:pt idx="147">
                  <c:v>0.35</c:v>
                </c:pt>
                <c:pt idx="148">
                  <c:v>0.22500000000000001</c:v>
                </c:pt>
                <c:pt idx="149">
                  <c:v>0.24</c:v>
                </c:pt>
                <c:pt idx="150">
                  <c:v>0.215</c:v>
                </c:pt>
                <c:pt idx="151">
                  <c:v>0.32500000000000001</c:v>
                </c:pt>
                <c:pt idx="152">
                  <c:v>0.33</c:v>
                </c:pt>
                <c:pt idx="153">
                  <c:v>0.26500000000000001</c:v>
                </c:pt>
                <c:pt idx="154">
                  <c:v>0.21</c:v>
                </c:pt>
                <c:pt idx="155">
                  <c:v>0.23499999999999999</c:v>
                </c:pt>
                <c:pt idx="156">
                  <c:v>0.29000000000000004</c:v>
                </c:pt>
                <c:pt idx="157">
                  <c:v>0.28000000000000003</c:v>
                </c:pt>
                <c:pt idx="158">
                  <c:v>0.19</c:v>
                </c:pt>
                <c:pt idx="159">
                  <c:v>0.16500000000000001</c:v>
                </c:pt>
                <c:pt idx="160">
                  <c:v>0.3</c:v>
                </c:pt>
                <c:pt idx="161">
                  <c:v>0.29000000000000004</c:v>
                </c:pt>
                <c:pt idx="162">
                  <c:v>0.29000000000000004</c:v>
                </c:pt>
                <c:pt idx="163">
                  <c:v>0.33999999999999997</c:v>
                </c:pt>
                <c:pt idx="164">
                  <c:v>0.27500000000000002</c:v>
                </c:pt>
                <c:pt idx="165">
                  <c:v>0.27500000000000002</c:v>
                </c:pt>
                <c:pt idx="166">
                  <c:v>0.25</c:v>
                </c:pt>
                <c:pt idx="167">
                  <c:v>0.28000000000000003</c:v>
                </c:pt>
                <c:pt idx="168" formatCode="0.000">
                  <c:v>0.17499999999999999</c:v>
                </c:pt>
                <c:pt idx="169" formatCode="0.000">
                  <c:v>0.21000000000000002</c:v>
                </c:pt>
                <c:pt idx="170" formatCode="0.000">
                  <c:v>0.22500000000000001</c:v>
                </c:pt>
                <c:pt idx="171" formatCode="0.000">
                  <c:v>0.22</c:v>
                </c:pt>
                <c:pt idx="172" formatCode="0.000">
                  <c:v>0.2</c:v>
                </c:pt>
                <c:pt idx="173" formatCode="0.000">
                  <c:v>0.245</c:v>
                </c:pt>
                <c:pt idx="174" formatCode="0.000">
                  <c:v>0.25</c:v>
                </c:pt>
                <c:pt idx="175" formatCode="0.000">
                  <c:v>0.22999999999999998</c:v>
                </c:pt>
                <c:pt idx="176" formatCode="0.000">
                  <c:v>0.21000000000000002</c:v>
                </c:pt>
                <c:pt idx="177" formatCode="0.000">
                  <c:v>0.22999999999999998</c:v>
                </c:pt>
                <c:pt idx="178" formatCode="0.000">
                  <c:v>0.22</c:v>
                </c:pt>
                <c:pt idx="179" formatCode="0.000">
                  <c:v>0.21000000000000002</c:v>
                </c:pt>
                <c:pt idx="180" formatCode="0.000">
                  <c:v>0.2</c:v>
                </c:pt>
                <c:pt idx="181" formatCode="0.000">
                  <c:v>0.19500000000000001</c:v>
                </c:pt>
                <c:pt idx="182" formatCode="0.000">
                  <c:v>0.19500000000000001</c:v>
                </c:pt>
                <c:pt idx="183" formatCode="0.000">
                  <c:v>0.185</c:v>
                </c:pt>
                <c:pt idx="184" formatCode="0.000">
                  <c:v>0.215</c:v>
                </c:pt>
                <c:pt idx="185" formatCode="0.000">
                  <c:v>0.21500000000000002</c:v>
                </c:pt>
                <c:pt idx="186" formatCode="0.000">
                  <c:v>0.2</c:v>
                </c:pt>
                <c:pt idx="187" formatCode="0.000">
                  <c:v>0.21000000000000002</c:v>
                </c:pt>
                <c:pt idx="188" formatCode="0.000">
                  <c:v>0.21500000000000002</c:v>
                </c:pt>
                <c:pt idx="189" formatCode="0.000">
                  <c:v>0.21000000000000002</c:v>
                </c:pt>
                <c:pt idx="190" formatCode="0.000">
                  <c:v>0.2</c:v>
                </c:pt>
                <c:pt idx="191" formatCode="0.000">
                  <c:v>0.22</c:v>
                </c:pt>
                <c:pt idx="192" formatCode="0.000">
                  <c:v>0.21500000000000002</c:v>
                </c:pt>
                <c:pt idx="193" formatCode="0.000">
                  <c:v>0.21</c:v>
                </c:pt>
                <c:pt idx="194" formatCode="0.000">
                  <c:v>0.18</c:v>
                </c:pt>
                <c:pt idx="195" formatCode="0.000">
                  <c:v>0.17499999999999999</c:v>
                </c:pt>
                <c:pt idx="196" formatCode="0.000">
                  <c:v>0.22500000000000001</c:v>
                </c:pt>
                <c:pt idx="197" formatCode="0.000">
                  <c:v>0.19</c:v>
                </c:pt>
                <c:pt idx="198" formatCode="0.000">
                  <c:v>0.215</c:v>
                </c:pt>
                <c:pt idx="199" formatCode="0.000">
                  <c:v>0.19500000000000001</c:v>
                </c:pt>
                <c:pt idx="200" formatCode="0.000">
                  <c:v>0.2</c:v>
                </c:pt>
                <c:pt idx="201" formatCode="0.000">
                  <c:v>0.185</c:v>
                </c:pt>
                <c:pt idx="202" formatCode="0.000">
                  <c:v>0.185</c:v>
                </c:pt>
                <c:pt idx="203" formatCode="0.000">
                  <c:v>0.17499999999999999</c:v>
                </c:pt>
                <c:pt idx="204" formatCode="0.000">
                  <c:v>0.21</c:v>
                </c:pt>
                <c:pt idx="205" formatCode="0.000">
                  <c:v>0.16</c:v>
                </c:pt>
                <c:pt idx="206" formatCode="0.000">
                  <c:v>0.21000000000000002</c:v>
                </c:pt>
                <c:pt idx="207">
                  <c:v>0.36</c:v>
                </c:pt>
                <c:pt idx="208">
                  <c:v>0.26</c:v>
                </c:pt>
                <c:pt idx="209">
                  <c:v>0.32999999999999996</c:v>
                </c:pt>
                <c:pt idx="210">
                  <c:v>0.37</c:v>
                </c:pt>
                <c:pt idx="211">
                  <c:v>0.39</c:v>
                </c:pt>
                <c:pt idx="212">
                  <c:v>0.44999999999999996</c:v>
                </c:pt>
                <c:pt idx="213">
                  <c:v>0.215</c:v>
                </c:pt>
                <c:pt idx="214" formatCode="0.000">
                  <c:v>0.35499999999999998</c:v>
                </c:pt>
                <c:pt idx="215" formatCode="0.000">
                  <c:v>0.28500000000000003</c:v>
                </c:pt>
                <c:pt idx="216" formatCode="0.000">
                  <c:v>0.39500000000000002</c:v>
                </c:pt>
                <c:pt idx="217" formatCode="0.000">
                  <c:v>0.27500000000000002</c:v>
                </c:pt>
                <c:pt idx="218" formatCode="0.000">
                  <c:v>0.27500000000000002</c:v>
                </c:pt>
                <c:pt idx="219" formatCode="0.000">
                  <c:v>0.375</c:v>
                </c:pt>
                <c:pt idx="220" formatCode="0.000">
                  <c:v>0.26500000000000001</c:v>
                </c:pt>
                <c:pt idx="221" formatCode="0.000">
                  <c:v>0.2</c:v>
                </c:pt>
                <c:pt idx="222" formatCode="0.000">
                  <c:v>0.255</c:v>
                </c:pt>
                <c:pt idx="223" formatCode="0.000">
                  <c:v>0.41000000000000003</c:v>
                </c:pt>
                <c:pt idx="224" formatCode="0.000">
                  <c:v>0.41</c:v>
                </c:pt>
                <c:pt idx="225" formatCode="0.000">
                  <c:v>0.51</c:v>
                </c:pt>
                <c:pt idx="226" formatCode="0.000">
                  <c:v>0.26500000000000001</c:v>
                </c:pt>
                <c:pt idx="227" formatCode="0.000">
                  <c:v>0.39500000000000002</c:v>
                </c:pt>
                <c:pt idx="228" formatCode="0.000">
                  <c:v>0.32500000000000001</c:v>
                </c:pt>
                <c:pt idx="229" formatCode="0.000">
                  <c:v>0.39500000000000002</c:v>
                </c:pt>
                <c:pt idx="230" formatCode="0.000">
                  <c:v>0.215</c:v>
                </c:pt>
                <c:pt idx="231" formatCode="0.000">
                  <c:v>0.32500000000000001</c:v>
                </c:pt>
                <c:pt idx="232" formatCode="0.000">
                  <c:v>0.41500000000000004</c:v>
                </c:pt>
                <c:pt idx="233" formatCode="0.000">
                  <c:v>0.32500000000000001</c:v>
                </c:pt>
                <c:pt idx="234" formatCode="0.000">
                  <c:v>0.32500000000000001</c:v>
                </c:pt>
                <c:pt idx="235" formatCode="0.000">
                  <c:v>0.30000000000000004</c:v>
                </c:pt>
                <c:pt idx="236" formatCode="0.000">
                  <c:v>0.32500000000000001</c:v>
                </c:pt>
                <c:pt idx="237" formatCode="0.000">
                  <c:v>0.41</c:v>
                </c:pt>
                <c:pt idx="238" formatCode="0.000">
                  <c:v>0.58499999999999996</c:v>
                </c:pt>
                <c:pt idx="239" formatCode="0.000">
                  <c:v>0.33999999999999997</c:v>
                </c:pt>
                <c:pt idx="240" formatCode="0.000">
                  <c:v>0.39</c:v>
                </c:pt>
                <c:pt idx="241" formatCode="0.000">
                  <c:v>0.26500000000000001</c:v>
                </c:pt>
                <c:pt idx="242" formatCode="0.000">
                  <c:v>0.4</c:v>
                </c:pt>
                <c:pt idx="243" formatCode="0.000">
                  <c:v>0.30499999999999999</c:v>
                </c:pt>
                <c:pt idx="244" formatCode="0.000">
                  <c:v>0.30499999999999999</c:v>
                </c:pt>
                <c:pt idx="245" formatCode="0.000">
                  <c:v>0.45999999999999996</c:v>
                </c:pt>
                <c:pt idx="246" formatCode="0.000">
                  <c:v>0.23499999999999999</c:v>
                </c:pt>
                <c:pt idx="247" formatCode="0.000">
                  <c:v>0.28500000000000003</c:v>
                </c:pt>
                <c:pt idx="248" formatCode="0.000">
                  <c:v>0.4</c:v>
                </c:pt>
                <c:pt idx="249" formatCode="0.000">
                  <c:v>0.33</c:v>
                </c:pt>
                <c:pt idx="250" formatCode="0.000">
                  <c:v>0.35499999999999998</c:v>
                </c:pt>
                <c:pt idx="251" formatCode="0.000">
                  <c:v>0.41500000000000004</c:v>
                </c:pt>
                <c:pt idx="252" formatCode="0.000">
                  <c:v>0.29000000000000004</c:v>
                </c:pt>
                <c:pt idx="253" formatCode="0.000">
                  <c:v>0.315</c:v>
                </c:pt>
                <c:pt idx="254" formatCode="0.000">
                  <c:v>0.28500000000000003</c:v>
                </c:pt>
                <c:pt idx="255" formatCode="0.000">
                  <c:v>0.27</c:v>
                </c:pt>
                <c:pt idx="256" formatCode="0.000">
                  <c:v>0.255</c:v>
                </c:pt>
                <c:pt idx="257" formatCode="0.000">
                  <c:v>0.28000000000000003</c:v>
                </c:pt>
                <c:pt idx="258" formatCode="0.000">
                  <c:v>0.22999999999999998</c:v>
                </c:pt>
                <c:pt idx="259" formatCode="0.000">
                  <c:v>0.26500000000000001</c:v>
                </c:pt>
                <c:pt idx="260" formatCode="0.000">
                  <c:v>0.23</c:v>
                </c:pt>
                <c:pt idx="261" formatCode="0.000">
                  <c:v>0.33500000000000002</c:v>
                </c:pt>
                <c:pt idx="262" formatCode="0.000">
                  <c:v>0.36</c:v>
                </c:pt>
                <c:pt idx="263" formatCode="0.000">
                  <c:v>0.33499999999999996</c:v>
                </c:pt>
                <c:pt idx="264" formatCode="0.000">
                  <c:v>0.33</c:v>
                </c:pt>
                <c:pt idx="265" formatCode="0.000">
                  <c:v>0.35</c:v>
                </c:pt>
                <c:pt idx="266" formatCode="0.000">
                  <c:v>0.37</c:v>
                </c:pt>
                <c:pt idx="267" formatCode="0.000">
                  <c:v>0.27500000000000002</c:v>
                </c:pt>
                <c:pt idx="268" formatCode="0.000">
                  <c:v>0.35499999999999998</c:v>
                </c:pt>
                <c:pt idx="269" formatCode="0.000">
                  <c:v>0.29000000000000004</c:v>
                </c:pt>
                <c:pt idx="270" formatCode="0.000">
                  <c:v>0.22999999999999998</c:v>
                </c:pt>
                <c:pt idx="271" formatCode="0.000">
                  <c:v>0.33500000000000002</c:v>
                </c:pt>
                <c:pt idx="272" formatCode="0.000">
                  <c:v>0.22500000000000001</c:v>
                </c:pt>
                <c:pt idx="273" formatCode="0.000">
                  <c:v>0.28000000000000003</c:v>
                </c:pt>
                <c:pt idx="274" formatCode="0.000">
                  <c:v>0.25</c:v>
                </c:pt>
                <c:pt idx="275" formatCode="0.000">
                  <c:v>0.27</c:v>
                </c:pt>
                <c:pt idx="276" formatCode="0.000">
                  <c:v>0.30499999999999999</c:v>
                </c:pt>
                <c:pt idx="277" formatCode="0.000">
                  <c:v>0.41</c:v>
                </c:pt>
                <c:pt idx="278" formatCode="0.000">
                  <c:v>0.35499999999999998</c:v>
                </c:pt>
                <c:pt idx="279" formatCode="0.000">
                  <c:v>0.35499999999999998</c:v>
                </c:pt>
                <c:pt idx="280" formatCode="0.000">
                  <c:v>0.22999999999999998</c:v>
                </c:pt>
                <c:pt idx="281" formatCode="0.000">
                  <c:v>0.33999999999999997</c:v>
                </c:pt>
                <c:pt idx="282" formatCode="0.000">
                  <c:v>0.26</c:v>
                </c:pt>
                <c:pt idx="283" formatCode="0.000">
                  <c:v>0.32</c:v>
                </c:pt>
                <c:pt idx="284" formatCode="0.000">
                  <c:v>0.33499999999999996</c:v>
                </c:pt>
                <c:pt idx="285">
                  <c:v>0.34</c:v>
                </c:pt>
                <c:pt idx="286">
                  <c:v>0.31</c:v>
                </c:pt>
                <c:pt idx="287">
                  <c:v>0.35499999999999998</c:v>
                </c:pt>
                <c:pt idx="288">
                  <c:v>0.31</c:v>
                </c:pt>
                <c:pt idx="289">
                  <c:v>0.35499999999999998</c:v>
                </c:pt>
                <c:pt idx="290">
                  <c:v>0.49</c:v>
                </c:pt>
                <c:pt idx="291">
                  <c:v>0.32999999999999996</c:v>
                </c:pt>
                <c:pt idx="292">
                  <c:v>0.375</c:v>
                </c:pt>
                <c:pt idx="293">
                  <c:v>0.32</c:v>
                </c:pt>
                <c:pt idx="294">
                  <c:v>0.36</c:v>
                </c:pt>
                <c:pt idx="295">
                  <c:v>0.29499999999999998</c:v>
                </c:pt>
                <c:pt idx="296">
                  <c:v>0.34499999999999997</c:v>
                </c:pt>
                <c:pt idx="297">
                  <c:v>0.35499999999999998</c:v>
                </c:pt>
                <c:pt idx="298">
                  <c:v>0.26500000000000001</c:v>
                </c:pt>
                <c:pt idx="299">
                  <c:v>0.32500000000000001</c:v>
                </c:pt>
                <c:pt idx="300">
                  <c:v>0.32</c:v>
                </c:pt>
                <c:pt idx="301">
                  <c:v>0.35</c:v>
                </c:pt>
                <c:pt idx="302">
                  <c:v>0.41500000000000004</c:v>
                </c:pt>
                <c:pt idx="303">
                  <c:v>0.47</c:v>
                </c:pt>
                <c:pt idx="304">
                  <c:v>0.27500000000000002</c:v>
                </c:pt>
                <c:pt idx="305">
                  <c:v>0.35</c:v>
                </c:pt>
                <c:pt idx="306">
                  <c:v>0.30499999999999999</c:v>
                </c:pt>
                <c:pt idx="307">
                  <c:v>0.42499999999999999</c:v>
                </c:pt>
                <c:pt idx="308">
                  <c:v>0.315</c:v>
                </c:pt>
                <c:pt idx="309">
                  <c:v>0.22499999999999998</c:v>
                </c:pt>
                <c:pt idx="310">
                  <c:v>0.38</c:v>
                </c:pt>
                <c:pt idx="311">
                  <c:v>0.33499999999999996</c:v>
                </c:pt>
                <c:pt idx="312">
                  <c:v>0.34499999999999997</c:v>
                </c:pt>
                <c:pt idx="313">
                  <c:v>0.34499999999999997</c:v>
                </c:pt>
                <c:pt idx="314">
                  <c:v>0.435</c:v>
                </c:pt>
                <c:pt idx="315">
                  <c:v>0.44500000000000001</c:v>
                </c:pt>
                <c:pt idx="316">
                  <c:v>0.42</c:v>
                </c:pt>
                <c:pt idx="317">
                  <c:v>0.39500000000000002</c:v>
                </c:pt>
                <c:pt idx="318">
                  <c:v>0.41499999999999998</c:v>
                </c:pt>
                <c:pt idx="319">
                  <c:v>0.26</c:v>
                </c:pt>
                <c:pt idx="320">
                  <c:v>0.42500000000000004</c:v>
                </c:pt>
                <c:pt idx="321">
                  <c:v>0.34499999999999997</c:v>
                </c:pt>
                <c:pt idx="322">
                  <c:v>0.435</c:v>
                </c:pt>
                <c:pt idx="323">
                  <c:v>0.42499999999999999</c:v>
                </c:pt>
                <c:pt idx="324">
                  <c:v>0.30499999999999999</c:v>
                </c:pt>
                <c:pt idx="325">
                  <c:v>0.255</c:v>
                </c:pt>
                <c:pt idx="326">
                  <c:v>0.33</c:v>
                </c:pt>
                <c:pt idx="327">
                  <c:v>0.31</c:v>
                </c:pt>
                <c:pt idx="328">
                  <c:v>0.34499999999999997</c:v>
                </c:pt>
                <c:pt idx="329">
                  <c:v>0.41000000000000003</c:v>
                </c:pt>
                <c:pt idx="330">
                  <c:v>0.19500000000000001</c:v>
                </c:pt>
                <c:pt idx="331">
                  <c:v>0.33499999999999996</c:v>
                </c:pt>
                <c:pt idx="332">
                  <c:v>0.26500000000000001</c:v>
                </c:pt>
                <c:pt idx="333">
                  <c:v>0.33500000000000002</c:v>
                </c:pt>
                <c:pt idx="334">
                  <c:v>0.19500000000000001</c:v>
                </c:pt>
                <c:pt idx="335">
                  <c:v>0.28000000000000003</c:v>
                </c:pt>
                <c:pt idx="336">
                  <c:v>0.35499999999999998</c:v>
                </c:pt>
                <c:pt idx="337">
                  <c:v>0.21500000000000002</c:v>
                </c:pt>
                <c:pt idx="338">
                  <c:v>0.24</c:v>
                </c:pt>
                <c:pt idx="339">
                  <c:v>0.32500000000000001</c:v>
                </c:pt>
                <c:pt idx="340">
                  <c:v>0.38500000000000001</c:v>
                </c:pt>
                <c:pt idx="341">
                  <c:v>0.35</c:v>
                </c:pt>
                <c:pt idx="342">
                  <c:v>0.38500000000000001</c:v>
                </c:pt>
                <c:pt idx="343">
                  <c:v>0.215</c:v>
                </c:pt>
                <c:pt idx="344">
                  <c:v>0.33499999999999996</c:v>
                </c:pt>
                <c:pt idx="345">
                  <c:v>0.30500000000000005</c:v>
                </c:pt>
                <c:pt idx="346">
                  <c:v>0.36</c:v>
                </c:pt>
                <c:pt idx="347">
                  <c:v>0.19500000000000001</c:v>
                </c:pt>
                <c:pt idx="348">
                  <c:v>0.27500000000000002</c:v>
                </c:pt>
                <c:pt idx="349">
                  <c:v>0.42000000000000004</c:v>
                </c:pt>
                <c:pt idx="350">
                  <c:v>0.21500000000000002</c:v>
                </c:pt>
                <c:pt idx="351">
                  <c:v>0.315</c:v>
                </c:pt>
                <c:pt idx="352">
                  <c:v>0.32</c:v>
                </c:pt>
                <c:pt idx="353">
                  <c:v>0.35499999999999998</c:v>
                </c:pt>
                <c:pt idx="354">
                  <c:v>0.35</c:v>
                </c:pt>
                <c:pt idx="355">
                  <c:v>0.48499999999999999</c:v>
                </c:pt>
                <c:pt idx="356">
                  <c:v>0.27500000000000002</c:v>
                </c:pt>
                <c:pt idx="357">
                  <c:v>0.33499999999999996</c:v>
                </c:pt>
                <c:pt idx="358">
                  <c:v>0.28999999999999998</c:v>
                </c:pt>
                <c:pt idx="359">
                  <c:v>0.33</c:v>
                </c:pt>
                <c:pt idx="360">
                  <c:v>0.245</c:v>
                </c:pt>
                <c:pt idx="361">
                  <c:v>0.32500000000000001</c:v>
                </c:pt>
                <c:pt idx="362">
                  <c:v>0.42500000000000004</c:v>
                </c:pt>
                <c:pt idx="363">
                  <c:v>0.315</c:v>
                </c:pt>
                <c:pt idx="364">
                  <c:v>0.36</c:v>
                </c:pt>
                <c:pt idx="365">
                  <c:v>0.36499999999999999</c:v>
                </c:pt>
                <c:pt idx="366">
                  <c:v>0.36</c:v>
                </c:pt>
                <c:pt idx="367">
                  <c:v>0.34499999999999997</c:v>
                </c:pt>
                <c:pt idx="368">
                  <c:v>0.32500000000000001</c:v>
                </c:pt>
                <c:pt idx="369">
                  <c:v>0.3</c:v>
                </c:pt>
                <c:pt idx="370">
                  <c:v>0.35499999999999998</c:v>
                </c:pt>
                <c:pt idx="371">
                  <c:v>0.41000000000000003</c:v>
                </c:pt>
                <c:pt idx="372">
                  <c:v>0.32</c:v>
                </c:pt>
                <c:pt idx="373">
                  <c:v>0.35</c:v>
                </c:pt>
                <c:pt idx="374">
                  <c:v>0.36499999999999999</c:v>
                </c:pt>
                <c:pt idx="375">
                  <c:v>0.45500000000000002</c:v>
                </c:pt>
                <c:pt idx="376">
                  <c:v>0.51500000000000001</c:v>
                </c:pt>
                <c:pt idx="377">
                  <c:v>0.38</c:v>
                </c:pt>
                <c:pt idx="378">
                  <c:v>0.32499999999999996</c:v>
                </c:pt>
                <c:pt idx="379">
                  <c:v>0.26500000000000001</c:v>
                </c:pt>
                <c:pt idx="380">
                  <c:v>0.26</c:v>
                </c:pt>
                <c:pt idx="381">
                  <c:v>0.34499999999999997</c:v>
                </c:pt>
                <c:pt idx="382">
                  <c:v>0.27500000000000002</c:v>
                </c:pt>
                <c:pt idx="383">
                  <c:v>0.28500000000000003</c:v>
                </c:pt>
                <c:pt idx="384">
                  <c:v>0.33500000000000002</c:v>
                </c:pt>
                <c:pt idx="385">
                  <c:v>0.42000000000000004</c:v>
                </c:pt>
                <c:pt idx="386">
                  <c:v>0.41000000000000003</c:v>
                </c:pt>
                <c:pt idx="387">
                  <c:v>0.255</c:v>
                </c:pt>
                <c:pt idx="388">
                  <c:v>0.30499999999999999</c:v>
                </c:pt>
                <c:pt idx="389">
                  <c:v>0.31</c:v>
                </c:pt>
                <c:pt idx="390">
                  <c:v>0.26</c:v>
                </c:pt>
                <c:pt idx="391">
                  <c:v>0.30499999999999999</c:v>
                </c:pt>
                <c:pt idx="392">
                  <c:v>0.37</c:v>
                </c:pt>
                <c:pt idx="393">
                  <c:v>0.35</c:v>
                </c:pt>
                <c:pt idx="394">
                  <c:v>0.39500000000000002</c:v>
                </c:pt>
                <c:pt idx="395">
                  <c:v>0.34499999999999997</c:v>
                </c:pt>
                <c:pt idx="396">
                  <c:v>0.35</c:v>
                </c:pt>
                <c:pt idx="397">
                  <c:v>0.28500000000000003</c:v>
                </c:pt>
                <c:pt idx="398">
                  <c:v>0.32</c:v>
                </c:pt>
                <c:pt idx="399">
                  <c:v>0.42</c:v>
                </c:pt>
                <c:pt idx="400">
                  <c:v>0.47499999999999998</c:v>
                </c:pt>
                <c:pt idx="401">
                  <c:v>0.44500000000000001</c:v>
                </c:pt>
                <c:pt idx="402">
                  <c:v>0.435</c:v>
                </c:pt>
                <c:pt idx="403">
                  <c:v>0.45499999999999996</c:v>
                </c:pt>
                <c:pt idx="404">
                  <c:v>0.53499999999999992</c:v>
                </c:pt>
                <c:pt idx="405">
                  <c:v>0.22</c:v>
                </c:pt>
                <c:pt idx="406">
                  <c:v>0.32</c:v>
                </c:pt>
                <c:pt idx="407">
                  <c:v>0.28500000000000003</c:v>
                </c:pt>
                <c:pt idx="408">
                  <c:v>0.30000000000000004</c:v>
                </c:pt>
                <c:pt idx="409">
                  <c:v>0.28500000000000003</c:v>
                </c:pt>
                <c:pt idx="410">
                  <c:v>0.34499999999999997</c:v>
                </c:pt>
                <c:pt idx="411">
                  <c:v>0.35499999999999998</c:v>
                </c:pt>
                <c:pt idx="412">
                  <c:v>0.39</c:v>
                </c:pt>
                <c:pt idx="413">
                  <c:v>0.32999999999999996</c:v>
                </c:pt>
                <c:pt idx="414">
                  <c:v>0.41000000000000003</c:v>
                </c:pt>
                <c:pt idx="415">
                  <c:v>0.37</c:v>
                </c:pt>
                <c:pt idx="416">
                  <c:v>0.44500000000000001</c:v>
                </c:pt>
                <c:pt idx="417">
                  <c:v>0.33</c:v>
                </c:pt>
                <c:pt idx="418">
                  <c:v>0.625</c:v>
                </c:pt>
                <c:pt idx="419">
                  <c:v>0.3</c:v>
                </c:pt>
                <c:pt idx="420">
                  <c:v>0.42</c:v>
                </c:pt>
                <c:pt idx="421">
                  <c:v>0.31</c:v>
                </c:pt>
                <c:pt idx="422">
                  <c:v>0.33500000000000002</c:v>
                </c:pt>
                <c:pt idx="423">
                  <c:v>0.33499999999999996</c:v>
                </c:pt>
                <c:pt idx="424">
                  <c:v>0.38500000000000001</c:v>
                </c:pt>
                <c:pt idx="425">
                  <c:v>0.38</c:v>
                </c:pt>
                <c:pt idx="426">
                  <c:v>0.36</c:v>
                </c:pt>
                <c:pt idx="427">
                  <c:v>0.33499999999999996</c:v>
                </c:pt>
                <c:pt idx="428">
                  <c:v>0.34499999999999997</c:v>
                </c:pt>
                <c:pt idx="429">
                  <c:v>0.33999999999999997</c:v>
                </c:pt>
                <c:pt idx="430">
                  <c:v>0.315</c:v>
                </c:pt>
                <c:pt idx="431">
                  <c:v>0.34499999999999997</c:v>
                </c:pt>
                <c:pt idx="432">
                  <c:v>0.39500000000000002</c:v>
                </c:pt>
                <c:pt idx="433">
                  <c:v>0.32500000000000001</c:v>
                </c:pt>
                <c:pt idx="434">
                  <c:v>0.3</c:v>
                </c:pt>
                <c:pt idx="435">
                  <c:v>0.34499999999999997</c:v>
                </c:pt>
                <c:pt idx="436">
                  <c:v>0.32</c:v>
                </c:pt>
                <c:pt idx="437">
                  <c:v>0.33499999999999996</c:v>
                </c:pt>
                <c:pt idx="438">
                  <c:v>0.27</c:v>
                </c:pt>
                <c:pt idx="439">
                  <c:v>0.30500000000000005</c:v>
                </c:pt>
                <c:pt idx="440">
                  <c:v>0.32999999999999996</c:v>
                </c:pt>
                <c:pt idx="441">
                  <c:v>0.35499999999999998</c:v>
                </c:pt>
                <c:pt idx="442">
                  <c:v>0.33999999999999997</c:v>
                </c:pt>
                <c:pt idx="443">
                  <c:v>0.30499999999999999</c:v>
                </c:pt>
                <c:pt idx="444">
                  <c:v>0.29000000000000004</c:v>
                </c:pt>
                <c:pt idx="445">
                  <c:v>0.28000000000000003</c:v>
                </c:pt>
                <c:pt idx="446">
                  <c:v>0.33999999999999997</c:v>
                </c:pt>
                <c:pt idx="447">
                  <c:v>0.28000000000000003</c:v>
                </c:pt>
                <c:pt idx="448">
                  <c:v>0.29499999999999998</c:v>
                </c:pt>
                <c:pt idx="449">
                  <c:v>0.43000000000000005</c:v>
                </c:pt>
                <c:pt idx="450">
                  <c:v>0.31</c:v>
                </c:pt>
                <c:pt idx="451">
                  <c:v>0.27500000000000002</c:v>
                </c:pt>
                <c:pt idx="452">
                  <c:v>0.38</c:v>
                </c:pt>
                <c:pt idx="453">
                  <c:v>0.28000000000000003</c:v>
                </c:pt>
                <c:pt idx="454">
                  <c:v>0.30499999999999999</c:v>
                </c:pt>
                <c:pt idx="455">
                  <c:v>0.32</c:v>
                </c:pt>
                <c:pt idx="456">
                  <c:v>0.37</c:v>
                </c:pt>
                <c:pt idx="457">
                  <c:v>0.41000000000000003</c:v>
                </c:pt>
                <c:pt idx="458">
                  <c:v>0.4</c:v>
                </c:pt>
                <c:pt idx="459">
                  <c:v>0.32</c:v>
                </c:pt>
                <c:pt idx="460">
                  <c:v>0.40500000000000003</c:v>
                </c:pt>
                <c:pt idx="461">
                  <c:v>0.30000000000000004</c:v>
                </c:pt>
                <c:pt idx="462">
                  <c:v>0.42499999999999999</c:v>
                </c:pt>
                <c:pt idx="463">
                  <c:v>0.33499999999999996</c:v>
                </c:pt>
                <c:pt idx="464">
                  <c:v>0.28500000000000003</c:v>
                </c:pt>
                <c:pt idx="465">
                  <c:v>0.26500000000000001</c:v>
                </c:pt>
                <c:pt idx="466">
                  <c:v>0.28000000000000003</c:v>
                </c:pt>
                <c:pt idx="467">
                  <c:v>0.3</c:v>
                </c:pt>
                <c:pt idx="468">
                  <c:v>0.31</c:v>
                </c:pt>
                <c:pt idx="469">
                  <c:v>0.30000000000000004</c:v>
                </c:pt>
                <c:pt idx="470">
                  <c:v>0.32500000000000001</c:v>
                </c:pt>
                <c:pt idx="471">
                  <c:v>0.31</c:v>
                </c:pt>
                <c:pt idx="472">
                  <c:v>0.32</c:v>
                </c:pt>
                <c:pt idx="473">
                  <c:v>0.29000000000000004</c:v>
                </c:pt>
                <c:pt idx="474">
                  <c:v>0.44</c:v>
                </c:pt>
                <c:pt idx="475">
                  <c:v>0.36499999999999999</c:v>
                </c:pt>
                <c:pt idx="476">
                  <c:v>0.48499999999999999</c:v>
                </c:pt>
                <c:pt idx="477">
                  <c:v>0.36499999999999999</c:v>
                </c:pt>
                <c:pt idx="478">
                  <c:v>0.44999999999999996</c:v>
                </c:pt>
                <c:pt idx="479">
                  <c:v>0.48</c:v>
                </c:pt>
                <c:pt idx="480">
                  <c:v>0.37</c:v>
                </c:pt>
                <c:pt idx="481">
                  <c:v>0.33499999999999996</c:v>
                </c:pt>
                <c:pt idx="482">
                  <c:v>0.35</c:v>
                </c:pt>
                <c:pt idx="483">
                  <c:v>0.42</c:v>
                </c:pt>
                <c:pt idx="484">
                  <c:v>0.45999999999999996</c:v>
                </c:pt>
                <c:pt idx="485">
                  <c:v>0.43</c:v>
                </c:pt>
                <c:pt idx="486">
                  <c:v>0.37</c:v>
                </c:pt>
                <c:pt idx="487">
                  <c:v>0.44999999999999996</c:v>
                </c:pt>
                <c:pt idx="488">
                  <c:v>0.58000000000000007</c:v>
                </c:pt>
                <c:pt idx="489">
                  <c:v>0.43999999999999995</c:v>
                </c:pt>
                <c:pt idx="490">
                  <c:v>0.41499999999999998</c:v>
                </c:pt>
                <c:pt idx="491">
                  <c:v>0.3</c:v>
                </c:pt>
                <c:pt idx="492">
                  <c:v>0.25</c:v>
                </c:pt>
                <c:pt idx="493">
                  <c:v>0.39</c:v>
                </c:pt>
                <c:pt idx="494">
                  <c:v>0.255</c:v>
                </c:pt>
                <c:pt idx="495">
                  <c:v>0.315</c:v>
                </c:pt>
                <c:pt idx="496">
                  <c:v>0.34499999999999997</c:v>
                </c:pt>
                <c:pt idx="497">
                  <c:v>0.47499999999999998</c:v>
                </c:pt>
                <c:pt idx="498">
                  <c:v>0.48499999999999999</c:v>
                </c:pt>
                <c:pt idx="499">
                  <c:v>0.28500000000000003</c:v>
                </c:pt>
                <c:pt idx="500">
                  <c:v>0.34499999999999997</c:v>
                </c:pt>
                <c:pt idx="501">
                  <c:v>0.32499999999999996</c:v>
                </c:pt>
                <c:pt idx="502">
                  <c:v>0.38</c:v>
                </c:pt>
                <c:pt idx="503">
                  <c:v>0.35499999999999998</c:v>
                </c:pt>
                <c:pt idx="504">
                  <c:v>0.38</c:v>
                </c:pt>
                <c:pt idx="505">
                  <c:v>0.33500000000000002</c:v>
                </c:pt>
                <c:pt idx="506">
                  <c:v>0.4</c:v>
                </c:pt>
                <c:pt idx="507">
                  <c:v>0.35</c:v>
                </c:pt>
                <c:pt idx="508">
                  <c:v>0.32</c:v>
                </c:pt>
                <c:pt idx="509">
                  <c:v>0.375</c:v>
                </c:pt>
                <c:pt idx="510">
                  <c:v>0.38</c:v>
                </c:pt>
                <c:pt idx="511">
                  <c:v>0.44</c:v>
                </c:pt>
                <c:pt idx="512">
                  <c:v>0.47499999999999998</c:v>
                </c:pt>
                <c:pt idx="513">
                  <c:v>0.48</c:v>
                </c:pt>
                <c:pt idx="514">
                  <c:v>0.44499999999999995</c:v>
                </c:pt>
                <c:pt idx="515">
                  <c:v>0.495</c:v>
                </c:pt>
                <c:pt idx="516">
                  <c:v>0.54</c:v>
                </c:pt>
                <c:pt idx="517">
                  <c:v>0.32999999999999996</c:v>
                </c:pt>
                <c:pt idx="518">
                  <c:v>0.34</c:v>
                </c:pt>
                <c:pt idx="519">
                  <c:v>0.29500000000000004</c:v>
                </c:pt>
                <c:pt idx="520">
                  <c:v>0.34499999999999997</c:v>
                </c:pt>
                <c:pt idx="521">
                  <c:v>0.27</c:v>
                </c:pt>
                <c:pt idx="522">
                  <c:v>0.36</c:v>
                </c:pt>
                <c:pt idx="523">
                  <c:v>0.375</c:v>
                </c:pt>
                <c:pt idx="524">
                  <c:v>0.42</c:v>
                </c:pt>
                <c:pt idx="525">
                  <c:v>0.42499999999999999</c:v>
                </c:pt>
                <c:pt idx="526">
                  <c:v>0.46499999999999997</c:v>
                </c:pt>
                <c:pt idx="527">
                  <c:v>0.34</c:v>
                </c:pt>
                <c:pt idx="528">
                  <c:v>0.39500000000000002</c:v>
                </c:pt>
                <c:pt idx="529">
                  <c:v>0.35499999999999998</c:v>
                </c:pt>
                <c:pt idx="530">
                  <c:v>0.56499999999999995</c:v>
                </c:pt>
                <c:pt idx="531">
                  <c:v>0.26</c:v>
                </c:pt>
                <c:pt idx="532">
                  <c:v>0.45500000000000002</c:v>
                </c:pt>
                <c:pt idx="533">
                  <c:v>0.27</c:v>
                </c:pt>
                <c:pt idx="534">
                  <c:v>0.315</c:v>
                </c:pt>
                <c:pt idx="535">
                  <c:v>0.375</c:v>
                </c:pt>
                <c:pt idx="536">
                  <c:v>0.30000000000000004</c:v>
                </c:pt>
                <c:pt idx="537">
                  <c:v>0.255</c:v>
                </c:pt>
                <c:pt idx="538">
                  <c:v>0.33500000000000002</c:v>
                </c:pt>
                <c:pt idx="539">
                  <c:v>0.35499999999999998</c:v>
                </c:pt>
                <c:pt idx="540">
                  <c:v>0.38500000000000001</c:v>
                </c:pt>
                <c:pt idx="541">
                  <c:v>0.29500000000000004</c:v>
                </c:pt>
                <c:pt idx="542">
                  <c:v>0.28000000000000003</c:v>
                </c:pt>
                <c:pt idx="543">
                  <c:v>0.35499999999999998</c:v>
                </c:pt>
                <c:pt idx="544">
                  <c:v>0.46499999999999997</c:v>
                </c:pt>
                <c:pt idx="545">
                  <c:v>0.28500000000000003</c:v>
                </c:pt>
                <c:pt idx="546">
                  <c:v>0.26</c:v>
                </c:pt>
                <c:pt idx="547">
                  <c:v>0.31</c:v>
                </c:pt>
                <c:pt idx="548">
                  <c:v>0.29500000000000004</c:v>
                </c:pt>
                <c:pt idx="549">
                  <c:v>0.29000000000000004</c:v>
                </c:pt>
                <c:pt idx="550">
                  <c:v>0.21000000000000002</c:v>
                </c:pt>
                <c:pt idx="551">
                  <c:v>0.34499999999999997</c:v>
                </c:pt>
                <c:pt idx="552">
                  <c:v>0.315</c:v>
                </c:pt>
                <c:pt idx="553">
                  <c:v>0.38500000000000001</c:v>
                </c:pt>
                <c:pt idx="554">
                  <c:v>0.33999999999999997</c:v>
                </c:pt>
                <c:pt idx="555">
                  <c:v>0.23</c:v>
                </c:pt>
                <c:pt idx="556">
                  <c:v>0.31</c:v>
                </c:pt>
                <c:pt idx="557">
                  <c:v>0.26</c:v>
                </c:pt>
                <c:pt idx="558">
                  <c:v>0.39</c:v>
                </c:pt>
                <c:pt idx="559">
                  <c:v>0.25</c:v>
                </c:pt>
                <c:pt idx="560">
                  <c:v>0.33999999999999997</c:v>
                </c:pt>
                <c:pt idx="561">
                  <c:v>0.34499999999999997</c:v>
                </c:pt>
                <c:pt idx="562">
                  <c:v>0.29000000000000004</c:v>
                </c:pt>
                <c:pt idx="563">
                  <c:v>0.28499999999999998</c:v>
                </c:pt>
                <c:pt idx="564">
                  <c:v>0.315</c:v>
                </c:pt>
                <c:pt idx="565">
                  <c:v>0.28999999999999998</c:v>
                </c:pt>
                <c:pt idx="566">
                  <c:v>0.32999999999999996</c:v>
                </c:pt>
                <c:pt idx="567">
                  <c:v>0.435</c:v>
                </c:pt>
                <c:pt idx="568">
                  <c:v>0.4</c:v>
                </c:pt>
                <c:pt idx="569">
                  <c:v>0.39500000000000002</c:v>
                </c:pt>
                <c:pt idx="570">
                  <c:v>0.41499999999999998</c:v>
                </c:pt>
                <c:pt idx="571">
                  <c:v>0.29499999999999998</c:v>
                </c:pt>
                <c:pt idx="572">
                  <c:v>0.42000000000000004</c:v>
                </c:pt>
                <c:pt idx="573">
                  <c:v>0.22</c:v>
                </c:pt>
                <c:pt idx="574">
                  <c:v>0.315</c:v>
                </c:pt>
                <c:pt idx="575">
                  <c:v>0.24</c:v>
                </c:pt>
                <c:pt idx="576">
                  <c:v>0.315</c:v>
                </c:pt>
                <c:pt idx="577">
                  <c:v>0.28500000000000003</c:v>
                </c:pt>
                <c:pt idx="578">
                  <c:v>0.32</c:v>
                </c:pt>
                <c:pt idx="579">
                  <c:v>0.35499999999999998</c:v>
                </c:pt>
                <c:pt idx="580">
                  <c:v>0.41500000000000004</c:v>
                </c:pt>
                <c:pt idx="581">
                  <c:v>0.35</c:v>
                </c:pt>
                <c:pt idx="582">
                  <c:v>0.38</c:v>
                </c:pt>
                <c:pt idx="583">
                  <c:v>0.32500000000000001</c:v>
                </c:pt>
                <c:pt idx="584">
                  <c:v>0.33499999999999996</c:v>
                </c:pt>
                <c:pt idx="585">
                  <c:v>0.31</c:v>
                </c:pt>
                <c:pt idx="586">
                  <c:v>0.54</c:v>
                </c:pt>
                <c:pt idx="587">
                  <c:v>0.23499999999999999</c:v>
                </c:pt>
                <c:pt idx="588">
                  <c:v>0.48</c:v>
                </c:pt>
                <c:pt idx="589">
                  <c:v>0.255</c:v>
                </c:pt>
                <c:pt idx="590">
                  <c:v>0.33500000000000002</c:v>
                </c:pt>
                <c:pt idx="591">
                  <c:v>0.44499999999999995</c:v>
                </c:pt>
                <c:pt idx="592">
                  <c:v>0.40500000000000003</c:v>
                </c:pt>
                <c:pt idx="593">
                  <c:v>0.44499999999999995</c:v>
                </c:pt>
                <c:pt idx="594">
                  <c:v>0.42</c:v>
                </c:pt>
                <c:pt idx="595">
                  <c:v>0.44999999999999996</c:v>
                </c:pt>
                <c:pt idx="596">
                  <c:v>0.36499999999999999</c:v>
                </c:pt>
                <c:pt idx="597">
                  <c:v>0.29000000000000004</c:v>
                </c:pt>
                <c:pt idx="598">
                  <c:v>0.22499999999999998</c:v>
                </c:pt>
                <c:pt idx="599">
                  <c:v>0.33499999999999996</c:v>
                </c:pt>
                <c:pt idx="600">
                  <c:v>0.56499999999999995</c:v>
                </c:pt>
                <c:pt idx="601">
                  <c:v>0.27500000000000002</c:v>
                </c:pt>
                <c:pt idx="602">
                  <c:v>0.28000000000000003</c:v>
                </c:pt>
                <c:pt idx="603">
                  <c:v>0.22500000000000001</c:v>
                </c:pt>
                <c:pt idx="604">
                  <c:v>0.26</c:v>
                </c:pt>
                <c:pt idx="605">
                  <c:v>0.36</c:v>
                </c:pt>
                <c:pt idx="606">
                  <c:v>0.20500000000000002</c:v>
                </c:pt>
                <c:pt idx="607">
                  <c:v>0.38</c:v>
                </c:pt>
                <c:pt idx="608">
                  <c:v>0.41500000000000004</c:v>
                </c:pt>
                <c:pt idx="609">
                  <c:v>0.47499999999999998</c:v>
                </c:pt>
                <c:pt idx="610">
                  <c:v>0.41500000000000004</c:v>
                </c:pt>
                <c:pt idx="611">
                  <c:v>0.255</c:v>
                </c:pt>
                <c:pt idx="612">
                  <c:v>0.47</c:v>
                </c:pt>
                <c:pt idx="613">
                  <c:v>0.245</c:v>
                </c:pt>
                <c:pt idx="614">
                  <c:v>0.49</c:v>
                </c:pt>
                <c:pt idx="615">
                  <c:v>0.23499999999999999</c:v>
                </c:pt>
                <c:pt idx="616">
                  <c:v>0.31</c:v>
                </c:pt>
                <c:pt idx="617">
                  <c:v>0.28500000000000003</c:v>
                </c:pt>
                <c:pt idx="618">
                  <c:v>0.315</c:v>
                </c:pt>
                <c:pt idx="619">
                  <c:v>0.38</c:v>
                </c:pt>
                <c:pt idx="620">
                  <c:v>0.39</c:v>
                </c:pt>
                <c:pt idx="621">
                  <c:v>0.38500000000000001</c:v>
                </c:pt>
                <c:pt idx="622">
                  <c:v>0.43</c:v>
                </c:pt>
                <c:pt idx="623">
                  <c:v>0.44999999999999996</c:v>
                </c:pt>
                <c:pt idx="624">
                  <c:v>0.38500000000000001</c:v>
                </c:pt>
                <c:pt idx="625">
                  <c:v>0.33500000000000002</c:v>
                </c:pt>
                <c:pt idx="626">
                  <c:v>0.4</c:v>
                </c:pt>
                <c:pt idx="627">
                  <c:v>0.32500000000000001</c:v>
                </c:pt>
                <c:pt idx="628">
                  <c:v>0.625</c:v>
                </c:pt>
                <c:pt idx="629">
                  <c:v>0.215</c:v>
                </c:pt>
                <c:pt idx="630">
                  <c:v>0.31</c:v>
                </c:pt>
                <c:pt idx="631">
                  <c:v>0.20500000000000002</c:v>
                </c:pt>
                <c:pt idx="632">
                  <c:v>0.32999999999999996</c:v>
                </c:pt>
                <c:pt idx="633">
                  <c:v>0.315</c:v>
                </c:pt>
                <c:pt idx="634">
                  <c:v>0.38</c:v>
                </c:pt>
                <c:pt idx="635">
                  <c:v>0.43999999999999995</c:v>
                </c:pt>
                <c:pt idx="636">
                  <c:v>0.5</c:v>
                </c:pt>
                <c:pt idx="637">
                  <c:v>0.435</c:v>
                </c:pt>
                <c:pt idx="638">
                  <c:v>0.36</c:v>
                </c:pt>
                <c:pt idx="639">
                  <c:v>0.29500000000000004</c:v>
                </c:pt>
                <c:pt idx="640">
                  <c:v>0.35</c:v>
                </c:pt>
                <c:pt idx="641">
                  <c:v>0.29000000000000004</c:v>
                </c:pt>
                <c:pt idx="642">
                  <c:v>0.59499999999999997</c:v>
                </c:pt>
                <c:pt idx="643" formatCode="0.00">
                  <c:v>0.44</c:v>
                </c:pt>
                <c:pt idx="644" formatCode="0.00">
                  <c:v>0.28999999999999998</c:v>
                </c:pt>
                <c:pt idx="645" formatCode="0.00">
                  <c:v>0.42</c:v>
                </c:pt>
                <c:pt idx="646" formatCode="0.00">
                  <c:v>0.27</c:v>
                </c:pt>
                <c:pt idx="647" formatCode="0.00">
                  <c:v>0.52</c:v>
                </c:pt>
                <c:pt idx="648" formatCode="0.00">
                  <c:v>0.45</c:v>
                </c:pt>
                <c:pt idx="649" formatCode="0.00">
                  <c:v>0.44</c:v>
                </c:pt>
                <c:pt idx="650" formatCode="0.00">
                  <c:v>0.22</c:v>
                </c:pt>
                <c:pt idx="651" formatCode="0.00">
                  <c:v>0.44</c:v>
                </c:pt>
                <c:pt idx="652" formatCode="0.00">
                  <c:v>0.24</c:v>
                </c:pt>
                <c:pt idx="653" formatCode="0.00">
                  <c:v>0.39</c:v>
                </c:pt>
                <c:pt idx="654" formatCode="0.00">
                  <c:v>0.24</c:v>
                </c:pt>
                <c:pt idx="655" formatCode="0.00">
                  <c:v>0.41</c:v>
                </c:pt>
                <c:pt idx="656" formatCode="0.00">
                  <c:v>0.38</c:v>
                </c:pt>
                <c:pt idx="657" formatCode="0.00">
                  <c:v>0.41</c:v>
                </c:pt>
                <c:pt idx="658" formatCode="0.00">
                  <c:v>0.22</c:v>
                </c:pt>
                <c:pt idx="659" formatCode="0.00">
                  <c:v>0.41</c:v>
                </c:pt>
                <c:pt idx="660" formatCode="0.00">
                  <c:v>0.19</c:v>
                </c:pt>
                <c:pt idx="661" formatCode="0.00">
                  <c:v>0.36</c:v>
                </c:pt>
                <c:pt idx="662" formatCode="0.00">
                  <c:v>0.26</c:v>
                </c:pt>
                <c:pt idx="663" formatCode="0.00">
                  <c:v>0.35</c:v>
                </c:pt>
                <c:pt idx="664" formatCode="0.00">
                  <c:v>0.34</c:v>
                </c:pt>
                <c:pt idx="665" formatCode="0.00">
                  <c:v>0.35</c:v>
                </c:pt>
                <c:pt idx="666">
                  <c:v>0.23</c:v>
                </c:pt>
                <c:pt idx="667">
                  <c:v>0.4</c:v>
                </c:pt>
                <c:pt idx="668">
                  <c:v>0.26</c:v>
                </c:pt>
                <c:pt idx="669">
                  <c:v>0.41</c:v>
                </c:pt>
                <c:pt idx="670">
                  <c:v>0.26</c:v>
                </c:pt>
                <c:pt idx="671">
                  <c:v>0.44</c:v>
                </c:pt>
                <c:pt idx="672">
                  <c:v>0.4</c:v>
                </c:pt>
                <c:pt idx="673">
                  <c:v>0.43</c:v>
                </c:pt>
                <c:pt idx="674">
                  <c:v>0.18</c:v>
                </c:pt>
                <c:pt idx="675">
                  <c:v>0.39</c:v>
                </c:pt>
                <c:pt idx="676">
                  <c:v>0.23</c:v>
                </c:pt>
                <c:pt idx="677">
                  <c:v>0.34</c:v>
                </c:pt>
                <c:pt idx="678">
                  <c:v>0.22</c:v>
                </c:pt>
                <c:pt idx="679">
                  <c:v>0.33</c:v>
                </c:pt>
                <c:pt idx="680">
                  <c:v>0.3</c:v>
                </c:pt>
                <c:pt idx="681">
                  <c:v>0.36</c:v>
                </c:pt>
                <c:pt idx="682">
                  <c:v>0.18</c:v>
                </c:pt>
                <c:pt idx="683">
                  <c:v>0.33</c:v>
                </c:pt>
                <c:pt idx="684">
                  <c:v>0.21</c:v>
                </c:pt>
                <c:pt idx="685">
                  <c:v>0.31</c:v>
                </c:pt>
                <c:pt idx="686">
                  <c:v>0.28999999999999998</c:v>
                </c:pt>
                <c:pt idx="687">
                  <c:v>0.31</c:v>
                </c:pt>
                <c:pt idx="688">
                  <c:v>0.32</c:v>
                </c:pt>
                <c:pt idx="689">
                  <c:v>0.28999999999999998</c:v>
                </c:pt>
                <c:pt idx="690">
                  <c:v>0.155</c:v>
                </c:pt>
                <c:pt idx="691">
                  <c:v>0.15000000000000002</c:v>
                </c:pt>
                <c:pt idx="692">
                  <c:v>0.16500000000000001</c:v>
                </c:pt>
                <c:pt idx="693">
                  <c:v>0.14000000000000001</c:v>
                </c:pt>
                <c:pt idx="694">
                  <c:v>0.16</c:v>
                </c:pt>
                <c:pt idx="695">
                  <c:v>0.17</c:v>
                </c:pt>
                <c:pt idx="696">
                  <c:v>0.16999999999999998</c:v>
                </c:pt>
                <c:pt idx="697">
                  <c:v>0.15000000000000002</c:v>
                </c:pt>
                <c:pt idx="698">
                  <c:v>0.15</c:v>
                </c:pt>
                <c:pt idx="699">
                  <c:v>0.14000000000000001</c:v>
                </c:pt>
                <c:pt idx="700">
                  <c:v>0.16500000000000001</c:v>
                </c:pt>
                <c:pt idx="701">
                  <c:v>0.14500000000000002</c:v>
                </c:pt>
                <c:pt idx="702">
                  <c:v>0.15000000000000002</c:v>
                </c:pt>
                <c:pt idx="703">
                  <c:v>0.17499999999999999</c:v>
                </c:pt>
                <c:pt idx="704">
                  <c:v>0.155</c:v>
                </c:pt>
                <c:pt idx="705">
                  <c:v>0.17</c:v>
                </c:pt>
                <c:pt idx="706">
                  <c:v>0.16499999999999998</c:v>
                </c:pt>
                <c:pt idx="707">
                  <c:v>0.18</c:v>
                </c:pt>
                <c:pt idx="708">
                  <c:v>0.15500000000000003</c:v>
                </c:pt>
                <c:pt idx="709">
                  <c:v>0.18</c:v>
                </c:pt>
                <c:pt idx="710">
                  <c:v>0.155</c:v>
                </c:pt>
                <c:pt idx="711">
                  <c:v>0.17499999999999999</c:v>
                </c:pt>
                <c:pt idx="712">
                  <c:v>0.155</c:v>
                </c:pt>
                <c:pt idx="713">
                  <c:v>0.15</c:v>
                </c:pt>
                <c:pt idx="714">
                  <c:v>0.16999999999999998</c:v>
                </c:pt>
                <c:pt idx="715">
                  <c:v>0.16999999999999998</c:v>
                </c:pt>
                <c:pt idx="716">
                  <c:v>0.15000000000000002</c:v>
                </c:pt>
                <c:pt idx="717">
                  <c:v>0.16499999999999998</c:v>
                </c:pt>
                <c:pt idx="718">
                  <c:v>0.155</c:v>
                </c:pt>
                <c:pt idx="719">
                  <c:v>0.20500000000000002</c:v>
                </c:pt>
                <c:pt idx="720">
                  <c:v>0.20500000000000002</c:v>
                </c:pt>
                <c:pt idx="721">
                  <c:v>0.18</c:v>
                </c:pt>
                <c:pt idx="722">
                  <c:v>0.18</c:v>
                </c:pt>
                <c:pt idx="723">
                  <c:v>0.16</c:v>
                </c:pt>
                <c:pt idx="724">
                  <c:v>0.185</c:v>
                </c:pt>
                <c:pt idx="725">
                  <c:v>0.16500000000000001</c:v>
                </c:pt>
                <c:pt idx="726">
                  <c:v>0.14500000000000002</c:v>
                </c:pt>
                <c:pt idx="727">
                  <c:v>0.155</c:v>
                </c:pt>
                <c:pt idx="728">
                  <c:v>0.18</c:v>
                </c:pt>
                <c:pt idx="729">
                  <c:v>0.18</c:v>
                </c:pt>
                <c:pt idx="730">
                  <c:v>0.17</c:v>
                </c:pt>
                <c:pt idx="731">
                  <c:v>0.18</c:v>
                </c:pt>
                <c:pt idx="732">
                  <c:v>0.2</c:v>
                </c:pt>
                <c:pt idx="733">
                  <c:v>0.20500000000000002</c:v>
                </c:pt>
                <c:pt idx="734">
                  <c:v>0.255</c:v>
                </c:pt>
                <c:pt idx="735">
                  <c:v>0.21000000000000002</c:v>
                </c:pt>
                <c:pt idx="736">
                  <c:v>0.21000000000000002</c:v>
                </c:pt>
                <c:pt idx="737">
                  <c:v>0.18</c:v>
                </c:pt>
                <c:pt idx="738">
                  <c:v>0.2</c:v>
                </c:pt>
                <c:pt idx="739">
                  <c:v>0.185</c:v>
                </c:pt>
                <c:pt idx="740">
                  <c:v>0.16500000000000001</c:v>
                </c:pt>
                <c:pt idx="741">
                  <c:v>0.21000000000000002</c:v>
                </c:pt>
                <c:pt idx="742">
                  <c:v>0.16</c:v>
                </c:pt>
                <c:pt idx="743">
                  <c:v>0.19</c:v>
                </c:pt>
                <c:pt idx="744">
                  <c:v>0.20500000000000002</c:v>
                </c:pt>
                <c:pt idx="745">
                  <c:v>0.22999999999999998</c:v>
                </c:pt>
                <c:pt idx="746">
                  <c:v>0.17499999999999999</c:v>
                </c:pt>
                <c:pt idx="747">
                  <c:v>0.21000000000000002</c:v>
                </c:pt>
                <c:pt idx="748">
                  <c:v>0.22500000000000001</c:v>
                </c:pt>
                <c:pt idx="749">
                  <c:v>0.21</c:v>
                </c:pt>
                <c:pt idx="750">
                  <c:v>0.19</c:v>
                </c:pt>
                <c:pt idx="751">
                  <c:v>0.11</c:v>
                </c:pt>
                <c:pt idx="752">
                  <c:v>0.20500000000000002</c:v>
                </c:pt>
                <c:pt idx="753">
                  <c:v>0.19</c:v>
                </c:pt>
                <c:pt idx="754">
                  <c:v>0.19500000000000001</c:v>
                </c:pt>
                <c:pt idx="755">
                  <c:v>0.19500000000000001</c:v>
                </c:pt>
                <c:pt idx="756">
                  <c:v>0.16500000000000001</c:v>
                </c:pt>
                <c:pt idx="757">
                  <c:v>0.22499999999999998</c:v>
                </c:pt>
                <c:pt idx="758">
                  <c:v>0.2</c:v>
                </c:pt>
                <c:pt idx="759">
                  <c:v>0.20500000000000002</c:v>
                </c:pt>
                <c:pt idx="760">
                  <c:v>0.245</c:v>
                </c:pt>
                <c:pt idx="761">
                  <c:v>0.2</c:v>
                </c:pt>
                <c:pt idx="762">
                  <c:v>0.19500000000000001</c:v>
                </c:pt>
                <c:pt idx="763">
                  <c:v>0.19500000000000001</c:v>
                </c:pt>
                <c:pt idx="764">
                  <c:v>0.19</c:v>
                </c:pt>
                <c:pt idx="765">
                  <c:v>0.185</c:v>
                </c:pt>
                <c:pt idx="766">
                  <c:v>0.185</c:v>
                </c:pt>
                <c:pt idx="767">
                  <c:v>0.21</c:v>
                </c:pt>
                <c:pt idx="768">
                  <c:v>0.2</c:v>
                </c:pt>
                <c:pt idx="769">
                  <c:v>0.245</c:v>
                </c:pt>
                <c:pt idx="770">
                  <c:v>0.30500000000000005</c:v>
                </c:pt>
                <c:pt idx="771">
                  <c:v>0.315</c:v>
                </c:pt>
                <c:pt idx="772">
                  <c:v>0.22</c:v>
                </c:pt>
                <c:pt idx="773">
                  <c:v>0.29500000000000004</c:v>
                </c:pt>
                <c:pt idx="774">
                  <c:v>0.25</c:v>
                </c:pt>
                <c:pt idx="775">
                  <c:v>0.31</c:v>
                </c:pt>
                <c:pt idx="776">
                  <c:v>0.25</c:v>
                </c:pt>
                <c:pt idx="777">
                  <c:v>0.28500000000000003</c:v>
                </c:pt>
                <c:pt idx="778">
                  <c:v>0.17</c:v>
                </c:pt>
                <c:pt idx="779">
                  <c:v>0.23499999999999999</c:v>
                </c:pt>
                <c:pt idx="780">
                  <c:v>0.31</c:v>
                </c:pt>
                <c:pt idx="781">
                  <c:v>0.16</c:v>
                </c:pt>
                <c:pt idx="782">
                  <c:v>0.29500000000000004</c:v>
                </c:pt>
                <c:pt idx="783">
                  <c:v>0.3</c:v>
                </c:pt>
                <c:pt idx="784">
                  <c:v>0.35499999999999998</c:v>
                </c:pt>
                <c:pt idx="785">
                  <c:v>0.18</c:v>
                </c:pt>
                <c:pt idx="786">
                  <c:v>0.23499999999999999</c:v>
                </c:pt>
                <c:pt idx="787">
                  <c:v>0.2</c:v>
                </c:pt>
                <c:pt idx="788">
                  <c:v>0.19</c:v>
                </c:pt>
                <c:pt idx="789">
                  <c:v>0.19</c:v>
                </c:pt>
                <c:pt idx="790">
                  <c:v>0.21500000000000002</c:v>
                </c:pt>
                <c:pt idx="791">
                  <c:v>0.19500000000000001</c:v>
                </c:pt>
                <c:pt idx="792">
                  <c:v>0.21000000000000002</c:v>
                </c:pt>
                <c:pt idx="793">
                  <c:v>0.1855</c:v>
                </c:pt>
                <c:pt idx="794">
                  <c:v>0.27</c:v>
                </c:pt>
                <c:pt idx="795">
                  <c:v>0.24</c:v>
                </c:pt>
                <c:pt idx="796">
                  <c:v>0.28000000000000003</c:v>
                </c:pt>
                <c:pt idx="797">
                  <c:v>0.30499999999999999</c:v>
                </c:pt>
                <c:pt idx="798">
                  <c:v>0.23</c:v>
                </c:pt>
                <c:pt idx="799">
                  <c:v>0.30000000000000004</c:v>
                </c:pt>
                <c:pt idx="800">
                  <c:v>0.22999999999999998</c:v>
                </c:pt>
                <c:pt idx="801">
                  <c:v>0.255</c:v>
                </c:pt>
                <c:pt idx="802">
                  <c:v>0.245</c:v>
                </c:pt>
                <c:pt idx="803">
                  <c:v>0.26</c:v>
                </c:pt>
                <c:pt idx="804">
                  <c:v>0.185</c:v>
                </c:pt>
                <c:pt idx="805">
                  <c:v>0.21500000000000002</c:v>
                </c:pt>
                <c:pt idx="806">
                  <c:v>0.245</c:v>
                </c:pt>
                <c:pt idx="807">
                  <c:v>0.20500000000000002</c:v>
                </c:pt>
                <c:pt idx="808">
                  <c:v>0.33500000000000002</c:v>
                </c:pt>
                <c:pt idx="809">
                  <c:v>0.18</c:v>
                </c:pt>
                <c:pt idx="810">
                  <c:v>0.33999999999999997</c:v>
                </c:pt>
                <c:pt idx="811">
                  <c:v>0.32499999999999996</c:v>
                </c:pt>
                <c:pt idx="812">
                  <c:v>0.29500000000000004</c:v>
                </c:pt>
                <c:pt idx="813">
                  <c:v>0.31999999999999995</c:v>
                </c:pt>
                <c:pt idx="814">
                  <c:v>0.41000000000000003</c:v>
                </c:pt>
                <c:pt idx="815">
                  <c:v>0.37</c:v>
                </c:pt>
                <c:pt idx="816">
                  <c:v>0.28000000000000003</c:v>
                </c:pt>
                <c:pt idx="817">
                  <c:v>0.185</c:v>
                </c:pt>
                <c:pt idx="818">
                  <c:v>0.29500000000000004</c:v>
                </c:pt>
                <c:pt idx="819">
                  <c:v>0.29500000000000004</c:v>
                </c:pt>
                <c:pt idx="820">
                  <c:v>0.33499999999999996</c:v>
                </c:pt>
                <c:pt idx="821">
                  <c:v>0.23500000000000001</c:v>
                </c:pt>
                <c:pt idx="822">
                  <c:v>0.26500000000000001</c:v>
                </c:pt>
                <c:pt idx="823">
                  <c:v>0.2</c:v>
                </c:pt>
                <c:pt idx="824">
                  <c:v>0.28500000000000003</c:v>
                </c:pt>
                <c:pt idx="825">
                  <c:v>0.36</c:v>
                </c:pt>
                <c:pt idx="826">
                  <c:v>0.36499999999999999</c:v>
                </c:pt>
                <c:pt idx="827">
                  <c:v>0.36</c:v>
                </c:pt>
                <c:pt idx="828">
                  <c:v>0.49</c:v>
                </c:pt>
                <c:pt idx="829">
                  <c:v>0.435</c:v>
                </c:pt>
                <c:pt idx="830">
                  <c:v>0.44</c:v>
                </c:pt>
                <c:pt idx="831">
                  <c:v>0.2</c:v>
                </c:pt>
                <c:pt idx="832">
                  <c:v>0.31</c:v>
                </c:pt>
                <c:pt idx="833">
                  <c:v>0.36</c:v>
                </c:pt>
                <c:pt idx="834">
                  <c:v>0.42</c:v>
                </c:pt>
                <c:pt idx="835">
                  <c:v>0.21</c:v>
                </c:pt>
                <c:pt idx="836">
                  <c:v>0.33499999999999996</c:v>
                </c:pt>
                <c:pt idx="837">
                  <c:v>0.26</c:v>
                </c:pt>
                <c:pt idx="838">
                  <c:v>0.36</c:v>
                </c:pt>
                <c:pt idx="839">
                  <c:v>0.33999999999999997</c:v>
                </c:pt>
                <c:pt idx="840">
                  <c:v>0.36499999999999999</c:v>
                </c:pt>
                <c:pt idx="841">
                  <c:v>0.315</c:v>
                </c:pt>
                <c:pt idx="842">
                  <c:v>0.37</c:v>
                </c:pt>
                <c:pt idx="843">
                  <c:v>0.435</c:v>
                </c:pt>
                <c:pt idx="844">
                  <c:v>0.38500000000000001</c:v>
                </c:pt>
                <c:pt idx="845">
                  <c:v>0.35</c:v>
                </c:pt>
                <c:pt idx="846">
                  <c:v>0.32</c:v>
                </c:pt>
                <c:pt idx="847">
                  <c:v>0.38</c:v>
                </c:pt>
                <c:pt idx="848">
                  <c:v>0.49</c:v>
                </c:pt>
                <c:pt idx="849">
                  <c:v>0.29499999999999998</c:v>
                </c:pt>
                <c:pt idx="850">
                  <c:v>0.34499999999999997</c:v>
                </c:pt>
                <c:pt idx="851">
                  <c:v>0.29500000000000004</c:v>
                </c:pt>
                <c:pt idx="852">
                  <c:v>0.30499999999999999</c:v>
                </c:pt>
                <c:pt idx="853">
                  <c:v>0.39500000000000002</c:v>
                </c:pt>
                <c:pt idx="854">
                  <c:v>0.375</c:v>
                </c:pt>
                <c:pt idx="855">
                  <c:v>0.42000000000000004</c:v>
                </c:pt>
                <c:pt idx="856">
                  <c:v>0.42499999999999999</c:v>
                </c:pt>
                <c:pt idx="857">
                  <c:v>0.39500000000000002</c:v>
                </c:pt>
                <c:pt idx="858">
                  <c:v>0.435</c:v>
                </c:pt>
                <c:pt idx="859">
                  <c:v>0.36</c:v>
                </c:pt>
                <c:pt idx="860">
                  <c:v>0.40500000000000003</c:v>
                </c:pt>
                <c:pt idx="861">
                  <c:v>0.41500000000000004</c:v>
                </c:pt>
                <c:pt idx="862">
                  <c:v>0.39500000000000002</c:v>
                </c:pt>
                <c:pt idx="863">
                  <c:v>0.24</c:v>
                </c:pt>
                <c:pt idx="864">
                  <c:v>0.255</c:v>
                </c:pt>
                <c:pt idx="865">
                  <c:v>0.20500000000000002</c:v>
                </c:pt>
                <c:pt idx="866">
                  <c:v>0.23499999999999999</c:v>
                </c:pt>
                <c:pt idx="867">
                  <c:v>0.315</c:v>
                </c:pt>
                <c:pt idx="868">
                  <c:v>0.21500000000000002</c:v>
                </c:pt>
                <c:pt idx="869">
                  <c:v>0.31999999999999995</c:v>
                </c:pt>
                <c:pt idx="870">
                  <c:v>0.28500000000000003</c:v>
                </c:pt>
                <c:pt idx="871">
                  <c:v>0.28500000000000003</c:v>
                </c:pt>
                <c:pt idx="872">
                  <c:v>0.30499999999999999</c:v>
                </c:pt>
                <c:pt idx="873">
                  <c:v>0.34</c:v>
                </c:pt>
                <c:pt idx="874">
                  <c:v>0.22999999999999998</c:v>
                </c:pt>
                <c:pt idx="875">
                  <c:v>0.27500000000000002</c:v>
                </c:pt>
                <c:pt idx="876">
                  <c:v>0.29500000000000004</c:v>
                </c:pt>
                <c:pt idx="877">
                  <c:v>0.22999999999999998</c:v>
                </c:pt>
                <c:pt idx="878">
                  <c:v>0.215</c:v>
                </c:pt>
                <c:pt idx="879">
                  <c:v>0.21000000000000002</c:v>
                </c:pt>
                <c:pt idx="880">
                  <c:v>0.255</c:v>
                </c:pt>
                <c:pt idx="881">
                  <c:v>0.29000000000000004</c:v>
                </c:pt>
                <c:pt idx="882">
                  <c:v>0.2</c:v>
                </c:pt>
                <c:pt idx="883">
                  <c:v>0.32050000000000001</c:v>
                </c:pt>
                <c:pt idx="884">
                  <c:v>0.26</c:v>
                </c:pt>
                <c:pt idx="885">
                  <c:v>0.2</c:v>
                </c:pt>
                <c:pt idx="886">
                  <c:v>0.26500000000000001</c:v>
                </c:pt>
                <c:pt idx="887">
                  <c:v>0.22999999999999998</c:v>
                </c:pt>
                <c:pt idx="888">
                  <c:v>0.29000000000000004</c:v>
                </c:pt>
                <c:pt idx="889">
                  <c:v>0.22500000000000001</c:v>
                </c:pt>
                <c:pt idx="890">
                  <c:v>0.26</c:v>
                </c:pt>
                <c:pt idx="891">
                  <c:v>0.27500000000000002</c:v>
                </c:pt>
                <c:pt idx="892">
                  <c:v>0.16499999999999998</c:v>
                </c:pt>
                <c:pt idx="893">
                  <c:v>0.22</c:v>
                </c:pt>
                <c:pt idx="894">
                  <c:v>0.25</c:v>
                </c:pt>
                <c:pt idx="895">
                  <c:v>0.26</c:v>
                </c:pt>
                <c:pt idx="896">
                  <c:v>0.29000000000000004</c:v>
                </c:pt>
                <c:pt idx="897">
                  <c:v>0.24</c:v>
                </c:pt>
                <c:pt idx="898">
                  <c:v>0.27500000000000002</c:v>
                </c:pt>
                <c:pt idx="899">
                  <c:v>0.23499999999999999</c:v>
                </c:pt>
                <c:pt idx="900">
                  <c:v>0.28000000000000003</c:v>
                </c:pt>
                <c:pt idx="901">
                  <c:v>0.26</c:v>
                </c:pt>
                <c:pt idx="902">
                  <c:v>0.25</c:v>
                </c:pt>
                <c:pt idx="903">
                  <c:v>0.28000000000000003</c:v>
                </c:pt>
                <c:pt idx="904">
                  <c:v>0.28500000000000003</c:v>
                </c:pt>
                <c:pt idx="905">
                  <c:v>0.22</c:v>
                </c:pt>
                <c:pt idx="906">
                  <c:v>0.24</c:v>
                </c:pt>
                <c:pt idx="907">
                  <c:v>0.23500000000000001</c:v>
                </c:pt>
                <c:pt idx="908">
                  <c:v>0.23500000000000001</c:v>
                </c:pt>
                <c:pt idx="909">
                  <c:v>0.21</c:v>
                </c:pt>
                <c:pt idx="910">
                  <c:v>0.215</c:v>
                </c:pt>
                <c:pt idx="911">
                  <c:v>0.245</c:v>
                </c:pt>
                <c:pt idx="912">
                  <c:v>0.26500000000000001</c:v>
                </c:pt>
                <c:pt idx="913">
                  <c:v>0.20500000000000002</c:v>
                </c:pt>
                <c:pt idx="914">
                  <c:v>0.22500000000000001</c:v>
                </c:pt>
                <c:pt idx="915">
                  <c:v>0.17499999999999999</c:v>
                </c:pt>
                <c:pt idx="916">
                  <c:v>0.22999999999999998</c:v>
                </c:pt>
                <c:pt idx="917">
                  <c:v>0.18</c:v>
                </c:pt>
                <c:pt idx="918">
                  <c:v>0.25</c:v>
                </c:pt>
                <c:pt idx="919">
                  <c:v>0.32500000000000001</c:v>
                </c:pt>
                <c:pt idx="920">
                  <c:v>0.47499999999999998</c:v>
                </c:pt>
                <c:pt idx="921">
                  <c:v>0.42000000000000004</c:v>
                </c:pt>
                <c:pt idx="922">
                  <c:v>0.47</c:v>
                </c:pt>
                <c:pt idx="923">
                  <c:v>0.49</c:v>
                </c:pt>
                <c:pt idx="924">
                  <c:v>0.42</c:v>
                </c:pt>
                <c:pt idx="925">
                  <c:v>0.55499999999999994</c:v>
                </c:pt>
                <c:pt idx="926">
                  <c:v>0.55000000000000004</c:v>
                </c:pt>
                <c:pt idx="927">
                  <c:v>0.44</c:v>
                </c:pt>
                <c:pt idx="928">
                  <c:v>0.52499999999999991</c:v>
                </c:pt>
                <c:pt idx="929">
                  <c:v>0.57499999999999996</c:v>
                </c:pt>
                <c:pt idx="930">
                  <c:v>0.44</c:v>
                </c:pt>
                <c:pt idx="931">
                  <c:v>0.52</c:v>
                </c:pt>
                <c:pt idx="932">
                  <c:v>0.57000000000000006</c:v>
                </c:pt>
                <c:pt idx="933">
                  <c:v>0.41</c:v>
                </c:pt>
                <c:pt idx="934">
                  <c:v>0.47</c:v>
                </c:pt>
                <c:pt idx="935">
                  <c:v>0.57000000000000006</c:v>
                </c:pt>
                <c:pt idx="936">
                  <c:v>0.46499999999999997</c:v>
                </c:pt>
                <c:pt idx="937">
                  <c:v>0.57999999999999996</c:v>
                </c:pt>
                <c:pt idx="938">
                  <c:v>0.495</c:v>
                </c:pt>
                <c:pt idx="939">
                  <c:v>0.56499999999999995</c:v>
                </c:pt>
                <c:pt idx="940">
                  <c:v>0.55499999999999994</c:v>
                </c:pt>
                <c:pt idx="941">
                  <c:v>0.48</c:v>
                </c:pt>
                <c:pt idx="942">
                  <c:v>0.55499999999999994</c:v>
                </c:pt>
                <c:pt idx="943">
                  <c:v>0.45999999999999996</c:v>
                </c:pt>
                <c:pt idx="944">
                  <c:v>0.51</c:v>
                </c:pt>
                <c:pt idx="945">
                  <c:v>0.48499999999999999</c:v>
                </c:pt>
                <c:pt idx="946">
                  <c:v>0.52500000000000002</c:v>
                </c:pt>
                <c:pt idx="947">
                  <c:v>0.37</c:v>
                </c:pt>
                <c:pt idx="948">
                  <c:v>0.52499999999999991</c:v>
                </c:pt>
                <c:pt idx="949">
                  <c:v>0.28500000000000003</c:v>
                </c:pt>
                <c:pt idx="950">
                  <c:v>0.35</c:v>
                </c:pt>
                <c:pt idx="951">
                  <c:v>0.41500000000000004</c:v>
                </c:pt>
                <c:pt idx="952">
                  <c:v>0.54</c:v>
                </c:pt>
                <c:pt idx="953">
                  <c:v>0.43</c:v>
                </c:pt>
                <c:pt idx="954">
                  <c:v>0.44499999999999995</c:v>
                </c:pt>
                <c:pt idx="955">
                  <c:v>0.32</c:v>
                </c:pt>
                <c:pt idx="956">
                  <c:v>0.49</c:v>
                </c:pt>
                <c:pt idx="957">
                  <c:v>0.48</c:v>
                </c:pt>
                <c:pt idx="958">
                  <c:v>0.47</c:v>
                </c:pt>
                <c:pt idx="959">
                  <c:v>0.52500000000000002</c:v>
                </c:pt>
                <c:pt idx="960">
                  <c:v>0.56000000000000005</c:v>
                </c:pt>
                <c:pt idx="961">
                  <c:v>0.35499999999999998</c:v>
                </c:pt>
                <c:pt idx="962">
                  <c:v>0.495</c:v>
                </c:pt>
                <c:pt idx="963">
                  <c:v>0.54</c:v>
                </c:pt>
                <c:pt idx="964">
                  <c:v>0.48499999999999999</c:v>
                </c:pt>
                <c:pt idx="965">
                  <c:v>0.47</c:v>
                </c:pt>
                <c:pt idx="966">
                  <c:v>0.54</c:v>
                </c:pt>
                <c:pt idx="967">
                  <c:v>0.54499999999999993</c:v>
                </c:pt>
                <c:pt idx="968">
                  <c:v>0.495</c:v>
                </c:pt>
                <c:pt idx="969">
                  <c:v>0.47499999999999998</c:v>
                </c:pt>
                <c:pt idx="970">
                  <c:v>0.41</c:v>
                </c:pt>
                <c:pt idx="971">
                  <c:v>0.35499999999999998</c:v>
                </c:pt>
                <c:pt idx="972">
                  <c:v>0.42000000000000004</c:v>
                </c:pt>
                <c:pt idx="973">
                  <c:v>0.3</c:v>
                </c:pt>
                <c:pt idx="974">
                  <c:v>0.57000000000000006</c:v>
                </c:pt>
                <c:pt idx="975">
                  <c:v>0.31</c:v>
                </c:pt>
                <c:pt idx="976">
                  <c:v>0.39500000000000002</c:v>
                </c:pt>
                <c:pt idx="977">
                  <c:v>0.29500000000000004</c:v>
                </c:pt>
                <c:pt idx="978">
                  <c:v>0.40500000000000003</c:v>
                </c:pt>
                <c:pt idx="979">
                  <c:v>0.28500000000000003</c:v>
                </c:pt>
                <c:pt idx="980">
                  <c:v>0.41000000000000003</c:v>
                </c:pt>
                <c:pt idx="981">
                  <c:v>0.27</c:v>
                </c:pt>
                <c:pt idx="982">
                  <c:v>0.41000000000000003</c:v>
                </c:pt>
                <c:pt idx="983">
                  <c:v>0.28500000000000003</c:v>
                </c:pt>
                <c:pt idx="984">
                  <c:v>0.39</c:v>
                </c:pt>
                <c:pt idx="985">
                  <c:v>0.255</c:v>
                </c:pt>
                <c:pt idx="986">
                  <c:v>0.35</c:v>
                </c:pt>
                <c:pt idx="987">
                  <c:v>0.41499999999999998</c:v>
                </c:pt>
                <c:pt idx="988">
                  <c:v>0.59499999999999997</c:v>
                </c:pt>
                <c:pt idx="989">
                  <c:v>0.36499999999999999</c:v>
                </c:pt>
                <c:pt idx="990">
                  <c:v>0.53500000000000003</c:v>
                </c:pt>
                <c:pt idx="991">
                  <c:v>0.39500000000000002</c:v>
                </c:pt>
                <c:pt idx="992">
                  <c:v>0.6</c:v>
                </c:pt>
                <c:pt idx="993">
                  <c:v>0.32</c:v>
                </c:pt>
                <c:pt idx="994">
                  <c:v>0.59</c:v>
                </c:pt>
                <c:pt idx="995">
                  <c:v>0.41</c:v>
                </c:pt>
                <c:pt idx="996">
                  <c:v>0.59</c:v>
                </c:pt>
                <c:pt idx="997">
                  <c:v>0.29499999999999998</c:v>
                </c:pt>
                <c:pt idx="998">
                  <c:v>0.51500000000000001</c:v>
                </c:pt>
                <c:pt idx="999">
                  <c:v>0.38500000000000001</c:v>
                </c:pt>
                <c:pt idx="1000">
                  <c:v>0.61</c:v>
                </c:pt>
                <c:pt idx="1001">
                  <c:v>0.33999999999999997</c:v>
                </c:pt>
                <c:pt idx="1002">
                  <c:v>0.62</c:v>
                </c:pt>
                <c:pt idx="1003">
                  <c:v>0.37</c:v>
                </c:pt>
                <c:pt idx="1004">
                  <c:v>0.67999999999999994</c:v>
                </c:pt>
                <c:pt idx="1005">
                  <c:v>0.33499999999999996</c:v>
                </c:pt>
                <c:pt idx="1006">
                  <c:v>0.66500000000000004</c:v>
                </c:pt>
                <c:pt idx="1007">
                  <c:v>0.38</c:v>
                </c:pt>
                <c:pt idx="1008">
                  <c:v>0.60499999999999998</c:v>
                </c:pt>
                <c:pt idx="1009">
                  <c:v>0.315</c:v>
                </c:pt>
                <c:pt idx="1010">
                  <c:v>0.6</c:v>
                </c:pt>
                <c:pt idx="1011">
                  <c:v>0.19500000000000001</c:v>
                </c:pt>
                <c:pt idx="1012">
                  <c:v>0.22500000000000001</c:v>
                </c:pt>
                <c:pt idx="1013">
                  <c:v>0.35</c:v>
                </c:pt>
                <c:pt idx="1014">
                  <c:v>0.52500000000000002</c:v>
                </c:pt>
                <c:pt idx="1015">
                  <c:v>0.3</c:v>
                </c:pt>
                <c:pt idx="1016">
                  <c:v>0.57499999999999996</c:v>
                </c:pt>
                <c:pt idx="1017">
                  <c:v>0.33</c:v>
                </c:pt>
                <c:pt idx="1018">
                  <c:v>0.59499999999999997</c:v>
                </c:pt>
                <c:pt idx="1019">
                  <c:v>0.31</c:v>
                </c:pt>
                <c:pt idx="1020">
                  <c:v>0.59499999999999997</c:v>
                </c:pt>
                <c:pt idx="1021">
                  <c:v>0.33499999999999996</c:v>
                </c:pt>
                <c:pt idx="1022">
                  <c:v>0.56000000000000005</c:v>
                </c:pt>
                <c:pt idx="1023">
                  <c:v>0.27500000000000002</c:v>
                </c:pt>
                <c:pt idx="1024">
                  <c:v>0.56000000000000005</c:v>
                </c:pt>
                <c:pt idx="1025">
                  <c:v>0.30500000000000005</c:v>
                </c:pt>
                <c:pt idx="1026">
                  <c:v>0.56000000000000005</c:v>
                </c:pt>
                <c:pt idx="1027">
                  <c:v>0.33999999999999997</c:v>
                </c:pt>
                <c:pt idx="1028">
                  <c:v>0.4</c:v>
                </c:pt>
                <c:pt idx="1029">
                  <c:v>0.4</c:v>
                </c:pt>
                <c:pt idx="1030">
                  <c:v>0.39500000000000002</c:v>
                </c:pt>
                <c:pt idx="1031">
                  <c:v>0.41500000000000004</c:v>
                </c:pt>
                <c:pt idx="1032">
                  <c:v>0.46499999999999997</c:v>
                </c:pt>
                <c:pt idx="1033">
                  <c:v>0.38</c:v>
                </c:pt>
                <c:pt idx="1034">
                  <c:v>0.35499999999999998</c:v>
                </c:pt>
                <c:pt idx="1035">
                  <c:v>0.35</c:v>
                </c:pt>
                <c:pt idx="1036">
                  <c:v>0.35499999999999998</c:v>
                </c:pt>
                <c:pt idx="1037">
                  <c:v>0.39500000000000002</c:v>
                </c:pt>
                <c:pt idx="1038">
                  <c:v>0.39500000000000002</c:v>
                </c:pt>
                <c:pt idx="1039">
                  <c:v>0.32500000000000001</c:v>
                </c:pt>
                <c:pt idx="1040">
                  <c:v>0.35</c:v>
                </c:pt>
                <c:pt idx="1041">
                  <c:v>0.33999999999999997</c:v>
                </c:pt>
                <c:pt idx="1042">
                  <c:v>0.37</c:v>
                </c:pt>
                <c:pt idx="1043">
                  <c:v>0.35</c:v>
                </c:pt>
                <c:pt idx="1044">
                  <c:v>0.33999999999999997</c:v>
                </c:pt>
                <c:pt idx="1045">
                  <c:v>0.45</c:v>
                </c:pt>
                <c:pt idx="1046">
                  <c:v>0.53</c:v>
                </c:pt>
                <c:pt idx="1047">
                  <c:v>0.56000000000000005</c:v>
                </c:pt>
                <c:pt idx="1048">
                  <c:v>0.54500000000000004</c:v>
                </c:pt>
                <c:pt idx="1049">
                  <c:v>0.60499999999999998</c:v>
                </c:pt>
                <c:pt idx="1050">
                  <c:v>0.625</c:v>
                </c:pt>
                <c:pt idx="1051">
                  <c:v>0.53</c:v>
                </c:pt>
                <c:pt idx="1052">
                  <c:v>0.505</c:v>
                </c:pt>
                <c:pt idx="1053">
                  <c:v>0.53500000000000003</c:v>
                </c:pt>
                <c:pt idx="1054">
                  <c:v>0.53</c:v>
                </c:pt>
                <c:pt idx="1055">
                  <c:v>0.57499999999999996</c:v>
                </c:pt>
                <c:pt idx="1056">
                  <c:v>0.54499999999999993</c:v>
                </c:pt>
                <c:pt idx="1057">
                  <c:v>0.53500000000000003</c:v>
                </c:pt>
                <c:pt idx="1058">
                  <c:v>0.53</c:v>
                </c:pt>
                <c:pt idx="1059">
                  <c:v>0.505</c:v>
                </c:pt>
                <c:pt idx="1060">
                  <c:v>0.56499999999999995</c:v>
                </c:pt>
                <c:pt idx="1061">
                  <c:v>0.57000000000000006</c:v>
                </c:pt>
                <c:pt idx="1062">
                  <c:v>0.56499999999999995</c:v>
                </c:pt>
                <c:pt idx="1063">
                  <c:v>0.54500000000000004</c:v>
                </c:pt>
                <c:pt idx="1064">
                  <c:v>0.65</c:v>
                </c:pt>
                <c:pt idx="1065">
                  <c:v>0.69499999999999995</c:v>
                </c:pt>
                <c:pt idx="1066">
                  <c:v>0.65</c:v>
                </c:pt>
                <c:pt idx="1067">
                  <c:v>0.65500000000000003</c:v>
                </c:pt>
                <c:pt idx="1068">
                  <c:v>0.7</c:v>
                </c:pt>
                <c:pt idx="1069">
                  <c:v>0.61499999999999999</c:v>
                </c:pt>
                <c:pt idx="1070">
                  <c:v>0.59</c:v>
                </c:pt>
                <c:pt idx="1071">
                  <c:v>0.63500000000000001</c:v>
                </c:pt>
                <c:pt idx="1072">
                  <c:v>0.65500000000000003</c:v>
                </c:pt>
                <c:pt idx="1073">
                  <c:v>0.7</c:v>
                </c:pt>
                <c:pt idx="1074">
                  <c:v>0.7</c:v>
                </c:pt>
                <c:pt idx="1075">
                  <c:v>0.625</c:v>
                </c:pt>
                <c:pt idx="1076">
                  <c:v>0.69500000000000006</c:v>
                </c:pt>
                <c:pt idx="1077">
                  <c:v>0.68</c:v>
                </c:pt>
                <c:pt idx="1078">
                  <c:v>0.68500000000000005</c:v>
                </c:pt>
                <c:pt idx="1079">
                  <c:v>0.7</c:v>
                </c:pt>
                <c:pt idx="1080">
                  <c:v>0.73499999999999999</c:v>
                </c:pt>
                <c:pt idx="1081">
                  <c:v>0.51</c:v>
                </c:pt>
                <c:pt idx="1082">
                  <c:v>0.59499999999999997</c:v>
                </c:pt>
                <c:pt idx="1083">
                  <c:v>0.62</c:v>
                </c:pt>
                <c:pt idx="1084">
                  <c:v>0.60499999999999998</c:v>
                </c:pt>
                <c:pt idx="1085">
                  <c:v>0.59499999999999997</c:v>
                </c:pt>
                <c:pt idx="1086">
                  <c:v>0.66500000000000004</c:v>
                </c:pt>
                <c:pt idx="1087">
                  <c:v>0.55000000000000004</c:v>
                </c:pt>
                <c:pt idx="1088">
                  <c:v>0.54500000000000004</c:v>
                </c:pt>
                <c:pt idx="1089">
                  <c:v>0.59</c:v>
                </c:pt>
                <c:pt idx="1090">
                  <c:v>0.64500000000000002</c:v>
                </c:pt>
                <c:pt idx="1091">
                  <c:v>0.66500000000000004</c:v>
                </c:pt>
                <c:pt idx="1092">
                  <c:v>0.65500000000000003</c:v>
                </c:pt>
                <c:pt idx="1093">
                  <c:v>0.60499999999999998</c:v>
                </c:pt>
                <c:pt idx="1094">
                  <c:v>0.65</c:v>
                </c:pt>
                <c:pt idx="1095">
                  <c:v>0.65</c:v>
                </c:pt>
                <c:pt idx="1096">
                  <c:v>0.65</c:v>
                </c:pt>
                <c:pt idx="1097">
                  <c:v>0.69499999999999995</c:v>
                </c:pt>
                <c:pt idx="1098">
                  <c:v>0.71499999999999997</c:v>
                </c:pt>
                <c:pt idx="1099">
                  <c:v>0.28500000000000003</c:v>
                </c:pt>
                <c:pt idx="1100">
                  <c:v>0.315</c:v>
                </c:pt>
                <c:pt idx="1101">
                  <c:v>0.28999999999999998</c:v>
                </c:pt>
                <c:pt idx="1102">
                  <c:v>0.36</c:v>
                </c:pt>
                <c:pt idx="1103">
                  <c:v>0.27</c:v>
                </c:pt>
                <c:pt idx="1104">
                  <c:v>0.31</c:v>
                </c:pt>
                <c:pt idx="1105">
                  <c:v>0.29000000000000004</c:v>
                </c:pt>
                <c:pt idx="1106">
                  <c:v>0.31</c:v>
                </c:pt>
                <c:pt idx="1107">
                  <c:v>0.26500000000000001</c:v>
                </c:pt>
                <c:pt idx="1108">
                  <c:v>0.30499999999999999</c:v>
                </c:pt>
                <c:pt idx="1109">
                  <c:v>0.26</c:v>
                </c:pt>
                <c:pt idx="1110">
                  <c:v>0.35499999999999998</c:v>
                </c:pt>
                <c:pt idx="1111">
                  <c:v>0.36</c:v>
                </c:pt>
                <c:pt idx="1112">
                  <c:v>0.40500000000000003</c:v>
                </c:pt>
                <c:pt idx="1113">
                  <c:v>0.38</c:v>
                </c:pt>
                <c:pt idx="1114">
                  <c:v>0.45</c:v>
                </c:pt>
                <c:pt idx="1115">
                  <c:v>0.33999999999999997</c:v>
                </c:pt>
                <c:pt idx="1116">
                  <c:v>0.39500000000000002</c:v>
                </c:pt>
                <c:pt idx="1117">
                  <c:v>0.38500000000000001</c:v>
                </c:pt>
                <c:pt idx="1118">
                  <c:v>0.38500000000000001</c:v>
                </c:pt>
                <c:pt idx="1119">
                  <c:v>0.36499999999999999</c:v>
                </c:pt>
                <c:pt idx="1120">
                  <c:v>0.36</c:v>
                </c:pt>
                <c:pt idx="1121">
                  <c:v>0.34499999999999997</c:v>
                </c:pt>
                <c:pt idx="1122">
                  <c:v>0.44</c:v>
                </c:pt>
                <c:pt idx="1123">
                  <c:v>0.54499999999999993</c:v>
                </c:pt>
                <c:pt idx="1124">
                  <c:v>0.70500000000000007</c:v>
                </c:pt>
                <c:pt idx="1125">
                  <c:v>0.505</c:v>
                </c:pt>
                <c:pt idx="1126">
                  <c:v>0.68500000000000005</c:v>
                </c:pt>
                <c:pt idx="1127">
                  <c:v>0.625</c:v>
                </c:pt>
                <c:pt idx="1128">
                  <c:v>0.72</c:v>
                </c:pt>
                <c:pt idx="1129">
                  <c:v>0.60499999999999998</c:v>
                </c:pt>
                <c:pt idx="1130">
                  <c:v>0.71499999999999997</c:v>
                </c:pt>
                <c:pt idx="1131">
                  <c:v>0.64500000000000002</c:v>
                </c:pt>
                <c:pt idx="1132">
                  <c:v>0.72</c:v>
                </c:pt>
                <c:pt idx="1133">
                  <c:v>0.6399999999999999</c:v>
                </c:pt>
                <c:pt idx="1134">
                  <c:v>0.77</c:v>
                </c:pt>
                <c:pt idx="1135">
                  <c:v>0.255</c:v>
                </c:pt>
                <c:pt idx="1136">
                  <c:v>0.28499999999999998</c:v>
                </c:pt>
                <c:pt idx="1137">
                  <c:v>0.46499999999999997</c:v>
                </c:pt>
                <c:pt idx="1138">
                  <c:v>0.68500000000000005</c:v>
                </c:pt>
                <c:pt idx="1139">
                  <c:v>0.43000000000000005</c:v>
                </c:pt>
                <c:pt idx="1140">
                  <c:v>0.63500000000000001</c:v>
                </c:pt>
                <c:pt idx="1141">
                  <c:v>0.55499999999999994</c:v>
                </c:pt>
                <c:pt idx="1142">
                  <c:v>0.71</c:v>
                </c:pt>
                <c:pt idx="1143">
                  <c:v>0.61</c:v>
                </c:pt>
                <c:pt idx="1144">
                  <c:v>0.67</c:v>
                </c:pt>
                <c:pt idx="1145">
                  <c:v>0.625</c:v>
                </c:pt>
                <c:pt idx="1146">
                  <c:v>0.73499999999999999</c:v>
                </c:pt>
                <c:pt idx="1147">
                  <c:v>0.61499999999999999</c:v>
                </c:pt>
                <c:pt idx="1148">
                  <c:v>0.75</c:v>
                </c:pt>
                <c:pt idx="1149">
                  <c:v>0.52500000000000002</c:v>
                </c:pt>
                <c:pt idx="1150">
                  <c:v>0.61499999999999999</c:v>
                </c:pt>
                <c:pt idx="1151" formatCode="0.000">
                  <c:v>0.42499999999999999</c:v>
                </c:pt>
                <c:pt idx="1152" formatCode="0.000">
                  <c:v>0.28500000000000003</c:v>
                </c:pt>
                <c:pt idx="1153" formatCode="0.000">
                  <c:v>0.34499999999999997</c:v>
                </c:pt>
                <c:pt idx="1154" formatCode="0.000">
                  <c:v>0.38500000000000001</c:v>
                </c:pt>
                <c:pt idx="1155" formatCode="0.000">
                  <c:v>0.435</c:v>
                </c:pt>
                <c:pt idx="1156" formatCode="0.000">
                  <c:v>0.33500000000000002</c:v>
                </c:pt>
                <c:pt idx="1157" formatCode="0.000">
                  <c:v>0.4</c:v>
                </c:pt>
                <c:pt idx="1158" formatCode="0.000">
                  <c:v>0.51500000000000001</c:v>
                </c:pt>
                <c:pt idx="1159" formatCode="0.000">
                  <c:v>0.29500000000000004</c:v>
                </c:pt>
                <c:pt idx="1160" formatCode="0.000">
                  <c:v>0.40500000000000003</c:v>
                </c:pt>
                <c:pt idx="1161" formatCode="0.000">
                  <c:v>0.505</c:v>
                </c:pt>
                <c:pt idx="1162" formatCode="0.000">
                  <c:v>0.31</c:v>
                </c:pt>
                <c:pt idx="1163" formatCode="0.000">
                  <c:v>0.32</c:v>
                </c:pt>
                <c:pt idx="1164" formatCode="0.000">
                  <c:v>0.37</c:v>
                </c:pt>
                <c:pt idx="1165" formatCode="0.000">
                  <c:v>0.495</c:v>
                </c:pt>
                <c:pt idx="1166" formatCode="0.000">
                  <c:v>0.46499999999999997</c:v>
                </c:pt>
                <c:pt idx="1167" formatCode="0.000">
                  <c:v>0.375</c:v>
                </c:pt>
                <c:pt idx="1168" formatCode="0.000">
                  <c:v>0.43000000000000005</c:v>
                </c:pt>
                <c:pt idx="1169" formatCode="0.000">
                  <c:v>0.51500000000000001</c:v>
                </c:pt>
                <c:pt idx="1170" formatCode="0.000">
                  <c:v>0.38500000000000001</c:v>
                </c:pt>
                <c:pt idx="1171" formatCode="0.000">
                  <c:v>0.41000000000000003</c:v>
                </c:pt>
                <c:pt idx="1172" formatCode="0.000">
                  <c:v>0.42000000000000004</c:v>
                </c:pt>
                <c:pt idx="1173" formatCode="0.000">
                  <c:v>0.38</c:v>
                </c:pt>
                <c:pt idx="1174" formatCode="0.000">
                  <c:v>0.27</c:v>
                </c:pt>
                <c:pt idx="1175" formatCode="0.000">
                  <c:v>0.30499999999999999</c:v>
                </c:pt>
                <c:pt idx="1176" formatCode="0.000">
                  <c:v>0.4</c:v>
                </c:pt>
                <c:pt idx="1177" formatCode="0.000">
                  <c:v>0.41500000000000004</c:v>
                </c:pt>
                <c:pt idx="1178" formatCode="0.000">
                  <c:v>0.41000000000000003</c:v>
                </c:pt>
                <c:pt idx="1179" formatCode="0.000">
                  <c:v>0.35</c:v>
                </c:pt>
                <c:pt idx="1180" formatCode="0.000">
                  <c:v>0.495</c:v>
                </c:pt>
                <c:pt idx="1181" formatCode="0.000">
                  <c:v>0.44</c:v>
                </c:pt>
                <c:pt idx="1182" formatCode="0.000">
                  <c:v>0.30499999999999999</c:v>
                </c:pt>
                <c:pt idx="1183" formatCode="0.000">
                  <c:v>0.44</c:v>
                </c:pt>
                <c:pt idx="1184" formatCode="0.000">
                  <c:v>0.5</c:v>
                </c:pt>
                <c:pt idx="1185">
                  <c:v>0.34</c:v>
                </c:pt>
                <c:pt idx="1186">
                  <c:v>0.27500000000000002</c:v>
                </c:pt>
                <c:pt idx="1187">
                  <c:v>0.32</c:v>
                </c:pt>
                <c:pt idx="1188">
                  <c:v>0.37</c:v>
                </c:pt>
                <c:pt idx="1189">
                  <c:v>0.36499999999999999</c:v>
                </c:pt>
                <c:pt idx="1190">
                  <c:v>0.39</c:v>
                </c:pt>
                <c:pt idx="1191">
                  <c:v>0.33500000000000002</c:v>
                </c:pt>
                <c:pt idx="1192">
                  <c:v>0.42</c:v>
                </c:pt>
                <c:pt idx="1193">
                  <c:v>0.46499999999999997</c:v>
                </c:pt>
                <c:pt idx="1194">
                  <c:v>0.315</c:v>
                </c:pt>
                <c:pt idx="1195">
                  <c:v>0.38500000000000001</c:v>
                </c:pt>
                <c:pt idx="1196">
                  <c:v>0.47</c:v>
                </c:pt>
                <c:pt idx="1197">
                  <c:v>0.28500000000000003</c:v>
                </c:pt>
                <c:pt idx="1198">
                  <c:v>0.28000000000000003</c:v>
                </c:pt>
                <c:pt idx="1199">
                  <c:v>0.25</c:v>
                </c:pt>
                <c:pt idx="1200">
                  <c:v>0.375</c:v>
                </c:pt>
                <c:pt idx="1201">
                  <c:v>0.435</c:v>
                </c:pt>
                <c:pt idx="1202">
                  <c:v>0.38500000000000001</c:v>
                </c:pt>
                <c:pt idx="1203">
                  <c:v>0.30500000000000005</c:v>
                </c:pt>
                <c:pt idx="1204">
                  <c:v>0.41000000000000003</c:v>
                </c:pt>
                <c:pt idx="1205">
                  <c:v>0.44</c:v>
                </c:pt>
                <c:pt idx="1206">
                  <c:v>0.43</c:v>
                </c:pt>
                <c:pt idx="1207">
                  <c:v>0.44</c:v>
                </c:pt>
                <c:pt idx="1208">
                  <c:v>0.375</c:v>
                </c:pt>
                <c:pt idx="1209">
                  <c:v>0.33</c:v>
                </c:pt>
                <c:pt idx="1210">
                  <c:v>0.255</c:v>
                </c:pt>
                <c:pt idx="1211">
                  <c:v>0.29000000000000004</c:v>
                </c:pt>
                <c:pt idx="1212">
                  <c:v>0.36</c:v>
                </c:pt>
                <c:pt idx="1213">
                  <c:v>0.36</c:v>
                </c:pt>
                <c:pt idx="1214">
                  <c:v>0.37</c:v>
                </c:pt>
                <c:pt idx="1215">
                  <c:v>0.36</c:v>
                </c:pt>
                <c:pt idx="1216">
                  <c:v>0.44499999999999995</c:v>
                </c:pt>
                <c:pt idx="1217">
                  <c:v>0.47</c:v>
                </c:pt>
                <c:pt idx="1218">
                  <c:v>0.33499999999999996</c:v>
                </c:pt>
                <c:pt idx="1219">
                  <c:v>0.42</c:v>
                </c:pt>
                <c:pt idx="1220">
                  <c:v>0.48</c:v>
                </c:pt>
                <c:pt idx="1221">
                  <c:v>0.39</c:v>
                </c:pt>
                <c:pt idx="1222">
                  <c:v>0.29000000000000004</c:v>
                </c:pt>
                <c:pt idx="1223">
                  <c:v>0.33500000000000002</c:v>
                </c:pt>
                <c:pt idx="1224">
                  <c:v>0.41000000000000003</c:v>
                </c:pt>
                <c:pt idx="1225">
                  <c:v>0.41000000000000003</c:v>
                </c:pt>
                <c:pt idx="1226">
                  <c:v>0.41</c:v>
                </c:pt>
                <c:pt idx="1227">
                  <c:v>0.41</c:v>
                </c:pt>
                <c:pt idx="1228">
                  <c:v>0.495</c:v>
                </c:pt>
                <c:pt idx="1229">
                  <c:v>0.54</c:v>
                </c:pt>
                <c:pt idx="1230">
                  <c:v>0.38500000000000001</c:v>
                </c:pt>
                <c:pt idx="1231">
                  <c:v>0.49</c:v>
                </c:pt>
                <c:pt idx="1232">
                  <c:v>0.51</c:v>
                </c:pt>
                <c:pt idx="1233">
                  <c:v>0.31</c:v>
                </c:pt>
                <c:pt idx="1234">
                  <c:v>0.27500000000000002</c:v>
                </c:pt>
                <c:pt idx="1235">
                  <c:v>0.27</c:v>
                </c:pt>
                <c:pt idx="1236">
                  <c:v>0.41000000000000003</c:v>
                </c:pt>
                <c:pt idx="1237">
                  <c:v>0.48</c:v>
                </c:pt>
                <c:pt idx="1238">
                  <c:v>0.38</c:v>
                </c:pt>
                <c:pt idx="1239">
                  <c:v>0.35</c:v>
                </c:pt>
                <c:pt idx="1240">
                  <c:v>0.41000000000000003</c:v>
                </c:pt>
                <c:pt idx="1241">
                  <c:v>0.51</c:v>
                </c:pt>
                <c:pt idx="1242">
                  <c:v>0.43</c:v>
                </c:pt>
                <c:pt idx="1243">
                  <c:v>0.41499999999999998</c:v>
                </c:pt>
                <c:pt idx="1244">
                  <c:v>0.47</c:v>
                </c:pt>
                <c:pt idx="1245">
                  <c:v>0.35499999999999998</c:v>
                </c:pt>
                <c:pt idx="1246">
                  <c:v>0.28500000000000003</c:v>
                </c:pt>
                <c:pt idx="1247">
                  <c:v>0.30499999999999999</c:v>
                </c:pt>
                <c:pt idx="1248">
                  <c:v>0.41500000000000004</c:v>
                </c:pt>
                <c:pt idx="1249">
                  <c:v>0.435</c:v>
                </c:pt>
                <c:pt idx="1250">
                  <c:v>0.40500000000000003</c:v>
                </c:pt>
                <c:pt idx="1251">
                  <c:v>0.39500000000000002</c:v>
                </c:pt>
                <c:pt idx="1252">
                  <c:v>0.47</c:v>
                </c:pt>
                <c:pt idx="1253">
                  <c:v>0.44999999999999996</c:v>
                </c:pt>
                <c:pt idx="1254">
                  <c:v>0.38500000000000001</c:v>
                </c:pt>
                <c:pt idx="1255">
                  <c:v>0.48</c:v>
                </c:pt>
                <c:pt idx="1256">
                  <c:v>0.49</c:v>
                </c:pt>
                <c:pt idx="1257">
                  <c:v>0.39</c:v>
                </c:pt>
                <c:pt idx="1258">
                  <c:v>0.29000000000000004</c:v>
                </c:pt>
                <c:pt idx="1259">
                  <c:v>0.33500000000000002</c:v>
                </c:pt>
                <c:pt idx="1260">
                  <c:v>0.41000000000000003</c:v>
                </c:pt>
                <c:pt idx="1261">
                  <c:v>0.41000000000000003</c:v>
                </c:pt>
                <c:pt idx="1262">
                  <c:v>0.41</c:v>
                </c:pt>
                <c:pt idx="1263">
                  <c:v>0.41</c:v>
                </c:pt>
                <c:pt idx="1264">
                  <c:v>0.495</c:v>
                </c:pt>
                <c:pt idx="1265">
                  <c:v>0.54</c:v>
                </c:pt>
                <c:pt idx="1266">
                  <c:v>0.38500000000000001</c:v>
                </c:pt>
                <c:pt idx="1267">
                  <c:v>0.49</c:v>
                </c:pt>
                <c:pt idx="1268">
                  <c:v>0.51</c:v>
                </c:pt>
                <c:pt idx="1269">
                  <c:v>0.31</c:v>
                </c:pt>
                <c:pt idx="1270">
                  <c:v>0.27500000000000002</c:v>
                </c:pt>
                <c:pt idx="1271">
                  <c:v>0.27</c:v>
                </c:pt>
                <c:pt idx="1272">
                  <c:v>0.41000000000000003</c:v>
                </c:pt>
                <c:pt idx="1273">
                  <c:v>0.48</c:v>
                </c:pt>
                <c:pt idx="1274">
                  <c:v>0.38</c:v>
                </c:pt>
                <c:pt idx="1275">
                  <c:v>0.35</c:v>
                </c:pt>
                <c:pt idx="1276">
                  <c:v>0.41000000000000003</c:v>
                </c:pt>
                <c:pt idx="1277">
                  <c:v>0.51</c:v>
                </c:pt>
                <c:pt idx="1278">
                  <c:v>0.43</c:v>
                </c:pt>
                <c:pt idx="1279">
                  <c:v>0.41499999999999998</c:v>
                </c:pt>
                <c:pt idx="1280">
                  <c:v>0.47</c:v>
                </c:pt>
                <c:pt idx="1281">
                  <c:v>0.35499999999999998</c:v>
                </c:pt>
                <c:pt idx="1282">
                  <c:v>0.28500000000000003</c:v>
                </c:pt>
                <c:pt idx="1283">
                  <c:v>0.30499999999999999</c:v>
                </c:pt>
                <c:pt idx="1284">
                  <c:v>0.41500000000000004</c:v>
                </c:pt>
                <c:pt idx="1285">
                  <c:v>0.435</c:v>
                </c:pt>
                <c:pt idx="1286">
                  <c:v>0.40500000000000003</c:v>
                </c:pt>
                <c:pt idx="1287">
                  <c:v>0.39500000000000002</c:v>
                </c:pt>
                <c:pt idx="1288">
                  <c:v>0.47</c:v>
                </c:pt>
                <c:pt idx="1289">
                  <c:v>0.44999999999999996</c:v>
                </c:pt>
                <c:pt idx="1290">
                  <c:v>0.38500000000000001</c:v>
                </c:pt>
                <c:pt idx="1291">
                  <c:v>0.48</c:v>
                </c:pt>
                <c:pt idx="1292">
                  <c:v>0.49</c:v>
                </c:pt>
                <c:pt idx="1293">
                  <c:v>0.27</c:v>
                </c:pt>
                <c:pt idx="1294">
                  <c:v>0.22500000000000001</c:v>
                </c:pt>
                <c:pt idx="1295">
                  <c:v>0.245</c:v>
                </c:pt>
                <c:pt idx="1296">
                  <c:v>0.38500000000000001</c:v>
                </c:pt>
                <c:pt idx="1297">
                  <c:v>0.32499999999999996</c:v>
                </c:pt>
                <c:pt idx="1298">
                  <c:v>0.33999999999999997</c:v>
                </c:pt>
                <c:pt idx="1299">
                  <c:v>0.44</c:v>
                </c:pt>
                <c:pt idx="1300">
                  <c:v>0.43</c:v>
                </c:pt>
                <c:pt idx="1301">
                  <c:v>0.46499999999999997</c:v>
                </c:pt>
                <c:pt idx="1302">
                  <c:v>0.40500000000000003</c:v>
                </c:pt>
                <c:pt idx="1303">
                  <c:v>0.51500000000000001</c:v>
                </c:pt>
                <c:pt idx="1304">
                  <c:v>0.49</c:v>
                </c:pt>
                <c:pt idx="1305">
                  <c:v>0.21</c:v>
                </c:pt>
                <c:pt idx="1306">
                  <c:v>0.22500000000000001</c:v>
                </c:pt>
                <c:pt idx="1307">
                  <c:v>0.21000000000000002</c:v>
                </c:pt>
                <c:pt idx="1308">
                  <c:v>0.36</c:v>
                </c:pt>
                <c:pt idx="1309">
                  <c:v>0.38500000000000001</c:v>
                </c:pt>
                <c:pt idx="1310">
                  <c:v>0.32500000000000001</c:v>
                </c:pt>
                <c:pt idx="1311">
                  <c:v>0.375</c:v>
                </c:pt>
                <c:pt idx="1312">
                  <c:v>0.42000000000000004</c:v>
                </c:pt>
                <c:pt idx="1313">
                  <c:v>0.42500000000000004</c:v>
                </c:pt>
                <c:pt idx="1314">
                  <c:v>0.52</c:v>
                </c:pt>
                <c:pt idx="1315">
                  <c:v>0.505</c:v>
                </c:pt>
                <c:pt idx="1316">
                  <c:v>0.47</c:v>
                </c:pt>
                <c:pt idx="1317">
                  <c:v>0.245</c:v>
                </c:pt>
                <c:pt idx="1318">
                  <c:v>0.20500000000000002</c:v>
                </c:pt>
                <c:pt idx="1319">
                  <c:v>0.215</c:v>
                </c:pt>
                <c:pt idx="1320">
                  <c:v>0.32</c:v>
                </c:pt>
                <c:pt idx="1321">
                  <c:v>0.33</c:v>
                </c:pt>
                <c:pt idx="1322">
                  <c:v>0.27500000000000002</c:v>
                </c:pt>
                <c:pt idx="1323">
                  <c:v>0.40500000000000003</c:v>
                </c:pt>
                <c:pt idx="1324">
                  <c:v>0.42</c:v>
                </c:pt>
                <c:pt idx="1325">
                  <c:v>0.39</c:v>
                </c:pt>
                <c:pt idx="1326">
                  <c:v>0.435</c:v>
                </c:pt>
                <c:pt idx="1327">
                  <c:v>0.47499999999999998</c:v>
                </c:pt>
                <c:pt idx="1328">
                  <c:v>0.53500000000000003</c:v>
                </c:pt>
                <c:pt idx="1329" formatCode="0.000">
                  <c:v>0.255</c:v>
                </c:pt>
                <c:pt idx="1330" formatCode="0.000">
                  <c:v>0.38</c:v>
                </c:pt>
                <c:pt idx="1331" formatCode="0.000">
                  <c:v>0.43000000000000005</c:v>
                </c:pt>
                <c:pt idx="1332" formatCode="0.000">
                  <c:v>0.35</c:v>
                </c:pt>
                <c:pt idx="1333" formatCode="0.000">
                  <c:v>0.36</c:v>
                </c:pt>
                <c:pt idx="1334" formatCode="0.000">
                  <c:v>0.36499999999999999</c:v>
                </c:pt>
                <c:pt idx="1335" formatCode="0.000">
                  <c:v>0.35499999999999998</c:v>
                </c:pt>
                <c:pt idx="1336" formatCode="0.000">
                  <c:v>0.36499999999999999</c:v>
                </c:pt>
                <c:pt idx="1337" formatCode="0.000">
                  <c:v>0.32</c:v>
                </c:pt>
                <c:pt idx="1338" formatCode="0.000">
                  <c:v>0.35499999999999998</c:v>
                </c:pt>
                <c:pt idx="1339" formatCode="0.000">
                  <c:v>0.32</c:v>
                </c:pt>
                <c:pt idx="1340" formatCode="0.000">
                  <c:v>0.36499999999999999</c:v>
                </c:pt>
                <c:pt idx="1341" formatCode="0.000">
                  <c:v>0.36</c:v>
                </c:pt>
                <c:pt idx="1342" formatCode="0.000">
                  <c:v>0.315</c:v>
                </c:pt>
                <c:pt idx="1343" formatCode="0.000">
                  <c:v>0.32499999999999996</c:v>
                </c:pt>
                <c:pt idx="1344" formatCode="0.000">
                  <c:v>0.35499999999999998</c:v>
                </c:pt>
                <c:pt idx="1345" formatCode="0.000">
                  <c:v>0.31</c:v>
                </c:pt>
                <c:pt idx="1346" formatCode="0.000">
                  <c:v>0.37</c:v>
                </c:pt>
                <c:pt idx="1347" formatCode="0.000">
                  <c:v>0.35</c:v>
                </c:pt>
                <c:pt idx="1348" formatCode="0.000">
                  <c:v>0.375</c:v>
                </c:pt>
                <c:pt idx="1349" formatCode="0.000">
                  <c:v>0.32500000000000001</c:v>
                </c:pt>
                <c:pt idx="1350" formatCode="0.000">
                  <c:v>0.34499999999999997</c:v>
                </c:pt>
                <c:pt idx="1351" formatCode="0.000">
                  <c:v>0.31</c:v>
                </c:pt>
                <c:pt idx="1352" formatCode="0.000">
                  <c:v>0.28999999999999998</c:v>
                </c:pt>
                <c:pt idx="1353" formatCode="0.000">
                  <c:v>0.38</c:v>
                </c:pt>
                <c:pt idx="1354" formatCode="0.000">
                  <c:v>0.46499999999999997</c:v>
                </c:pt>
                <c:pt idx="1355" formatCode="0.000">
                  <c:v>0.37</c:v>
                </c:pt>
                <c:pt idx="1356" formatCode="0.000">
                  <c:v>0.315</c:v>
                </c:pt>
                <c:pt idx="1357" formatCode="0.000">
                  <c:v>0.32999999999999996</c:v>
                </c:pt>
                <c:pt idx="1358" formatCode="0.000">
                  <c:v>0.41000000000000003</c:v>
                </c:pt>
                <c:pt idx="1359" formatCode="0.000">
                  <c:v>0.315</c:v>
                </c:pt>
                <c:pt idx="1360" formatCode="0.000">
                  <c:v>0.38</c:v>
                </c:pt>
                <c:pt idx="1361" formatCode="0.000">
                  <c:v>0.35</c:v>
                </c:pt>
                <c:pt idx="1362" formatCode="0.000">
                  <c:v>0.4</c:v>
                </c:pt>
                <c:pt idx="1363" formatCode="0.000">
                  <c:v>0.43</c:v>
                </c:pt>
                <c:pt idx="1364" formatCode="0.000">
                  <c:v>0.315</c:v>
                </c:pt>
                <c:pt idx="1365" formatCode="0.000">
                  <c:v>0.32999999999999996</c:v>
                </c:pt>
                <c:pt idx="1366" formatCode="0.000">
                  <c:v>0.34499999999999997</c:v>
                </c:pt>
                <c:pt idx="1367" formatCode="0.000">
                  <c:v>0.33999999999999997</c:v>
                </c:pt>
                <c:pt idx="1368">
                  <c:v>0.33999999999999997</c:v>
                </c:pt>
                <c:pt idx="1369">
                  <c:v>0.44</c:v>
                </c:pt>
                <c:pt idx="1370">
                  <c:v>0.45499999999999996</c:v>
                </c:pt>
                <c:pt idx="1371">
                  <c:v>0.375</c:v>
                </c:pt>
                <c:pt idx="1372">
                  <c:v>0.43</c:v>
                </c:pt>
                <c:pt idx="1373">
                  <c:v>0.44</c:v>
                </c:pt>
                <c:pt idx="1374">
                  <c:v>0.37</c:v>
                </c:pt>
                <c:pt idx="1375">
                  <c:v>0.43000000000000005</c:v>
                </c:pt>
                <c:pt idx="1376">
                  <c:v>0.39500000000000002</c:v>
                </c:pt>
                <c:pt idx="1377">
                  <c:v>0.40500000000000003</c:v>
                </c:pt>
                <c:pt idx="1378">
                  <c:v>0.44</c:v>
                </c:pt>
                <c:pt idx="1379">
                  <c:v>0.38</c:v>
                </c:pt>
                <c:pt idx="1380">
                  <c:v>0.38500000000000001</c:v>
                </c:pt>
                <c:pt idx="1381">
                  <c:v>0.42000000000000004</c:v>
                </c:pt>
                <c:pt idx="1382">
                  <c:v>0.51</c:v>
                </c:pt>
                <c:pt idx="1383">
                  <c:v>0.37</c:v>
                </c:pt>
                <c:pt idx="1384">
                  <c:v>0.28000000000000003</c:v>
                </c:pt>
                <c:pt idx="1385">
                  <c:v>0.41499999999999998</c:v>
                </c:pt>
                <c:pt idx="1386">
                  <c:v>0.375</c:v>
                </c:pt>
                <c:pt idx="1387">
                  <c:v>0.22500000000000001</c:v>
                </c:pt>
                <c:pt idx="1388">
                  <c:v>0.42000000000000004</c:v>
                </c:pt>
                <c:pt idx="1389">
                  <c:v>0.33499999999999996</c:v>
                </c:pt>
                <c:pt idx="1390">
                  <c:v>0.36</c:v>
                </c:pt>
                <c:pt idx="1391">
                  <c:v>0.44</c:v>
                </c:pt>
                <c:pt idx="1392">
                  <c:v>0.35</c:v>
                </c:pt>
                <c:pt idx="1393">
                  <c:v>0.35499999999999998</c:v>
                </c:pt>
                <c:pt idx="1394">
                  <c:v>0.30499999999999999</c:v>
                </c:pt>
                <c:pt idx="1395">
                  <c:v>0.375</c:v>
                </c:pt>
                <c:pt idx="1396">
                  <c:v>0.41499999999999998</c:v>
                </c:pt>
                <c:pt idx="1397">
                  <c:v>0.45999999999999996</c:v>
                </c:pt>
                <c:pt idx="1398">
                  <c:v>0.29000000000000004</c:v>
                </c:pt>
                <c:pt idx="1399">
                  <c:v>0.38500000000000001</c:v>
                </c:pt>
                <c:pt idx="1400">
                  <c:v>0.41000000000000003</c:v>
                </c:pt>
                <c:pt idx="1401">
                  <c:v>0.375</c:v>
                </c:pt>
                <c:pt idx="1402">
                  <c:v>0.43</c:v>
                </c:pt>
                <c:pt idx="1403">
                  <c:v>0.39500000000000002</c:v>
                </c:pt>
                <c:pt idx="1404">
                  <c:v>0.32</c:v>
                </c:pt>
                <c:pt idx="1405">
                  <c:v>0.375</c:v>
                </c:pt>
                <c:pt idx="1406">
                  <c:v>0.38</c:v>
                </c:pt>
                <c:pt idx="1407">
                  <c:v>0.26</c:v>
                </c:pt>
                <c:pt idx="1408">
                  <c:v>0.40500000000000003</c:v>
                </c:pt>
                <c:pt idx="1409">
                  <c:v>0.46</c:v>
                </c:pt>
                <c:pt idx="1410">
                  <c:v>0.41499999999999998</c:v>
                </c:pt>
                <c:pt idx="1411">
                  <c:v>0.43</c:v>
                </c:pt>
                <c:pt idx="1412">
                  <c:v>0.44500000000000001</c:v>
                </c:pt>
                <c:pt idx="1413">
                  <c:v>0.38500000000000001</c:v>
                </c:pt>
                <c:pt idx="1414">
                  <c:v>0.44</c:v>
                </c:pt>
                <c:pt idx="1415">
                  <c:v>0.36499999999999999</c:v>
                </c:pt>
                <c:pt idx="1416">
                  <c:v>0.42499999999999999</c:v>
                </c:pt>
                <c:pt idx="1417">
                  <c:v>0.34</c:v>
                </c:pt>
                <c:pt idx="1418">
                  <c:v>0.37</c:v>
                </c:pt>
                <c:pt idx="1419">
                  <c:v>0.42</c:v>
                </c:pt>
                <c:pt idx="1420">
                  <c:v>0.3</c:v>
                </c:pt>
                <c:pt idx="1421">
                  <c:v>0.39500000000000002</c:v>
                </c:pt>
                <c:pt idx="1422">
                  <c:v>0.48499999999999999</c:v>
                </c:pt>
                <c:pt idx="1423">
                  <c:v>0.48</c:v>
                </c:pt>
                <c:pt idx="1424">
                  <c:v>0.41</c:v>
                </c:pt>
                <c:pt idx="1425">
                  <c:v>0.43</c:v>
                </c:pt>
                <c:pt idx="1426">
                  <c:v>0.375</c:v>
                </c:pt>
                <c:pt idx="1427">
                  <c:v>0.45500000000000002</c:v>
                </c:pt>
                <c:pt idx="1428">
                  <c:v>0.47</c:v>
                </c:pt>
                <c:pt idx="1429">
                  <c:v>0.43</c:v>
                </c:pt>
                <c:pt idx="1430">
                  <c:v>0.25</c:v>
                </c:pt>
                <c:pt idx="1431">
                  <c:v>0.38</c:v>
                </c:pt>
                <c:pt idx="1432">
                  <c:v>0.45500000000000002</c:v>
                </c:pt>
                <c:pt idx="1433">
                  <c:v>0.36499999999999999</c:v>
                </c:pt>
                <c:pt idx="1434">
                  <c:v>0.43</c:v>
                </c:pt>
                <c:pt idx="1435">
                  <c:v>0.48499999999999999</c:v>
                </c:pt>
                <c:pt idx="1436">
                  <c:v>0.55500000000000005</c:v>
                </c:pt>
                <c:pt idx="1437">
                  <c:v>0.32</c:v>
                </c:pt>
                <c:pt idx="1438">
                  <c:v>0.42499999999999999</c:v>
                </c:pt>
                <c:pt idx="1439">
                  <c:v>0.41499999999999998</c:v>
                </c:pt>
                <c:pt idx="1440">
                  <c:v>0.44500000000000001</c:v>
                </c:pt>
                <c:pt idx="1441">
                  <c:v>0.45</c:v>
                </c:pt>
                <c:pt idx="1442">
                  <c:v>0.47</c:v>
                </c:pt>
                <c:pt idx="1443">
                  <c:v>0.33500000000000002</c:v>
                </c:pt>
                <c:pt idx="1444">
                  <c:v>0.40500000000000003</c:v>
                </c:pt>
                <c:pt idx="1445">
                  <c:v>0.42</c:v>
                </c:pt>
                <c:pt idx="1446">
                  <c:v>0.22</c:v>
                </c:pt>
                <c:pt idx="1447">
                  <c:v>0.38</c:v>
                </c:pt>
                <c:pt idx="1448">
                  <c:v>0.505</c:v>
                </c:pt>
                <c:pt idx="1449">
                  <c:v>0.36499999999999999</c:v>
                </c:pt>
                <c:pt idx="1450">
                  <c:v>0.27500000000000002</c:v>
                </c:pt>
                <c:pt idx="1451">
                  <c:v>0.435</c:v>
                </c:pt>
                <c:pt idx="1452">
                  <c:v>0.33499999999999996</c:v>
                </c:pt>
                <c:pt idx="1453">
                  <c:v>0.435</c:v>
                </c:pt>
                <c:pt idx="1454">
                  <c:v>0.35499999999999998</c:v>
                </c:pt>
                <c:pt idx="1455">
                  <c:v>0.375</c:v>
                </c:pt>
                <c:pt idx="1456">
                  <c:v>0.28500000000000003</c:v>
                </c:pt>
                <c:pt idx="1457">
                  <c:v>0.35499999999999998</c:v>
                </c:pt>
                <c:pt idx="1458">
                  <c:v>0.41499999999999998</c:v>
                </c:pt>
                <c:pt idx="1459">
                  <c:v>0.22999999999999998</c:v>
                </c:pt>
                <c:pt idx="1460">
                  <c:v>0.38500000000000001</c:v>
                </c:pt>
                <c:pt idx="1461">
                  <c:v>0.54</c:v>
                </c:pt>
                <c:pt idx="1462">
                  <c:v>0.51500000000000001</c:v>
                </c:pt>
                <c:pt idx="1463">
                  <c:v>0.30000000000000004</c:v>
                </c:pt>
                <c:pt idx="1464">
                  <c:v>0.38500000000000001</c:v>
                </c:pt>
                <c:pt idx="1465">
                  <c:v>0.36</c:v>
                </c:pt>
                <c:pt idx="1466">
                  <c:v>0.38</c:v>
                </c:pt>
                <c:pt idx="1467">
                  <c:v>0.48499999999999999</c:v>
                </c:pt>
                <c:pt idx="1468">
                  <c:v>0.39500000000000002</c:v>
                </c:pt>
                <c:pt idx="1469">
                  <c:v>0.18</c:v>
                </c:pt>
                <c:pt idx="1470">
                  <c:v>0.35499999999999998</c:v>
                </c:pt>
                <c:pt idx="1471">
                  <c:v>0.40500000000000003</c:v>
                </c:pt>
                <c:pt idx="1472">
                  <c:v>0.245</c:v>
                </c:pt>
                <c:pt idx="1473">
                  <c:v>0.41000000000000003</c:v>
                </c:pt>
                <c:pt idx="1474">
                  <c:v>0.47</c:v>
                </c:pt>
                <c:pt idx="1475">
                  <c:v>0.46499999999999997</c:v>
                </c:pt>
                <c:pt idx="1476">
                  <c:v>0.26</c:v>
                </c:pt>
                <c:pt idx="1477">
                  <c:v>0.35</c:v>
                </c:pt>
                <c:pt idx="1478">
                  <c:v>0.41500000000000004</c:v>
                </c:pt>
                <c:pt idx="1479">
                  <c:v>0.375</c:v>
                </c:pt>
                <c:pt idx="1480">
                  <c:v>0.48</c:v>
                </c:pt>
                <c:pt idx="1481">
                  <c:v>0.43</c:v>
                </c:pt>
                <c:pt idx="1482">
                  <c:v>0.36</c:v>
                </c:pt>
                <c:pt idx="1483">
                  <c:v>0.4</c:v>
                </c:pt>
                <c:pt idx="1484">
                  <c:v>0.375</c:v>
                </c:pt>
              </c:numCache>
            </c:numRef>
          </c:xVal>
          <c:yVal>
            <c:numRef>
              <c:f>Sheet1!$A$2:$A$1486</c:f>
              <c:numCache>
                <c:formatCode>General</c:formatCode>
                <c:ptCount val="1485"/>
                <c:pt idx="0">
                  <c:v>0.37138000000000004</c:v>
                </c:pt>
                <c:pt idx="1">
                  <c:v>0.34651500000000002</c:v>
                </c:pt>
                <c:pt idx="2">
                  <c:v>0.423155</c:v>
                </c:pt>
                <c:pt idx="3">
                  <c:v>0.36859500000000001</c:v>
                </c:pt>
                <c:pt idx="4">
                  <c:v>0.30993000000000004</c:v>
                </c:pt>
                <c:pt idx="5">
                  <c:v>0.33191000000000004</c:v>
                </c:pt>
                <c:pt idx="6">
                  <c:v>0.322015</c:v>
                </c:pt>
                <c:pt idx="7">
                  <c:v>0.344385</c:v>
                </c:pt>
                <c:pt idx="8">
                  <c:v>0.29756500000000002</c:v>
                </c:pt>
                <c:pt idx="9">
                  <c:v>0.36376999999999998</c:v>
                </c:pt>
                <c:pt idx="10">
                  <c:v>0.40634500000000001</c:v>
                </c:pt>
                <c:pt idx="11">
                  <c:v>0.39169999999999999</c:v>
                </c:pt>
                <c:pt idx="12">
                  <c:v>0.34956500000000001</c:v>
                </c:pt>
                <c:pt idx="13">
                  <c:v>0.23820999999999998</c:v>
                </c:pt>
                <c:pt idx="14">
                  <c:v>0.33762000000000003</c:v>
                </c:pt>
                <c:pt idx="15">
                  <c:v>0.28471000000000002</c:v>
                </c:pt>
                <c:pt idx="16">
                  <c:v>0.403945</c:v>
                </c:pt>
                <c:pt idx="17">
                  <c:v>0.24800500000000003</c:v>
                </c:pt>
                <c:pt idx="18">
                  <c:v>0.33593499999999998</c:v>
                </c:pt>
                <c:pt idx="19">
                  <c:v>0.26597999999999999</c:v>
                </c:pt>
                <c:pt idx="20">
                  <c:v>0.26266</c:v>
                </c:pt>
                <c:pt idx="21">
                  <c:v>0.2964</c:v>
                </c:pt>
                <c:pt idx="22">
                  <c:v>0.27879500000000002</c:v>
                </c:pt>
                <c:pt idx="23">
                  <c:v>0.29404000000000002</c:v>
                </c:pt>
                <c:pt idx="24">
                  <c:v>0.46091499999999996</c:v>
                </c:pt>
                <c:pt idx="25">
                  <c:v>0.32613999999999999</c:v>
                </c:pt>
                <c:pt idx="26">
                  <c:v>0.28398000000000001</c:v>
                </c:pt>
                <c:pt idx="27">
                  <c:v>0.31508499999999995</c:v>
                </c:pt>
                <c:pt idx="28">
                  <c:v>0.31192999999999999</c:v>
                </c:pt>
                <c:pt idx="29">
                  <c:v>0.40366999999999997</c:v>
                </c:pt>
                <c:pt idx="30">
                  <c:v>0.35965000000000003</c:v>
                </c:pt>
                <c:pt idx="31">
                  <c:v>0.36016999999999999</c:v>
                </c:pt>
                <c:pt idx="32">
                  <c:v>0.26624000000000003</c:v>
                </c:pt>
                <c:pt idx="33">
                  <c:v>0.25680500000000001</c:v>
                </c:pt>
                <c:pt idx="34">
                  <c:v>0.35163</c:v>
                </c:pt>
                <c:pt idx="35">
                  <c:v>0.3836</c:v>
                </c:pt>
                <c:pt idx="36">
                  <c:v>0.31994</c:v>
                </c:pt>
                <c:pt idx="37">
                  <c:v>0.26068000000000002</c:v>
                </c:pt>
                <c:pt idx="38">
                  <c:v>0.29016500000000001</c:v>
                </c:pt>
                <c:pt idx="39">
                  <c:v>0.33721499999999999</c:v>
                </c:pt>
                <c:pt idx="40">
                  <c:v>0.34082499999999999</c:v>
                </c:pt>
                <c:pt idx="41">
                  <c:v>0.33430499999999996</c:v>
                </c:pt>
                <c:pt idx="42">
                  <c:v>0.34778500000000001</c:v>
                </c:pt>
                <c:pt idx="43">
                  <c:v>0.29250999999999999</c:v>
                </c:pt>
                <c:pt idx="44">
                  <c:v>0.255025</c:v>
                </c:pt>
                <c:pt idx="45">
                  <c:v>0.32758999999999999</c:v>
                </c:pt>
                <c:pt idx="46">
                  <c:v>0.33325499999999997</c:v>
                </c:pt>
                <c:pt idx="47">
                  <c:v>0.35713</c:v>
                </c:pt>
                <c:pt idx="48">
                  <c:v>0.33581499999999997</c:v>
                </c:pt>
                <c:pt idx="49">
                  <c:v>0.33415</c:v>
                </c:pt>
                <c:pt idx="50">
                  <c:v>0.38012499999999999</c:v>
                </c:pt>
                <c:pt idx="51">
                  <c:v>0.36460000000000004</c:v>
                </c:pt>
                <c:pt idx="52">
                  <c:v>0.31151499999999999</c:v>
                </c:pt>
                <c:pt idx="53">
                  <c:v>0.308365</c:v>
                </c:pt>
                <c:pt idx="54">
                  <c:v>0.33539000000000002</c:v>
                </c:pt>
                <c:pt idx="55">
                  <c:v>0.29342000000000001</c:v>
                </c:pt>
                <c:pt idx="56">
                  <c:v>0.33230999999999999</c:v>
                </c:pt>
                <c:pt idx="57">
                  <c:v>0.290265</c:v>
                </c:pt>
                <c:pt idx="58">
                  <c:v>0.36256500000000003</c:v>
                </c:pt>
                <c:pt idx="59">
                  <c:v>0.35922500000000002</c:v>
                </c:pt>
                <c:pt idx="60">
                  <c:v>0.35756500000000002</c:v>
                </c:pt>
                <c:pt idx="61">
                  <c:v>0.39207000000000003</c:v>
                </c:pt>
                <c:pt idx="62">
                  <c:v>0.33970999999999996</c:v>
                </c:pt>
                <c:pt idx="63">
                  <c:v>0.212585</c:v>
                </c:pt>
                <c:pt idx="64">
                  <c:v>0.35945000000000005</c:v>
                </c:pt>
                <c:pt idx="65">
                  <c:v>0.40025500000000003</c:v>
                </c:pt>
                <c:pt idx="66">
                  <c:v>0.37936499999999995</c:v>
                </c:pt>
                <c:pt idx="67">
                  <c:v>0.36263999999999996</c:v>
                </c:pt>
                <c:pt idx="68">
                  <c:v>0.43681999999999999</c:v>
                </c:pt>
                <c:pt idx="69">
                  <c:v>0.30847000000000002</c:v>
                </c:pt>
                <c:pt idx="70">
                  <c:v>0.35148000000000001</c:v>
                </c:pt>
                <c:pt idx="71">
                  <c:v>0.29415999999999998</c:v>
                </c:pt>
                <c:pt idx="72">
                  <c:v>0.39544499999999999</c:v>
                </c:pt>
                <c:pt idx="73">
                  <c:v>0.31605</c:v>
                </c:pt>
                <c:pt idx="74">
                  <c:v>0.31900000000000001</c:v>
                </c:pt>
                <c:pt idx="75">
                  <c:v>0.28569500000000003</c:v>
                </c:pt>
                <c:pt idx="76">
                  <c:v>0.34385500000000002</c:v>
                </c:pt>
                <c:pt idx="77">
                  <c:v>0.319795</c:v>
                </c:pt>
                <c:pt idx="78">
                  <c:v>0.31706999999999996</c:v>
                </c:pt>
                <c:pt idx="79">
                  <c:v>0.27842</c:v>
                </c:pt>
                <c:pt idx="80">
                  <c:v>0.375305</c:v>
                </c:pt>
                <c:pt idx="81">
                  <c:v>0.34250999999999998</c:v>
                </c:pt>
                <c:pt idx="82">
                  <c:v>0.22894000000000003</c:v>
                </c:pt>
                <c:pt idx="83">
                  <c:v>0.36880499999999999</c:v>
                </c:pt>
                <c:pt idx="84">
                  <c:v>0.38376500000000002</c:v>
                </c:pt>
                <c:pt idx="85">
                  <c:v>0.41469</c:v>
                </c:pt>
                <c:pt idx="86">
                  <c:v>0.42118500000000003</c:v>
                </c:pt>
                <c:pt idx="87">
                  <c:v>0.35722999999999999</c:v>
                </c:pt>
                <c:pt idx="88">
                  <c:v>0.2092</c:v>
                </c:pt>
                <c:pt idx="89">
                  <c:v>0.32799499999999998</c:v>
                </c:pt>
                <c:pt idx="90">
                  <c:v>0.22011</c:v>
                </c:pt>
                <c:pt idx="91">
                  <c:v>0.368145</c:v>
                </c:pt>
                <c:pt idx="92">
                  <c:v>0.31170500000000001</c:v>
                </c:pt>
                <c:pt idx="93">
                  <c:v>0.31718000000000002</c:v>
                </c:pt>
                <c:pt idx="94">
                  <c:v>0.339675</c:v>
                </c:pt>
                <c:pt idx="95">
                  <c:v>0.28323999999999999</c:v>
                </c:pt>
                <c:pt idx="96">
                  <c:v>0.47282999999999997</c:v>
                </c:pt>
                <c:pt idx="97">
                  <c:v>0.40846499999999997</c:v>
                </c:pt>
                <c:pt idx="98">
                  <c:v>0.37942500000000001</c:v>
                </c:pt>
                <c:pt idx="99">
                  <c:v>0.316575</c:v>
                </c:pt>
                <c:pt idx="100">
                  <c:v>0.39586500000000002</c:v>
                </c:pt>
                <c:pt idx="101">
                  <c:v>0.33165</c:v>
                </c:pt>
                <c:pt idx="102">
                  <c:v>0.31131999999999999</c:v>
                </c:pt>
                <c:pt idx="103">
                  <c:v>0.30462</c:v>
                </c:pt>
                <c:pt idx="104">
                  <c:v>0.30599500000000002</c:v>
                </c:pt>
                <c:pt idx="105">
                  <c:v>0.36191000000000001</c:v>
                </c:pt>
                <c:pt idx="106">
                  <c:v>0.31856499999999999</c:v>
                </c:pt>
                <c:pt idx="107">
                  <c:v>0.40928500000000001</c:v>
                </c:pt>
                <c:pt idx="108">
                  <c:v>0.42839499999999997</c:v>
                </c:pt>
                <c:pt idx="109">
                  <c:v>0.30656</c:v>
                </c:pt>
                <c:pt idx="110">
                  <c:v>0.29415999999999998</c:v>
                </c:pt>
                <c:pt idx="111">
                  <c:v>0.46953</c:v>
                </c:pt>
                <c:pt idx="112">
                  <c:v>0.40700499999999995</c:v>
                </c:pt>
                <c:pt idx="113">
                  <c:v>0.33382500000000004</c:v>
                </c:pt>
                <c:pt idx="114">
                  <c:v>0.37575500000000001</c:v>
                </c:pt>
                <c:pt idx="115">
                  <c:v>0.48080999999999996</c:v>
                </c:pt>
                <c:pt idx="116">
                  <c:v>0.25989000000000001</c:v>
                </c:pt>
                <c:pt idx="117">
                  <c:v>0.48607499999999998</c:v>
                </c:pt>
                <c:pt idx="118">
                  <c:v>0.50075500000000006</c:v>
                </c:pt>
                <c:pt idx="119">
                  <c:v>0.52662500000000001</c:v>
                </c:pt>
                <c:pt idx="120">
                  <c:v>0.276395</c:v>
                </c:pt>
                <c:pt idx="121">
                  <c:v>0.240565</c:v>
                </c:pt>
                <c:pt idx="122">
                  <c:v>0.29440500000000003</c:v>
                </c:pt>
                <c:pt idx="123">
                  <c:v>0.48892999999999998</c:v>
                </c:pt>
                <c:pt idx="124">
                  <c:v>0.45768500000000001</c:v>
                </c:pt>
                <c:pt idx="125">
                  <c:v>0.34611999999999998</c:v>
                </c:pt>
                <c:pt idx="126">
                  <c:v>0.32974999999999999</c:v>
                </c:pt>
                <c:pt idx="127">
                  <c:v>0.327235</c:v>
                </c:pt>
                <c:pt idx="128">
                  <c:v>0.40200000000000002</c:v>
                </c:pt>
                <c:pt idx="129">
                  <c:v>0.39351000000000003</c:v>
                </c:pt>
                <c:pt idx="130">
                  <c:v>0.232735</c:v>
                </c:pt>
                <c:pt idx="131">
                  <c:v>0.41850999999999999</c:v>
                </c:pt>
                <c:pt idx="132">
                  <c:v>0.33448500000000003</c:v>
                </c:pt>
                <c:pt idx="133">
                  <c:v>0.31679000000000002</c:v>
                </c:pt>
                <c:pt idx="134">
                  <c:v>0.299595</c:v>
                </c:pt>
                <c:pt idx="135">
                  <c:v>0.37578</c:v>
                </c:pt>
                <c:pt idx="136">
                  <c:v>0.38231999999999999</c:v>
                </c:pt>
                <c:pt idx="137">
                  <c:v>0.44477500000000003</c:v>
                </c:pt>
                <c:pt idx="138">
                  <c:v>0.23237000000000002</c:v>
                </c:pt>
                <c:pt idx="139">
                  <c:v>0.37504500000000002</c:v>
                </c:pt>
                <c:pt idx="140">
                  <c:v>0.30652500000000005</c:v>
                </c:pt>
                <c:pt idx="141">
                  <c:v>0.29058499999999998</c:v>
                </c:pt>
                <c:pt idx="142">
                  <c:v>0.30680499999999999</c:v>
                </c:pt>
                <c:pt idx="143">
                  <c:v>0.37479499999999999</c:v>
                </c:pt>
                <c:pt idx="144">
                  <c:v>0.24587000000000001</c:v>
                </c:pt>
                <c:pt idx="145">
                  <c:v>0.477385</c:v>
                </c:pt>
                <c:pt idx="146">
                  <c:v>0.35308499999999998</c:v>
                </c:pt>
                <c:pt idx="147">
                  <c:v>0.445465</c:v>
                </c:pt>
                <c:pt idx="148">
                  <c:v>0.29133500000000001</c:v>
                </c:pt>
                <c:pt idx="149">
                  <c:v>0.30752999999999997</c:v>
                </c:pt>
                <c:pt idx="150">
                  <c:v>0.26827000000000001</c:v>
                </c:pt>
                <c:pt idx="151">
                  <c:v>0.40559500000000004</c:v>
                </c:pt>
                <c:pt idx="152">
                  <c:v>0.41313</c:v>
                </c:pt>
                <c:pt idx="153">
                  <c:v>0.33882499999999999</c:v>
                </c:pt>
                <c:pt idx="154">
                  <c:v>0.25319000000000003</c:v>
                </c:pt>
                <c:pt idx="155">
                  <c:v>0.27474999999999999</c:v>
                </c:pt>
                <c:pt idx="156">
                  <c:v>0.32127</c:v>
                </c:pt>
                <c:pt idx="157">
                  <c:v>0.35183500000000001</c:v>
                </c:pt>
                <c:pt idx="158">
                  <c:v>0.24670500000000001</c:v>
                </c:pt>
                <c:pt idx="159">
                  <c:v>0.20641000000000001</c:v>
                </c:pt>
                <c:pt idx="160">
                  <c:v>0.36463000000000001</c:v>
                </c:pt>
                <c:pt idx="161">
                  <c:v>0.33951999999999999</c:v>
                </c:pt>
                <c:pt idx="162">
                  <c:v>0.37272</c:v>
                </c:pt>
                <c:pt idx="163">
                  <c:v>0.381465</c:v>
                </c:pt>
                <c:pt idx="164">
                  <c:v>0.32931500000000002</c:v>
                </c:pt>
                <c:pt idx="165">
                  <c:v>0.3644</c:v>
                </c:pt>
                <c:pt idx="166">
                  <c:v>0.31922</c:v>
                </c:pt>
                <c:pt idx="167">
                  <c:v>0.34825</c:v>
                </c:pt>
                <c:pt idx="168">
                  <c:v>0.22849999999999998</c:v>
                </c:pt>
                <c:pt idx="169">
                  <c:v>0.23079</c:v>
                </c:pt>
                <c:pt idx="170">
                  <c:v>0.23572500000000002</c:v>
                </c:pt>
                <c:pt idx="171">
                  <c:v>0.23766499999999999</c:v>
                </c:pt>
                <c:pt idx="172">
                  <c:v>0.23344999999999999</c:v>
                </c:pt>
                <c:pt idx="173">
                  <c:v>0.24596499999999999</c:v>
                </c:pt>
                <c:pt idx="174">
                  <c:v>0.230825</c:v>
                </c:pt>
                <c:pt idx="175">
                  <c:v>0.22933000000000001</c:v>
                </c:pt>
                <c:pt idx="176">
                  <c:v>0.23329</c:v>
                </c:pt>
                <c:pt idx="177">
                  <c:v>0.21157500000000001</c:v>
                </c:pt>
                <c:pt idx="178">
                  <c:v>0.24204500000000001</c:v>
                </c:pt>
                <c:pt idx="179">
                  <c:v>0.22723500000000002</c:v>
                </c:pt>
                <c:pt idx="180">
                  <c:v>0.22972500000000001</c:v>
                </c:pt>
                <c:pt idx="181">
                  <c:v>0.22717999999999999</c:v>
                </c:pt>
                <c:pt idx="182">
                  <c:v>0.22394500000000001</c:v>
                </c:pt>
                <c:pt idx="183">
                  <c:v>0.22406000000000001</c:v>
                </c:pt>
                <c:pt idx="184">
                  <c:v>0.24051500000000001</c:v>
                </c:pt>
                <c:pt idx="185">
                  <c:v>0.24174499999999999</c:v>
                </c:pt>
                <c:pt idx="186">
                  <c:v>0.21939999999999998</c:v>
                </c:pt>
                <c:pt idx="187">
                  <c:v>0.214555</c:v>
                </c:pt>
                <c:pt idx="188">
                  <c:v>0.22384999999999999</c:v>
                </c:pt>
                <c:pt idx="189">
                  <c:v>0.218165</c:v>
                </c:pt>
                <c:pt idx="190">
                  <c:v>0.231545</c:v>
                </c:pt>
                <c:pt idx="191">
                  <c:v>0.22417999999999999</c:v>
                </c:pt>
                <c:pt idx="192">
                  <c:v>0.243475</c:v>
                </c:pt>
                <c:pt idx="193">
                  <c:v>0.23599999999999999</c:v>
                </c:pt>
                <c:pt idx="194">
                  <c:v>0.20762999999999998</c:v>
                </c:pt>
                <c:pt idx="195">
                  <c:v>0.20448</c:v>
                </c:pt>
                <c:pt idx="196">
                  <c:v>0.23514000000000002</c:v>
                </c:pt>
                <c:pt idx="197">
                  <c:v>0.228905</c:v>
                </c:pt>
                <c:pt idx="198">
                  <c:v>0.218805</c:v>
                </c:pt>
                <c:pt idx="199">
                  <c:v>0.23824999999999999</c:v>
                </c:pt>
                <c:pt idx="200">
                  <c:v>0.22983500000000001</c:v>
                </c:pt>
                <c:pt idx="201">
                  <c:v>0.207535</c:v>
                </c:pt>
                <c:pt idx="202">
                  <c:v>0.20071</c:v>
                </c:pt>
                <c:pt idx="203">
                  <c:v>0.21934999999999999</c:v>
                </c:pt>
                <c:pt idx="204">
                  <c:v>0.243725</c:v>
                </c:pt>
                <c:pt idx="205">
                  <c:v>0.19998500000000002</c:v>
                </c:pt>
                <c:pt idx="206">
                  <c:v>0.22388</c:v>
                </c:pt>
                <c:pt idx="207">
                  <c:v>0.34543500000000005</c:v>
                </c:pt>
                <c:pt idx="208">
                  <c:v>0.3508</c:v>
                </c:pt>
                <c:pt idx="209">
                  <c:v>0.36139500000000002</c:v>
                </c:pt>
                <c:pt idx="210">
                  <c:v>0.42676500000000001</c:v>
                </c:pt>
                <c:pt idx="211">
                  <c:v>0.36976500000000001</c:v>
                </c:pt>
                <c:pt idx="212">
                  <c:v>0.44942000000000004</c:v>
                </c:pt>
                <c:pt idx="213">
                  <c:v>0.350215</c:v>
                </c:pt>
                <c:pt idx="214">
                  <c:v>0.46914</c:v>
                </c:pt>
                <c:pt idx="215">
                  <c:v>0.35825499999999999</c:v>
                </c:pt>
                <c:pt idx="216">
                  <c:v>0.35647499999999999</c:v>
                </c:pt>
                <c:pt idx="217">
                  <c:v>0.36704999999999999</c:v>
                </c:pt>
                <c:pt idx="218">
                  <c:v>0.31014999999999998</c:v>
                </c:pt>
                <c:pt idx="219">
                  <c:v>0.36109999999999998</c:v>
                </c:pt>
                <c:pt idx="220">
                  <c:v>0.27915499999999999</c:v>
                </c:pt>
                <c:pt idx="221">
                  <c:v>0.27183999999999997</c:v>
                </c:pt>
                <c:pt idx="222">
                  <c:v>0.30167999999999995</c:v>
                </c:pt>
                <c:pt idx="223">
                  <c:v>0.43910499999999997</c:v>
                </c:pt>
                <c:pt idx="224">
                  <c:v>0.37426500000000001</c:v>
                </c:pt>
                <c:pt idx="225">
                  <c:v>0.51688000000000001</c:v>
                </c:pt>
                <c:pt idx="226">
                  <c:v>0.34372999999999998</c:v>
                </c:pt>
                <c:pt idx="227">
                  <c:v>0.36067500000000002</c:v>
                </c:pt>
                <c:pt idx="228">
                  <c:v>0.31930000000000003</c:v>
                </c:pt>
                <c:pt idx="229">
                  <c:v>0.48147499999999999</c:v>
                </c:pt>
                <c:pt idx="230">
                  <c:v>0.39756000000000002</c:v>
                </c:pt>
                <c:pt idx="231">
                  <c:v>0.30460500000000001</c:v>
                </c:pt>
                <c:pt idx="232">
                  <c:v>0.48240499999999997</c:v>
                </c:pt>
                <c:pt idx="233">
                  <c:v>0.29978499999999997</c:v>
                </c:pt>
                <c:pt idx="234">
                  <c:v>0.36484499999999997</c:v>
                </c:pt>
                <c:pt idx="235">
                  <c:v>0.32189000000000001</c:v>
                </c:pt>
                <c:pt idx="236">
                  <c:v>0.36955000000000005</c:v>
                </c:pt>
                <c:pt idx="237">
                  <c:v>0.42996999999999996</c:v>
                </c:pt>
                <c:pt idx="238">
                  <c:v>0.48047499999999999</c:v>
                </c:pt>
                <c:pt idx="239">
                  <c:v>0.45081000000000004</c:v>
                </c:pt>
                <c:pt idx="240">
                  <c:v>0.42727000000000004</c:v>
                </c:pt>
                <c:pt idx="241">
                  <c:v>0.37251000000000001</c:v>
                </c:pt>
                <c:pt idx="242">
                  <c:v>0.444915</c:v>
                </c:pt>
                <c:pt idx="243">
                  <c:v>0.48764999999999997</c:v>
                </c:pt>
                <c:pt idx="244">
                  <c:v>0.38607999999999998</c:v>
                </c:pt>
                <c:pt idx="245">
                  <c:v>0.41794999999999999</c:v>
                </c:pt>
                <c:pt idx="246" formatCode="0.000">
                  <c:v>0.29496</c:v>
                </c:pt>
                <c:pt idx="247" formatCode="0.000">
                  <c:v>0.42991999999999997</c:v>
                </c:pt>
                <c:pt idx="248" formatCode="0.000">
                  <c:v>0.50061</c:v>
                </c:pt>
                <c:pt idx="249" formatCode="0.000">
                  <c:v>0.438525</c:v>
                </c:pt>
                <c:pt idx="250" formatCode="0.000">
                  <c:v>0.45067499999999999</c:v>
                </c:pt>
                <c:pt idx="251" formatCode="0.000">
                  <c:v>0.51546999999999998</c:v>
                </c:pt>
                <c:pt idx="252" formatCode="0.000">
                  <c:v>0.35427999999999998</c:v>
                </c:pt>
                <c:pt idx="253" formatCode="0.000">
                  <c:v>0.38550000000000001</c:v>
                </c:pt>
                <c:pt idx="254" formatCode="0.000">
                  <c:v>0.35287499999999999</c:v>
                </c:pt>
                <c:pt idx="255" formatCode="0.000">
                  <c:v>0.33871499999999999</c:v>
                </c:pt>
                <c:pt idx="256" formatCode="0.000">
                  <c:v>0.32502500000000001</c:v>
                </c:pt>
                <c:pt idx="257" formatCode="0.000">
                  <c:v>0.39128499999999999</c:v>
                </c:pt>
                <c:pt idx="258" formatCode="0.000">
                  <c:v>0.44573000000000002</c:v>
                </c:pt>
                <c:pt idx="259" formatCode="0.000">
                  <c:v>0.37091000000000002</c:v>
                </c:pt>
                <c:pt idx="260" formatCode="0.000">
                  <c:v>0.27585999999999999</c:v>
                </c:pt>
                <c:pt idx="261" formatCode="0.000">
                  <c:v>0.38058000000000003</c:v>
                </c:pt>
                <c:pt idx="262" formatCode="0.000">
                  <c:v>0.44440999999999997</c:v>
                </c:pt>
                <c:pt idx="263" formatCode="0.000">
                  <c:v>0.402665</c:v>
                </c:pt>
                <c:pt idx="264" formatCode="0.000">
                  <c:v>0.40071000000000001</c:v>
                </c:pt>
                <c:pt idx="265" formatCode="0.000">
                  <c:v>0.38178000000000001</c:v>
                </c:pt>
                <c:pt idx="266" formatCode="0.000">
                  <c:v>0.46637499999999998</c:v>
                </c:pt>
                <c:pt idx="267" formatCode="0.000">
                  <c:v>0.34365499999999999</c:v>
                </c:pt>
                <c:pt idx="268" formatCode="0.000">
                  <c:v>0.44835999999999998</c:v>
                </c:pt>
                <c:pt idx="269" formatCode="0.000">
                  <c:v>0.28298000000000001</c:v>
                </c:pt>
                <c:pt idx="270" formatCode="0.000">
                  <c:v>0.28512999999999999</c:v>
                </c:pt>
                <c:pt idx="271" formatCode="0.000">
                  <c:v>0.37624999999999997</c:v>
                </c:pt>
                <c:pt idx="272" formatCode="0.000">
                  <c:v>0.35753500000000005</c:v>
                </c:pt>
                <c:pt idx="273" formatCode="0.000">
                  <c:v>0.35365000000000002</c:v>
                </c:pt>
                <c:pt idx="274" formatCode="0.000">
                  <c:v>0.360925</c:v>
                </c:pt>
                <c:pt idx="275" formatCode="0.000">
                  <c:v>0.36577999999999999</c:v>
                </c:pt>
                <c:pt idx="276" formatCode="0.000">
                  <c:v>0.444855</c:v>
                </c:pt>
                <c:pt idx="277" formatCode="0.000">
                  <c:v>0.52327000000000001</c:v>
                </c:pt>
                <c:pt idx="278" formatCode="0.000">
                  <c:v>0.43269999999999997</c:v>
                </c:pt>
                <c:pt idx="279" formatCode="0.000">
                  <c:v>0.42932999999999999</c:v>
                </c:pt>
                <c:pt idx="280" formatCode="0.000">
                  <c:v>0.29245500000000002</c:v>
                </c:pt>
                <c:pt idx="281" formatCode="0.000">
                  <c:v>0.40466999999999997</c:v>
                </c:pt>
                <c:pt idx="282" formatCode="0.000">
                  <c:v>0.36461500000000002</c:v>
                </c:pt>
                <c:pt idx="283" formatCode="0.000">
                  <c:v>0.428035</c:v>
                </c:pt>
                <c:pt idx="284" formatCode="0.000">
                  <c:v>0.41292000000000001</c:v>
                </c:pt>
                <c:pt idx="285">
                  <c:v>0.37889499999999998</c:v>
                </c:pt>
                <c:pt idx="286">
                  <c:v>0.36092000000000002</c:v>
                </c:pt>
                <c:pt idx="287">
                  <c:v>0.36031999999999997</c:v>
                </c:pt>
                <c:pt idx="288">
                  <c:v>0.37689</c:v>
                </c:pt>
                <c:pt idx="289">
                  <c:v>0.42111500000000002</c:v>
                </c:pt>
                <c:pt idx="290">
                  <c:v>0.49767499999999998</c:v>
                </c:pt>
                <c:pt idx="291">
                  <c:v>0.25443500000000002</c:v>
                </c:pt>
                <c:pt idx="292">
                  <c:v>0.41440500000000002</c:v>
                </c:pt>
                <c:pt idx="293">
                  <c:v>0.32759000000000005</c:v>
                </c:pt>
                <c:pt idx="294">
                  <c:v>0.43276000000000003</c:v>
                </c:pt>
                <c:pt idx="295">
                  <c:v>0.33446999999999999</c:v>
                </c:pt>
                <c:pt idx="296">
                  <c:v>0.34320000000000001</c:v>
                </c:pt>
                <c:pt idx="297">
                  <c:v>0.41758499999999998</c:v>
                </c:pt>
                <c:pt idx="298">
                  <c:v>0.31548500000000002</c:v>
                </c:pt>
                <c:pt idx="299">
                  <c:v>0.29061999999999999</c:v>
                </c:pt>
                <c:pt idx="300">
                  <c:v>0.34524500000000002</c:v>
                </c:pt>
                <c:pt idx="301">
                  <c:v>0.44683499999999998</c:v>
                </c:pt>
                <c:pt idx="302">
                  <c:v>0.46955000000000002</c:v>
                </c:pt>
                <c:pt idx="303">
                  <c:v>0.53588499999999994</c:v>
                </c:pt>
                <c:pt idx="304">
                  <c:v>0.30067500000000003</c:v>
                </c:pt>
                <c:pt idx="305">
                  <c:v>0.45409500000000003</c:v>
                </c:pt>
                <c:pt idx="306">
                  <c:v>0.36456999999999995</c:v>
                </c:pt>
                <c:pt idx="307">
                  <c:v>0.48763000000000001</c:v>
                </c:pt>
                <c:pt idx="308">
                  <c:v>0.31475500000000001</c:v>
                </c:pt>
                <c:pt idx="309">
                  <c:v>0.33572999999999997</c:v>
                </c:pt>
                <c:pt idx="310">
                  <c:v>0.49268000000000001</c:v>
                </c:pt>
                <c:pt idx="311">
                  <c:v>0.297595</c:v>
                </c:pt>
                <c:pt idx="312">
                  <c:v>0.35919500000000004</c:v>
                </c:pt>
                <c:pt idx="313">
                  <c:v>0.34126500000000004</c:v>
                </c:pt>
                <c:pt idx="314">
                  <c:v>0.410495</c:v>
                </c:pt>
                <c:pt idx="315">
                  <c:v>0.47181000000000001</c:v>
                </c:pt>
                <c:pt idx="316">
                  <c:v>0.55159500000000006</c:v>
                </c:pt>
                <c:pt idx="317">
                  <c:v>0.39274500000000001</c:v>
                </c:pt>
                <c:pt idx="318">
                  <c:v>0.43351000000000001</c:v>
                </c:pt>
                <c:pt idx="319">
                  <c:v>0.29050500000000001</c:v>
                </c:pt>
                <c:pt idx="320">
                  <c:v>0.45412999999999998</c:v>
                </c:pt>
                <c:pt idx="321">
                  <c:v>0.39156999999999997</c:v>
                </c:pt>
                <c:pt idx="322">
                  <c:v>0.44787500000000002</c:v>
                </c:pt>
                <c:pt idx="323">
                  <c:v>0.50451999999999997</c:v>
                </c:pt>
                <c:pt idx="324">
                  <c:v>0.36843999999999999</c:v>
                </c:pt>
                <c:pt idx="325">
                  <c:v>0.29282999999999998</c:v>
                </c:pt>
                <c:pt idx="326">
                  <c:v>0.39432</c:v>
                </c:pt>
                <c:pt idx="327">
                  <c:v>0.39244000000000001</c:v>
                </c:pt>
                <c:pt idx="328">
                  <c:v>0.383855</c:v>
                </c:pt>
                <c:pt idx="329">
                  <c:v>0.40937999999999997</c:v>
                </c:pt>
                <c:pt idx="330">
                  <c:v>0.25286000000000003</c:v>
                </c:pt>
                <c:pt idx="331">
                  <c:v>0.367535</c:v>
                </c:pt>
                <c:pt idx="332">
                  <c:v>0.33449499999999999</c:v>
                </c:pt>
                <c:pt idx="333">
                  <c:v>0.38797999999999999</c:v>
                </c:pt>
                <c:pt idx="334">
                  <c:v>0.26846000000000003</c:v>
                </c:pt>
                <c:pt idx="335">
                  <c:v>0.34782000000000002</c:v>
                </c:pt>
                <c:pt idx="336">
                  <c:v>0.40243499999999999</c:v>
                </c:pt>
                <c:pt idx="337">
                  <c:v>0.25990000000000002</c:v>
                </c:pt>
                <c:pt idx="338">
                  <c:v>0.31538500000000003</c:v>
                </c:pt>
                <c:pt idx="339">
                  <c:v>0.36973</c:v>
                </c:pt>
                <c:pt idx="340">
                  <c:v>0.40988999999999998</c:v>
                </c:pt>
                <c:pt idx="341">
                  <c:v>0.37411499999999998</c:v>
                </c:pt>
                <c:pt idx="342">
                  <c:v>0.43171999999999999</c:v>
                </c:pt>
                <c:pt idx="343">
                  <c:v>0.29525000000000001</c:v>
                </c:pt>
                <c:pt idx="344">
                  <c:v>0.40210000000000001</c:v>
                </c:pt>
                <c:pt idx="345">
                  <c:v>0.355715</c:v>
                </c:pt>
                <c:pt idx="346">
                  <c:v>0.44062000000000001</c:v>
                </c:pt>
                <c:pt idx="347">
                  <c:v>0.25325500000000001</c:v>
                </c:pt>
                <c:pt idx="348">
                  <c:v>0.30626500000000001</c:v>
                </c:pt>
                <c:pt idx="349">
                  <c:v>0.50805</c:v>
                </c:pt>
                <c:pt idx="350">
                  <c:v>0.27104</c:v>
                </c:pt>
                <c:pt idx="351">
                  <c:v>0.34494000000000002</c:v>
                </c:pt>
                <c:pt idx="352">
                  <c:v>0.31359999999999999</c:v>
                </c:pt>
                <c:pt idx="353">
                  <c:v>0.418045</c:v>
                </c:pt>
                <c:pt idx="354">
                  <c:v>0.37983</c:v>
                </c:pt>
                <c:pt idx="355">
                  <c:v>0.51329999999999998</c:v>
                </c:pt>
                <c:pt idx="356">
                  <c:v>0.36309999999999998</c:v>
                </c:pt>
                <c:pt idx="357">
                  <c:v>0.39505000000000001</c:v>
                </c:pt>
                <c:pt idx="358">
                  <c:v>0.31178499999999998</c:v>
                </c:pt>
                <c:pt idx="359">
                  <c:v>0.41576999999999997</c:v>
                </c:pt>
                <c:pt idx="360">
                  <c:v>0.30594500000000002</c:v>
                </c:pt>
                <c:pt idx="361">
                  <c:v>0.370305</c:v>
                </c:pt>
                <c:pt idx="362">
                  <c:v>0.44001000000000001</c:v>
                </c:pt>
                <c:pt idx="363">
                  <c:v>0.36605500000000002</c:v>
                </c:pt>
                <c:pt idx="364">
                  <c:v>0.39441000000000004</c:v>
                </c:pt>
                <c:pt idx="365">
                  <c:v>0.34470000000000001</c:v>
                </c:pt>
                <c:pt idx="366">
                  <c:v>0.38639499999999999</c:v>
                </c:pt>
                <c:pt idx="367">
                  <c:v>0.36491000000000001</c:v>
                </c:pt>
                <c:pt idx="368">
                  <c:v>0.32488499999999998</c:v>
                </c:pt>
                <c:pt idx="369">
                  <c:v>0.35986499999999999</c:v>
                </c:pt>
                <c:pt idx="370">
                  <c:v>0.33309500000000003</c:v>
                </c:pt>
                <c:pt idx="371">
                  <c:v>0.38932500000000003</c:v>
                </c:pt>
                <c:pt idx="372">
                  <c:v>0.41839999999999999</c:v>
                </c:pt>
                <c:pt idx="373">
                  <c:v>0.395675</c:v>
                </c:pt>
                <c:pt idx="374">
                  <c:v>0.43832499999999996</c:v>
                </c:pt>
                <c:pt idx="375">
                  <c:v>0.50919000000000003</c:v>
                </c:pt>
                <c:pt idx="376">
                  <c:v>0.47390500000000002</c:v>
                </c:pt>
                <c:pt idx="377">
                  <c:v>0.52890499999999996</c:v>
                </c:pt>
                <c:pt idx="378">
                  <c:v>0.34493499999999999</c:v>
                </c:pt>
                <c:pt idx="379">
                  <c:v>0.36577499999999996</c:v>
                </c:pt>
                <c:pt idx="380">
                  <c:v>0.39174500000000001</c:v>
                </c:pt>
                <c:pt idx="381">
                  <c:v>0.31308999999999998</c:v>
                </c:pt>
                <c:pt idx="382">
                  <c:v>0.35735499999999998</c:v>
                </c:pt>
                <c:pt idx="383">
                  <c:v>0.35885</c:v>
                </c:pt>
                <c:pt idx="384">
                  <c:v>0.377085</c:v>
                </c:pt>
                <c:pt idx="385">
                  <c:v>0.40773999999999999</c:v>
                </c:pt>
                <c:pt idx="386">
                  <c:v>0.376475</c:v>
                </c:pt>
                <c:pt idx="387">
                  <c:v>0.33176499999999998</c:v>
                </c:pt>
                <c:pt idx="388">
                  <c:v>0.35855999999999999</c:v>
                </c:pt>
                <c:pt idx="389">
                  <c:v>0.31872</c:v>
                </c:pt>
                <c:pt idx="390">
                  <c:v>0.38329999999999997</c:v>
                </c:pt>
                <c:pt idx="391">
                  <c:v>0.40923999999999999</c:v>
                </c:pt>
                <c:pt idx="392">
                  <c:v>0.40676999999999996</c:v>
                </c:pt>
                <c:pt idx="393">
                  <c:v>0.47054999999999997</c:v>
                </c:pt>
                <c:pt idx="394">
                  <c:v>0.43703499999999995</c:v>
                </c:pt>
                <c:pt idx="395">
                  <c:v>0.39456999999999998</c:v>
                </c:pt>
                <c:pt idx="396">
                  <c:v>0.37417</c:v>
                </c:pt>
                <c:pt idx="397">
                  <c:v>0.38046000000000002</c:v>
                </c:pt>
                <c:pt idx="398">
                  <c:v>0.36645499999999998</c:v>
                </c:pt>
                <c:pt idx="399">
                  <c:v>0.40720000000000001</c:v>
                </c:pt>
                <c:pt idx="400">
                  <c:v>0.47251500000000002</c:v>
                </c:pt>
                <c:pt idx="401">
                  <c:v>0.49184499999999998</c:v>
                </c:pt>
                <c:pt idx="402">
                  <c:v>0.48278500000000002</c:v>
                </c:pt>
                <c:pt idx="403">
                  <c:v>0.40672999999999998</c:v>
                </c:pt>
                <c:pt idx="404">
                  <c:v>0.37423000000000001</c:v>
                </c:pt>
                <c:pt idx="405">
                  <c:v>0.33404</c:v>
                </c:pt>
                <c:pt idx="406">
                  <c:v>0.404505</c:v>
                </c:pt>
                <c:pt idx="407">
                  <c:v>0.38499499999999998</c:v>
                </c:pt>
                <c:pt idx="408">
                  <c:v>0.42091500000000004</c:v>
                </c:pt>
                <c:pt idx="409">
                  <c:v>0.32071</c:v>
                </c:pt>
                <c:pt idx="410">
                  <c:v>0.32111000000000001</c:v>
                </c:pt>
                <c:pt idx="411">
                  <c:v>0.373365</c:v>
                </c:pt>
                <c:pt idx="412">
                  <c:v>0.49956500000000004</c:v>
                </c:pt>
                <c:pt idx="413">
                  <c:v>0.47419999999999995</c:v>
                </c:pt>
                <c:pt idx="414">
                  <c:v>0.39256000000000002</c:v>
                </c:pt>
                <c:pt idx="415">
                  <c:v>0.40648000000000001</c:v>
                </c:pt>
                <c:pt idx="416">
                  <c:v>0.39505999999999997</c:v>
                </c:pt>
                <c:pt idx="417">
                  <c:v>0.38800000000000001</c:v>
                </c:pt>
                <c:pt idx="418">
                  <c:v>0.51680999999999999</c:v>
                </c:pt>
                <c:pt idx="419">
                  <c:v>0.36860499999999996</c:v>
                </c:pt>
                <c:pt idx="420">
                  <c:v>0.46821999999999997</c:v>
                </c:pt>
                <c:pt idx="421">
                  <c:v>0.39071500000000003</c:v>
                </c:pt>
                <c:pt idx="422">
                  <c:v>0.40337999999999996</c:v>
                </c:pt>
                <c:pt idx="423">
                  <c:v>0.37780999999999998</c:v>
                </c:pt>
                <c:pt idx="424">
                  <c:v>0.43019499999999999</c:v>
                </c:pt>
                <c:pt idx="425">
                  <c:v>0.44482500000000003</c:v>
                </c:pt>
                <c:pt idx="426">
                  <c:v>0.38022500000000004</c:v>
                </c:pt>
                <c:pt idx="427">
                  <c:v>0.37234999999999996</c:v>
                </c:pt>
                <c:pt idx="428">
                  <c:v>0.46930000000000005</c:v>
                </c:pt>
                <c:pt idx="429">
                  <c:v>0.45263999999999999</c:v>
                </c:pt>
                <c:pt idx="430">
                  <c:v>0.35731999999999997</c:v>
                </c:pt>
                <c:pt idx="431">
                  <c:v>0.43239499999999997</c:v>
                </c:pt>
                <c:pt idx="432">
                  <c:v>0.48938500000000001</c:v>
                </c:pt>
                <c:pt idx="433">
                  <c:v>0.357595</c:v>
                </c:pt>
                <c:pt idx="434">
                  <c:v>0.36495</c:v>
                </c:pt>
                <c:pt idx="435">
                  <c:v>0.41659000000000002</c:v>
                </c:pt>
                <c:pt idx="436">
                  <c:v>0.38311499999999998</c:v>
                </c:pt>
                <c:pt idx="437">
                  <c:v>0.40787000000000001</c:v>
                </c:pt>
                <c:pt idx="438">
                  <c:v>0.32042999999999999</c:v>
                </c:pt>
                <c:pt idx="439">
                  <c:v>0.34296499999999996</c:v>
                </c:pt>
                <c:pt idx="440">
                  <c:v>0.37098500000000001</c:v>
                </c:pt>
                <c:pt idx="441">
                  <c:v>0.41752500000000003</c:v>
                </c:pt>
                <c:pt idx="442">
                  <c:v>0.42157999999999995</c:v>
                </c:pt>
                <c:pt idx="443">
                  <c:v>0.38875000000000004</c:v>
                </c:pt>
                <c:pt idx="444">
                  <c:v>0.37618499999999999</c:v>
                </c:pt>
                <c:pt idx="445">
                  <c:v>0.356985</c:v>
                </c:pt>
                <c:pt idx="446">
                  <c:v>0.42975000000000002</c:v>
                </c:pt>
                <c:pt idx="447">
                  <c:v>0.37460000000000004</c:v>
                </c:pt>
                <c:pt idx="448">
                  <c:v>0.37931499999999996</c:v>
                </c:pt>
                <c:pt idx="449">
                  <c:v>0.41319</c:v>
                </c:pt>
                <c:pt idx="450">
                  <c:v>0.35702</c:v>
                </c:pt>
                <c:pt idx="451">
                  <c:v>0.36828499999999997</c:v>
                </c:pt>
                <c:pt idx="452">
                  <c:v>0.39866500000000005</c:v>
                </c:pt>
                <c:pt idx="453">
                  <c:v>0.35679499999999997</c:v>
                </c:pt>
                <c:pt idx="454">
                  <c:v>0.40368500000000002</c:v>
                </c:pt>
                <c:pt idx="455">
                  <c:v>0.41652</c:v>
                </c:pt>
                <c:pt idx="456">
                  <c:v>0.44726500000000002</c:v>
                </c:pt>
                <c:pt idx="457">
                  <c:v>0.45294500000000004</c:v>
                </c:pt>
                <c:pt idx="458">
                  <c:v>0.44550500000000004</c:v>
                </c:pt>
                <c:pt idx="459">
                  <c:v>0.458735</c:v>
                </c:pt>
                <c:pt idx="460">
                  <c:v>0.52278000000000002</c:v>
                </c:pt>
                <c:pt idx="461">
                  <c:v>0.35342499999999999</c:v>
                </c:pt>
                <c:pt idx="462">
                  <c:v>0.39763499999999996</c:v>
                </c:pt>
                <c:pt idx="463">
                  <c:v>0.38143499999999997</c:v>
                </c:pt>
                <c:pt idx="464">
                  <c:v>0.35812999999999995</c:v>
                </c:pt>
                <c:pt idx="465">
                  <c:v>0.31921500000000003</c:v>
                </c:pt>
                <c:pt idx="466">
                  <c:v>0.319415</c:v>
                </c:pt>
                <c:pt idx="467">
                  <c:v>0.34395999999999999</c:v>
                </c:pt>
                <c:pt idx="468">
                  <c:v>0.37527500000000003</c:v>
                </c:pt>
                <c:pt idx="469">
                  <c:v>0.36377000000000004</c:v>
                </c:pt>
                <c:pt idx="470">
                  <c:v>0.37827500000000003</c:v>
                </c:pt>
                <c:pt idx="471">
                  <c:v>0.34611500000000001</c:v>
                </c:pt>
                <c:pt idx="472">
                  <c:v>0.39063000000000003</c:v>
                </c:pt>
                <c:pt idx="473">
                  <c:v>0.35768</c:v>
                </c:pt>
                <c:pt idx="474">
                  <c:v>0.47096499999999997</c:v>
                </c:pt>
                <c:pt idx="475">
                  <c:v>0.38266</c:v>
                </c:pt>
                <c:pt idx="476">
                  <c:v>0.520285</c:v>
                </c:pt>
                <c:pt idx="477">
                  <c:v>0.38205</c:v>
                </c:pt>
                <c:pt idx="478">
                  <c:v>0.41114499999999998</c:v>
                </c:pt>
                <c:pt idx="479">
                  <c:v>0.42987999999999998</c:v>
                </c:pt>
                <c:pt idx="480">
                  <c:v>0.35916499999999996</c:v>
                </c:pt>
                <c:pt idx="481">
                  <c:v>0.37885999999999997</c:v>
                </c:pt>
                <c:pt idx="482">
                  <c:v>0.37525500000000001</c:v>
                </c:pt>
                <c:pt idx="483">
                  <c:v>0.44753999999999999</c:v>
                </c:pt>
                <c:pt idx="484">
                  <c:v>0.52304499999999998</c:v>
                </c:pt>
                <c:pt idx="485">
                  <c:v>0.387465</c:v>
                </c:pt>
                <c:pt idx="486">
                  <c:v>0.33017000000000002</c:v>
                </c:pt>
                <c:pt idx="487">
                  <c:v>0.46612500000000001</c:v>
                </c:pt>
                <c:pt idx="488">
                  <c:v>0.61399499999999996</c:v>
                </c:pt>
                <c:pt idx="489">
                  <c:v>0.38566</c:v>
                </c:pt>
                <c:pt idx="490">
                  <c:v>0.37996000000000002</c:v>
                </c:pt>
                <c:pt idx="491">
                  <c:v>0.32891500000000001</c:v>
                </c:pt>
                <c:pt idx="492">
                  <c:v>0.31925000000000003</c:v>
                </c:pt>
                <c:pt idx="493">
                  <c:v>0.35314000000000001</c:v>
                </c:pt>
                <c:pt idx="494">
                  <c:v>0.32511499999999999</c:v>
                </c:pt>
                <c:pt idx="495">
                  <c:v>0.34987500000000005</c:v>
                </c:pt>
                <c:pt idx="496">
                  <c:v>0.38785499999999995</c:v>
                </c:pt>
                <c:pt idx="497">
                  <c:v>0.43320500000000001</c:v>
                </c:pt>
                <c:pt idx="498">
                  <c:v>0.45159499999999997</c:v>
                </c:pt>
                <c:pt idx="499">
                  <c:v>0.32882999999999996</c:v>
                </c:pt>
                <c:pt idx="500">
                  <c:v>0.37175000000000002</c:v>
                </c:pt>
                <c:pt idx="501">
                  <c:v>0.31066000000000005</c:v>
                </c:pt>
                <c:pt idx="502">
                  <c:v>0.39454</c:v>
                </c:pt>
                <c:pt idx="503">
                  <c:v>0.35250000000000004</c:v>
                </c:pt>
                <c:pt idx="504">
                  <c:v>0.43045</c:v>
                </c:pt>
                <c:pt idx="505">
                  <c:v>0.40154999999999996</c:v>
                </c:pt>
                <c:pt idx="506">
                  <c:v>0.40598000000000001</c:v>
                </c:pt>
                <c:pt idx="507">
                  <c:v>0.38227500000000003</c:v>
                </c:pt>
                <c:pt idx="508">
                  <c:v>0.35906000000000005</c:v>
                </c:pt>
                <c:pt idx="509">
                  <c:v>0.35231499999999999</c:v>
                </c:pt>
                <c:pt idx="510">
                  <c:v>0.37365000000000004</c:v>
                </c:pt>
                <c:pt idx="511">
                  <c:v>0.44255500000000003</c:v>
                </c:pt>
                <c:pt idx="512">
                  <c:v>0.48192500000000005</c:v>
                </c:pt>
                <c:pt idx="513">
                  <c:v>0.46581</c:v>
                </c:pt>
                <c:pt idx="514">
                  <c:v>0.47504000000000002</c:v>
                </c:pt>
                <c:pt idx="515">
                  <c:v>0.47886000000000001</c:v>
                </c:pt>
                <c:pt idx="516">
                  <c:v>0.56534499999999999</c:v>
                </c:pt>
                <c:pt idx="517">
                  <c:v>0.29357500000000003</c:v>
                </c:pt>
                <c:pt idx="518">
                  <c:v>0.39446999999999999</c:v>
                </c:pt>
                <c:pt idx="519">
                  <c:v>0.33444499999999999</c:v>
                </c:pt>
                <c:pt idx="520">
                  <c:v>0.36666500000000002</c:v>
                </c:pt>
                <c:pt idx="521">
                  <c:v>0.31912499999999999</c:v>
                </c:pt>
                <c:pt idx="522">
                  <c:v>0.34223999999999999</c:v>
                </c:pt>
                <c:pt idx="523">
                  <c:v>0.37360499999999996</c:v>
                </c:pt>
                <c:pt idx="524">
                  <c:v>0.45196999999999998</c:v>
                </c:pt>
                <c:pt idx="525">
                  <c:v>0.414385</c:v>
                </c:pt>
                <c:pt idx="526">
                  <c:v>0.42296500000000004</c:v>
                </c:pt>
                <c:pt idx="527">
                  <c:v>0.38989499999999999</c:v>
                </c:pt>
                <c:pt idx="528">
                  <c:v>0.432</c:v>
                </c:pt>
                <c:pt idx="529">
                  <c:v>0.38194</c:v>
                </c:pt>
                <c:pt idx="530">
                  <c:v>0.59562500000000007</c:v>
                </c:pt>
                <c:pt idx="531">
                  <c:v>0.30458499999999999</c:v>
                </c:pt>
                <c:pt idx="532">
                  <c:v>0.51474500000000001</c:v>
                </c:pt>
                <c:pt idx="533">
                  <c:v>0.32432</c:v>
                </c:pt>
                <c:pt idx="534">
                  <c:v>0.34725499999999998</c:v>
                </c:pt>
                <c:pt idx="535">
                  <c:v>0.39580500000000002</c:v>
                </c:pt>
                <c:pt idx="536">
                  <c:v>0.37743000000000004</c:v>
                </c:pt>
                <c:pt idx="537">
                  <c:v>0.36759500000000001</c:v>
                </c:pt>
                <c:pt idx="538">
                  <c:v>0.39177499999999998</c:v>
                </c:pt>
                <c:pt idx="539">
                  <c:v>0.42845500000000003</c:v>
                </c:pt>
                <c:pt idx="540">
                  <c:v>0.46609499999999998</c:v>
                </c:pt>
                <c:pt idx="541">
                  <c:v>0.35082000000000002</c:v>
                </c:pt>
                <c:pt idx="542">
                  <c:v>0.29191</c:v>
                </c:pt>
                <c:pt idx="543">
                  <c:v>0.40456499999999995</c:v>
                </c:pt>
                <c:pt idx="544">
                  <c:v>0.56789000000000001</c:v>
                </c:pt>
                <c:pt idx="545">
                  <c:v>0.33394999999999997</c:v>
                </c:pt>
                <c:pt idx="546">
                  <c:v>0.29829499999999998</c:v>
                </c:pt>
                <c:pt idx="547">
                  <c:v>0.358435</c:v>
                </c:pt>
                <c:pt idx="548">
                  <c:v>0.28371999999999997</c:v>
                </c:pt>
                <c:pt idx="549">
                  <c:v>0.34162999999999999</c:v>
                </c:pt>
                <c:pt idx="550">
                  <c:v>0.286555</c:v>
                </c:pt>
                <c:pt idx="551">
                  <c:v>0.36446000000000001</c:v>
                </c:pt>
                <c:pt idx="552">
                  <c:v>0.38207500000000005</c:v>
                </c:pt>
                <c:pt idx="553">
                  <c:v>0.41896</c:v>
                </c:pt>
                <c:pt idx="554">
                  <c:v>0.42010500000000001</c:v>
                </c:pt>
                <c:pt idx="555">
                  <c:v>0.297155</c:v>
                </c:pt>
                <c:pt idx="556">
                  <c:v>0.39270000000000005</c:v>
                </c:pt>
                <c:pt idx="557">
                  <c:v>0.33850000000000002</c:v>
                </c:pt>
                <c:pt idx="558">
                  <c:v>0.486985</c:v>
                </c:pt>
                <c:pt idx="559">
                  <c:v>0.29374499999999998</c:v>
                </c:pt>
                <c:pt idx="560">
                  <c:v>0.39823500000000001</c:v>
                </c:pt>
                <c:pt idx="561">
                  <c:v>0.39747500000000002</c:v>
                </c:pt>
                <c:pt idx="562">
                  <c:v>0.332505</c:v>
                </c:pt>
                <c:pt idx="563">
                  <c:v>0.36641499999999999</c:v>
                </c:pt>
                <c:pt idx="564">
                  <c:v>0.36569499999999999</c:v>
                </c:pt>
                <c:pt idx="565">
                  <c:v>0.36086499999999999</c:v>
                </c:pt>
                <c:pt idx="566">
                  <c:v>0.38329000000000002</c:v>
                </c:pt>
                <c:pt idx="567">
                  <c:v>0.44205</c:v>
                </c:pt>
                <c:pt idx="568">
                  <c:v>0.45898499999999998</c:v>
                </c:pt>
                <c:pt idx="569">
                  <c:v>0.39880499999999997</c:v>
                </c:pt>
                <c:pt idx="570">
                  <c:v>0.452625</c:v>
                </c:pt>
                <c:pt idx="571">
                  <c:v>0.39707999999999999</c:v>
                </c:pt>
                <c:pt idx="572">
                  <c:v>0.54885499999999998</c:v>
                </c:pt>
                <c:pt idx="573">
                  <c:v>0.25129499999999999</c:v>
                </c:pt>
                <c:pt idx="574">
                  <c:v>0.35472500000000001</c:v>
                </c:pt>
                <c:pt idx="575">
                  <c:v>0.27898999999999996</c:v>
                </c:pt>
                <c:pt idx="576">
                  <c:v>0.340945</c:v>
                </c:pt>
                <c:pt idx="577">
                  <c:v>0.31864000000000003</c:v>
                </c:pt>
                <c:pt idx="578">
                  <c:v>0.34287499999999999</c:v>
                </c:pt>
                <c:pt idx="579">
                  <c:v>0.38313999999999998</c:v>
                </c:pt>
                <c:pt idx="580">
                  <c:v>0.44569000000000003</c:v>
                </c:pt>
                <c:pt idx="581">
                  <c:v>0.38786500000000002</c:v>
                </c:pt>
                <c:pt idx="582">
                  <c:v>0.37916499999999997</c:v>
                </c:pt>
                <c:pt idx="583">
                  <c:v>0.35788500000000001</c:v>
                </c:pt>
                <c:pt idx="584">
                  <c:v>0.38216</c:v>
                </c:pt>
                <c:pt idx="585">
                  <c:v>0.36690499999999998</c:v>
                </c:pt>
                <c:pt idx="586">
                  <c:v>0.56055500000000003</c:v>
                </c:pt>
                <c:pt idx="587">
                  <c:v>0.30255500000000002</c:v>
                </c:pt>
                <c:pt idx="588">
                  <c:v>0.473885</c:v>
                </c:pt>
                <c:pt idx="589">
                  <c:v>0.28429500000000002</c:v>
                </c:pt>
                <c:pt idx="590">
                  <c:v>0.39510499999999998</c:v>
                </c:pt>
                <c:pt idx="591">
                  <c:v>0.50676500000000002</c:v>
                </c:pt>
                <c:pt idx="592">
                  <c:v>0.48382000000000003</c:v>
                </c:pt>
                <c:pt idx="593">
                  <c:v>0.48233500000000001</c:v>
                </c:pt>
                <c:pt idx="594">
                  <c:v>0.48836499999999999</c:v>
                </c:pt>
                <c:pt idx="595">
                  <c:v>0.481155</c:v>
                </c:pt>
                <c:pt idx="596">
                  <c:v>0.40057500000000001</c:v>
                </c:pt>
                <c:pt idx="597">
                  <c:v>0.33765000000000001</c:v>
                </c:pt>
                <c:pt idx="598">
                  <c:v>0.274615</c:v>
                </c:pt>
                <c:pt idx="599">
                  <c:v>0.38902499999999995</c:v>
                </c:pt>
                <c:pt idx="600">
                  <c:v>0.59419500000000003</c:v>
                </c:pt>
                <c:pt idx="601">
                  <c:v>0.32572999999999996</c:v>
                </c:pt>
                <c:pt idx="602">
                  <c:v>0.33352999999999999</c:v>
                </c:pt>
                <c:pt idx="603">
                  <c:v>0.26435500000000001</c:v>
                </c:pt>
                <c:pt idx="604">
                  <c:v>0.30729000000000001</c:v>
                </c:pt>
                <c:pt idx="605">
                  <c:v>0.39824499999999996</c:v>
                </c:pt>
                <c:pt idx="606">
                  <c:v>0.27358000000000005</c:v>
                </c:pt>
                <c:pt idx="607">
                  <c:v>0.43374999999999997</c:v>
                </c:pt>
                <c:pt idx="608">
                  <c:v>0.52004500000000009</c:v>
                </c:pt>
                <c:pt idx="609">
                  <c:v>0.50512500000000005</c:v>
                </c:pt>
                <c:pt idx="610">
                  <c:v>0.42991000000000001</c:v>
                </c:pt>
                <c:pt idx="611">
                  <c:v>0.27309499999999998</c:v>
                </c:pt>
                <c:pt idx="612">
                  <c:v>0.51464500000000002</c:v>
                </c:pt>
                <c:pt idx="613">
                  <c:v>0.30313999999999997</c:v>
                </c:pt>
                <c:pt idx="614">
                  <c:v>0.51751500000000006</c:v>
                </c:pt>
                <c:pt idx="615">
                  <c:v>0.29020000000000001</c:v>
                </c:pt>
                <c:pt idx="616">
                  <c:v>0.37753999999999999</c:v>
                </c:pt>
                <c:pt idx="617">
                  <c:v>0.3256</c:v>
                </c:pt>
                <c:pt idx="618">
                  <c:v>0.38732500000000003</c:v>
                </c:pt>
                <c:pt idx="619">
                  <c:v>0.43127000000000004</c:v>
                </c:pt>
                <c:pt idx="620">
                  <c:v>0.45004500000000003</c:v>
                </c:pt>
                <c:pt idx="621">
                  <c:v>0.44349499999999997</c:v>
                </c:pt>
                <c:pt idx="622">
                  <c:v>0.52107000000000003</c:v>
                </c:pt>
                <c:pt idx="623">
                  <c:v>0.50216499999999997</c:v>
                </c:pt>
                <c:pt idx="624">
                  <c:v>0.41831499999999999</c:v>
                </c:pt>
                <c:pt idx="625">
                  <c:v>0.37085999999999997</c:v>
                </c:pt>
                <c:pt idx="626">
                  <c:v>0.42460999999999999</c:v>
                </c:pt>
                <c:pt idx="627">
                  <c:v>0.36870000000000003</c:v>
                </c:pt>
                <c:pt idx="628">
                  <c:v>0.58038000000000001</c:v>
                </c:pt>
                <c:pt idx="629">
                  <c:v>0.24703</c:v>
                </c:pt>
                <c:pt idx="630">
                  <c:v>0.35302</c:v>
                </c:pt>
                <c:pt idx="631">
                  <c:v>0.26289499999999999</c:v>
                </c:pt>
                <c:pt idx="632">
                  <c:v>0.35074</c:v>
                </c:pt>
                <c:pt idx="633">
                  <c:v>0.39490500000000001</c:v>
                </c:pt>
                <c:pt idx="634">
                  <c:v>0.44947000000000004</c:v>
                </c:pt>
                <c:pt idx="635">
                  <c:v>0.48399500000000001</c:v>
                </c:pt>
                <c:pt idx="636">
                  <c:v>0.55893999999999999</c:v>
                </c:pt>
                <c:pt idx="637">
                  <c:v>0.46696500000000002</c:v>
                </c:pt>
                <c:pt idx="638">
                  <c:v>0.37997500000000001</c:v>
                </c:pt>
                <c:pt idx="639">
                  <c:v>0.33981499999999998</c:v>
                </c:pt>
                <c:pt idx="640">
                  <c:v>0.38006000000000001</c:v>
                </c:pt>
                <c:pt idx="641">
                  <c:v>0.33558500000000002</c:v>
                </c:pt>
                <c:pt idx="642">
                  <c:v>0.61524000000000001</c:v>
                </c:pt>
                <c:pt idx="643">
                  <c:v>0.49506</c:v>
                </c:pt>
                <c:pt idx="644">
                  <c:v>0.32012000000000002</c:v>
                </c:pt>
                <c:pt idx="645">
                  <c:v>0.49234</c:v>
                </c:pt>
                <c:pt idx="646">
                  <c:v>0.31380999999999998</c:v>
                </c:pt>
                <c:pt idx="647">
                  <c:v>0.54025999999999996</c:v>
                </c:pt>
                <c:pt idx="648">
                  <c:v>0.48631999999999997</c:v>
                </c:pt>
                <c:pt idx="649">
                  <c:v>0.49695</c:v>
                </c:pt>
                <c:pt idx="650">
                  <c:v>0.23372000000000001</c:v>
                </c:pt>
                <c:pt idx="651">
                  <c:v>0.46565000000000001</c:v>
                </c:pt>
                <c:pt idx="652">
                  <c:v>0.28179999999999999</c:v>
                </c:pt>
                <c:pt idx="653">
                  <c:v>0.40805000000000002</c:v>
                </c:pt>
                <c:pt idx="654">
                  <c:v>0.25929000000000002</c:v>
                </c:pt>
                <c:pt idx="655">
                  <c:v>0.41777999999999998</c:v>
                </c:pt>
                <c:pt idx="656">
                  <c:v>0.40914</c:v>
                </c:pt>
                <c:pt idx="657">
                  <c:v>0.41785</c:v>
                </c:pt>
                <c:pt idx="658">
                  <c:v>0.25153999999999999</c:v>
                </c:pt>
                <c:pt idx="659">
                  <c:v>0.44367000000000001</c:v>
                </c:pt>
                <c:pt idx="660">
                  <c:v>0.23502000000000001</c:v>
                </c:pt>
                <c:pt idx="661">
                  <c:v>0.41078999999999999</c:v>
                </c:pt>
                <c:pt idx="662">
                  <c:v>0.28563</c:v>
                </c:pt>
                <c:pt idx="663">
                  <c:v>0.38815</c:v>
                </c:pt>
                <c:pt idx="664">
                  <c:v>0.38861000000000001</c:v>
                </c:pt>
                <c:pt idx="665">
                  <c:v>0.40051999999999999</c:v>
                </c:pt>
                <c:pt idx="666">
                  <c:v>0.27240999999999999</c:v>
                </c:pt>
                <c:pt idx="667">
                  <c:v>0.48148999999999997</c:v>
                </c:pt>
                <c:pt idx="668">
                  <c:v>0.32834999999999998</c:v>
                </c:pt>
                <c:pt idx="669">
                  <c:v>0.48875000000000002</c:v>
                </c:pt>
                <c:pt idx="670">
                  <c:v>0.34333999999999998</c:v>
                </c:pt>
                <c:pt idx="671">
                  <c:v>0.54286000000000001</c:v>
                </c:pt>
                <c:pt idx="672">
                  <c:v>0.47400999999999999</c:v>
                </c:pt>
                <c:pt idx="673">
                  <c:v>0.50129000000000001</c:v>
                </c:pt>
                <c:pt idx="674">
                  <c:v>0.23658000000000001</c:v>
                </c:pt>
                <c:pt idx="675">
                  <c:v>0.45091999999999999</c:v>
                </c:pt>
                <c:pt idx="676">
                  <c:v>0.29361999999999999</c:v>
                </c:pt>
                <c:pt idx="677">
                  <c:v>0.40849000000000002</c:v>
                </c:pt>
                <c:pt idx="678">
                  <c:v>0.28160000000000002</c:v>
                </c:pt>
                <c:pt idx="679">
                  <c:v>0.44355</c:v>
                </c:pt>
                <c:pt idx="680">
                  <c:v>0.40066000000000002</c:v>
                </c:pt>
                <c:pt idx="681">
                  <c:v>0.42387000000000002</c:v>
                </c:pt>
                <c:pt idx="682">
                  <c:v>0.25080000000000002</c:v>
                </c:pt>
                <c:pt idx="683">
                  <c:v>0.45763999999999999</c:v>
                </c:pt>
                <c:pt idx="684">
                  <c:v>0.25645000000000001</c:v>
                </c:pt>
                <c:pt idx="685">
                  <c:v>0.43824000000000002</c:v>
                </c:pt>
                <c:pt idx="686">
                  <c:v>0.31652999999999998</c:v>
                </c:pt>
                <c:pt idx="687">
                  <c:v>0.38450000000000001</c:v>
                </c:pt>
                <c:pt idx="688">
                  <c:v>0.37603999999999999</c:v>
                </c:pt>
                <c:pt idx="689">
                  <c:v>0.39779999999999999</c:v>
                </c:pt>
                <c:pt idx="690">
                  <c:v>0.179255</c:v>
                </c:pt>
                <c:pt idx="691">
                  <c:v>0.187</c:v>
                </c:pt>
                <c:pt idx="692">
                  <c:v>0.187745</c:v>
                </c:pt>
                <c:pt idx="693">
                  <c:v>0.19061</c:v>
                </c:pt>
                <c:pt idx="694">
                  <c:v>0.19963</c:v>
                </c:pt>
                <c:pt idx="695">
                  <c:v>0.20355000000000001</c:v>
                </c:pt>
                <c:pt idx="696">
                  <c:v>0.19666499999999998</c:v>
                </c:pt>
                <c:pt idx="697">
                  <c:v>0.20411499999999999</c:v>
                </c:pt>
                <c:pt idx="698">
                  <c:v>0.191465</c:v>
                </c:pt>
                <c:pt idx="699">
                  <c:v>0.18931500000000001</c:v>
                </c:pt>
                <c:pt idx="700">
                  <c:v>0.21035000000000001</c:v>
                </c:pt>
                <c:pt idx="701">
                  <c:v>0.17738999999999999</c:v>
                </c:pt>
                <c:pt idx="702">
                  <c:v>0.17567500000000003</c:v>
                </c:pt>
                <c:pt idx="703">
                  <c:v>0.20166000000000001</c:v>
                </c:pt>
                <c:pt idx="704">
                  <c:v>0.20352999999999999</c:v>
                </c:pt>
                <c:pt idx="705">
                  <c:v>0.20722000000000002</c:v>
                </c:pt>
                <c:pt idx="706">
                  <c:v>0.20207999999999998</c:v>
                </c:pt>
                <c:pt idx="707">
                  <c:v>0.20397999999999999</c:v>
                </c:pt>
                <c:pt idx="708">
                  <c:v>0.20056000000000002</c:v>
                </c:pt>
                <c:pt idx="709">
                  <c:v>0.20455999999999999</c:v>
                </c:pt>
                <c:pt idx="710">
                  <c:v>0.197765</c:v>
                </c:pt>
                <c:pt idx="711">
                  <c:v>0.193305</c:v>
                </c:pt>
                <c:pt idx="712">
                  <c:v>0.18624499999999999</c:v>
                </c:pt>
                <c:pt idx="713">
                  <c:v>0.20741000000000001</c:v>
                </c:pt>
                <c:pt idx="714">
                  <c:v>0.20780999999999999</c:v>
                </c:pt>
                <c:pt idx="715">
                  <c:v>0.20341000000000001</c:v>
                </c:pt>
                <c:pt idx="716">
                  <c:v>0.21809499999999998</c:v>
                </c:pt>
                <c:pt idx="717">
                  <c:v>0.19681500000000002</c:v>
                </c:pt>
                <c:pt idx="718">
                  <c:v>0.21559</c:v>
                </c:pt>
                <c:pt idx="719">
                  <c:v>0.21226500000000001</c:v>
                </c:pt>
                <c:pt idx="720">
                  <c:v>0.19236500000000001</c:v>
                </c:pt>
                <c:pt idx="721">
                  <c:v>0.21530500000000002</c:v>
                </c:pt>
                <c:pt idx="722">
                  <c:v>0.20893</c:v>
                </c:pt>
                <c:pt idx="723">
                  <c:v>0.18032999999999999</c:v>
                </c:pt>
                <c:pt idx="724">
                  <c:v>0.2112</c:v>
                </c:pt>
                <c:pt idx="725">
                  <c:v>0.18969999999999998</c:v>
                </c:pt>
                <c:pt idx="726">
                  <c:v>0.20147999999999999</c:v>
                </c:pt>
                <c:pt idx="727">
                  <c:v>0.183305</c:v>
                </c:pt>
                <c:pt idx="728">
                  <c:v>0.20435</c:v>
                </c:pt>
                <c:pt idx="729">
                  <c:v>0.21395500000000001</c:v>
                </c:pt>
                <c:pt idx="730">
                  <c:v>0.19748499999999999</c:v>
                </c:pt>
                <c:pt idx="731">
                  <c:v>0.20829999999999999</c:v>
                </c:pt>
                <c:pt idx="732">
                  <c:v>0.24817</c:v>
                </c:pt>
                <c:pt idx="733">
                  <c:v>0.24756</c:v>
                </c:pt>
                <c:pt idx="734">
                  <c:v>0.29770000000000002</c:v>
                </c:pt>
                <c:pt idx="735">
                  <c:v>0.26521499999999998</c:v>
                </c:pt>
                <c:pt idx="736">
                  <c:v>0.28271499999999999</c:v>
                </c:pt>
                <c:pt idx="737">
                  <c:v>0.19190000000000002</c:v>
                </c:pt>
                <c:pt idx="738">
                  <c:v>0.26668500000000001</c:v>
                </c:pt>
                <c:pt idx="739">
                  <c:v>0.21740999999999999</c:v>
                </c:pt>
                <c:pt idx="740">
                  <c:v>0.20752500000000002</c:v>
                </c:pt>
                <c:pt idx="741">
                  <c:v>0.24190500000000001</c:v>
                </c:pt>
                <c:pt idx="742">
                  <c:v>0.18167</c:v>
                </c:pt>
                <c:pt idx="743">
                  <c:v>0.23080500000000001</c:v>
                </c:pt>
                <c:pt idx="744">
                  <c:v>0.22681499999999999</c:v>
                </c:pt>
                <c:pt idx="745">
                  <c:v>0.26651999999999998</c:v>
                </c:pt>
                <c:pt idx="746">
                  <c:v>0.21834500000000001</c:v>
                </c:pt>
                <c:pt idx="747">
                  <c:v>0.22594500000000001</c:v>
                </c:pt>
                <c:pt idx="748">
                  <c:v>0.24121500000000001</c:v>
                </c:pt>
                <c:pt idx="749">
                  <c:v>0.24527500000000002</c:v>
                </c:pt>
                <c:pt idx="750">
                  <c:v>0.21998000000000001</c:v>
                </c:pt>
                <c:pt idx="751">
                  <c:v>0.22663499999999998</c:v>
                </c:pt>
                <c:pt idx="752">
                  <c:v>0.213585</c:v>
                </c:pt>
                <c:pt idx="753">
                  <c:v>0.22661000000000001</c:v>
                </c:pt>
                <c:pt idx="754">
                  <c:v>0.232405</c:v>
                </c:pt>
                <c:pt idx="755">
                  <c:v>0.2147</c:v>
                </c:pt>
                <c:pt idx="756">
                  <c:v>0.18451499999999998</c:v>
                </c:pt>
                <c:pt idx="757">
                  <c:v>0.24606500000000001</c:v>
                </c:pt>
                <c:pt idx="758">
                  <c:v>0.26539499999999999</c:v>
                </c:pt>
                <c:pt idx="759">
                  <c:v>0.25997500000000001</c:v>
                </c:pt>
                <c:pt idx="760">
                  <c:v>0.29842000000000002</c:v>
                </c:pt>
                <c:pt idx="761">
                  <c:v>0.23840500000000001</c:v>
                </c:pt>
                <c:pt idx="762">
                  <c:v>0.22195999999999999</c:v>
                </c:pt>
                <c:pt idx="763">
                  <c:v>0.22348000000000001</c:v>
                </c:pt>
                <c:pt idx="764">
                  <c:v>0.233575</c:v>
                </c:pt>
                <c:pt idx="765">
                  <c:v>0.207175</c:v>
                </c:pt>
                <c:pt idx="766">
                  <c:v>0.20410500000000001</c:v>
                </c:pt>
                <c:pt idx="767">
                  <c:v>0.25690499999999999</c:v>
                </c:pt>
                <c:pt idx="768">
                  <c:v>0.20901</c:v>
                </c:pt>
                <c:pt idx="769">
                  <c:v>0.23061999999999999</c:v>
                </c:pt>
                <c:pt idx="770">
                  <c:v>0.31159499999999996</c:v>
                </c:pt>
                <c:pt idx="771">
                  <c:v>0.31315499999999996</c:v>
                </c:pt>
                <c:pt idx="772">
                  <c:v>0.22746</c:v>
                </c:pt>
                <c:pt idx="773">
                  <c:v>0.27721000000000001</c:v>
                </c:pt>
                <c:pt idx="774">
                  <c:v>0.25246499999999999</c:v>
                </c:pt>
                <c:pt idx="775">
                  <c:v>0.32460500000000003</c:v>
                </c:pt>
                <c:pt idx="776">
                  <c:v>0.26603500000000002</c:v>
                </c:pt>
                <c:pt idx="777">
                  <c:v>0.28368499999999996</c:v>
                </c:pt>
                <c:pt idx="778">
                  <c:v>0.19344499999999998</c:v>
                </c:pt>
                <c:pt idx="779">
                  <c:v>0.24722</c:v>
                </c:pt>
                <c:pt idx="780">
                  <c:v>0.32848999999999995</c:v>
                </c:pt>
                <c:pt idx="781">
                  <c:v>0.16576000000000002</c:v>
                </c:pt>
                <c:pt idx="782">
                  <c:v>0.29208000000000001</c:v>
                </c:pt>
                <c:pt idx="783">
                  <c:v>0.28058000000000005</c:v>
                </c:pt>
                <c:pt idx="784">
                  <c:v>0.37615500000000002</c:v>
                </c:pt>
                <c:pt idx="785">
                  <c:v>0.177005</c:v>
                </c:pt>
                <c:pt idx="786">
                  <c:v>0.269675</c:v>
                </c:pt>
                <c:pt idx="787">
                  <c:v>0.21159</c:v>
                </c:pt>
                <c:pt idx="788">
                  <c:v>0.23621500000000001</c:v>
                </c:pt>
                <c:pt idx="789">
                  <c:v>0.19977</c:v>
                </c:pt>
                <c:pt idx="790">
                  <c:v>0.20982499999999998</c:v>
                </c:pt>
                <c:pt idx="791">
                  <c:v>0.19534000000000001</c:v>
                </c:pt>
                <c:pt idx="792">
                  <c:v>0.213115</c:v>
                </c:pt>
                <c:pt idx="793">
                  <c:v>0.20893</c:v>
                </c:pt>
                <c:pt idx="794">
                  <c:v>0.26461000000000001</c:v>
                </c:pt>
                <c:pt idx="795">
                  <c:v>0.23908499999999999</c:v>
                </c:pt>
                <c:pt idx="796">
                  <c:v>0.28282499999999999</c:v>
                </c:pt>
                <c:pt idx="797">
                  <c:v>0.27293000000000001</c:v>
                </c:pt>
                <c:pt idx="798">
                  <c:v>0.20872499999999999</c:v>
                </c:pt>
                <c:pt idx="799">
                  <c:v>0.33132</c:v>
                </c:pt>
                <c:pt idx="800">
                  <c:v>0.22444999999999998</c:v>
                </c:pt>
                <c:pt idx="801">
                  <c:v>0.26722000000000001</c:v>
                </c:pt>
                <c:pt idx="802">
                  <c:v>0.24193000000000003</c:v>
                </c:pt>
                <c:pt idx="803">
                  <c:v>0.25459500000000002</c:v>
                </c:pt>
                <c:pt idx="804">
                  <c:v>0.19445999999999999</c:v>
                </c:pt>
                <c:pt idx="805">
                  <c:v>0.20329</c:v>
                </c:pt>
                <c:pt idx="806">
                  <c:v>0.25102999999999998</c:v>
                </c:pt>
                <c:pt idx="807">
                  <c:v>0.19570499999999999</c:v>
                </c:pt>
                <c:pt idx="808">
                  <c:v>0.34026000000000001</c:v>
                </c:pt>
                <c:pt idx="809">
                  <c:v>0.19409999999999999</c:v>
                </c:pt>
                <c:pt idx="810">
                  <c:v>0.317135</c:v>
                </c:pt>
                <c:pt idx="811">
                  <c:v>0.32733499999999999</c:v>
                </c:pt>
                <c:pt idx="812">
                  <c:v>0.29939000000000004</c:v>
                </c:pt>
                <c:pt idx="813">
                  <c:v>0.34364</c:v>
                </c:pt>
                <c:pt idx="814">
                  <c:v>0.41287000000000001</c:v>
                </c:pt>
                <c:pt idx="815">
                  <c:v>0.33975</c:v>
                </c:pt>
                <c:pt idx="816">
                  <c:v>0.30471500000000001</c:v>
                </c:pt>
                <c:pt idx="817">
                  <c:v>0.21266000000000002</c:v>
                </c:pt>
                <c:pt idx="818">
                  <c:v>0.30923</c:v>
                </c:pt>
                <c:pt idx="819">
                  <c:v>0.31618499999999999</c:v>
                </c:pt>
                <c:pt idx="820">
                  <c:v>0.32384999999999997</c:v>
                </c:pt>
                <c:pt idx="821">
                  <c:v>0.227795</c:v>
                </c:pt>
                <c:pt idx="822">
                  <c:v>0.27204499999999998</c:v>
                </c:pt>
                <c:pt idx="823">
                  <c:v>0.21042</c:v>
                </c:pt>
                <c:pt idx="824">
                  <c:v>0.27643000000000001</c:v>
                </c:pt>
                <c:pt idx="825">
                  <c:v>0.35809999999999997</c:v>
                </c:pt>
                <c:pt idx="826">
                  <c:v>0.37248500000000001</c:v>
                </c:pt>
                <c:pt idx="827">
                  <c:v>0.38578000000000001</c:v>
                </c:pt>
                <c:pt idx="828">
                  <c:v>0.47537000000000001</c:v>
                </c:pt>
                <c:pt idx="829">
                  <c:v>0.41567999999999999</c:v>
                </c:pt>
                <c:pt idx="830">
                  <c:v>0.42444500000000002</c:v>
                </c:pt>
                <c:pt idx="831">
                  <c:v>0.22958499999999998</c:v>
                </c:pt>
                <c:pt idx="832">
                  <c:v>0.32665</c:v>
                </c:pt>
                <c:pt idx="833">
                  <c:v>0.36108499999999999</c:v>
                </c:pt>
                <c:pt idx="834">
                  <c:v>0.45423999999999998</c:v>
                </c:pt>
                <c:pt idx="835">
                  <c:v>0.20678000000000002</c:v>
                </c:pt>
                <c:pt idx="836">
                  <c:v>0.34304999999999997</c:v>
                </c:pt>
                <c:pt idx="837">
                  <c:v>0.26700499999999999</c:v>
                </c:pt>
                <c:pt idx="838">
                  <c:v>0.32030999999999998</c:v>
                </c:pt>
                <c:pt idx="839">
                  <c:v>0.36104499999999995</c:v>
                </c:pt>
                <c:pt idx="840">
                  <c:v>0.36660999999999999</c:v>
                </c:pt>
                <c:pt idx="841">
                  <c:v>0.31718500000000005</c:v>
                </c:pt>
                <c:pt idx="842">
                  <c:v>0.40654499999999999</c:v>
                </c:pt>
                <c:pt idx="843">
                  <c:v>0.42359999999999998</c:v>
                </c:pt>
                <c:pt idx="844">
                  <c:v>0.405115</c:v>
                </c:pt>
                <c:pt idx="845">
                  <c:v>0.32011999999999996</c:v>
                </c:pt>
                <c:pt idx="846">
                  <c:v>0.34775</c:v>
                </c:pt>
                <c:pt idx="847">
                  <c:v>0.37407999999999997</c:v>
                </c:pt>
                <c:pt idx="848">
                  <c:v>0.49479499999999998</c:v>
                </c:pt>
                <c:pt idx="849">
                  <c:v>0.26993499999999998</c:v>
                </c:pt>
                <c:pt idx="850">
                  <c:v>0.42057500000000003</c:v>
                </c:pt>
                <c:pt idx="851">
                  <c:v>0.27568500000000001</c:v>
                </c:pt>
                <c:pt idx="852">
                  <c:v>0.30669999999999997</c:v>
                </c:pt>
                <c:pt idx="853">
                  <c:v>0.37790999999999997</c:v>
                </c:pt>
                <c:pt idx="854">
                  <c:v>0.37470500000000001</c:v>
                </c:pt>
                <c:pt idx="855">
                  <c:v>0.41556499999999996</c:v>
                </c:pt>
                <c:pt idx="856">
                  <c:v>0.41425999999999996</c:v>
                </c:pt>
                <c:pt idx="857">
                  <c:v>0.423925</c:v>
                </c:pt>
                <c:pt idx="858">
                  <c:v>0.470165</c:v>
                </c:pt>
                <c:pt idx="859">
                  <c:v>0.36935499999999999</c:v>
                </c:pt>
                <c:pt idx="860">
                  <c:v>0.449685</c:v>
                </c:pt>
                <c:pt idx="861">
                  <c:v>0.41242999999999996</c:v>
                </c:pt>
                <c:pt idx="862">
                  <c:v>0.38254500000000002</c:v>
                </c:pt>
                <c:pt idx="863">
                  <c:v>0.274455</c:v>
                </c:pt>
                <c:pt idx="864">
                  <c:v>0.29866000000000004</c:v>
                </c:pt>
                <c:pt idx="865">
                  <c:v>0.23256499999999999</c:v>
                </c:pt>
                <c:pt idx="866">
                  <c:v>0.33987499999999998</c:v>
                </c:pt>
                <c:pt idx="867">
                  <c:v>0.34429999999999999</c:v>
                </c:pt>
                <c:pt idx="868">
                  <c:v>0.25197999999999998</c:v>
                </c:pt>
                <c:pt idx="869">
                  <c:v>0.35983500000000002</c:v>
                </c:pt>
                <c:pt idx="870">
                  <c:v>0.31418000000000001</c:v>
                </c:pt>
                <c:pt idx="871">
                  <c:v>0.28054999999999997</c:v>
                </c:pt>
                <c:pt idx="872">
                  <c:v>0.33704500000000004</c:v>
                </c:pt>
                <c:pt idx="873">
                  <c:v>0.38280000000000003</c:v>
                </c:pt>
                <c:pt idx="874">
                  <c:v>0.28178499999999995</c:v>
                </c:pt>
                <c:pt idx="875">
                  <c:v>0.29757500000000003</c:v>
                </c:pt>
                <c:pt idx="876">
                  <c:v>0.34210499999999999</c:v>
                </c:pt>
                <c:pt idx="877">
                  <c:v>0.27455000000000002</c:v>
                </c:pt>
                <c:pt idx="878">
                  <c:v>0.27526</c:v>
                </c:pt>
                <c:pt idx="879">
                  <c:v>0.27312500000000001</c:v>
                </c:pt>
                <c:pt idx="880">
                  <c:v>0.27931499999999998</c:v>
                </c:pt>
                <c:pt idx="881">
                  <c:v>0.31314500000000001</c:v>
                </c:pt>
                <c:pt idx="882">
                  <c:v>0.28469</c:v>
                </c:pt>
                <c:pt idx="883">
                  <c:v>0.32999000000000001</c:v>
                </c:pt>
                <c:pt idx="884">
                  <c:v>0.30879000000000001</c:v>
                </c:pt>
                <c:pt idx="885">
                  <c:v>0.25015500000000002</c:v>
                </c:pt>
                <c:pt idx="886">
                  <c:v>0.32078499999999999</c:v>
                </c:pt>
                <c:pt idx="887">
                  <c:v>0.30745499999999998</c:v>
                </c:pt>
                <c:pt idx="888">
                  <c:v>0.34125</c:v>
                </c:pt>
                <c:pt idx="889">
                  <c:v>0.28522500000000001</c:v>
                </c:pt>
                <c:pt idx="890">
                  <c:v>0.32293499999999997</c:v>
                </c:pt>
                <c:pt idx="891">
                  <c:v>0.31708999999999998</c:v>
                </c:pt>
                <c:pt idx="892">
                  <c:v>0.21827999999999997</c:v>
                </c:pt>
                <c:pt idx="893">
                  <c:v>0.24417</c:v>
                </c:pt>
                <c:pt idx="894">
                  <c:v>0.31327499999999997</c:v>
                </c:pt>
                <c:pt idx="895">
                  <c:v>0.31010500000000002</c:v>
                </c:pt>
                <c:pt idx="896">
                  <c:v>0.31852000000000003</c:v>
                </c:pt>
                <c:pt idx="897">
                  <c:v>0.27703</c:v>
                </c:pt>
                <c:pt idx="898">
                  <c:v>0.29942000000000002</c:v>
                </c:pt>
                <c:pt idx="899">
                  <c:v>0.26439000000000001</c:v>
                </c:pt>
                <c:pt idx="900">
                  <c:v>0.31670500000000001</c:v>
                </c:pt>
                <c:pt idx="901">
                  <c:v>0.29921500000000001</c:v>
                </c:pt>
                <c:pt idx="902">
                  <c:v>0.328125</c:v>
                </c:pt>
                <c:pt idx="903">
                  <c:v>0.33005499999999999</c:v>
                </c:pt>
                <c:pt idx="904">
                  <c:v>0.33895500000000001</c:v>
                </c:pt>
                <c:pt idx="905">
                  <c:v>0.26935500000000001</c:v>
                </c:pt>
                <c:pt idx="906">
                  <c:v>0.27398499999999998</c:v>
                </c:pt>
                <c:pt idx="907">
                  <c:v>0.28514499999999998</c:v>
                </c:pt>
                <c:pt idx="908">
                  <c:v>0.28484999999999999</c:v>
                </c:pt>
                <c:pt idx="909">
                  <c:v>0.28434499999999996</c:v>
                </c:pt>
                <c:pt idx="910">
                  <c:v>0.26182499999999997</c:v>
                </c:pt>
                <c:pt idx="911">
                  <c:v>0.28422500000000001</c:v>
                </c:pt>
                <c:pt idx="912">
                  <c:v>0.32200499999999999</c:v>
                </c:pt>
                <c:pt idx="913">
                  <c:v>0.28563</c:v>
                </c:pt>
                <c:pt idx="914">
                  <c:v>0.27832500000000004</c:v>
                </c:pt>
                <c:pt idx="915">
                  <c:v>0.24228</c:v>
                </c:pt>
                <c:pt idx="916">
                  <c:v>0.27362500000000001</c:v>
                </c:pt>
                <c:pt idx="917">
                  <c:v>0.24878500000000001</c:v>
                </c:pt>
                <c:pt idx="918">
                  <c:v>0.30840000000000001</c:v>
                </c:pt>
                <c:pt idx="919">
                  <c:v>0.25817499999999999</c:v>
                </c:pt>
                <c:pt idx="920">
                  <c:v>0.41985</c:v>
                </c:pt>
                <c:pt idx="921">
                  <c:v>0.37180000000000002</c:v>
                </c:pt>
                <c:pt idx="922">
                  <c:v>0.47123999999999999</c:v>
                </c:pt>
                <c:pt idx="923">
                  <c:v>0.51970499999999997</c:v>
                </c:pt>
                <c:pt idx="924">
                  <c:v>0.43156</c:v>
                </c:pt>
                <c:pt idx="925">
                  <c:v>0.54017000000000004</c:v>
                </c:pt>
                <c:pt idx="926">
                  <c:v>0.51804499999999998</c:v>
                </c:pt>
                <c:pt idx="927">
                  <c:v>0.45183000000000001</c:v>
                </c:pt>
                <c:pt idx="928">
                  <c:v>0.51676999999999995</c:v>
                </c:pt>
                <c:pt idx="929">
                  <c:v>0.56789000000000001</c:v>
                </c:pt>
                <c:pt idx="930">
                  <c:v>0.41288000000000002</c:v>
                </c:pt>
                <c:pt idx="931">
                  <c:v>0.52591500000000002</c:v>
                </c:pt>
                <c:pt idx="932">
                  <c:v>0.56891999999999998</c:v>
                </c:pt>
                <c:pt idx="933">
                  <c:v>0.33161000000000002</c:v>
                </c:pt>
                <c:pt idx="934">
                  <c:v>0.48786499999999999</c:v>
                </c:pt>
                <c:pt idx="935">
                  <c:v>0.46916999999999998</c:v>
                </c:pt>
                <c:pt idx="936">
                  <c:v>0.43198500000000001</c:v>
                </c:pt>
                <c:pt idx="937">
                  <c:v>0.54271500000000006</c:v>
                </c:pt>
                <c:pt idx="938">
                  <c:v>0.47732000000000002</c:v>
                </c:pt>
                <c:pt idx="939">
                  <c:v>0.60254000000000008</c:v>
                </c:pt>
                <c:pt idx="940">
                  <c:v>0.59147499999999997</c:v>
                </c:pt>
                <c:pt idx="941">
                  <c:v>0.41817499999999996</c:v>
                </c:pt>
                <c:pt idx="942">
                  <c:v>0.57158500000000001</c:v>
                </c:pt>
                <c:pt idx="943">
                  <c:v>0.43304500000000001</c:v>
                </c:pt>
                <c:pt idx="944">
                  <c:v>0.48044000000000003</c:v>
                </c:pt>
                <c:pt idx="945">
                  <c:v>0.41409499999999999</c:v>
                </c:pt>
                <c:pt idx="946">
                  <c:v>0.50127500000000003</c:v>
                </c:pt>
                <c:pt idx="947">
                  <c:v>0.36789499999999997</c:v>
                </c:pt>
                <c:pt idx="948">
                  <c:v>0.53125</c:v>
                </c:pt>
                <c:pt idx="949">
                  <c:v>0.26466000000000001</c:v>
                </c:pt>
                <c:pt idx="950">
                  <c:v>0.32243500000000003</c:v>
                </c:pt>
                <c:pt idx="951">
                  <c:v>0.42179500000000003</c:v>
                </c:pt>
                <c:pt idx="952">
                  <c:v>0.54071000000000002</c:v>
                </c:pt>
                <c:pt idx="953">
                  <c:v>0.37764999999999999</c:v>
                </c:pt>
                <c:pt idx="954">
                  <c:v>0.43913000000000002</c:v>
                </c:pt>
                <c:pt idx="955">
                  <c:v>0.30814999999999998</c:v>
                </c:pt>
                <c:pt idx="956">
                  <c:v>0.45950000000000002</c:v>
                </c:pt>
                <c:pt idx="957">
                  <c:v>0.43927500000000003</c:v>
                </c:pt>
                <c:pt idx="958">
                  <c:v>0.42888999999999999</c:v>
                </c:pt>
                <c:pt idx="959">
                  <c:v>0.47709500000000005</c:v>
                </c:pt>
                <c:pt idx="960">
                  <c:v>0.52472000000000008</c:v>
                </c:pt>
                <c:pt idx="961">
                  <c:v>0.308145</c:v>
                </c:pt>
                <c:pt idx="962">
                  <c:v>0.44267000000000001</c:v>
                </c:pt>
                <c:pt idx="963">
                  <c:v>0.55043500000000001</c:v>
                </c:pt>
                <c:pt idx="964">
                  <c:v>0.428035</c:v>
                </c:pt>
                <c:pt idx="965">
                  <c:v>0.450185</c:v>
                </c:pt>
                <c:pt idx="966">
                  <c:v>0.53220500000000004</c:v>
                </c:pt>
                <c:pt idx="967">
                  <c:v>0.51541999999999999</c:v>
                </c:pt>
                <c:pt idx="968">
                  <c:v>0.45699000000000001</c:v>
                </c:pt>
                <c:pt idx="969">
                  <c:v>0.45447499999999996</c:v>
                </c:pt>
                <c:pt idx="970">
                  <c:v>0.40598999999999996</c:v>
                </c:pt>
                <c:pt idx="971">
                  <c:v>0.31178499999999998</c:v>
                </c:pt>
                <c:pt idx="972">
                  <c:v>0.40497</c:v>
                </c:pt>
                <c:pt idx="973">
                  <c:v>0.29131000000000001</c:v>
                </c:pt>
                <c:pt idx="974">
                  <c:v>0.59391499999999997</c:v>
                </c:pt>
                <c:pt idx="975">
                  <c:v>0.43025000000000002</c:v>
                </c:pt>
                <c:pt idx="976">
                  <c:v>0.44567000000000001</c:v>
                </c:pt>
                <c:pt idx="977">
                  <c:v>0.45188499999999998</c:v>
                </c:pt>
                <c:pt idx="978">
                  <c:v>0.44967000000000001</c:v>
                </c:pt>
                <c:pt idx="979">
                  <c:v>0.43341000000000002</c:v>
                </c:pt>
                <c:pt idx="980">
                  <c:v>0.46749499999999999</c:v>
                </c:pt>
                <c:pt idx="981">
                  <c:v>0.34027499999999999</c:v>
                </c:pt>
                <c:pt idx="982">
                  <c:v>0.51174500000000001</c:v>
                </c:pt>
                <c:pt idx="983">
                  <c:v>0.34081499999999998</c:v>
                </c:pt>
                <c:pt idx="984">
                  <c:v>0.48231499999999999</c:v>
                </c:pt>
                <c:pt idx="985">
                  <c:v>0.33177000000000001</c:v>
                </c:pt>
                <c:pt idx="986">
                  <c:v>0.51051499999999994</c:v>
                </c:pt>
                <c:pt idx="987">
                  <c:v>0.45677000000000001</c:v>
                </c:pt>
                <c:pt idx="988">
                  <c:v>0.65673999999999999</c:v>
                </c:pt>
                <c:pt idx="989">
                  <c:v>0.39552999999999999</c:v>
                </c:pt>
                <c:pt idx="990">
                  <c:v>0.62202000000000002</c:v>
                </c:pt>
                <c:pt idx="991">
                  <c:v>0.44088499999999997</c:v>
                </c:pt>
                <c:pt idx="992">
                  <c:v>0.66966499999999995</c:v>
                </c:pt>
                <c:pt idx="993">
                  <c:v>0.37765000000000004</c:v>
                </c:pt>
                <c:pt idx="994">
                  <c:v>0.64179999999999993</c:v>
                </c:pt>
                <c:pt idx="995">
                  <c:v>0.44197500000000001</c:v>
                </c:pt>
                <c:pt idx="996">
                  <c:v>0.60648999999999997</c:v>
                </c:pt>
                <c:pt idx="997">
                  <c:v>0.34447000000000005</c:v>
                </c:pt>
                <c:pt idx="998">
                  <c:v>0.59148500000000004</c:v>
                </c:pt>
                <c:pt idx="999">
                  <c:v>0.43861</c:v>
                </c:pt>
                <c:pt idx="1000">
                  <c:v>0.65614499999999998</c:v>
                </c:pt>
                <c:pt idx="1001">
                  <c:v>0.395505</c:v>
                </c:pt>
                <c:pt idx="1002">
                  <c:v>0.67958999999999992</c:v>
                </c:pt>
                <c:pt idx="1003">
                  <c:v>0.43923999999999996</c:v>
                </c:pt>
                <c:pt idx="1004">
                  <c:v>0.70949499999999999</c:v>
                </c:pt>
                <c:pt idx="1005">
                  <c:v>0.36006499999999997</c:v>
                </c:pt>
                <c:pt idx="1006">
                  <c:v>0.70416999999999996</c:v>
                </c:pt>
                <c:pt idx="1007">
                  <c:v>0.41306500000000002</c:v>
                </c:pt>
                <c:pt idx="1008">
                  <c:v>0.6544049999999999</c:v>
                </c:pt>
                <c:pt idx="1009">
                  <c:v>0.34637000000000001</c:v>
                </c:pt>
                <c:pt idx="1010">
                  <c:v>0.640455</c:v>
                </c:pt>
                <c:pt idx="1011">
                  <c:v>0.21906999999999999</c:v>
                </c:pt>
                <c:pt idx="1012">
                  <c:v>0.26355499999999998</c:v>
                </c:pt>
                <c:pt idx="1013">
                  <c:v>0.400335</c:v>
                </c:pt>
                <c:pt idx="1014">
                  <c:v>0.65615999999999997</c:v>
                </c:pt>
                <c:pt idx="1015">
                  <c:v>0.34331</c:v>
                </c:pt>
                <c:pt idx="1016">
                  <c:v>0.6703650000000001</c:v>
                </c:pt>
                <c:pt idx="1017">
                  <c:v>0.40188499999999999</c:v>
                </c:pt>
                <c:pt idx="1018">
                  <c:v>0.67669000000000001</c:v>
                </c:pt>
                <c:pt idx="1019">
                  <c:v>0.35441999999999996</c:v>
                </c:pt>
                <c:pt idx="1020">
                  <c:v>0.69592999999999994</c:v>
                </c:pt>
                <c:pt idx="1021">
                  <c:v>0.37684499999999999</c:v>
                </c:pt>
                <c:pt idx="1022">
                  <c:v>0.60502499999999992</c:v>
                </c:pt>
                <c:pt idx="1023">
                  <c:v>0.34075</c:v>
                </c:pt>
                <c:pt idx="1024">
                  <c:v>0.64319499999999996</c:v>
                </c:pt>
                <c:pt idx="1025">
                  <c:v>0.38708999999999999</c:v>
                </c:pt>
                <c:pt idx="1026">
                  <c:v>0.68477500000000002</c:v>
                </c:pt>
                <c:pt idx="1027">
                  <c:v>0.41907</c:v>
                </c:pt>
                <c:pt idx="1028">
                  <c:v>0.50255499999999997</c:v>
                </c:pt>
                <c:pt idx="1029">
                  <c:v>0.53610500000000005</c:v>
                </c:pt>
                <c:pt idx="1030">
                  <c:v>0.47600999999999999</c:v>
                </c:pt>
                <c:pt idx="1031">
                  <c:v>0.47813499999999998</c:v>
                </c:pt>
                <c:pt idx="1032">
                  <c:v>0.48211999999999999</c:v>
                </c:pt>
                <c:pt idx="1033">
                  <c:v>0.45800000000000002</c:v>
                </c:pt>
                <c:pt idx="1034">
                  <c:v>0.43046499999999999</c:v>
                </c:pt>
                <c:pt idx="1035">
                  <c:v>0.44089499999999998</c:v>
                </c:pt>
                <c:pt idx="1036">
                  <c:v>0.42979499999999998</c:v>
                </c:pt>
                <c:pt idx="1037">
                  <c:v>0.46201999999999999</c:v>
                </c:pt>
                <c:pt idx="1038">
                  <c:v>0.450735</c:v>
                </c:pt>
                <c:pt idx="1039">
                  <c:v>0.43157999999999996</c:v>
                </c:pt>
                <c:pt idx="1040">
                  <c:v>0.43081999999999998</c:v>
                </c:pt>
                <c:pt idx="1041">
                  <c:v>0.42885499999999999</c:v>
                </c:pt>
                <c:pt idx="1042">
                  <c:v>0.46424500000000002</c:v>
                </c:pt>
                <c:pt idx="1043">
                  <c:v>0.41903499999999999</c:v>
                </c:pt>
                <c:pt idx="1044">
                  <c:v>0.41448000000000002</c:v>
                </c:pt>
                <c:pt idx="1045">
                  <c:v>0.51622999999999997</c:v>
                </c:pt>
                <c:pt idx="1046">
                  <c:v>0.59584999999999999</c:v>
                </c:pt>
                <c:pt idx="1047">
                  <c:v>0.60120499999999999</c:v>
                </c:pt>
                <c:pt idx="1048">
                  <c:v>0.59551500000000002</c:v>
                </c:pt>
                <c:pt idx="1049">
                  <c:v>0.63529499999999994</c:v>
                </c:pt>
                <c:pt idx="1050">
                  <c:v>0.66466000000000003</c:v>
                </c:pt>
                <c:pt idx="1051">
                  <c:v>0.57559000000000005</c:v>
                </c:pt>
                <c:pt idx="1052">
                  <c:v>0.54766999999999999</c:v>
                </c:pt>
                <c:pt idx="1053">
                  <c:v>0.57665</c:v>
                </c:pt>
                <c:pt idx="1054">
                  <c:v>0.60122999999999993</c:v>
                </c:pt>
                <c:pt idx="1055">
                  <c:v>0.61892000000000003</c:v>
                </c:pt>
                <c:pt idx="1056">
                  <c:v>0.62551000000000001</c:v>
                </c:pt>
                <c:pt idx="1057">
                  <c:v>0.54361499999999996</c:v>
                </c:pt>
                <c:pt idx="1058">
                  <c:v>0.5952599999999999</c:v>
                </c:pt>
                <c:pt idx="1059">
                  <c:v>0.56340000000000001</c:v>
                </c:pt>
                <c:pt idx="1060">
                  <c:v>0.61575000000000002</c:v>
                </c:pt>
                <c:pt idx="1061">
                  <c:v>0.58709</c:v>
                </c:pt>
                <c:pt idx="1062">
                  <c:v>0.63841499999999995</c:v>
                </c:pt>
                <c:pt idx="1063">
                  <c:v>0.56300499999999998</c:v>
                </c:pt>
                <c:pt idx="1064">
                  <c:v>0.67079</c:v>
                </c:pt>
                <c:pt idx="1065">
                  <c:v>0.71018500000000007</c:v>
                </c:pt>
                <c:pt idx="1066">
                  <c:v>0.66696</c:v>
                </c:pt>
                <c:pt idx="1067">
                  <c:v>0.71016999999999997</c:v>
                </c:pt>
                <c:pt idx="1068">
                  <c:v>0.75664500000000001</c:v>
                </c:pt>
                <c:pt idx="1069">
                  <c:v>0.61408499999999999</c:v>
                </c:pt>
                <c:pt idx="1070">
                  <c:v>0.62021499999999996</c:v>
                </c:pt>
                <c:pt idx="1071">
                  <c:v>0.65237999999999996</c:v>
                </c:pt>
                <c:pt idx="1072">
                  <c:v>0.68913500000000005</c:v>
                </c:pt>
                <c:pt idx="1073">
                  <c:v>0.72923500000000008</c:v>
                </c:pt>
                <c:pt idx="1074">
                  <c:v>0.72616999999999998</c:v>
                </c:pt>
                <c:pt idx="1075">
                  <c:v>0.64733499999999999</c:v>
                </c:pt>
                <c:pt idx="1076">
                  <c:v>0.71803499999999998</c:v>
                </c:pt>
                <c:pt idx="1077">
                  <c:v>0.70596999999999999</c:v>
                </c:pt>
                <c:pt idx="1078">
                  <c:v>0.70985999999999994</c:v>
                </c:pt>
                <c:pt idx="1079">
                  <c:v>0.71331499999999992</c:v>
                </c:pt>
                <c:pt idx="1080">
                  <c:v>0.76790999999999998</c:v>
                </c:pt>
                <c:pt idx="1081">
                  <c:v>0.61744500000000002</c:v>
                </c:pt>
                <c:pt idx="1082">
                  <c:v>0.69042999999999999</c:v>
                </c:pt>
                <c:pt idx="1083">
                  <c:v>0.73936999999999997</c:v>
                </c:pt>
                <c:pt idx="1084">
                  <c:v>0.72151999999999994</c:v>
                </c:pt>
                <c:pt idx="1085">
                  <c:v>0.69542999999999999</c:v>
                </c:pt>
                <c:pt idx="1086">
                  <c:v>0.75574000000000008</c:v>
                </c:pt>
                <c:pt idx="1087">
                  <c:v>0.61552499999999999</c:v>
                </c:pt>
                <c:pt idx="1088">
                  <c:v>0.62583</c:v>
                </c:pt>
                <c:pt idx="1089">
                  <c:v>0.67884499999999992</c:v>
                </c:pt>
                <c:pt idx="1090">
                  <c:v>0.75985000000000003</c:v>
                </c:pt>
                <c:pt idx="1091">
                  <c:v>0.78615999999999997</c:v>
                </c:pt>
                <c:pt idx="1092">
                  <c:v>0.7776050000000001</c:v>
                </c:pt>
                <c:pt idx="1093">
                  <c:v>0.70765499999999992</c:v>
                </c:pt>
                <c:pt idx="1094">
                  <c:v>0.76700999999999997</c:v>
                </c:pt>
                <c:pt idx="1095">
                  <c:v>0.77510499999999993</c:v>
                </c:pt>
                <c:pt idx="1096">
                  <c:v>0.75890999999999997</c:v>
                </c:pt>
                <c:pt idx="1097">
                  <c:v>0.82411999999999996</c:v>
                </c:pt>
                <c:pt idx="1098">
                  <c:v>0.84262999999999999</c:v>
                </c:pt>
                <c:pt idx="1099">
                  <c:v>0.32855000000000001</c:v>
                </c:pt>
                <c:pt idx="1100">
                  <c:v>0.37522</c:v>
                </c:pt>
                <c:pt idx="1101">
                  <c:v>0.34923500000000002</c:v>
                </c:pt>
                <c:pt idx="1102">
                  <c:v>0.42616500000000002</c:v>
                </c:pt>
                <c:pt idx="1103">
                  <c:v>0.31545999999999996</c:v>
                </c:pt>
                <c:pt idx="1104">
                  <c:v>0.36304000000000003</c:v>
                </c:pt>
                <c:pt idx="1105">
                  <c:v>0.34245000000000003</c:v>
                </c:pt>
                <c:pt idx="1106">
                  <c:v>0.38180000000000003</c:v>
                </c:pt>
                <c:pt idx="1107">
                  <c:v>0.30601500000000004</c:v>
                </c:pt>
                <c:pt idx="1108">
                  <c:v>0.368705</c:v>
                </c:pt>
                <c:pt idx="1109">
                  <c:v>0.30670500000000001</c:v>
                </c:pt>
                <c:pt idx="1110">
                  <c:v>0.42521500000000001</c:v>
                </c:pt>
                <c:pt idx="1111">
                  <c:v>0.45933000000000002</c:v>
                </c:pt>
                <c:pt idx="1112">
                  <c:v>0.45576499999999998</c:v>
                </c:pt>
                <c:pt idx="1113">
                  <c:v>0.47167000000000003</c:v>
                </c:pt>
                <c:pt idx="1114">
                  <c:v>0.53100999999999998</c:v>
                </c:pt>
                <c:pt idx="1115">
                  <c:v>0.41490000000000005</c:v>
                </c:pt>
                <c:pt idx="1116">
                  <c:v>0.46550000000000002</c:v>
                </c:pt>
                <c:pt idx="1117">
                  <c:v>0.47956499999999996</c:v>
                </c:pt>
                <c:pt idx="1118">
                  <c:v>0.49983</c:v>
                </c:pt>
                <c:pt idx="1119">
                  <c:v>0.43326999999999999</c:v>
                </c:pt>
                <c:pt idx="1120">
                  <c:v>0.38473999999999997</c:v>
                </c:pt>
                <c:pt idx="1121">
                  <c:v>0.44853500000000002</c:v>
                </c:pt>
                <c:pt idx="1122">
                  <c:v>0.54251000000000005</c:v>
                </c:pt>
                <c:pt idx="1123">
                  <c:v>0.58219500000000002</c:v>
                </c:pt>
                <c:pt idx="1124">
                  <c:v>0.73494499999999996</c:v>
                </c:pt>
                <c:pt idx="1125">
                  <c:v>0.522065</c:v>
                </c:pt>
                <c:pt idx="1126">
                  <c:v>0.724935</c:v>
                </c:pt>
                <c:pt idx="1127">
                  <c:v>0.66036000000000006</c:v>
                </c:pt>
                <c:pt idx="1128">
                  <c:v>0.77114499999999997</c:v>
                </c:pt>
                <c:pt idx="1129">
                  <c:v>0.72452499999999997</c:v>
                </c:pt>
                <c:pt idx="1130">
                  <c:v>0.77988000000000002</c:v>
                </c:pt>
                <c:pt idx="1131">
                  <c:v>0.70832000000000006</c:v>
                </c:pt>
                <c:pt idx="1132">
                  <c:v>0.79379500000000003</c:v>
                </c:pt>
                <c:pt idx="1133">
                  <c:v>0.69674499999999995</c:v>
                </c:pt>
                <c:pt idx="1134">
                  <c:v>0.83681000000000005</c:v>
                </c:pt>
                <c:pt idx="1135">
                  <c:v>0.32262000000000002</c:v>
                </c:pt>
                <c:pt idx="1136">
                  <c:v>0.346715</c:v>
                </c:pt>
                <c:pt idx="1137">
                  <c:v>0.53449499999999994</c:v>
                </c:pt>
                <c:pt idx="1138">
                  <c:v>0.80462</c:v>
                </c:pt>
                <c:pt idx="1139">
                  <c:v>0.53684500000000002</c:v>
                </c:pt>
                <c:pt idx="1140">
                  <c:v>0.68325000000000002</c:v>
                </c:pt>
                <c:pt idx="1141">
                  <c:v>0.64483000000000001</c:v>
                </c:pt>
                <c:pt idx="1142">
                  <c:v>0.83203500000000008</c:v>
                </c:pt>
                <c:pt idx="1143">
                  <c:v>0.65207999999999999</c:v>
                </c:pt>
                <c:pt idx="1144">
                  <c:v>0.7698799999999999</c:v>
                </c:pt>
                <c:pt idx="1145">
                  <c:v>0.71852499999999997</c:v>
                </c:pt>
                <c:pt idx="1146">
                  <c:v>0.82196999999999998</c:v>
                </c:pt>
                <c:pt idx="1147">
                  <c:v>0.68960500000000002</c:v>
                </c:pt>
                <c:pt idx="1148">
                  <c:v>0.86048499999999994</c:v>
                </c:pt>
                <c:pt idx="1149">
                  <c:v>0.61192500000000005</c:v>
                </c:pt>
                <c:pt idx="1150">
                  <c:v>0.66152500000000003</c:v>
                </c:pt>
                <c:pt idx="1151" formatCode="0.000">
                  <c:v>0.43287500000000001</c:v>
                </c:pt>
                <c:pt idx="1152" formatCode="0.000">
                  <c:v>0.35509999999999997</c:v>
                </c:pt>
                <c:pt idx="1153" formatCode="0.000">
                  <c:v>0.39832000000000001</c:v>
                </c:pt>
                <c:pt idx="1154" formatCode="0.000">
                  <c:v>0.42718500000000004</c:v>
                </c:pt>
                <c:pt idx="1155" formatCode="0.000">
                  <c:v>0.486155</c:v>
                </c:pt>
                <c:pt idx="1156" formatCode="0.000">
                  <c:v>0.37524999999999997</c:v>
                </c:pt>
                <c:pt idx="1157" formatCode="0.000">
                  <c:v>0.46847499999999997</c:v>
                </c:pt>
                <c:pt idx="1158" formatCode="0.000">
                  <c:v>0.47553000000000001</c:v>
                </c:pt>
                <c:pt idx="1159" formatCode="0.000">
                  <c:v>0.33838499999999999</c:v>
                </c:pt>
                <c:pt idx="1160" formatCode="0.000">
                  <c:v>0.42190499999999997</c:v>
                </c:pt>
                <c:pt idx="1161" formatCode="0.000">
                  <c:v>0.50619000000000003</c:v>
                </c:pt>
                <c:pt idx="1162" formatCode="0.000">
                  <c:v>0.37522499999999998</c:v>
                </c:pt>
                <c:pt idx="1163" formatCode="0.000">
                  <c:v>0.34097</c:v>
                </c:pt>
                <c:pt idx="1164" formatCode="0.000">
                  <c:v>0.43841000000000002</c:v>
                </c:pt>
                <c:pt idx="1165" formatCode="0.000">
                  <c:v>0.49259500000000001</c:v>
                </c:pt>
                <c:pt idx="1166" formatCode="0.000">
                  <c:v>0.46087</c:v>
                </c:pt>
                <c:pt idx="1167" formatCode="0.000">
                  <c:v>0.37151499999999998</c:v>
                </c:pt>
                <c:pt idx="1168" formatCode="0.000">
                  <c:v>0.44367499999999999</c:v>
                </c:pt>
                <c:pt idx="1169" formatCode="0.000">
                  <c:v>0.53574499999999992</c:v>
                </c:pt>
                <c:pt idx="1170" formatCode="0.000">
                  <c:v>0.42795499999999997</c:v>
                </c:pt>
                <c:pt idx="1171" formatCode="0.000">
                  <c:v>0.43305499999999997</c:v>
                </c:pt>
                <c:pt idx="1172" formatCode="0.000">
                  <c:v>0.44359499999999996</c:v>
                </c:pt>
                <c:pt idx="1173" formatCode="0.000">
                  <c:v>0.42217499999999997</c:v>
                </c:pt>
                <c:pt idx="1174" formatCode="0.000">
                  <c:v>0.32637499999999997</c:v>
                </c:pt>
                <c:pt idx="1175" formatCode="0.000">
                  <c:v>0.35811999999999999</c:v>
                </c:pt>
                <c:pt idx="1176" formatCode="0.000">
                  <c:v>0.44433999999999996</c:v>
                </c:pt>
                <c:pt idx="1177" formatCode="0.000">
                  <c:v>0.456625</c:v>
                </c:pt>
                <c:pt idx="1178" formatCode="0.000">
                  <c:v>0.46712999999999999</c:v>
                </c:pt>
                <c:pt idx="1179" formatCode="0.000">
                  <c:v>0.38747500000000001</c:v>
                </c:pt>
                <c:pt idx="1180" formatCode="0.000">
                  <c:v>0.50867499999999999</c:v>
                </c:pt>
                <c:pt idx="1181" formatCode="0.000">
                  <c:v>0.49581500000000001</c:v>
                </c:pt>
                <c:pt idx="1182" formatCode="0.000">
                  <c:v>0.33241999999999999</c:v>
                </c:pt>
                <c:pt idx="1183" formatCode="0.000">
                  <c:v>0.42584</c:v>
                </c:pt>
                <c:pt idx="1184" formatCode="0.000">
                  <c:v>0.51527499999999993</c:v>
                </c:pt>
                <c:pt idx="1185">
                  <c:v>0.415545</c:v>
                </c:pt>
                <c:pt idx="1186">
                  <c:v>0.33868500000000001</c:v>
                </c:pt>
                <c:pt idx="1187">
                  <c:v>0.38090499999999999</c:v>
                </c:pt>
                <c:pt idx="1188">
                  <c:v>0.43835999999999997</c:v>
                </c:pt>
                <c:pt idx="1189">
                  <c:v>0.43774999999999997</c:v>
                </c:pt>
                <c:pt idx="1190">
                  <c:v>0.48129500000000003</c:v>
                </c:pt>
                <c:pt idx="1191">
                  <c:v>0.37877499999999997</c:v>
                </c:pt>
                <c:pt idx="1192">
                  <c:v>0.50227999999999995</c:v>
                </c:pt>
                <c:pt idx="1193">
                  <c:v>0.51476999999999995</c:v>
                </c:pt>
                <c:pt idx="1194">
                  <c:v>0.36140499999999998</c:v>
                </c:pt>
                <c:pt idx="1195">
                  <c:v>0.45939000000000002</c:v>
                </c:pt>
                <c:pt idx="1196">
                  <c:v>0.46498499999999998</c:v>
                </c:pt>
                <c:pt idx="1197">
                  <c:v>0.35670000000000002</c:v>
                </c:pt>
                <c:pt idx="1198">
                  <c:v>0.32696000000000003</c:v>
                </c:pt>
                <c:pt idx="1199">
                  <c:v>0.31136999999999998</c:v>
                </c:pt>
                <c:pt idx="1200">
                  <c:v>0.403505</c:v>
                </c:pt>
                <c:pt idx="1201">
                  <c:v>0.47548500000000005</c:v>
                </c:pt>
                <c:pt idx="1202">
                  <c:v>0.438365</c:v>
                </c:pt>
                <c:pt idx="1203">
                  <c:v>0.36175499999999999</c:v>
                </c:pt>
                <c:pt idx="1204">
                  <c:v>0.51226499999999997</c:v>
                </c:pt>
                <c:pt idx="1205">
                  <c:v>0.53218499999999991</c:v>
                </c:pt>
                <c:pt idx="1206">
                  <c:v>0.36449500000000001</c:v>
                </c:pt>
                <c:pt idx="1207">
                  <c:v>0.43706500000000004</c:v>
                </c:pt>
                <c:pt idx="1208">
                  <c:v>0.46963500000000002</c:v>
                </c:pt>
                <c:pt idx="1209">
                  <c:v>0.396345</c:v>
                </c:pt>
                <c:pt idx="1210">
                  <c:v>0.32198499999999997</c:v>
                </c:pt>
                <c:pt idx="1211">
                  <c:v>0.34490999999999999</c:v>
                </c:pt>
                <c:pt idx="1212">
                  <c:v>0.46462000000000003</c:v>
                </c:pt>
                <c:pt idx="1213">
                  <c:v>0.47075</c:v>
                </c:pt>
                <c:pt idx="1214">
                  <c:v>0.44742499999999996</c:v>
                </c:pt>
                <c:pt idx="1215">
                  <c:v>0.42701499999999998</c:v>
                </c:pt>
                <c:pt idx="1216">
                  <c:v>0.51156500000000005</c:v>
                </c:pt>
                <c:pt idx="1217">
                  <c:v>0.52517999999999998</c:v>
                </c:pt>
                <c:pt idx="1218">
                  <c:v>0.38751000000000002</c:v>
                </c:pt>
                <c:pt idx="1219">
                  <c:v>0.46586</c:v>
                </c:pt>
                <c:pt idx="1220">
                  <c:v>0.55937999999999999</c:v>
                </c:pt>
                <c:pt idx="1221">
                  <c:v>0.40922000000000003</c:v>
                </c:pt>
                <c:pt idx="1222">
                  <c:v>0.32982999999999996</c:v>
                </c:pt>
                <c:pt idx="1223">
                  <c:v>0.37817000000000001</c:v>
                </c:pt>
                <c:pt idx="1224">
                  <c:v>0.41718500000000003</c:v>
                </c:pt>
                <c:pt idx="1225">
                  <c:v>0.44839499999999999</c:v>
                </c:pt>
                <c:pt idx="1226">
                  <c:v>0.46689999999999998</c:v>
                </c:pt>
                <c:pt idx="1227">
                  <c:v>0.45086500000000002</c:v>
                </c:pt>
                <c:pt idx="1228">
                  <c:v>0.50428499999999998</c:v>
                </c:pt>
                <c:pt idx="1229">
                  <c:v>0.57833500000000004</c:v>
                </c:pt>
                <c:pt idx="1230">
                  <c:v>0.41935500000000003</c:v>
                </c:pt>
                <c:pt idx="1231">
                  <c:v>0.53282999999999991</c:v>
                </c:pt>
                <c:pt idx="1232">
                  <c:v>0.50348999999999999</c:v>
                </c:pt>
                <c:pt idx="1233">
                  <c:v>0.33064500000000002</c:v>
                </c:pt>
                <c:pt idx="1234">
                  <c:v>0.31824999999999998</c:v>
                </c:pt>
                <c:pt idx="1235">
                  <c:v>0.29927999999999999</c:v>
                </c:pt>
                <c:pt idx="1236">
                  <c:v>0.41899500000000001</c:v>
                </c:pt>
                <c:pt idx="1237">
                  <c:v>0.48094999999999999</c:v>
                </c:pt>
                <c:pt idx="1238">
                  <c:v>0.46115499999999998</c:v>
                </c:pt>
                <c:pt idx="1239">
                  <c:v>0.40843499999999999</c:v>
                </c:pt>
                <c:pt idx="1240">
                  <c:v>0.51587499999999997</c:v>
                </c:pt>
                <c:pt idx="1241">
                  <c:v>0.536215</c:v>
                </c:pt>
                <c:pt idx="1242">
                  <c:v>0.436865</c:v>
                </c:pt>
                <c:pt idx="1243">
                  <c:v>0.46027000000000001</c:v>
                </c:pt>
                <c:pt idx="1244">
                  <c:v>0.54242000000000001</c:v>
                </c:pt>
                <c:pt idx="1245">
                  <c:v>0.39566499999999999</c:v>
                </c:pt>
                <c:pt idx="1246">
                  <c:v>0.31862999999999997</c:v>
                </c:pt>
                <c:pt idx="1247">
                  <c:v>0.33627499999999999</c:v>
                </c:pt>
                <c:pt idx="1248">
                  <c:v>0.43246499999999999</c:v>
                </c:pt>
                <c:pt idx="1249">
                  <c:v>0.46749499999999999</c:v>
                </c:pt>
                <c:pt idx="1250">
                  <c:v>0.42886999999999997</c:v>
                </c:pt>
                <c:pt idx="1251">
                  <c:v>0.43010500000000002</c:v>
                </c:pt>
                <c:pt idx="1252">
                  <c:v>0.51293</c:v>
                </c:pt>
                <c:pt idx="1253">
                  <c:v>0.51459999999999995</c:v>
                </c:pt>
                <c:pt idx="1254">
                  <c:v>0.42554000000000003</c:v>
                </c:pt>
                <c:pt idx="1255">
                  <c:v>0.49296499999999999</c:v>
                </c:pt>
                <c:pt idx="1256">
                  <c:v>0.52486999999999995</c:v>
                </c:pt>
                <c:pt idx="1257">
                  <c:v>0.40922000000000003</c:v>
                </c:pt>
                <c:pt idx="1258">
                  <c:v>0.32982999999999996</c:v>
                </c:pt>
                <c:pt idx="1259">
                  <c:v>0.37817000000000001</c:v>
                </c:pt>
                <c:pt idx="1260">
                  <c:v>0.41718500000000003</c:v>
                </c:pt>
                <c:pt idx="1261">
                  <c:v>0.44839499999999999</c:v>
                </c:pt>
                <c:pt idx="1262">
                  <c:v>0.46689999999999998</c:v>
                </c:pt>
                <c:pt idx="1263">
                  <c:v>0.45086500000000002</c:v>
                </c:pt>
                <c:pt idx="1264">
                  <c:v>0.50428499999999998</c:v>
                </c:pt>
                <c:pt idx="1265">
                  <c:v>0.57833500000000004</c:v>
                </c:pt>
                <c:pt idx="1266">
                  <c:v>0.41935500000000003</c:v>
                </c:pt>
                <c:pt idx="1267">
                  <c:v>0.53282999999999991</c:v>
                </c:pt>
                <c:pt idx="1268">
                  <c:v>0.50348999999999999</c:v>
                </c:pt>
                <c:pt idx="1269">
                  <c:v>0.33064500000000002</c:v>
                </c:pt>
                <c:pt idx="1270">
                  <c:v>0.31824999999999998</c:v>
                </c:pt>
                <c:pt idx="1271">
                  <c:v>0.29927999999999999</c:v>
                </c:pt>
                <c:pt idx="1272">
                  <c:v>0.41899500000000001</c:v>
                </c:pt>
                <c:pt idx="1273">
                  <c:v>0.48094999999999999</c:v>
                </c:pt>
                <c:pt idx="1274">
                  <c:v>0.46115499999999998</c:v>
                </c:pt>
                <c:pt idx="1275">
                  <c:v>0.40843499999999999</c:v>
                </c:pt>
                <c:pt idx="1276">
                  <c:v>0.51587499999999997</c:v>
                </c:pt>
                <c:pt idx="1277">
                  <c:v>0.536215</c:v>
                </c:pt>
                <c:pt idx="1278">
                  <c:v>0.436865</c:v>
                </c:pt>
                <c:pt idx="1279">
                  <c:v>0.46027000000000001</c:v>
                </c:pt>
                <c:pt idx="1280">
                  <c:v>0.54242000000000001</c:v>
                </c:pt>
                <c:pt idx="1281">
                  <c:v>0.39566499999999999</c:v>
                </c:pt>
                <c:pt idx="1282">
                  <c:v>0.31862999999999997</c:v>
                </c:pt>
                <c:pt idx="1283">
                  <c:v>0.33627499999999999</c:v>
                </c:pt>
                <c:pt idx="1284">
                  <c:v>0.43246499999999999</c:v>
                </c:pt>
                <c:pt idx="1285">
                  <c:v>0.46749499999999999</c:v>
                </c:pt>
                <c:pt idx="1286">
                  <c:v>0.42886999999999997</c:v>
                </c:pt>
                <c:pt idx="1287">
                  <c:v>0.43010500000000002</c:v>
                </c:pt>
                <c:pt idx="1288">
                  <c:v>0.51293</c:v>
                </c:pt>
                <c:pt idx="1289">
                  <c:v>0.51459999999999995</c:v>
                </c:pt>
                <c:pt idx="1290">
                  <c:v>0.42554000000000003</c:v>
                </c:pt>
                <c:pt idx="1291">
                  <c:v>0.49296499999999999</c:v>
                </c:pt>
                <c:pt idx="1292">
                  <c:v>0.52486999999999995</c:v>
                </c:pt>
                <c:pt idx="1293">
                  <c:v>0.312585</c:v>
                </c:pt>
                <c:pt idx="1294">
                  <c:v>0.24551000000000001</c:v>
                </c:pt>
                <c:pt idx="1295">
                  <c:v>0.26569500000000001</c:v>
                </c:pt>
                <c:pt idx="1296">
                  <c:v>0.383405</c:v>
                </c:pt>
                <c:pt idx="1297">
                  <c:v>0.33550000000000002</c:v>
                </c:pt>
                <c:pt idx="1298">
                  <c:v>0.32889499999999999</c:v>
                </c:pt>
                <c:pt idx="1299">
                  <c:v>0.46023500000000001</c:v>
                </c:pt>
                <c:pt idx="1300">
                  <c:v>0.46799999999999997</c:v>
                </c:pt>
                <c:pt idx="1301">
                  <c:v>0.44811000000000001</c:v>
                </c:pt>
                <c:pt idx="1302">
                  <c:v>0.41510000000000002</c:v>
                </c:pt>
                <c:pt idx="1303">
                  <c:v>0.55265500000000001</c:v>
                </c:pt>
                <c:pt idx="1304">
                  <c:v>0.50947500000000001</c:v>
                </c:pt>
                <c:pt idx="1305">
                  <c:v>0.233705</c:v>
                </c:pt>
                <c:pt idx="1306">
                  <c:v>0.23636499999999999</c:v>
                </c:pt>
                <c:pt idx="1307">
                  <c:v>0.21776999999999999</c:v>
                </c:pt>
                <c:pt idx="1308">
                  <c:v>0.39210499999999998</c:v>
                </c:pt>
                <c:pt idx="1309">
                  <c:v>0.41684500000000002</c:v>
                </c:pt>
                <c:pt idx="1310">
                  <c:v>0.35965000000000003</c:v>
                </c:pt>
                <c:pt idx="1311">
                  <c:v>0.43748500000000001</c:v>
                </c:pt>
                <c:pt idx="1312">
                  <c:v>0.46367999999999998</c:v>
                </c:pt>
                <c:pt idx="1313">
                  <c:v>0.47986499999999999</c:v>
                </c:pt>
                <c:pt idx="1314">
                  <c:v>0.53747499999999993</c:v>
                </c:pt>
                <c:pt idx="1315">
                  <c:v>0.58915999999999991</c:v>
                </c:pt>
                <c:pt idx="1316">
                  <c:v>0.58122499999999999</c:v>
                </c:pt>
                <c:pt idx="1317">
                  <c:v>0.27307499999999996</c:v>
                </c:pt>
                <c:pt idx="1318">
                  <c:v>0.2233</c:v>
                </c:pt>
                <c:pt idx="1319">
                  <c:v>0.216445</c:v>
                </c:pt>
                <c:pt idx="1320">
                  <c:v>0.34548500000000004</c:v>
                </c:pt>
                <c:pt idx="1321">
                  <c:v>0.34538999999999997</c:v>
                </c:pt>
                <c:pt idx="1322">
                  <c:v>0.31777500000000003</c:v>
                </c:pt>
                <c:pt idx="1323">
                  <c:v>0.43057500000000004</c:v>
                </c:pt>
                <c:pt idx="1324">
                  <c:v>0.44928500000000005</c:v>
                </c:pt>
                <c:pt idx="1325">
                  <c:v>0.42041499999999998</c:v>
                </c:pt>
                <c:pt idx="1326">
                  <c:v>0.46086000000000005</c:v>
                </c:pt>
                <c:pt idx="1327">
                  <c:v>0.52842999999999996</c:v>
                </c:pt>
                <c:pt idx="1328">
                  <c:v>0.61061999999999994</c:v>
                </c:pt>
                <c:pt idx="1329" formatCode="0.000">
                  <c:v>0.31670500000000001</c:v>
                </c:pt>
                <c:pt idx="1330" formatCode="0.000">
                  <c:v>0.47155000000000002</c:v>
                </c:pt>
                <c:pt idx="1331" formatCode="0.000">
                  <c:v>0.48411000000000004</c:v>
                </c:pt>
                <c:pt idx="1332" formatCode="0.000">
                  <c:v>0.42418</c:v>
                </c:pt>
                <c:pt idx="1333" formatCode="0.000">
                  <c:v>0.45525000000000004</c:v>
                </c:pt>
                <c:pt idx="1334" formatCode="0.000">
                  <c:v>0.47842499999999999</c:v>
                </c:pt>
                <c:pt idx="1335" formatCode="0.000">
                  <c:v>0.41070000000000001</c:v>
                </c:pt>
                <c:pt idx="1336" formatCode="0.000">
                  <c:v>0.49691000000000002</c:v>
                </c:pt>
                <c:pt idx="1337" formatCode="0.000">
                  <c:v>0.389845</c:v>
                </c:pt>
                <c:pt idx="1338" formatCode="0.000">
                  <c:v>0.473105</c:v>
                </c:pt>
                <c:pt idx="1339" formatCode="0.000">
                  <c:v>0.38841000000000003</c:v>
                </c:pt>
                <c:pt idx="1340" formatCode="0.000">
                  <c:v>0.43343500000000001</c:v>
                </c:pt>
                <c:pt idx="1341" formatCode="0.000">
                  <c:v>0.43984000000000001</c:v>
                </c:pt>
                <c:pt idx="1342" formatCode="0.000">
                  <c:v>0.36396499999999998</c:v>
                </c:pt>
                <c:pt idx="1343" formatCode="0.000">
                  <c:v>0.40290000000000004</c:v>
                </c:pt>
                <c:pt idx="1344" formatCode="0.000">
                  <c:v>0.47360000000000002</c:v>
                </c:pt>
                <c:pt idx="1345" formatCode="0.000">
                  <c:v>0.48727500000000001</c:v>
                </c:pt>
                <c:pt idx="1346" formatCode="0.000">
                  <c:v>0.42723</c:v>
                </c:pt>
                <c:pt idx="1347" formatCode="0.000">
                  <c:v>0.45244000000000001</c:v>
                </c:pt>
                <c:pt idx="1348" formatCode="0.000">
                  <c:v>0.43393000000000004</c:v>
                </c:pt>
                <c:pt idx="1349" formatCode="0.000">
                  <c:v>0.46453</c:v>
                </c:pt>
                <c:pt idx="1350" formatCode="0.000">
                  <c:v>0.51737500000000003</c:v>
                </c:pt>
                <c:pt idx="1351" formatCode="0.000">
                  <c:v>0.44383499999999998</c:v>
                </c:pt>
                <c:pt idx="1352" formatCode="0.000">
                  <c:v>0.29542500000000005</c:v>
                </c:pt>
                <c:pt idx="1353" formatCode="0.000">
                  <c:v>0.44638</c:v>
                </c:pt>
                <c:pt idx="1354" formatCode="0.000">
                  <c:v>0.50407999999999997</c:v>
                </c:pt>
                <c:pt idx="1355" formatCode="0.000">
                  <c:v>0.42528500000000002</c:v>
                </c:pt>
                <c:pt idx="1356" formatCode="0.000">
                  <c:v>0.46110499999999999</c:v>
                </c:pt>
                <c:pt idx="1357" formatCode="0.000">
                  <c:v>0.45954</c:v>
                </c:pt>
                <c:pt idx="1358" formatCode="0.000">
                  <c:v>0.504915</c:v>
                </c:pt>
                <c:pt idx="1359" formatCode="0.000">
                  <c:v>0.36336999999999997</c:v>
                </c:pt>
                <c:pt idx="1360" formatCode="0.000">
                  <c:v>0.48362000000000005</c:v>
                </c:pt>
                <c:pt idx="1361" formatCode="0.000">
                  <c:v>0.47442000000000001</c:v>
                </c:pt>
                <c:pt idx="1362" formatCode="0.000">
                  <c:v>0.46665500000000004</c:v>
                </c:pt>
                <c:pt idx="1363" formatCode="0.000">
                  <c:v>0.48198000000000002</c:v>
                </c:pt>
                <c:pt idx="1364" formatCode="0.000">
                  <c:v>0.47524</c:v>
                </c:pt>
                <c:pt idx="1365" formatCode="0.000">
                  <c:v>0.389905</c:v>
                </c:pt>
                <c:pt idx="1366" formatCode="0.000">
                  <c:v>0.44134499999999999</c:v>
                </c:pt>
                <c:pt idx="1367" formatCode="0.000">
                  <c:v>0.43554500000000002</c:v>
                </c:pt>
                <c:pt idx="1368">
                  <c:v>0.30615499999999995</c:v>
                </c:pt>
                <c:pt idx="1369">
                  <c:v>0.42533500000000002</c:v>
                </c:pt>
                <c:pt idx="1370">
                  <c:v>0.47018000000000004</c:v>
                </c:pt>
                <c:pt idx="1371">
                  <c:v>0.43464999999999998</c:v>
                </c:pt>
                <c:pt idx="1372">
                  <c:v>0.47221999999999997</c:v>
                </c:pt>
                <c:pt idx="1373">
                  <c:v>0.50680999999999998</c:v>
                </c:pt>
                <c:pt idx="1374">
                  <c:v>0.40650999999999998</c:v>
                </c:pt>
                <c:pt idx="1375">
                  <c:v>0.50438500000000008</c:v>
                </c:pt>
                <c:pt idx="1376">
                  <c:v>0.35214999999999996</c:v>
                </c:pt>
                <c:pt idx="1377">
                  <c:v>0.48795999999999995</c:v>
                </c:pt>
                <c:pt idx="1378">
                  <c:v>0.37375000000000003</c:v>
                </c:pt>
                <c:pt idx="1379">
                  <c:v>0.39422000000000001</c:v>
                </c:pt>
                <c:pt idx="1380">
                  <c:v>0.4662</c:v>
                </c:pt>
                <c:pt idx="1381">
                  <c:v>0.50294499999999998</c:v>
                </c:pt>
                <c:pt idx="1382">
                  <c:v>0.48320999999999997</c:v>
                </c:pt>
                <c:pt idx="1383">
                  <c:v>0.46296500000000002</c:v>
                </c:pt>
                <c:pt idx="1384">
                  <c:v>0.37206499999999998</c:v>
                </c:pt>
                <c:pt idx="1385">
                  <c:v>0.51965499999999998</c:v>
                </c:pt>
                <c:pt idx="1386">
                  <c:v>0.45637</c:v>
                </c:pt>
                <c:pt idx="1387">
                  <c:v>0.31513999999999998</c:v>
                </c:pt>
                <c:pt idx="1388">
                  <c:v>0.502355</c:v>
                </c:pt>
                <c:pt idx="1389">
                  <c:v>0.40868499999999996</c:v>
                </c:pt>
                <c:pt idx="1390">
                  <c:v>0.46244499999999999</c:v>
                </c:pt>
                <c:pt idx="1391">
                  <c:v>0.41051000000000004</c:v>
                </c:pt>
                <c:pt idx="1392">
                  <c:v>0.43398500000000001</c:v>
                </c:pt>
                <c:pt idx="1393">
                  <c:v>0.43696500000000005</c:v>
                </c:pt>
                <c:pt idx="1394">
                  <c:v>0.40727000000000002</c:v>
                </c:pt>
                <c:pt idx="1395">
                  <c:v>0.46506499999999995</c:v>
                </c:pt>
                <c:pt idx="1396">
                  <c:v>0.48214499999999993</c:v>
                </c:pt>
                <c:pt idx="1397">
                  <c:v>0.50808999999999993</c:v>
                </c:pt>
                <c:pt idx="1398">
                  <c:v>0.37396499999999999</c:v>
                </c:pt>
                <c:pt idx="1399">
                  <c:v>0.45496999999999999</c:v>
                </c:pt>
                <c:pt idx="1400">
                  <c:v>0.47658500000000004</c:v>
                </c:pt>
                <c:pt idx="1401">
                  <c:v>0.46681499999999998</c:v>
                </c:pt>
                <c:pt idx="1402">
                  <c:v>0.46712999999999999</c:v>
                </c:pt>
                <c:pt idx="1403">
                  <c:v>0.50061</c:v>
                </c:pt>
                <c:pt idx="1404">
                  <c:v>0.37462000000000001</c:v>
                </c:pt>
                <c:pt idx="1405">
                  <c:v>0.46401000000000003</c:v>
                </c:pt>
                <c:pt idx="1406">
                  <c:v>0.45328999999999997</c:v>
                </c:pt>
                <c:pt idx="1407" formatCode="0.0000">
                  <c:v>0.29025000000000001</c:v>
                </c:pt>
                <c:pt idx="1408" formatCode="0.0000">
                  <c:v>0.42884999999999995</c:v>
                </c:pt>
                <c:pt idx="1409" formatCode="0.0000">
                  <c:v>0.52150000000000007</c:v>
                </c:pt>
                <c:pt idx="1410" formatCode="0.0000">
                  <c:v>0.46536</c:v>
                </c:pt>
                <c:pt idx="1411" formatCode="0.0000">
                  <c:v>0.45079999999999998</c:v>
                </c:pt>
                <c:pt idx="1412" formatCode="0.0000">
                  <c:v>0.50144</c:v>
                </c:pt>
                <c:pt idx="1413" formatCode="0.0000">
                  <c:v>0.38932500000000003</c:v>
                </c:pt>
                <c:pt idx="1414" formatCode="0.0000">
                  <c:v>0.49678999999999995</c:v>
                </c:pt>
                <c:pt idx="1415" formatCode="0.0000">
                  <c:v>0.39724499999999996</c:v>
                </c:pt>
                <c:pt idx="1416" formatCode="0.0000">
                  <c:v>0.44834499999999999</c:v>
                </c:pt>
                <c:pt idx="1417" formatCode="0.0000">
                  <c:v>0.36941000000000002</c:v>
                </c:pt>
                <c:pt idx="1418" formatCode="0.0000">
                  <c:v>0.388125</c:v>
                </c:pt>
                <c:pt idx="1419" formatCode="0.0000">
                  <c:v>0.43430000000000002</c:v>
                </c:pt>
                <c:pt idx="1420" formatCode="0.0000">
                  <c:v>0.38131000000000004</c:v>
                </c:pt>
                <c:pt idx="1421" formatCode="0.0000">
                  <c:v>0.47241999999999995</c:v>
                </c:pt>
                <c:pt idx="1422" formatCode="0.0000">
                  <c:v>0.549095</c:v>
                </c:pt>
                <c:pt idx="1423" formatCode="0.0000">
                  <c:v>0.51091500000000001</c:v>
                </c:pt>
                <c:pt idx="1424" formatCode="0.0000">
                  <c:v>0.45882500000000004</c:v>
                </c:pt>
                <c:pt idx="1425" formatCode="0.0000">
                  <c:v>0.43519000000000002</c:v>
                </c:pt>
                <c:pt idx="1426" formatCode="0.0000">
                  <c:v>0.37746499999999999</c:v>
                </c:pt>
                <c:pt idx="1427" formatCode="0.0000">
                  <c:v>0.37711499999999998</c:v>
                </c:pt>
                <c:pt idx="1428" formatCode="0.0000">
                  <c:v>0.50273999999999996</c:v>
                </c:pt>
                <c:pt idx="1429" formatCode="0.0000">
                  <c:v>0.45489000000000002</c:v>
                </c:pt>
                <c:pt idx="1430" formatCode="0.0000">
                  <c:v>0.35350500000000001</c:v>
                </c:pt>
                <c:pt idx="1431" formatCode="0.0000">
                  <c:v>0.48397999999999997</c:v>
                </c:pt>
                <c:pt idx="1432" formatCode="0.0000">
                  <c:v>0.50188999999999995</c:v>
                </c:pt>
                <c:pt idx="1433" formatCode="0.0000">
                  <c:v>0.40044999999999997</c:v>
                </c:pt>
                <c:pt idx="1434" formatCode="0.0000">
                  <c:v>0.44976000000000005</c:v>
                </c:pt>
                <c:pt idx="1435" formatCode="0.0000">
                  <c:v>0.48659000000000002</c:v>
                </c:pt>
                <c:pt idx="1436" formatCode="0.0000">
                  <c:v>0.48663499999999998</c:v>
                </c:pt>
                <c:pt idx="1437" formatCode="0.0000">
                  <c:v>0.39696500000000001</c:v>
                </c:pt>
                <c:pt idx="1438" formatCode="0.0000">
                  <c:v>0.50597000000000003</c:v>
                </c:pt>
                <c:pt idx="1439" formatCode="0.0000">
                  <c:v>0.47373500000000002</c:v>
                </c:pt>
                <c:pt idx="1440" formatCode="0.0000">
                  <c:v>0.40858</c:v>
                </c:pt>
                <c:pt idx="1441" formatCode="0.0000">
                  <c:v>0.410885</c:v>
                </c:pt>
                <c:pt idx="1442" formatCode="0.0000">
                  <c:v>0.457065</c:v>
                </c:pt>
                <c:pt idx="1443" formatCode="0.0000">
                  <c:v>0.43783499999999997</c:v>
                </c:pt>
                <c:pt idx="1444" formatCode="0.0000">
                  <c:v>0.47009999999999996</c:v>
                </c:pt>
                <c:pt idx="1445" formatCode="0.0000">
                  <c:v>0.37332500000000002</c:v>
                </c:pt>
                <c:pt idx="1446">
                  <c:v>0.21796499999999999</c:v>
                </c:pt>
                <c:pt idx="1447">
                  <c:v>0.45654499999999998</c:v>
                </c:pt>
                <c:pt idx="1448">
                  <c:v>0.610815</c:v>
                </c:pt>
                <c:pt idx="1449">
                  <c:v>0.53143999999999991</c:v>
                </c:pt>
                <c:pt idx="1450">
                  <c:v>0.34116000000000002</c:v>
                </c:pt>
                <c:pt idx="1451">
                  <c:v>0.42844000000000004</c:v>
                </c:pt>
                <c:pt idx="1452">
                  <c:v>0.37426000000000004</c:v>
                </c:pt>
                <c:pt idx="1453">
                  <c:v>0.48147000000000001</c:v>
                </c:pt>
                <c:pt idx="1454">
                  <c:v>0.39161499999999999</c:v>
                </c:pt>
                <c:pt idx="1455">
                  <c:v>0.46298499999999998</c:v>
                </c:pt>
                <c:pt idx="1456">
                  <c:v>0.26757500000000001</c:v>
                </c:pt>
                <c:pt idx="1457">
                  <c:v>0.38610500000000003</c:v>
                </c:pt>
                <c:pt idx="1458">
                  <c:v>0.43721500000000002</c:v>
                </c:pt>
                <c:pt idx="1459">
                  <c:v>0.27076500000000003</c:v>
                </c:pt>
                <c:pt idx="1460">
                  <c:v>0.46911999999999998</c:v>
                </c:pt>
                <c:pt idx="1461">
                  <c:v>0.65736499999999998</c:v>
                </c:pt>
                <c:pt idx="1462">
                  <c:v>0.60903499999999999</c:v>
                </c:pt>
                <c:pt idx="1463">
                  <c:v>0.33289000000000002</c:v>
                </c:pt>
                <c:pt idx="1464">
                  <c:v>0.35436499999999999</c:v>
                </c:pt>
                <c:pt idx="1465">
                  <c:v>0.39209499999999997</c:v>
                </c:pt>
                <c:pt idx="1466">
                  <c:v>0.48622500000000002</c:v>
                </c:pt>
                <c:pt idx="1467">
                  <c:v>0.55678499999999997</c:v>
                </c:pt>
                <c:pt idx="1468">
                  <c:v>0.49942500000000001</c:v>
                </c:pt>
                <c:pt idx="1469">
                  <c:v>0.21856999999999999</c:v>
                </c:pt>
                <c:pt idx="1470">
                  <c:v>0.44438</c:v>
                </c:pt>
                <c:pt idx="1471">
                  <c:v>0.46531500000000003</c:v>
                </c:pt>
                <c:pt idx="1472">
                  <c:v>0.27252999999999999</c:v>
                </c:pt>
                <c:pt idx="1473">
                  <c:v>0.488145</c:v>
                </c:pt>
                <c:pt idx="1474">
                  <c:v>0.55693999999999999</c:v>
                </c:pt>
                <c:pt idx="1475">
                  <c:v>0.60163499999999992</c:v>
                </c:pt>
                <c:pt idx="1476">
                  <c:v>0.27932000000000001</c:v>
                </c:pt>
                <c:pt idx="1477">
                  <c:v>0.39299499999999998</c:v>
                </c:pt>
                <c:pt idx="1478">
                  <c:v>0.46777999999999997</c:v>
                </c:pt>
                <c:pt idx="1479">
                  <c:v>0.43162</c:v>
                </c:pt>
                <c:pt idx="1480">
                  <c:v>0.61852499999999999</c:v>
                </c:pt>
                <c:pt idx="1481">
                  <c:v>0.52012499999999995</c:v>
                </c:pt>
                <c:pt idx="1482">
                  <c:v>0.27928500000000001</c:v>
                </c:pt>
                <c:pt idx="1483">
                  <c:v>0.47921999999999998</c:v>
                </c:pt>
                <c:pt idx="1484">
                  <c:v>0.49512499999999998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690432"/>
        <c:axId val="108692608"/>
      </c:scatterChart>
      <c:valAx>
        <c:axId val="108690432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Handheld NDVI</a:t>
                </a:r>
                <a:endParaRPr lang="en-US" sz="1800" dirty="0"/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8692608"/>
        <c:crosses val="autoZero"/>
        <c:crossBetween val="midCat"/>
        <c:majorUnit val="0.2"/>
      </c:valAx>
      <c:valAx>
        <c:axId val="1086926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err="1" smtClean="0"/>
                  <a:t>GreenSeeker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NDVI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8690432"/>
        <c:crosses val="autoZero"/>
        <c:crossBetween val="midCat"/>
        <c:majorUnit val="0.2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03171682978879"/>
          <c:y val="0.21539511407227943"/>
          <c:w val="0.71129124046410086"/>
          <c:h val="0.62656915001009494"/>
        </c:manualLayout>
      </c:layout>
      <c:scatterChart>
        <c:scatterStyle val="lineMarker"/>
        <c:varyColors val="0"/>
        <c:ser>
          <c:idx val="0"/>
          <c:order val="0"/>
          <c:tx>
            <c:v>GS vs Hand#2</c:v>
          </c:tx>
          <c:spPr>
            <a:ln w="28575">
              <a:noFill/>
            </a:ln>
          </c:spPr>
          <c:marker>
            <c:symbol val="diamond"/>
            <c:size val="9"/>
          </c:marker>
          <c:trendline>
            <c:trendlineType val="linear"/>
            <c:dispRSqr val="1"/>
            <c:dispEq val="1"/>
            <c:trendlineLbl>
              <c:layout>
                <c:manualLayout>
                  <c:x val="-0.51750386341894183"/>
                  <c:y val="-0.15385665253381789"/>
                </c:manualLayout>
              </c:layout>
              <c:numFmt formatCode="#,##0.000" sourceLinked="0"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xVal>
            <c:numRef>
              <c:f>Sheet1!$B$2:$B$10</c:f>
              <c:numCache>
                <c:formatCode>0.00</c:formatCode>
                <c:ptCount val="9"/>
                <c:pt idx="0">
                  <c:v>0.27</c:v>
                </c:pt>
                <c:pt idx="1">
                  <c:v>0.57999999999999996</c:v>
                </c:pt>
                <c:pt idx="2">
                  <c:v>0.84</c:v>
                </c:pt>
                <c:pt idx="3">
                  <c:v>0</c:v>
                </c:pt>
                <c:pt idx="4">
                  <c:v>0</c:v>
                </c:pt>
                <c:pt idx="5">
                  <c:v>0.71</c:v>
                </c:pt>
                <c:pt idx="6">
                  <c:v>0.16</c:v>
                </c:pt>
                <c:pt idx="7">
                  <c:v>0.3</c:v>
                </c:pt>
                <c:pt idx="8">
                  <c:v>0.72</c:v>
                </c:pt>
              </c:numCache>
            </c:numRef>
          </c:xVal>
          <c:yVal>
            <c:numRef>
              <c:f>Sheet1!$A$2:$A$10</c:f>
              <c:numCache>
                <c:formatCode>0.00</c:formatCode>
                <c:ptCount val="9"/>
                <c:pt idx="0">
                  <c:v>0.33700000000000002</c:v>
                </c:pt>
                <c:pt idx="1">
                  <c:v>0.65</c:v>
                </c:pt>
                <c:pt idx="2">
                  <c:v>0.9</c:v>
                </c:pt>
                <c:pt idx="3">
                  <c:v>0.04</c:v>
                </c:pt>
                <c:pt idx="4">
                  <c:v>0.05</c:v>
                </c:pt>
                <c:pt idx="5">
                  <c:v>0.78</c:v>
                </c:pt>
                <c:pt idx="6">
                  <c:v>0.22</c:v>
                </c:pt>
                <c:pt idx="7">
                  <c:v>0.38</c:v>
                </c:pt>
                <c:pt idx="8">
                  <c:v>0.78</c:v>
                </c:pt>
              </c:numCache>
            </c:numRef>
          </c:yVal>
          <c:smooth val="0"/>
        </c:ser>
        <c:ser>
          <c:idx val="1"/>
          <c:order val="1"/>
          <c:tx>
            <c:v>GS vs Hand#1</c:v>
          </c:tx>
          <c:spPr>
            <a:ln w="28575">
              <a:noFill/>
            </a:ln>
          </c:spPr>
          <c:marker>
            <c:symbol val="square"/>
            <c:size val="9"/>
          </c:marker>
          <c:trendline>
            <c:trendlineType val="linear"/>
            <c:dispRSqr val="1"/>
            <c:dispEq val="1"/>
            <c:trendlineLbl>
              <c:layout>
                <c:manualLayout>
                  <c:x val="-0.32388942036451052"/>
                  <c:y val="-0.15385665253381789"/>
                </c:manualLayout>
              </c:layout>
              <c:numFmt formatCode="#,##0.000" sourceLinked="0"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xVal>
            <c:numRef>
              <c:f>Sheet1!$C$2:$C$10</c:f>
              <c:numCache>
                <c:formatCode>0.00</c:formatCode>
                <c:ptCount val="9"/>
                <c:pt idx="0">
                  <c:v>0.33</c:v>
                </c:pt>
                <c:pt idx="1">
                  <c:v>0.62</c:v>
                </c:pt>
                <c:pt idx="2">
                  <c:v>0.87</c:v>
                </c:pt>
                <c:pt idx="3">
                  <c:v>0.04</c:v>
                </c:pt>
                <c:pt idx="4">
                  <c:v>0.04</c:v>
                </c:pt>
                <c:pt idx="5">
                  <c:v>0.75</c:v>
                </c:pt>
                <c:pt idx="6">
                  <c:v>0.2</c:v>
                </c:pt>
                <c:pt idx="7">
                  <c:v>0.34</c:v>
                </c:pt>
                <c:pt idx="8">
                  <c:v>0.76</c:v>
                </c:pt>
              </c:numCache>
            </c:numRef>
          </c:xVal>
          <c:yVal>
            <c:numRef>
              <c:f>Sheet1!$A$2:$A$10</c:f>
              <c:numCache>
                <c:formatCode>0.00</c:formatCode>
                <c:ptCount val="9"/>
                <c:pt idx="0">
                  <c:v>0.33700000000000002</c:v>
                </c:pt>
                <c:pt idx="1">
                  <c:v>0.65</c:v>
                </c:pt>
                <c:pt idx="2">
                  <c:v>0.9</c:v>
                </c:pt>
                <c:pt idx="3">
                  <c:v>0.04</c:v>
                </c:pt>
                <c:pt idx="4">
                  <c:v>0.05</c:v>
                </c:pt>
                <c:pt idx="5">
                  <c:v>0.78</c:v>
                </c:pt>
                <c:pt idx="6">
                  <c:v>0.22</c:v>
                </c:pt>
                <c:pt idx="7">
                  <c:v>0.38</c:v>
                </c:pt>
                <c:pt idx="8">
                  <c:v>0.78</c:v>
                </c:pt>
              </c:numCache>
            </c:numRef>
          </c:yVal>
          <c:smooth val="0"/>
        </c:ser>
        <c:ser>
          <c:idx val="2"/>
          <c:order val="2"/>
          <c:tx>
            <c:v>GS vs Hand#7</c:v>
          </c:tx>
          <c:spPr>
            <a:ln w="28575">
              <a:noFill/>
            </a:ln>
          </c:spPr>
          <c:marker>
            <c:symbol val="triangle"/>
            <c:size val="9"/>
          </c:marker>
          <c:trendline>
            <c:trendlineType val="linear"/>
            <c:dispRSqr val="1"/>
            <c:dispEq val="1"/>
            <c:trendlineLbl>
              <c:layout>
                <c:manualLayout>
                  <c:x val="-7.0300733436357843E-2"/>
                  <c:y val="-0.15792893196042804"/>
                </c:manualLayout>
              </c:layout>
              <c:numFmt formatCode="#,##0.000" sourceLinked="0"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xVal>
            <c:numRef>
              <c:f>Sheet1!$D$2:$D$10</c:f>
              <c:numCache>
                <c:formatCode>0.00</c:formatCode>
                <c:ptCount val="9"/>
                <c:pt idx="0">
                  <c:v>0.33</c:v>
                </c:pt>
                <c:pt idx="1">
                  <c:v>0.6</c:v>
                </c:pt>
                <c:pt idx="2">
                  <c:v>0.81</c:v>
                </c:pt>
                <c:pt idx="3">
                  <c:v>0.05</c:v>
                </c:pt>
                <c:pt idx="4">
                  <c:v>0.06</c:v>
                </c:pt>
                <c:pt idx="5">
                  <c:v>0.71</c:v>
                </c:pt>
                <c:pt idx="6">
                  <c:v>0.22</c:v>
                </c:pt>
                <c:pt idx="7">
                  <c:v>0.35</c:v>
                </c:pt>
                <c:pt idx="8">
                  <c:v>0.74</c:v>
                </c:pt>
              </c:numCache>
            </c:numRef>
          </c:xVal>
          <c:yVal>
            <c:numRef>
              <c:f>Sheet1!$A$2:$A$10</c:f>
              <c:numCache>
                <c:formatCode>0.00</c:formatCode>
                <c:ptCount val="9"/>
                <c:pt idx="0">
                  <c:v>0.33700000000000002</c:v>
                </c:pt>
                <c:pt idx="1">
                  <c:v>0.65</c:v>
                </c:pt>
                <c:pt idx="2">
                  <c:v>0.9</c:v>
                </c:pt>
                <c:pt idx="3">
                  <c:v>0.04</c:v>
                </c:pt>
                <c:pt idx="4">
                  <c:v>0.05</c:v>
                </c:pt>
                <c:pt idx="5">
                  <c:v>0.78</c:v>
                </c:pt>
                <c:pt idx="6">
                  <c:v>0.22</c:v>
                </c:pt>
                <c:pt idx="7">
                  <c:v>0.38</c:v>
                </c:pt>
                <c:pt idx="8">
                  <c:v>0.78</c:v>
                </c:pt>
              </c:numCache>
            </c:numRef>
          </c:yVal>
          <c:smooth val="0"/>
        </c:ser>
        <c:ser>
          <c:idx val="3"/>
          <c:order val="3"/>
          <c:tx>
            <c:v>GS vs Hand Avg</c:v>
          </c:tx>
          <c:spPr>
            <a:ln w="28575">
              <a:noFill/>
            </a:ln>
          </c:spPr>
          <c:marker>
            <c:symbol val="x"/>
            <c:size val="9"/>
          </c:marker>
          <c:trendline>
            <c:trendlineType val="linear"/>
            <c:dispRSqr val="1"/>
            <c:dispEq val="1"/>
            <c:trendlineLbl>
              <c:layout>
                <c:manualLayout>
                  <c:x val="0.14604753845021709"/>
                  <c:y val="-0.15129254996971533"/>
                </c:manualLayout>
              </c:layout>
              <c:numFmt formatCode="#,##0.000" sourceLinked="0"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xVal>
            <c:numRef>
              <c:f>Sheet1!$E$2:$E$10</c:f>
              <c:numCache>
                <c:formatCode>0.00</c:formatCode>
                <c:ptCount val="9"/>
                <c:pt idx="0">
                  <c:v>0.31000000000000005</c:v>
                </c:pt>
                <c:pt idx="1">
                  <c:v>0.6</c:v>
                </c:pt>
                <c:pt idx="2">
                  <c:v>0.84</c:v>
                </c:pt>
                <c:pt idx="3">
                  <c:v>0.03</c:v>
                </c:pt>
                <c:pt idx="4">
                  <c:v>3.3333333333333333E-2</c:v>
                </c:pt>
                <c:pt idx="5">
                  <c:v>0.72333333333333327</c:v>
                </c:pt>
                <c:pt idx="6">
                  <c:v>0.19333333333333333</c:v>
                </c:pt>
                <c:pt idx="7">
                  <c:v>0.33</c:v>
                </c:pt>
                <c:pt idx="8">
                  <c:v>0.73999999999999988</c:v>
                </c:pt>
              </c:numCache>
            </c:numRef>
          </c:xVal>
          <c:yVal>
            <c:numRef>
              <c:f>Sheet1!$A$2:$A$10</c:f>
              <c:numCache>
                <c:formatCode>0.00</c:formatCode>
                <c:ptCount val="9"/>
                <c:pt idx="0">
                  <c:v>0.33700000000000002</c:v>
                </c:pt>
                <c:pt idx="1">
                  <c:v>0.65</c:v>
                </c:pt>
                <c:pt idx="2">
                  <c:v>0.9</c:v>
                </c:pt>
                <c:pt idx="3">
                  <c:v>0.04</c:v>
                </c:pt>
                <c:pt idx="4">
                  <c:v>0.05</c:v>
                </c:pt>
                <c:pt idx="5">
                  <c:v>0.78</c:v>
                </c:pt>
                <c:pt idx="6">
                  <c:v>0.22</c:v>
                </c:pt>
                <c:pt idx="7">
                  <c:v>0.38</c:v>
                </c:pt>
                <c:pt idx="8">
                  <c:v>0.78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849472"/>
        <c:axId val="93859840"/>
      </c:scatterChart>
      <c:valAx>
        <c:axId val="93849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Handheld NDVI</a:t>
                </a:r>
                <a:endParaRPr lang="en-US" sz="160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3859840"/>
        <c:crosses val="autoZero"/>
        <c:crossBetween val="midCat"/>
      </c:valAx>
      <c:valAx>
        <c:axId val="93859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err="1" smtClean="0"/>
                  <a:t>GreenSeeker</a:t>
                </a:r>
                <a:r>
                  <a:rPr lang="en-US" sz="1600" dirty="0" smtClean="0"/>
                  <a:t> NDVI</a:t>
                </a:r>
                <a:endParaRPr lang="en-US" sz="160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3849472"/>
        <c:crosses val="autoZero"/>
        <c:crossBetween val="midCat"/>
        <c:majorUnit val="0.2"/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4.4816150317658891E-2"/>
          <c:y val="6.8443367655966078E-5"/>
          <c:w val="0.90710532711188863"/>
          <c:h val="0.1025134545981605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46486411732167"/>
          <c:y val="0.19334772669545339"/>
          <c:w val="0.71993764932970827"/>
          <c:h val="0.64834836169672339"/>
        </c:manualLayout>
      </c:layout>
      <c:scatterChart>
        <c:scatterStyle val="lineMarker"/>
        <c:varyColors val="0"/>
        <c:ser>
          <c:idx val="0"/>
          <c:order val="0"/>
          <c:tx>
            <c:v>Hand#2 vs Hand Avg</c:v>
          </c:tx>
          <c:spPr>
            <a:ln w="28575">
              <a:noFill/>
            </a:ln>
          </c:spPr>
          <c:marker>
            <c:symbol val="diamond"/>
            <c:size val="9"/>
          </c:marker>
          <c:trendline>
            <c:trendlineType val="linear"/>
            <c:dispRSqr val="1"/>
            <c:dispEq val="1"/>
            <c:trendlineLbl>
              <c:layout>
                <c:manualLayout>
                  <c:x val="-0.50031680456983241"/>
                  <c:y val="-0.17785810864551022"/>
                </c:manualLayout>
              </c:layout>
              <c:numFmt formatCode="#,##0.000" sourceLinked="0"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xVal>
            <c:numRef>
              <c:f>Sheet1!$D$2:$D$10</c:f>
              <c:numCache>
                <c:formatCode>0.00</c:formatCode>
                <c:ptCount val="9"/>
                <c:pt idx="0">
                  <c:v>0.31000000000000005</c:v>
                </c:pt>
                <c:pt idx="1">
                  <c:v>0.6</c:v>
                </c:pt>
                <c:pt idx="2">
                  <c:v>0.84</c:v>
                </c:pt>
                <c:pt idx="3">
                  <c:v>0.03</c:v>
                </c:pt>
                <c:pt idx="4">
                  <c:v>3.3333333333333333E-2</c:v>
                </c:pt>
                <c:pt idx="5">
                  <c:v>0.72333333333333327</c:v>
                </c:pt>
                <c:pt idx="6">
                  <c:v>0.19333333333333333</c:v>
                </c:pt>
                <c:pt idx="7">
                  <c:v>0.33</c:v>
                </c:pt>
                <c:pt idx="8">
                  <c:v>0.73999999999999988</c:v>
                </c:pt>
              </c:numCache>
            </c:numRef>
          </c:xVal>
          <c:yVal>
            <c:numRef>
              <c:f>Sheet1!$A$2:$A$10</c:f>
              <c:numCache>
                <c:formatCode>0.00</c:formatCode>
                <c:ptCount val="9"/>
                <c:pt idx="0">
                  <c:v>0.27</c:v>
                </c:pt>
                <c:pt idx="1">
                  <c:v>0.57999999999999996</c:v>
                </c:pt>
                <c:pt idx="2">
                  <c:v>0.84</c:v>
                </c:pt>
                <c:pt idx="3">
                  <c:v>0</c:v>
                </c:pt>
                <c:pt idx="4">
                  <c:v>0</c:v>
                </c:pt>
                <c:pt idx="5">
                  <c:v>0.71</c:v>
                </c:pt>
                <c:pt idx="6">
                  <c:v>0.16</c:v>
                </c:pt>
                <c:pt idx="7">
                  <c:v>0.3</c:v>
                </c:pt>
                <c:pt idx="8">
                  <c:v>0.72</c:v>
                </c:pt>
              </c:numCache>
            </c:numRef>
          </c:yVal>
          <c:smooth val="0"/>
        </c:ser>
        <c:ser>
          <c:idx val="1"/>
          <c:order val="1"/>
          <c:tx>
            <c:v>Hand #1 vs Hand Avg</c:v>
          </c:tx>
          <c:spPr>
            <a:ln w="28575">
              <a:noFill/>
            </a:ln>
          </c:spPr>
          <c:marker>
            <c:symbol val="square"/>
            <c:size val="9"/>
          </c:marker>
          <c:trendline>
            <c:trendlineType val="linear"/>
            <c:dispRSqr val="1"/>
            <c:dispEq val="1"/>
            <c:trendlineLbl>
              <c:layout>
                <c:manualLayout>
                  <c:x val="-0.18019510453569984"/>
                  <c:y val="-0.15596973673745326"/>
                </c:manualLayout>
              </c:layout>
              <c:numFmt formatCode="#,##0.000" sourceLinked="0"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xVal>
            <c:numRef>
              <c:f>Sheet1!$D$2:$D$10</c:f>
              <c:numCache>
                <c:formatCode>0.00</c:formatCode>
                <c:ptCount val="9"/>
                <c:pt idx="0">
                  <c:v>0.31000000000000005</c:v>
                </c:pt>
                <c:pt idx="1">
                  <c:v>0.6</c:v>
                </c:pt>
                <c:pt idx="2">
                  <c:v>0.84</c:v>
                </c:pt>
                <c:pt idx="3">
                  <c:v>0.03</c:v>
                </c:pt>
                <c:pt idx="4">
                  <c:v>3.3333333333333333E-2</c:v>
                </c:pt>
                <c:pt idx="5">
                  <c:v>0.72333333333333327</c:v>
                </c:pt>
                <c:pt idx="6">
                  <c:v>0.19333333333333333</c:v>
                </c:pt>
                <c:pt idx="7">
                  <c:v>0.33</c:v>
                </c:pt>
                <c:pt idx="8">
                  <c:v>0.73999999999999988</c:v>
                </c:pt>
              </c:numCache>
            </c:numRef>
          </c:xVal>
          <c:yVal>
            <c:numRef>
              <c:f>Sheet1!$B$2:$B$10</c:f>
              <c:numCache>
                <c:formatCode>0.00</c:formatCode>
                <c:ptCount val="9"/>
                <c:pt idx="0">
                  <c:v>0.33</c:v>
                </c:pt>
                <c:pt idx="1">
                  <c:v>0.62</c:v>
                </c:pt>
                <c:pt idx="2">
                  <c:v>0.87</c:v>
                </c:pt>
                <c:pt idx="3">
                  <c:v>0.04</c:v>
                </c:pt>
                <c:pt idx="4">
                  <c:v>0.04</c:v>
                </c:pt>
                <c:pt idx="5">
                  <c:v>0.75</c:v>
                </c:pt>
                <c:pt idx="6">
                  <c:v>0.2</c:v>
                </c:pt>
                <c:pt idx="7">
                  <c:v>0.34</c:v>
                </c:pt>
                <c:pt idx="8">
                  <c:v>0.76</c:v>
                </c:pt>
              </c:numCache>
            </c:numRef>
          </c:yVal>
          <c:smooth val="0"/>
        </c:ser>
        <c:ser>
          <c:idx val="2"/>
          <c:order val="2"/>
          <c:tx>
            <c:v>Hand #7 vs Hand Avg</c:v>
          </c:tx>
          <c:spPr>
            <a:ln w="28575">
              <a:noFill/>
            </a:ln>
          </c:spPr>
          <c:marker>
            <c:symbol val="triangle"/>
            <c:size val="9"/>
          </c:marker>
          <c:trendline>
            <c:trendlineType val="linear"/>
            <c:dispRSqr val="1"/>
            <c:dispEq val="1"/>
            <c:trendlineLbl>
              <c:layout>
                <c:manualLayout>
                  <c:x val="0.13744316153305949"/>
                  <c:y val="-0.18161437206712797"/>
                </c:manualLayout>
              </c:layout>
              <c:numFmt formatCode="#,##0.000" sourceLinked="0"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xVal>
            <c:numRef>
              <c:f>Sheet1!$D$2:$D$10</c:f>
              <c:numCache>
                <c:formatCode>0.00</c:formatCode>
                <c:ptCount val="9"/>
                <c:pt idx="0">
                  <c:v>0.31000000000000005</c:v>
                </c:pt>
                <c:pt idx="1">
                  <c:v>0.6</c:v>
                </c:pt>
                <c:pt idx="2">
                  <c:v>0.84</c:v>
                </c:pt>
                <c:pt idx="3">
                  <c:v>0.03</c:v>
                </c:pt>
                <c:pt idx="4">
                  <c:v>3.3333333333333333E-2</c:v>
                </c:pt>
                <c:pt idx="5">
                  <c:v>0.72333333333333327</c:v>
                </c:pt>
                <c:pt idx="6">
                  <c:v>0.19333333333333333</c:v>
                </c:pt>
                <c:pt idx="7">
                  <c:v>0.33</c:v>
                </c:pt>
                <c:pt idx="8">
                  <c:v>0.73999999999999988</c:v>
                </c:pt>
              </c:numCache>
            </c:numRef>
          </c:xVal>
          <c:yVal>
            <c:numRef>
              <c:f>Sheet1!$C$2:$C$10</c:f>
              <c:numCache>
                <c:formatCode>0.00</c:formatCode>
                <c:ptCount val="9"/>
                <c:pt idx="0">
                  <c:v>0.33</c:v>
                </c:pt>
                <c:pt idx="1">
                  <c:v>0.6</c:v>
                </c:pt>
                <c:pt idx="2">
                  <c:v>0.81</c:v>
                </c:pt>
                <c:pt idx="3">
                  <c:v>0.05</c:v>
                </c:pt>
                <c:pt idx="4">
                  <c:v>0.06</c:v>
                </c:pt>
                <c:pt idx="5">
                  <c:v>0.71</c:v>
                </c:pt>
                <c:pt idx="6">
                  <c:v>0.22</c:v>
                </c:pt>
                <c:pt idx="7">
                  <c:v>0.35</c:v>
                </c:pt>
                <c:pt idx="8">
                  <c:v>0.74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992448"/>
        <c:axId val="93994368"/>
      </c:scatterChart>
      <c:valAx>
        <c:axId val="93992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Handheld Average</a:t>
                </a:r>
                <a:r>
                  <a:rPr lang="en-US" sz="1600" baseline="0" dirty="0" smtClean="0"/>
                  <a:t> NDVI</a:t>
                </a:r>
                <a:endParaRPr lang="en-US" sz="160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3994368"/>
        <c:crosses val="autoZero"/>
        <c:crossBetween val="midCat"/>
        <c:majorUnit val="0.2"/>
      </c:valAx>
      <c:valAx>
        <c:axId val="9399436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Handheld</a:t>
                </a:r>
                <a:r>
                  <a:rPr lang="en-US" sz="1600" baseline="0" dirty="0" smtClean="0"/>
                  <a:t> NDVI</a:t>
                </a:r>
                <a:endParaRPr lang="en-US" sz="160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3992448"/>
        <c:crosses val="autoZero"/>
        <c:crossBetween val="midCat"/>
        <c:majorUnit val="0.2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7537865106311248E-2"/>
          <c:y val="3.1580729828126322E-4"/>
          <c:w val="0.95646820463231574"/>
          <c:h val="0.113745449157564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0.61384</cdr:x>
      <cdr:y>0.70346</cdr:y>
    </cdr:from>
    <cdr:to>
      <cdr:x>0.95041</cdr:x>
      <cdr:y>0.82099</cdr:y>
    </cdr:to>
    <cdr:grpSp>
      <cdr:nvGrpSpPr>
        <cdr:cNvPr id="5" name="Group 4"/>
        <cdr:cNvGrpSpPr/>
      </cdr:nvGrpSpPr>
      <cdr:grpSpPr>
        <a:xfrm xmlns:a="http://schemas.openxmlformats.org/drawingml/2006/main">
          <a:off x="4191005" y="3962382"/>
          <a:ext cx="2297938" cy="662012"/>
          <a:chOff x="4191000" y="3962400"/>
          <a:chExt cx="2297914" cy="661984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4682756" y="3962400"/>
            <a:ext cx="1806158" cy="66198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800" dirty="0" smtClean="0"/>
              <a:t>Slope = 1 </a:t>
            </a:r>
          </a:p>
          <a:p xmlns:a="http://schemas.openxmlformats.org/drawingml/2006/main">
            <a:r>
              <a:rPr lang="en-US" sz="1800" dirty="0" smtClean="0"/>
              <a:t>Intercept = 0</a:t>
            </a:r>
            <a:endParaRPr lang="en-US" sz="1800" dirty="0"/>
          </a:p>
        </cdr:txBody>
      </cdr:sp>
      <cdr:cxnSp macro="">
        <cdr:nvCxnSpPr>
          <cdr:cNvPr id="3" name="Straight Connector 2"/>
          <cdr:cNvCxnSpPr/>
        </cdr:nvCxnSpPr>
        <cdr:spPr>
          <a:xfrm xmlns:a="http://schemas.openxmlformats.org/drawingml/2006/main" flipV="1">
            <a:off x="4191000" y="4267200"/>
            <a:ext cx="457200" cy="5016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  <a:prstDash val="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0.7757</cdr:x>
      <cdr:y>0.07981</cdr:y>
    </cdr:from>
    <cdr:to>
      <cdr:x>0.8486</cdr:x>
      <cdr:y>0.13519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324600" y="395285"/>
          <a:ext cx="594360" cy="27432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0.3271</cdr:x>
      <cdr:y>0.07644</cdr:y>
    </cdr:from>
    <cdr:to>
      <cdr:x>0.40112</cdr:x>
      <cdr:y>0.13183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667000" y="378618"/>
          <a:ext cx="603504" cy="27432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0.18692</cdr:x>
      <cdr:y>0.07692</cdr:y>
    </cdr:from>
    <cdr:to>
      <cdr:x>0.26766</cdr:x>
      <cdr:y>0.13231</cdr:y>
    </cdr:to>
    <cdr:sp macro="" textlink="">
      <cdr:nvSpPr>
        <cdr:cNvPr id="4" name="Oval 3"/>
        <cdr:cNvSpPr/>
      </cdr:nvSpPr>
      <cdr:spPr>
        <a:xfrm xmlns:a="http://schemas.openxmlformats.org/drawingml/2006/main">
          <a:off x="1524034" y="380985"/>
          <a:ext cx="658305" cy="27434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0.61554</cdr:x>
      <cdr:y>0.0799</cdr:y>
    </cdr:from>
    <cdr:to>
      <cdr:x>0.69404</cdr:x>
      <cdr:y>0.13529</cdr:y>
    </cdr:to>
    <cdr:sp macro="" textlink="">
      <cdr:nvSpPr>
        <cdr:cNvPr id="5" name="Oval 4"/>
        <cdr:cNvSpPr/>
      </cdr:nvSpPr>
      <cdr:spPr>
        <a:xfrm xmlns:a="http://schemas.openxmlformats.org/drawingml/2006/main">
          <a:off x="5018722" y="395759"/>
          <a:ext cx="640080" cy="27432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0.85047</cdr:x>
      <cdr:y>0.07981</cdr:y>
    </cdr:from>
    <cdr:to>
      <cdr:x>0.93458</cdr:x>
      <cdr:y>0.13519</cdr:y>
    </cdr:to>
    <cdr:sp macro="" textlink="">
      <cdr:nvSpPr>
        <cdr:cNvPr id="6" name="Oval 5"/>
        <cdr:cNvSpPr/>
      </cdr:nvSpPr>
      <cdr:spPr>
        <a:xfrm xmlns:a="http://schemas.openxmlformats.org/drawingml/2006/main">
          <a:off x="6934200" y="395285"/>
          <a:ext cx="685800" cy="27432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423AD-823F-4C0C-924A-353ED7A261F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0431-CE50-4832-8DBC-CD0EDADE3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6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5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6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272095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/>
              </a:rPr>
              <a:t>Trimble® </a:t>
            </a:r>
            <a:r>
              <a:rPr lang="en-US" sz="4000" dirty="0" err="1" smtClean="0">
                <a:effectLst/>
              </a:rPr>
              <a:t>GreenSeeker</a:t>
            </a:r>
            <a:r>
              <a:rPr lang="en-US" sz="4000" dirty="0" smtClean="0">
                <a:effectLst/>
              </a:rPr>
              <a:t> Handheld Crop Sensor Update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105400"/>
            <a:ext cx="1828800" cy="161127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72540" y="3330555"/>
            <a:ext cx="6582102" cy="177484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US" sz="2400" dirty="0" smtClean="0"/>
              <a:t>Eric Miller, Jacob </a:t>
            </a:r>
            <a:r>
              <a:rPr lang="en-US" sz="2400" dirty="0" err="1" smtClean="0"/>
              <a:t>Bushong</a:t>
            </a:r>
            <a:r>
              <a:rPr lang="en-US" sz="2400" dirty="0" smtClean="0"/>
              <a:t>, and Bill </a:t>
            </a:r>
            <a:r>
              <a:rPr lang="en-US" sz="2400" dirty="0" err="1" smtClean="0"/>
              <a:t>Raun</a:t>
            </a:r>
            <a:r>
              <a:rPr lang="en-US" sz="2400" dirty="0" smtClean="0"/>
              <a:t> </a:t>
            </a:r>
            <a:endParaRPr lang="en-US" sz="1200" dirty="0" smtClean="0"/>
          </a:p>
          <a:p>
            <a:pPr marL="109728" indent="0" algn="ctr">
              <a:buNone/>
            </a:pPr>
            <a:endParaRPr lang="en-US" sz="1200" dirty="0" smtClean="0"/>
          </a:p>
          <a:p>
            <a:pPr marL="109728" indent="0" algn="ctr">
              <a:buNone/>
            </a:pPr>
            <a:endParaRPr lang="en-US" sz="1200" dirty="0" smtClean="0"/>
          </a:p>
          <a:p>
            <a:pPr marL="109728" indent="0" algn="ctr">
              <a:buNone/>
            </a:pPr>
            <a:r>
              <a:rPr lang="en-US" sz="2400" dirty="0" smtClean="0"/>
              <a:t>NUE Conference</a:t>
            </a:r>
          </a:p>
          <a:p>
            <a:pPr marL="109728" indent="0" algn="ctr">
              <a:buNone/>
            </a:pPr>
            <a:r>
              <a:rPr lang="en-US" sz="2400" dirty="0" smtClean="0"/>
              <a:t>August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34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000" y="330200"/>
            <a:ext cx="8887022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Influence on N recommendations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77127"/>
              </p:ext>
            </p:extLst>
          </p:nvPr>
        </p:nvGraphicFramePr>
        <p:xfrm>
          <a:off x="580698" y="1539240"/>
          <a:ext cx="7924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285"/>
                <a:gridCol w="1121141"/>
                <a:gridCol w="934285"/>
                <a:gridCol w="1393952"/>
                <a:gridCol w="859541"/>
                <a:gridCol w="859541"/>
                <a:gridCol w="859541"/>
                <a:gridCol w="962514"/>
              </a:tblGrid>
              <a:tr h="370840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Nitrogen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recommendations, changes in predicted NDVI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changes in N recommendations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Farmer Practice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N rich strip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N </a:t>
                      </a:r>
                      <a:b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</a:b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rec.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Predicted NDVI</a:t>
                      </a:r>
                      <a:r>
                        <a:rPr kumimoji="0"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‡</a:t>
                      </a:r>
                      <a:endParaRPr lang="en-US" sz="1800" b="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Δ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N </a:t>
                      </a:r>
                      <a:b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</a:b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(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lbs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ac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-1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Crop</a:t>
                      </a:r>
                      <a:endParaRPr lang="en-US" sz="1800" b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NDVI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NDVI</a:t>
                      </a:r>
                      <a:endParaRPr lang="en-US" sz="1800" b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sng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lbs</a:t>
                      </a:r>
                      <a:r>
                        <a:rPr lang="en-US" sz="1800" b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ac</a:t>
                      </a:r>
                      <a:r>
                        <a:rPr lang="en-US" sz="1800" b="0" u="sng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-1</a:t>
                      </a:r>
                      <a:endParaRPr lang="en-US" sz="1800" b="0" u="sng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Max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Max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Wheat</a:t>
                      </a:r>
                      <a:endParaRPr lang="en-US" sz="18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0.8</a:t>
                      </a:r>
                      <a:endParaRPr lang="en-US" sz="18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0.83</a:t>
                      </a:r>
                      <a:endParaRPr lang="en-US" sz="18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7.5</a:t>
                      </a:r>
                      <a:endParaRPr lang="en-US" sz="18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0.072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0.030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-7.5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-7.5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Wheat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0.625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0.83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52.6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0.066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0.026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-15.9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-6.1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Wheat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0.45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0.83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56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0.063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0.021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22.5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3.2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Wheat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0.65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12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0.065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0.025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-12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6.3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Wheat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36.7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0.064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0.022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-15.7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5.4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gridSpan="8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†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N recommendations made from sensor-based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nitrogen rate calculator; 120 days with GDD &gt; 0; 100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bu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ac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-1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maximum yield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‡ Changes in predicted NDVI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determined as the difference between the linear regression equation from the fabric evaluation and farmer practice NDVI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llen-pic00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628" y="1513224"/>
            <a:ext cx="6333212" cy="457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PubRRectCallout"/>
          <p:cNvSpPr>
            <a:spLocks noEditPoints="1" noChangeArrowheads="1"/>
          </p:cNvSpPr>
          <p:nvPr/>
        </p:nvSpPr>
        <p:spPr bwMode="auto">
          <a:xfrm>
            <a:off x="1400628" y="446424"/>
            <a:ext cx="40386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9933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0377" y="598824"/>
            <a:ext cx="30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Questions?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543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20" y="1481328"/>
            <a:ext cx="8534780" cy="4525963"/>
          </a:xfrm>
        </p:spPr>
        <p:txBody>
          <a:bodyPr/>
          <a:lstStyle/>
          <a:p>
            <a:r>
              <a:rPr lang="en-US" dirty="0" smtClean="0"/>
              <a:t>Develop a small and cost-effective NDVI sensor to duplicate the results of a commercial </a:t>
            </a:r>
            <a:r>
              <a:rPr lang="en-US" dirty="0" err="1" smtClean="0"/>
              <a:t>GreenSeeker</a:t>
            </a:r>
            <a:r>
              <a:rPr lang="en-US" dirty="0" smtClean="0"/>
              <a:t> sensor </a:t>
            </a:r>
            <a:r>
              <a:rPr lang="en-US" sz="2400" dirty="0" smtClean="0"/>
              <a:t>(Crain et al., 2012)</a:t>
            </a:r>
            <a:endParaRPr lang="en-US" sz="24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18748" y="3271009"/>
            <a:ext cx="4357695" cy="3200400"/>
            <a:chOff x="3968750" y="3059111"/>
            <a:chExt cx="4459288" cy="3275011"/>
          </a:xfrm>
        </p:grpSpPr>
        <p:pic>
          <p:nvPicPr>
            <p:cNvPr id="6" name="Picture 5" descr="101_58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413" y="3059111"/>
              <a:ext cx="4365625" cy="327501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968750" y="6026150"/>
              <a:ext cx="2441694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Picture courtesy of Jared Crain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r="-1"/>
          <a:stretch/>
        </p:blipFill>
        <p:spPr>
          <a:xfrm>
            <a:off x="5134887" y="3266463"/>
            <a:ext cx="3578642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43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59400" y="5379720"/>
            <a:ext cx="3218688" cy="411480"/>
          </a:xfrm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09728" indent="0" algn="ctr">
              <a:spcBef>
                <a:spcPts val="0"/>
              </a:spcBef>
              <a:buNone/>
            </a:pPr>
            <a:r>
              <a:rPr lang="en-US" sz="2400" b="1" dirty="0" smtClean="0"/>
              <a:t>MSRP $495 USD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Handheld sensor’s debut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6096000"/>
            <a:ext cx="2644404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61" y="1552595"/>
            <a:ext cx="3438525" cy="2076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5" y="3679953"/>
            <a:ext cx="4297680" cy="31475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6806" r="26211" b="3454"/>
          <a:stretch/>
        </p:blipFill>
        <p:spPr bwMode="auto">
          <a:xfrm>
            <a:off x="5376227" y="1534452"/>
            <a:ext cx="3198244" cy="38404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Issue #1- 1:1 Relationship with the </a:t>
            </a:r>
            <a:r>
              <a:rPr lang="en-US" dirty="0" err="1" smtClean="0"/>
              <a:t>GreenSeeker</a:t>
            </a:r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/>
              <a:t>Issue 2: Handheld to handheld </a:t>
            </a:r>
            <a:br>
              <a:rPr lang="en-US" dirty="0" smtClean="0"/>
            </a:br>
            <a:r>
              <a:rPr lang="en-US" dirty="0" smtClean="0"/>
              <a:t>reliability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0" t="23427" r="44661"/>
          <a:stretch/>
        </p:blipFill>
        <p:spPr>
          <a:xfrm>
            <a:off x="5570220" y="3511766"/>
            <a:ext cx="2333822" cy="30175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3856774"/>
            <a:ext cx="3566160" cy="26750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98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720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Relationship with the </a:t>
            </a:r>
            <a:r>
              <a:rPr lang="en-US" sz="3600" dirty="0" err="1" smtClean="0"/>
              <a:t>GreenSeeker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43000" y="1066800"/>
            <a:ext cx="6827520" cy="5632704"/>
            <a:chOff x="1143000" y="1066800"/>
            <a:chExt cx="6827520" cy="5632704"/>
          </a:xfrm>
        </p:grpSpPr>
        <p:graphicFrame>
          <p:nvGraphicFramePr>
            <p:cNvPr id="8" name="Char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5208290"/>
                </p:ext>
              </p:extLst>
            </p:nvPr>
          </p:nvGraphicFramePr>
          <p:xfrm>
            <a:off x="1143000" y="1066800"/>
            <a:ext cx="6827520" cy="5632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3" name="Straight Connector 2"/>
            <p:cNvCxnSpPr/>
            <p:nvPr/>
          </p:nvCxnSpPr>
          <p:spPr>
            <a:xfrm flipV="1">
              <a:off x="2174077" y="1292228"/>
              <a:ext cx="5522123" cy="444182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22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Regression model parameters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87148"/>
              </p:ext>
            </p:extLst>
          </p:nvPr>
        </p:nvGraphicFramePr>
        <p:xfrm>
          <a:off x="236560" y="1996440"/>
          <a:ext cx="8610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117"/>
                <a:gridCol w="1004047"/>
                <a:gridCol w="903642"/>
                <a:gridCol w="903642"/>
                <a:gridCol w="918992"/>
                <a:gridCol w="1295400"/>
                <a:gridCol w="1074760"/>
              </a:tblGrid>
              <a:tr h="37084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Model parameters and analysis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variance;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slope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equal to 1 and intercept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equal to 0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Sensor Readings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Parameter of the model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†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Significance</a:t>
                      </a:r>
                      <a:b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&gt; F)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NDVI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</a:t>
                      </a:r>
                      <a:endParaRPr lang="en-US" sz="1600" b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Slope</a:t>
                      </a:r>
                      <a:endParaRPr lang="en-US" sz="1600" b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0.05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1485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Greater than 0.50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0.72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&lt;0.001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Less than 0.50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0.07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1325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grid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† a = intercept, b = slope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0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3503" y="274638"/>
            <a:ext cx="8429822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Fabric </a:t>
            </a:r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53" y="1524000"/>
            <a:ext cx="2377440" cy="31765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Content Placeholder 13"/>
          <p:cNvSpPr>
            <a:spLocks noGrp="1"/>
          </p:cNvSpPr>
          <p:nvPr>
            <p:ph idx="1"/>
          </p:nvPr>
        </p:nvSpPr>
        <p:spPr>
          <a:xfrm>
            <a:off x="457200" y="1524000"/>
            <a:ext cx="5881908" cy="3024137"/>
          </a:xfrm>
        </p:spPr>
        <p:txBody>
          <a:bodyPr>
            <a:normAutofit/>
          </a:bodyPr>
          <a:lstStyle/>
          <a:p>
            <a:r>
              <a:rPr lang="en-US" dirty="0"/>
              <a:t>3 handheld sensors </a:t>
            </a:r>
          </a:p>
          <a:p>
            <a:pPr lvl="1"/>
            <a:r>
              <a:rPr lang="en-US" dirty="0"/>
              <a:t>Hand #1, Hand #2, and Hand #7</a:t>
            </a:r>
          </a:p>
          <a:p>
            <a:r>
              <a:rPr lang="en-US" dirty="0"/>
              <a:t>1 </a:t>
            </a:r>
            <a:r>
              <a:rPr lang="en-US" dirty="0" err="1"/>
              <a:t>GreenSeeker</a:t>
            </a:r>
            <a:r>
              <a:rPr lang="en-US" dirty="0"/>
              <a:t> (GS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9 solid colored 1 x 1 m fabric</a:t>
            </a:r>
          </a:p>
          <a:p>
            <a:r>
              <a:rPr lang="en-US" dirty="0" smtClean="0"/>
              <a:t>0.91 m above the fabric</a:t>
            </a:r>
          </a:p>
          <a:p>
            <a:r>
              <a:rPr lang="en-US" dirty="0" smtClean="0"/>
              <a:t>5 second collection time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76225" y="4876800"/>
            <a:ext cx="8583168" cy="1797050"/>
            <a:chOff x="276225" y="4876800"/>
            <a:chExt cx="8583168" cy="17970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16" b="23569"/>
            <a:stretch/>
          </p:blipFill>
          <p:spPr>
            <a:xfrm>
              <a:off x="276225" y="4876800"/>
              <a:ext cx="8583168" cy="17970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06408" y="6082268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0.05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88300" y="6069568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0.90</a:t>
              </a:r>
              <a:endParaRPr lang="en-US" b="1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92991" y="6248949"/>
              <a:ext cx="6923249" cy="0"/>
              <a:chOff x="1676401" y="6244194"/>
              <a:chExt cx="5578331" cy="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933914" y="6244194"/>
                <a:ext cx="232081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1676401" y="6244194"/>
                <a:ext cx="265236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4391766" y="606428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NDVI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57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3503" y="274638"/>
            <a:ext cx="8429822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Fabric </a:t>
            </a:r>
            <a:r>
              <a:rPr lang="en-US" dirty="0" smtClean="0"/>
              <a:t>evaluation regression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591785"/>
              </p:ext>
            </p:extLst>
          </p:nvPr>
        </p:nvGraphicFramePr>
        <p:xfrm>
          <a:off x="457200" y="1447800"/>
          <a:ext cx="8153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4881562" y="1843085"/>
            <a:ext cx="594360" cy="274320"/>
          </a:xfrm>
          <a:prstGeom prst="ellipse">
            <a:avLst/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4572000"/>
            <a:ext cx="658305" cy="274346"/>
          </a:xfrm>
          <a:prstGeom prst="ellipse">
            <a:avLst/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65520" y="4524507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significant to </a:t>
            </a:r>
            <a:r>
              <a:rPr lang="en-US" dirty="0"/>
              <a:t>α=0.05</a:t>
            </a:r>
          </a:p>
        </p:txBody>
      </p:sp>
    </p:spTree>
    <p:extLst>
      <p:ext uri="{BB962C8B-B14F-4D97-AF65-F5344CB8AC3E}">
        <p14:creationId xmlns:p14="http://schemas.microsoft.com/office/powerpoint/2010/main" val="26957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3503" y="274638"/>
            <a:ext cx="8429822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Fabric </a:t>
            </a:r>
            <a:r>
              <a:rPr lang="en-US" dirty="0" smtClean="0"/>
              <a:t>evaluation stability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873309"/>
              </p:ext>
            </p:extLst>
          </p:nvPr>
        </p:nvGraphicFramePr>
        <p:xfrm>
          <a:off x="457200" y="1371600"/>
          <a:ext cx="815644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/>
          <p:cNvSpPr/>
          <p:nvPr/>
        </p:nvSpPr>
        <p:spPr>
          <a:xfrm>
            <a:off x="2205037" y="1757362"/>
            <a:ext cx="640080" cy="274320"/>
          </a:xfrm>
          <a:prstGeom prst="ellipse">
            <a:avLst/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95430" y="1753550"/>
            <a:ext cx="612648" cy="274320"/>
          </a:xfrm>
          <a:prstGeom prst="ellipse">
            <a:avLst/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64801" y="1741649"/>
            <a:ext cx="621792" cy="274320"/>
          </a:xfrm>
          <a:prstGeom prst="ellipse">
            <a:avLst/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86601" y="1743549"/>
            <a:ext cx="685800" cy="274320"/>
          </a:xfrm>
          <a:prstGeom prst="ellipse">
            <a:avLst/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75028" y="1757362"/>
            <a:ext cx="685800" cy="274320"/>
          </a:xfrm>
          <a:prstGeom prst="ellipse">
            <a:avLst/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53220" y="1753073"/>
            <a:ext cx="621792" cy="274320"/>
          </a:xfrm>
          <a:prstGeom prst="ellipse">
            <a:avLst/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48208" y="4494510"/>
            <a:ext cx="658305" cy="274346"/>
          </a:xfrm>
          <a:prstGeom prst="ellipse">
            <a:avLst/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03528" y="4447017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significant to </a:t>
            </a:r>
            <a:r>
              <a:rPr lang="en-US" dirty="0"/>
              <a:t>α=0.05</a:t>
            </a:r>
          </a:p>
        </p:txBody>
      </p:sp>
    </p:spTree>
    <p:extLst>
      <p:ext uri="{BB962C8B-B14F-4D97-AF65-F5344CB8AC3E}">
        <p14:creationId xmlns:p14="http://schemas.microsoft.com/office/powerpoint/2010/main" val="34543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8119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6317</TotalTime>
  <Words>358</Words>
  <Application>Microsoft Office PowerPoint</Application>
  <PresentationFormat>On-screen Show (4:3)</PresentationFormat>
  <Paragraphs>132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Concurrencia</vt:lpstr>
      <vt:lpstr>Trimble® GreenSeeker Handheld Crop Sensor Update</vt:lpstr>
      <vt:lpstr>Objective</vt:lpstr>
      <vt:lpstr>Handheld sensor’s debut</vt:lpstr>
      <vt:lpstr>Issues</vt:lpstr>
      <vt:lpstr>Relationship with the GreenSeeker</vt:lpstr>
      <vt:lpstr>Regression model parameters</vt:lpstr>
      <vt:lpstr>Fabric evaluation</vt:lpstr>
      <vt:lpstr>Fabric evaluation regression</vt:lpstr>
      <vt:lpstr>Fabric evaluation stability</vt:lpstr>
      <vt:lpstr>Influence on N recommendations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Sensing Corn Stalk Diameter as a Predictor of Grain Yield</dc:title>
  <dc:creator>Jorge</dc:creator>
  <cp:lastModifiedBy>Eric</cp:lastModifiedBy>
  <cp:revision>287</cp:revision>
  <dcterms:created xsi:type="dcterms:W3CDTF">2012-03-11T21:35:28Z</dcterms:created>
  <dcterms:modified xsi:type="dcterms:W3CDTF">2013-08-06T11:35:05Z</dcterms:modified>
</cp:coreProperties>
</file>