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7" r:id="rId10"/>
    <p:sldId id="268" r:id="rId11"/>
    <p:sldId id="263" r:id="rId12"/>
    <p:sldId id="264" r:id="rId13"/>
    <p:sldId id="265" r:id="rId14"/>
    <p:sldId id="266" r:id="rId15"/>
    <p:sldId id="269" r:id="rId16"/>
    <p:sldId id="271" r:id="rId17"/>
    <p:sldId id="275" r:id="rId18"/>
    <p:sldId id="272" r:id="rId19"/>
    <p:sldId id="273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nsors\MSEA%202009%20SI%20vs%20Rel%20Yiel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nsors\LLNR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Sensors\SI%20vs.%20R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South%20Africa\Slava's%20Paper%20metric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South%20Africa\Slava's%20Paper%20metric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South%20Africa\Slava's%20Paper%20metric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South%20Africa\Slava's%20Paper%20metric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South%20Africa\Slava's%20Paper%20metric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South%20Africa\Slava's%20Paper%20metric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nsors\LLNR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57195975503061"/>
          <c:y val="2.8252405949256341E-2"/>
          <c:w val="0.82227668416447952"/>
          <c:h val="0.73444808982210552"/>
        </c:manualLayout>
      </c:layout>
      <c:scatterChart>
        <c:scatterStyle val="lineMarker"/>
        <c:varyColors val="0"/>
        <c:ser>
          <c:idx val="0"/>
          <c:order val="0"/>
          <c:tx>
            <c:v>V9</c:v>
          </c:tx>
          <c:spPr>
            <a:ln w="28575">
              <a:noFill/>
            </a:ln>
          </c:spPr>
          <c:marker>
            <c:symbol val="diamond"/>
            <c:size val="7"/>
          </c:marker>
          <c:dPt>
            <c:idx val="8"/>
            <c:marker>
              <c:spPr>
                <a:ln>
                  <a:solidFill>
                    <a:schemeClr val="accent1"/>
                  </a:solidFill>
                </a:ln>
              </c:spPr>
            </c:marker>
            <c:bubble3D val="0"/>
          </c:dPt>
          <c:trendline>
            <c:spPr>
              <a:ln>
                <a:solidFill>
                  <a:schemeClr val="accent1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0.12077392669666291"/>
                  <c:y val="0.45763814062715846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aseline="0" dirty="0"/>
                      <a:t>   y = 1.777x - 0.5492
R² = 0.8417</a:t>
                    </a:r>
                    <a:endParaRPr lang="en-US" sz="1600" dirty="0"/>
                  </a:p>
                </c:rich>
              </c:tx>
              <c:numFmt formatCode="General" sourceLinked="0"/>
              <c:spPr>
                <a:solidFill>
                  <a:schemeClr val="bg1">
                    <a:lumMod val="95000"/>
                  </a:schemeClr>
                </a:solidFill>
              </c:spPr>
            </c:trendlineLbl>
          </c:trendline>
          <c:xVal>
            <c:numRef>
              <c:f>Sheet1!$B$26:$B$65</c:f>
              <c:numCache>
                <c:formatCode>General</c:formatCode>
                <c:ptCount val="40"/>
                <c:pt idx="0">
                  <c:v>0.58199999999999996</c:v>
                </c:pt>
                <c:pt idx="1">
                  <c:v>0.57499999999999996</c:v>
                </c:pt>
                <c:pt idx="2">
                  <c:v>0.51400000000000001</c:v>
                </c:pt>
                <c:pt idx="3">
                  <c:v>0.50700000000000001</c:v>
                </c:pt>
                <c:pt idx="4">
                  <c:v>0.53300000000000003</c:v>
                </c:pt>
                <c:pt idx="5">
                  <c:v>0.51200000000000001</c:v>
                </c:pt>
                <c:pt idx="6">
                  <c:v>0.54</c:v>
                </c:pt>
                <c:pt idx="7">
                  <c:v>0.626</c:v>
                </c:pt>
                <c:pt idx="8">
                  <c:v>0.754</c:v>
                </c:pt>
                <c:pt idx="9">
                  <c:v>0.71299999999999997</c:v>
                </c:pt>
                <c:pt idx="10">
                  <c:v>0.71499999999999997</c:v>
                </c:pt>
                <c:pt idx="11">
                  <c:v>0.72299999999999998</c:v>
                </c:pt>
                <c:pt idx="12">
                  <c:v>0.64100000000000001</c:v>
                </c:pt>
                <c:pt idx="13">
                  <c:v>0.68300000000000005</c:v>
                </c:pt>
                <c:pt idx="14">
                  <c:v>0.72599999999999998</c:v>
                </c:pt>
                <c:pt idx="15">
                  <c:v>0.72099999999999997</c:v>
                </c:pt>
                <c:pt idx="16">
                  <c:v>0.81299999999999994</c:v>
                </c:pt>
                <c:pt idx="17">
                  <c:v>0.83099999999999996</c:v>
                </c:pt>
                <c:pt idx="18">
                  <c:v>0.78700000000000003</c:v>
                </c:pt>
                <c:pt idx="19">
                  <c:v>0.89900000000000002</c:v>
                </c:pt>
                <c:pt idx="20">
                  <c:v>0.90100000000000002</c:v>
                </c:pt>
                <c:pt idx="21">
                  <c:v>0.72199999999999998</c:v>
                </c:pt>
                <c:pt idx="22">
                  <c:v>0.81299999999999994</c:v>
                </c:pt>
                <c:pt idx="23">
                  <c:v>0.77800000000000002</c:v>
                </c:pt>
                <c:pt idx="24">
                  <c:v>0.90100000000000002</c:v>
                </c:pt>
                <c:pt idx="25">
                  <c:v>0.83899999999999997</c:v>
                </c:pt>
                <c:pt idx="26">
                  <c:v>0.85799999999999998</c:v>
                </c:pt>
                <c:pt idx="27">
                  <c:v>0.81299999999999994</c:v>
                </c:pt>
                <c:pt idx="28">
                  <c:v>0.82399999999999995</c:v>
                </c:pt>
                <c:pt idx="29">
                  <c:v>0.80200000000000005</c:v>
                </c:pt>
                <c:pt idx="30">
                  <c:v>0.75700000000000001</c:v>
                </c:pt>
                <c:pt idx="31">
                  <c:v>0.81399999999999995</c:v>
                </c:pt>
                <c:pt idx="32">
                  <c:v>0.90400000000000003</c:v>
                </c:pt>
                <c:pt idx="33">
                  <c:v>0.92900000000000005</c:v>
                </c:pt>
                <c:pt idx="34">
                  <c:v>0.872</c:v>
                </c:pt>
                <c:pt idx="35">
                  <c:v>0.88500000000000001</c:v>
                </c:pt>
                <c:pt idx="36">
                  <c:v>0.89800000000000002</c:v>
                </c:pt>
                <c:pt idx="37">
                  <c:v>0.80900000000000005</c:v>
                </c:pt>
                <c:pt idx="38">
                  <c:v>0.85399999999999998</c:v>
                </c:pt>
                <c:pt idx="39">
                  <c:v>0.85399999999999998</c:v>
                </c:pt>
              </c:numCache>
            </c:numRef>
          </c:xVal>
          <c:yVal>
            <c:numRef>
              <c:f>Sheet1!$D$26:$D$65</c:f>
              <c:numCache>
                <c:formatCode>General</c:formatCode>
                <c:ptCount val="40"/>
                <c:pt idx="0">
                  <c:v>0.46</c:v>
                </c:pt>
                <c:pt idx="1">
                  <c:v>0.45700000000000002</c:v>
                </c:pt>
                <c:pt idx="2">
                  <c:v>0.28499999999999998</c:v>
                </c:pt>
                <c:pt idx="3">
                  <c:v>0.28000000000000003</c:v>
                </c:pt>
                <c:pt idx="4">
                  <c:v>0.20899999999999999</c:v>
                </c:pt>
                <c:pt idx="5">
                  <c:v>0.41499999999999998</c:v>
                </c:pt>
                <c:pt idx="6">
                  <c:v>0.35899999999999999</c:v>
                </c:pt>
                <c:pt idx="7">
                  <c:v>0.55500000000000005</c:v>
                </c:pt>
                <c:pt idx="8">
                  <c:v>0.72599999999999998</c:v>
                </c:pt>
                <c:pt idx="9">
                  <c:v>0.69199999999999995</c:v>
                </c:pt>
                <c:pt idx="10">
                  <c:v>0.69399999999999995</c:v>
                </c:pt>
                <c:pt idx="11">
                  <c:v>0.73899999999999999</c:v>
                </c:pt>
                <c:pt idx="12">
                  <c:v>0.76300000000000001</c:v>
                </c:pt>
                <c:pt idx="13">
                  <c:v>0.71299999999999997</c:v>
                </c:pt>
                <c:pt idx="14">
                  <c:v>0.752</c:v>
                </c:pt>
                <c:pt idx="15">
                  <c:v>0.60399999999999998</c:v>
                </c:pt>
                <c:pt idx="16">
                  <c:v>0.95799999999999996</c:v>
                </c:pt>
                <c:pt idx="17">
                  <c:v>0.876</c:v>
                </c:pt>
                <c:pt idx="18">
                  <c:v>0.875</c:v>
                </c:pt>
                <c:pt idx="19">
                  <c:v>1.0369999999999999</c:v>
                </c:pt>
                <c:pt idx="20">
                  <c:v>0.85899999999999999</c:v>
                </c:pt>
                <c:pt idx="21">
                  <c:v>0.92</c:v>
                </c:pt>
                <c:pt idx="22">
                  <c:v>0.98099999999999998</c:v>
                </c:pt>
                <c:pt idx="23">
                  <c:v>1.105</c:v>
                </c:pt>
                <c:pt idx="24">
                  <c:v>0.91100000000000003</c:v>
                </c:pt>
                <c:pt idx="25">
                  <c:v>0.96399999999999997</c:v>
                </c:pt>
                <c:pt idx="26">
                  <c:v>0.88600000000000001</c:v>
                </c:pt>
                <c:pt idx="27">
                  <c:v>0.84599999999999997</c:v>
                </c:pt>
                <c:pt idx="28">
                  <c:v>0.99299999999999999</c:v>
                </c:pt>
                <c:pt idx="29">
                  <c:v>0.94</c:v>
                </c:pt>
                <c:pt idx="30">
                  <c:v>0.94699999999999995</c:v>
                </c:pt>
                <c:pt idx="31">
                  <c:v>0.93400000000000005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v>V12</c:v>
          </c:tx>
          <c:spPr>
            <a:ln w="28575">
              <a:noFill/>
            </a:ln>
          </c:spPr>
          <c:marker>
            <c:symbol val="square"/>
            <c:size val="6"/>
          </c:marker>
          <c:trendline>
            <c:spPr>
              <a:ln>
                <a:solidFill>
                  <a:srgbClr val="FF0000"/>
                </a:solidFill>
                <a:prstDash val="dash"/>
              </a:ln>
            </c:spPr>
            <c:trendlineType val="linear"/>
            <c:dispRSqr val="1"/>
            <c:dispEq val="1"/>
            <c:trendlineLbl>
              <c:layout>
                <c:manualLayout>
                  <c:x val="0.12625585864266967"/>
                  <c:y val="0.56171587926509181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aseline="0" dirty="0"/>
                      <a:t>   y = 1.6218x - 0.422
R² = 0.9137</a:t>
                    </a:r>
                    <a:endParaRPr lang="en-US" sz="1600" dirty="0"/>
                  </a:p>
                </c:rich>
              </c:tx>
              <c:numFmt formatCode="General" sourceLinked="0"/>
              <c:spPr>
                <a:solidFill>
                  <a:schemeClr val="bg1">
                    <a:lumMod val="95000"/>
                  </a:schemeClr>
                </a:solidFill>
              </c:spPr>
            </c:trendlineLbl>
          </c:trendline>
          <c:xVal>
            <c:numRef>
              <c:f>Sheet1!$C$26:$C$65</c:f>
              <c:numCache>
                <c:formatCode>General</c:formatCode>
                <c:ptCount val="40"/>
                <c:pt idx="0">
                  <c:v>0.51400000000000001</c:v>
                </c:pt>
                <c:pt idx="1">
                  <c:v>0.52400000000000002</c:v>
                </c:pt>
                <c:pt idx="2">
                  <c:v>0.46200000000000002</c:v>
                </c:pt>
                <c:pt idx="3">
                  <c:v>0.48699999999999999</c:v>
                </c:pt>
                <c:pt idx="4">
                  <c:v>0.47899999999999998</c:v>
                </c:pt>
                <c:pt idx="5">
                  <c:v>0.51</c:v>
                </c:pt>
                <c:pt idx="6">
                  <c:v>0.48599999999999999</c:v>
                </c:pt>
                <c:pt idx="7">
                  <c:v>0.61</c:v>
                </c:pt>
                <c:pt idx="8">
                  <c:v>0.69499999999999995</c:v>
                </c:pt>
                <c:pt idx="9">
                  <c:v>0.65700000000000003</c:v>
                </c:pt>
                <c:pt idx="10">
                  <c:v>0.68600000000000005</c:v>
                </c:pt>
                <c:pt idx="11">
                  <c:v>0.67900000000000005</c:v>
                </c:pt>
                <c:pt idx="12">
                  <c:v>0.628</c:v>
                </c:pt>
                <c:pt idx="13">
                  <c:v>0.68600000000000005</c:v>
                </c:pt>
                <c:pt idx="14">
                  <c:v>0.73399999999999999</c:v>
                </c:pt>
                <c:pt idx="15">
                  <c:v>0.70899999999999996</c:v>
                </c:pt>
                <c:pt idx="16">
                  <c:v>0.82699999999999996</c:v>
                </c:pt>
                <c:pt idx="17">
                  <c:v>0.82899999999999996</c:v>
                </c:pt>
                <c:pt idx="18">
                  <c:v>0.77900000000000003</c:v>
                </c:pt>
                <c:pt idx="19">
                  <c:v>0.84499999999999997</c:v>
                </c:pt>
                <c:pt idx="20">
                  <c:v>0.82799999999999996</c:v>
                </c:pt>
                <c:pt idx="21">
                  <c:v>0.8</c:v>
                </c:pt>
                <c:pt idx="22">
                  <c:v>0.85899999999999999</c:v>
                </c:pt>
                <c:pt idx="23">
                  <c:v>0.80400000000000005</c:v>
                </c:pt>
                <c:pt idx="24">
                  <c:v>0.88700000000000001</c:v>
                </c:pt>
                <c:pt idx="25">
                  <c:v>0.84399999999999997</c:v>
                </c:pt>
                <c:pt idx="26">
                  <c:v>0.83</c:v>
                </c:pt>
                <c:pt idx="27">
                  <c:v>0.84</c:v>
                </c:pt>
                <c:pt idx="28">
                  <c:v>0.84299999999999997</c:v>
                </c:pt>
                <c:pt idx="29">
                  <c:v>0.84499999999999997</c:v>
                </c:pt>
                <c:pt idx="30">
                  <c:v>0.79300000000000004</c:v>
                </c:pt>
                <c:pt idx="31">
                  <c:v>0.86</c:v>
                </c:pt>
                <c:pt idx="32">
                  <c:v>0.872</c:v>
                </c:pt>
                <c:pt idx="33">
                  <c:v>0.91</c:v>
                </c:pt>
                <c:pt idx="34">
                  <c:v>0.86899999999999999</c:v>
                </c:pt>
                <c:pt idx="35">
                  <c:v>0.90400000000000003</c:v>
                </c:pt>
                <c:pt idx="36">
                  <c:v>0.92500000000000004</c:v>
                </c:pt>
                <c:pt idx="37">
                  <c:v>0.85799999999999998</c:v>
                </c:pt>
                <c:pt idx="38">
                  <c:v>0.88100000000000001</c:v>
                </c:pt>
                <c:pt idx="39">
                  <c:v>0.89800000000000002</c:v>
                </c:pt>
              </c:numCache>
            </c:numRef>
          </c:xVal>
          <c:yVal>
            <c:numRef>
              <c:f>Sheet1!$D$26:$D$65</c:f>
              <c:numCache>
                <c:formatCode>General</c:formatCode>
                <c:ptCount val="40"/>
                <c:pt idx="0">
                  <c:v>0.46</c:v>
                </c:pt>
                <c:pt idx="1">
                  <c:v>0.45700000000000002</c:v>
                </c:pt>
                <c:pt idx="2">
                  <c:v>0.28499999999999998</c:v>
                </c:pt>
                <c:pt idx="3">
                  <c:v>0.28000000000000003</c:v>
                </c:pt>
                <c:pt idx="4">
                  <c:v>0.20899999999999999</c:v>
                </c:pt>
                <c:pt idx="5">
                  <c:v>0.41499999999999998</c:v>
                </c:pt>
                <c:pt idx="6">
                  <c:v>0.35899999999999999</c:v>
                </c:pt>
                <c:pt idx="7">
                  <c:v>0.55500000000000005</c:v>
                </c:pt>
                <c:pt idx="8">
                  <c:v>0.72599999999999998</c:v>
                </c:pt>
                <c:pt idx="9">
                  <c:v>0.69199999999999995</c:v>
                </c:pt>
                <c:pt idx="10">
                  <c:v>0.69399999999999995</c:v>
                </c:pt>
                <c:pt idx="11">
                  <c:v>0.73899999999999999</c:v>
                </c:pt>
                <c:pt idx="12">
                  <c:v>0.76300000000000001</c:v>
                </c:pt>
                <c:pt idx="13">
                  <c:v>0.71299999999999997</c:v>
                </c:pt>
                <c:pt idx="14">
                  <c:v>0.752</c:v>
                </c:pt>
                <c:pt idx="15">
                  <c:v>0.60399999999999998</c:v>
                </c:pt>
                <c:pt idx="16">
                  <c:v>0.95799999999999996</c:v>
                </c:pt>
                <c:pt idx="17">
                  <c:v>0.876</c:v>
                </c:pt>
                <c:pt idx="18">
                  <c:v>0.875</c:v>
                </c:pt>
                <c:pt idx="19">
                  <c:v>1.0369999999999999</c:v>
                </c:pt>
                <c:pt idx="20">
                  <c:v>0.85899999999999999</c:v>
                </c:pt>
                <c:pt idx="21">
                  <c:v>0.92</c:v>
                </c:pt>
                <c:pt idx="22">
                  <c:v>0.98099999999999998</c:v>
                </c:pt>
                <c:pt idx="23">
                  <c:v>1.105</c:v>
                </c:pt>
                <c:pt idx="24">
                  <c:v>0.91100000000000003</c:v>
                </c:pt>
                <c:pt idx="25">
                  <c:v>0.96399999999999997</c:v>
                </c:pt>
                <c:pt idx="26">
                  <c:v>0.88600000000000001</c:v>
                </c:pt>
                <c:pt idx="27">
                  <c:v>0.84599999999999997</c:v>
                </c:pt>
                <c:pt idx="28">
                  <c:v>0.99299999999999999</c:v>
                </c:pt>
                <c:pt idx="29">
                  <c:v>0.94</c:v>
                </c:pt>
                <c:pt idx="30">
                  <c:v>0.94699999999999995</c:v>
                </c:pt>
                <c:pt idx="31">
                  <c:v>0.93400000000000005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13728"/>
        <c:axId val="55473280"/>
      </c:scatterChart>
      <c:valAx>
        <c:axId val="83913728"/>
        <c:scaling>
          <c:orientation val="minMax"/>
          <c:min val="0.4"/>
        </c:scaling>
        <c:delete val="0"/>
        <c:axPos val="b"/>
        <c:title>
          <c:tx>
            <c:rich>
              <a:bodyPr/>
              <a:lstStyle/>
              <a:p>
                <a:pPr>
                  <a:defRPr sz="2800" b="0"/>
                </a:pPr>
                <a:r>
                  <a:rPr lang="en-US" sz="2800" b="0"/>
                  <a:t>Sufficiency Index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5473280"/>
        <c:crosses val="autoZero"/>
        <c:crossBetween val="midCat"/>
      </c:valAx>
      <c:valAx>
        <c:axId val="554732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 b="0"/>
                </a:pPr>
                <a:r>
                  <a:rPr lang="en-US" sz="2800" b="0"/>
                  <a:t>Relative Yield</a:t>
                </a:r>
              </a:p>
            </c:rich>
          </c:tx>
          <c:layout>
            <c:manualLayout>
              <c:xMode val="edge"/>
              <c:yMode val="edge"/>
              <c:x val="0"/>
              <c:y val="0.2229434314131786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83913728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4315546494188225"/>
          <c:y val="0.47569536538195883"/>
          <c:w val="0.11397848706411697"/>
          <c:h val="0.2379613896947092"/>
        </c:manualLayout>
      </c:layout>
      <c:overlay val="0"/>
      <c:spPr>
        <a:solidFill>
          <a:srgbClr val="CCECFF"/>
        </a:solidFill>
      </c:spPr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bg2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LLNRD!$A$444:$A$484</c:f>
              <c:numCache>
                <c:formatCode>General</c:formatCode>
                <c:ptCount val="4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</c:numCache>
            </c:numRef>
          </c:xVal>
          <c:yVal>
            <c:numRef>
              <c:f>LLNRD!$B$444:$B$484</c:f>
              <c:numCache>
                <c:formatCode>General</c:formatCode>
                <c:ptCount val="41"/>
                <c:pt idx="0">
                  <c:v>45.8</c:v>
                </c:pt>
                <c:pt idx="1">
                  <c:v>43</c:v>
                </c:pt>
                <c:pt idx="2">
                  <c:v>30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6.1</c:v>
                </c:pt>
                <c:pt idx="10">
                  <c:v>9.1</c:v>
                </c:pt>
                <c:pt idx="11">
                  <c:v>11.4</c:v>
                </c:pt>
                <c:pt idx="12">
                  <c:v>13.7</c:v>
                </c:pt>
                <c:pt idx="13">
                  <c:v>14.9</c:v>
                </c:pt>
                <c:pt idx="14">
                  <c:v>8.1999999999999993</c:v>
                </c:pt>
                <c:pt idx="15">
                  <c:v>0</c:v>
                </c:pt>
                <c:pt idx="16">
                  <c:v>9</c:v>
                </c:pt>
                <c:pt idx="17">
                  <c:v>0</c:v>
                </c:pt>
                <c:pt idx="18">
                  <c:v>2.8</c:v>
                </c:pt>
                <c:pt idx="19">
                  <c:v>6.2</c:v>
                </c:pt>
                <c:pt idx="20">
                  <c:v>8.1</c:v>
                </c:pt>
                <c:pt idx="21">
                  <c:v>4.8</c:v>
                </c:pt>
                <c:pt idx="22">
                  <c:v>13.4</c:v>
                </c:pt>
                <c:pt idx="23">
                  <c:v>15.3</c:v>
                </c:pt>
                <c:pt idx="24">
                  <c:v>25</c:v>
                </c:pt>
                <c:pt idx="25">
                  <c:v>12.9</c:v>
                </c:pt>
                <c:pt idx="26">
                  <c:v>25</c:v>
                </c:pt>
                <c:pt idx="27">
                  <c:v>13.3</c:v>
                </c:pt>
                <c:pt idx="28">
                  <c:v>10.4</c:v>
                </c:pt>
                <c:pt idx="29">
                  <c:v>19.7</c:v>
                </c:pt>
                <c:pt idx="30">
                  <c:v>27.1</c:v>
                </c:pt>
                <c:pt idx="31">
                  <c:v>20.8</c:v>
                </c:pt>
                <c:pt idx="32">
                  <c:v>10.6</c:v>
                </c:pt>
                <c:pt idx="33">
                  <c:v>21.4</c:v>
                </c:pt>
                <c:pt idx="34">
                  <c:v>0</c:v>
                </c:pt>
                <c:pt idx="35">
                  <c:v>0</c:v>
                </c:pt>
                <c:pt idx="36">
                  <c:v>15.9</c:v>
                </c:pt>
                <c:pt idx="37">
                  <c:v>23.8</c:v>
                </c:pt>
                <c:pt idx="38">
                  <c:v>24.7</c:v>
                </c:pt>
                <c:pt idx="39">
                  <c:v>0</c:v>
                </c:pt>
                <c:pt idx="40">
                  <c:v>8.1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LLNRD!$A$485:$A$525</c:f>
              <c:numCache>
                <c:formatCode>General</c:formatCode>
                <c:ptCount val="41"/>
                <c:pt idx="0">
                  <c:v>42</c:v>
                </c:pt>
                <c:pt idx="1">
                  <c:v>43</c:v>
                </c:pt>
                <c:pt idx="2">
                  <c:v>44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50</c:v>
                </c:pt>
                <c:pt idx="9">
                  <c:v>51</c:v>
                </c:pt>
                <c:pt idx="10">
                  <c:v>52</c:v>
                </c:pt>
                <c:pt idx="11">
                  <c:v>53</c:v>
                </c:pt>
                <c:pt idx="12">
                  <c:v>54</c:v>
                </c:pt>
                <c:pt idx="13">
                  <c:v>55</c:v>
                </c:pt>
                <c:pt idx="14">
                  <c:v>56</c:v>
                </c:pt>
                <c:pt idx="15">
                  <c:v>57</c:v>
                </c:pt>
                <c:pt idx="16">
                  <c:v>58</c:v>
                </c:pt>
                <c:pt idx="17">
                  <c:v>59</c:v>
                </c:pt>
                <c:pt idx="18">
                  <c:v>60</c:v>
                </c:pt>
                <c:pt idx="19">
                  <c:v>61</c:v>
                </c:pt>
                <c:pt idx="20">
                  <c:v>62</c:v>
                </c:pt>
                <c:pt idx="21">
                  <c:v>63</c:v>
                </c:pt>
                <c:pt idx="22">
                  <c:v>64</c:v>
                </c:pt>
                <c:pt idx="23">
                  <c:v>65</c:v>
                </c:pt>
                <c:pt idx="24">
                  <c:v>66</c:v>
                </c:pt>
                <c:pt idx="25">
                  <c:v>67</c:v>
                </c:pt>
                <c:pt idx="26">
                  <c:v>68</c:v>
                </c:pt>
                <c:pt idx="27">
                  <c:v>69</c:v>
                </c:pt>
                <c:pt idx="28">
                  <c:v>70</c:v>
                </c:pt>
                <c:pt idx="29">
                  <c:v>71</c:v>
                </c:pt>
                <c:pt idx="30">
                  <c:v>72</c:v>
                </c:pt>
                <c:pt idx="31">
                  <c:v>73</c:v>
                </c:pt>
                <c:pt idx="32">
                  <c:v>74</c:v>
                </c:pt>
                <c:pt idx="33">
                  <c:v>75</c:v>
                </c:pt>
                <c:pt idx="34">
                  <c:v>76</c:v>
                </c:pt>
                <c:pt idx="35">
                  <c:v>77</c:v>
                </c:pt>
                <c:pt idx="36">
                  <c:v>78</c:v>
                </c:pt>
                <c:pt idx="37">
                  <c:v>79</c:v>
                </c:pt>
                <c:pt idx="38">
                  <c:v>80</c:v>
                </c:pt>
                <c:pt idx="39">
                  <c:v>81</c:v>
                </c:pt>
                <c:pt idx="40">
                  <c:v>82</c:v>
                </c:pt>
              </c:numCache>
            </c:numRef>
          </c:xVal>
          <c:yVal>
            <c:numRef>
              <c:f>LLNRD!$B$485:$B$525</c:f>
              <c:numCache>
                <c:formatCode>General</c:formatCode>
                <c:ptCount val="41"/>
                <c:pt idx="0">
                  <c:v>29.5</c:v>
                </c:pt>
                <c:pt idx="1">
                  <c:v>28.4</c:v>
                </c:pt>
                <c:pt idx="2">
                  <c:v>19.899999999999999</c:v>
                </c:pt>
                <c:pt idx="3">
                  <c:v>34.299999999999997</c:v>
                </c:pt>
                <c:pt idx="4">
                  <c:v>26.8</c:v>
                </c:pt>
                <c:pt idx="5">
                  <c:v>28</c:v>
                </c:pt>
                <c:pt idx="6">
                  <c:v>24.7</c:v>
                </c:pt>
                <c:pt idx="7">
                  <c:v>28.2</c:v>
                </c:pt>
                <c:pt idx="8">
                  <c:v>21.2</c:v>
                </c:pt>
                <c:pt idx="9">
                  <c:v>30.9</c:v>
                </c:pt>
                <c:pt idx="10">
                  <c:v>28.8</c:v>
                </c:pt>
                <c:pt idx="11">
                  <c:v>25.4</c:v>
                </c:pt>
                <c:pt idx="12">
                  <c:v>34.799999999999997</c:v>
                </c:pt>
                <c:pt idx="13">
                  <c:v>26.6</c:v>
                </c:pt>
                <c:pt idx="14">
                  <c:v>23.7</c:v>
                </c:pt>
                <c:pt idx="15">
                  <c:v>21.8</c:v>
                </c:pt>
                <c:pt idx="16">
                  <c:v>33.299999999999997</c:v>
                </c:pt>
                <c:pt idx="17">
                  <c:v>30.5</c:v>
                </c:pt>
                <c:pt idx="18">
                  <c:v>21.6</c:v>
                </c:pt>
                <c:pt idx="19">
                  <c:v>19.899999999999999</c:v>
                </c:pt>
                <c:pt idx="20">
                  <c:v>30.8</c:v>
                </c:pt>
                <c:pt idx="21">
                  <c:v>14.7</c:v>
                </c:pt>
                <c:pt idx="22">
                  <c:v>20.9</c:v>
                </c:pt>
                <c:pt idx="23">
                  <c:v>20.399999999999999</c:v>
                </c:pt>
                <c:pt idx="24">
                  <c:v>14.1</c:v>
                </c:pt>
                <c:pt idx="25">
                  <c:v>26.3</c:v>
                </c:pt>
                <c:pt idx="26">
                  <c:v>17</c:v>
                </c:pt>
                <c:pt idx="27">
                  <c:v>15.7</c:v>
                </c:pt>
                <c:pt idx="28">
                  <c:v>20.6</c:v>
                </c:pt>
                <c:pt idx="29">
                  <c:v>28.9</c:v>
                </c:pt>
                <c:pt idx="30">
                  <c:v>19.7</c:v>
                </c:pt>
                <c:pt idx="31">
                  <c:v>17.100000000000001</c:v>
                </c:pt>
                <c:pt idx="32">
                  <c:v>19.3</c:v>
                </c:pt>
                <c:pt idx="33">
                  <c:v>33.6</c:v>
                </c:pt>
                <c:pt idx="34">
                  <c:v>21.4</c:v>
                </c:pt>
                <c:pt idx="35">
                  <c:v>19.7</c:v>
                </c:pt>
                <c:pt idx="36">
                  <c:v>29.6</c:v>
                </c:pt>
                <c:pt idx="37">
                  <c:v>20.399999999999999</c:v>
                </c:pt>
                <c:pt idx="38">
                  <c:v>30.5</c:v>
                </c:pt>
                <c:pt idx="39">
                  <c:v>44.7</c:v>
                </c:pt>
                <c:pt idx="40">
                  <c:v>49.6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LLNRD!$A$526:$A$567</c:f>
              <c:numCache>
                <c:formatCode>General</c:formatCode>
                <c:ptCount val="42"/>
                <c:pt idx="0">
                  <c:v>83</c:v>
                </c:pt>
                <c:pt idx="1">
                  <c:v>84</c:v>
                </c:pt>
                <c:pt idx="2">
                  <c:v>85</c:v>
                </c:pt>
                <c:pt idx="3">
                  <c:v>86</c:v>
                </c:pt>
                <c:pt idx="4">
                  <c:v>87</c:v>
                </c:pt>
                <c:pt idx="5">
                  <c:v>88</c:v>
                </c:pt>
                <c:pt idx="6">
                  <c:v>89</c:v>
                </c:pt>
                <c:pt idx="7">
                  <c:v>90</c:v>
                </c:pt>
                <c:pt idx="8">
                  <c:v>91</c:v>
                </c:pt>
                <c:pt idx="9">
                  <c:v>92</c:v>
                </c:pt>
                <c:pt idx="10">
                  <c:v>93</c:v>
                </c:pt>
                <c:pt idx="11">
                  <c:v>94</c:v>
                </c:pt>
                <c:pt idx="12">
                  <c:v>95</c:v>
                </c:pt>
                <c:pt idx="13">
                  <c:v>96</c:v>
                </c:pt>
                <c:pt idx="14">
                  <c:v>97</c:v>
                </c:pt>
                <c:pt idx="15">
                  <c:v>98</c:v>
                </c:pt>
                <c:pt idx="16">
                  <c:v>99</c:v>
                </c:pt>
                <c:pt idx="17">
                  <c:v>100</c:v>
                </c:pt>
                <c:pt idx="18">
                  <c:v>101</c:v>
                </c:pt>
                <c:pt idx="19">
                  <c:v>102</c:v>
                </c:pt>
                <c:pt idx="20">
                  <c:v>103</c:v>
                </c:pt>
                <c:pt idx="21">
                  <c:v>104</c:v>
                </c:pt>
                <c:pt idx="22">
                  <c:v>105</c:v>
                </c:pt>
                <c:pt idx="23">
                  <c:v>106</c:v>
                </c:pt>
                <c:pt idx="24">
                  <c:v>107</c:v>
                </c:pt>
                <c:pt idx="25">
                  <c:v>108</c:v>
                </c:pt>
                <c:pt idx="26">
                  <c:v>109</c:v>
                </c:pt>
                <c:pt idx="27">
                  <c:v>110</c:v>
                </c:pt>
                <c:pt idx="28">
                  <c:v>111</c:v>
                </c:pt>
                <c:pt idx="29">
                  <c:v>112</c:v>
                </c:pt>
                <c:pt idx="30">
                  <c:v>113</c:v>
                </c:pt>
                <c:pt idx="31">
                  <c:v>114</c:v>
                </c:pt>
                <c:pt idx="32">
                  <c:v>115</c:v>
                </c:pt>
                <c:pt idx="33">
                  <c:v>116</c:v>
                </c:pt>
                <c:pt idx="34">
                  <c:v>117</c:v>
                </c:pt>
                <c:pt idx="35">
                  <c:v>118</c:v>
                </c:pt>
                <c:pt idx="36">
                  <c:v>119</c:v>
                </c:pt>
                <c:pt idx="37">
                  <c:v>120</c:v>
                </c:pt>
                <c:pt idx="38">
                  <c:v>121</c:v>
                </c:pt>
                <c:pt idx="39">
                  <c:v>122</c:v>
                </c:pt>
                <c:pt idx="40">
                  <c:v>123</c:v>
                </c:pt>
                <c:pt idx="41">
                  <c:v>124</c:v>
                </c:pt>
              </c:numCache>
            </c:numRef>
          </c:xVal>
          <c:yVal>
            <c:numRef>
              <c:f>LLNRD!$B$526:$B$567</c:f>
              <c:numCache>
                <c:formatCode>General</c:formatCode>
                <c:ptCount val="42"/>
                <c:pt idx="0">
                  <c:v>35.200000000000003</c:v>
                </c:pt>
                <c:pt idx="1">
                  <c:v>35.5</c:v>
                </c:pt>
                <c:pt idx="2">
                  <c:v>16.899999999999999</c:v>
                </c:pt>
                <c:pt idx="3">
                  <c:v>28.8</c:v>
                </c:pt>
                <c:pt idx="4">
                  <c:v>13.9</c:v>
                </c:pt>
                <c:pt idx="5">
                  <c:v>9.1999999999999993</c:v>
                </c:pt>
                <c:pt idx="6">
                  <c:v>7.7</c:v>
                </c:pt>
                <c:pt idx="7">
                  <c:v>0</c:v>
                </c:pt>
                <c:pt idx="8">
                  <c:v>0</c:v>
                </c:pt>
                <c:pt idx="9">
                  <c:v>1.1000000000000001</c:v>
                </c:pt>
                <c:pt idx="10">
                  <c:v>0</c:v>
                </c:pt>
                <c:pt idx="11">
                  <c:v>17.8</c:v>
                </c:pt>
                <c:pt idx="12">
                  <c:v>5.7</c:v>
                </c:pt>
                <c:pt idx="13">
                  <c:v>11.8</c:v>
                </c:pt>
                <c:pt idx="14">
                  <c:v>0</c:v>
                </c:pt>
                <c:pt idx="15">
                  <c:v>0</c:v>
                </c:pt>
                <c:pt idx="16">
                  <c:v>10.199999999999999</c:v>
                </c:pt>
                <c:pt idx="17">
                  <c:v>12.4</c:v>
                </c:pt>
                <c:pt idx="18">
                  <c:v>8</c:v>
                </c:pt>
                <c:pt idx="19">
                  <c:v>10.7</c:v>
                </c:pt>
                <c:pt idx="20">
                  <c:v>0</c:v>
                </c:pt>
                <c:pt idx="21">
                  <c:v>11.4</c:v>
                </c:pt>
                <c:pt idx="22">
                  <c:v>8.5</c:v>
                </c:pt>
                <c:pt idx="23">
                  <c:v>0</c:v>
                </c:pt>
                <c:pt idx="24">
                  <c:v>21.3</c:v>
                </c:pt>
                <c:pt idx="25">
                  <c:v>17.3</c:v>
                </c:pt>
                <c:pt idx="26">
                  <c:v>16.2</c:v>
                </c:pt>
                <c:pt idx="27">
                  <c:v>0</c:v>
                </c:pt>
                <c:pt idx="28">
                  <c:v>19.2</c:v>
                </c:pt>
                <c:pt idx="29">
                  <c:v>14.9</c:v>
                </c:pt>
                <c:pt idx="30">
                  <c:v>19.7</c:v>
                </c:pt>
                <c:pt idx="31">
                  <c:v>9.6</c:v>
                </c:pt>
                <c:pt idx="32">
                  <c:v>14.1</c:v>
                </c:pt>
                <c:pt idx="33">
                  <c:v>17.2</c:v>
                </c:pt>
                <c:pt idx="34">
                  <c:v>16.3</c:v>
                </c:pt>
                <c:pt idx="35">
                  <c:v>17.5</c:v>
                </c:pt>
                <c:pt idx="36">
                  <c:v>17.399999999999999</c:v>
                </c:pt>
                <c:pt idx="37">
                  <c:v>16.399999999999999</c:v>
                </c:pt>
                <c:pt idx="38">
                  <c:v>24.9</c:v>
                </c:pt>
                <c:pt idx="39">
                  <c:v>27</c:v>
                </c:pt>
                <c:pt idx="40">
                  <c:v>19</c:v>
                </c:pt>
                <c:pt idx="41">
                  <c:v>24.6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LLNRD!$A$568:$A$607</c:f>
              <c:numCache>
                <c:formatCode>General</c:formatCode>
                <c:ptCount val="40"/>
                <c:pt idx="0">
                  <c:v>125</c:v>
                </c:pt>
                <c:pt idx="1">
                  <c:v>126</c:v>
                </c:pt>
                <c:pt idx="2">
                  <c:v>127</c:v>
                </c:pt>
                <c:pt idx="3">
                  <c:v>128</c:v>
                </c:pt>
                <c:pt idx="4">
                  <c:v>129</c:v>
                </c:pt>
                <c:pt idx="5">
                  <c:v>130</c:v>
                </c:pt>
                <c:pt idx="6">
                  <c:v>131</c:v>
                </c:pt>
                <c:pt idx="7">
                  <c:v>132</c:v>
                </c:pt>
                <c:pt idx="8">
                  <c:v>133</c:v>
                </c:pt>
                <c:pt idx="9">
                  <c:v>134</c:v>
                </c:pt>
                <c:pt idx="10">
                  <c:v>135</c:v>
                </c:pt>
                <c:pt idx="11">
                  <c:v>136</c:v>
                </c:pt>
                <c:pt idx="12">
                  <c:v>137</c:v>
                </c:pt>
                <c:pt idx="13">
                  <c:v>138</c:v>
                </c:pt>
                <c:pt idx="14">
                  <c:v>139</c:v>
                </c:pt>
                <c:pt idx="15">
                  <c:v>140</c:v>
                </c:pt>
                <c:pt idx="16">
                  <c:v>141</c:v>
                </c:pt>
                <c:pt idx="17">
                  <c:v>142</c:v>
                </c:pt>
                <c:pt idx="18">
                  <c:v>143</c:v>
                </c:pt>
                <c:pt idx="19">
                  <c:v>144</c:v>
                </c:pt>
                <c:pt idx="20">
                  <c:v>145</c:v>
                </c:pt>
                <c:pt idx="21">
                  <c:v>146</c:v>
                </c:pt>
                <c:pt idx="22">
                  <c:v>147</c:v>
                </c:pt>
                <c:pt idx="23">
                  <c:v>148</c:v>
                </c:pt>
                <c:pt idx="24">
                  <c:v>149</c:v>
                </c:pt>
                <c:pt idx="25">
                  <c:v>150</c:v>
                </c:pt>
                <c:pt idx="26">
                  <c:v>151</c:v>
                </c:pt>
                <c:pt idx="27">
                  <c:v>152</c:v>
                </c:pt>
                <c:pt idx="28">
                  <c:v>153</c:v>
                </c:pt>
                <c:pt idx="29">
                  <c:v>154</c:v>
                </c:pt>
                <c:pt idx="30">
                  <c:v>155</c:v>
                </c:pt>
                <c:pt idx="31">
                  <c:v>156</c:v>
                </c:pt>
                <c:pt idx="32">
                  <c:v>157</c:v>
                </c:pt>
                <c:pt idx="33">
                  <c:v>158</c:v>
                </c:pt>
                <c:pt idx="34">
                  <c:v>159</c:v>
                </c:pt>
                <c:pt idx="35">
                  <c:v>160</c:v>
                </c:pt>
                <c:pt idx="36">
                  <c:v>161</c:v>
                </c:pt>
                <c:pt idx="37">
                  <c:v>162</c:v>
                </c:pt>
                <c:pt idx="38">
                  <c:v>163</c:v>
                </c:pt>
                <c:pt idx="39">
                  <c:v>164</c:v>
                </c:pt>
              </c:numCache>
            </c:numRef>
          </c:xVal>
          <c:yVal>
            <c:numRef>
              <c:f>LLNRD!$B$568:$B$607</c:f>
              <c:numCache>
                <c:formatCode>General</c:formatCode>
                <c:ptCount val="40"/>
                <c:pt idx="0">
                  <c:v>35.200000000000003</c:v>
                </c:pt>
                <c:pt idx="1">
                  <c:v>34.1</c:v>
                </c:pt>
                <c:pt idx="2">
                  <c:v>37.6</c:v>
                </c:pt>
                <c:pt idx="3">
                  <c:v>39.200000000000003</c:v>
                </c:pt>
                <c:pt idx="4">
                  <c:v>32</c:v>
                </c:pt>
                <c:pt idx="5">
                  <c:v>28.3</c:v>
                </c:pt>
                <c:pt idx="6">
                  <c:v>32.299999999999997</c:v>
                </c:pt>
                <c:pt idx="7">
                  <c:v>20.5</c:v>
                </c:pt>
                <c:pt idx="8">
                  <c:v>20</c:v>
                </c:pt>
                <c:pt idx="9">
                  <c:v>24.4</c:v>
                </c:pt>
                <c:pt idx="10">
                  <c:v>31</c:v>
                </c:pt>
                <c:pt idx="11">
                  <c:v>24.1</c:v>
                </c:pt>
                <c:pt idx="12">
                  <c:v>19.100000000000001</c:v>
                </c:pt>
                <c:pt idx="13">
                  <c:v>19.100000000000001</c:v>
                </c:pt>
                <c:pt idx="14">
                  <c:v>34.799999999999997</c:v>
                </c:pt>
                <c:pt idx="15">
                  <c:v>18.399999999999999</c:v>
                </c:pt>
                <c:pt idx="16">
                  <c:v>17.600000000000001</c:v>
                </c:pt>
                <c:pt idx="17">
                  <c:v>12.9</c:v>
                </c:pt>
                <c:pt idx="18">
                  <c:v>20.7</c:v>
                </c:pt>
                <c:pt idx="19">
                  <c:v>21.8</c:v>
                </c:pt>
                <c:pt idx="20">
                  <c:v>28.8</c:v>
                </c:pt>
                <c:pt idx="21">
                  <c:v>24.1</c:v>
                </c:pt>
                <c:pt idx="22">
                  <c:v>17.100000000000001</c:v>
                </c:pt>
                <c:pt idx="23">
                  <c:v>17.399999999999999</c:v>
                </c:pt>
                <c:pt idx="24">
                  <c:v>0</c:v>
                </c:pt>
                <c:pt idx="25">
                  <c:v>18.7</c:v>
                </c:pt>
                <c:pt idx="26">
                  <c:v>18.399999999999999</c:v>
                </c:pt>
                <c:pt idx="27">
                  <c:v>19.100000000000001</c:v>
                </c:pt>
                <c:pt idx="28">
                  <c:v>19.5</c:v>
                </c:pt>
                <c:pt idx="29">
                  <c:v>25.5</c:v>
                </c:pt>
                <c:pt idx="30">
                  <c:v>25.9</c:v>
                </c:pt>
                <c:pt idx="31">
                  <c:v>13.6</c:v>
                </c:pt>
                <c:pt idx="32">
                  <c:v>11.5</c:v>
                </c:pt>
                <c:pt idx="33">
                  <c:v>22.1</c:v>
                </c:pt>
                <c:pt idx="34">
                  <c:v>13</c:v>
                </c:pt>
                <c:pt idx="35">
                  <c:v>16.899999999999999</c:v>
                </c:pt>
                <c:pt idx="36">
                  <c:v>30</c:v>
                </c:pt>
                <c:pt idx="37">
                  <c:v>30</c:v>
                </c:pt>
                <c:pt idx="38">
                  <c:v>31.9</c:v>
                </c:pt>
                <c:pt idx="39">
                  <c:v>39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LLNRD!$A$608:$A$648</c:f>
              <c:numCache>
                <c:formatCode>General</c:formatCode>
                <c:ptCount val="41"/>
                <c:pt idx="0">
                  <c:v>165</c:v>
                </c:pt>
                <c:pt idx="1">
                  <c:v>166</c:v>
                </c:pt>
                <c:pt idx="2">
                  <c:v>167</c:v>
                </c:pt>
                <c:pt idx="3">
                  <c:v>168</c:v>
                </c:pt>
                <c:pt idx="4">
                  <c:v>169</c:v>
                </c:pt>
                <c:pt idx="5">
                  <c:v>170</c:v>
                </c:pt>
                <c:pt idx="6">
                  <c:v>171</c:v>
                </c:pt>
                <c:pt idx="7">
                  <c:v>172</c:v>
                </c:pt>
                <c:pt idx="8">
                  <c:v>173</c:v>
                </c:pt>
                <c:pt idx="9">
                  <c:v>174</c:v>
                </c:pt>
                <c:pt idx="10">
                  <c:v>175</c:v>
                </c:pt>
                <c:pt idx="11">
                  <c:v>176</c:v>
                </c:pt>
                <c:pt idx="12">
                  <c:v>177</c:v>
                </c:pt>
                <c:pt idx="13">
                  <c:v>178</c:v>
                </c:pt>
                <c:pt idx="14">
                  <c:v>179</c:v>
                </c:pt>
                <c:pt idx="15">
                  <c:v>180</c:v>
                </c:pt>
                <c:pt idx="16">
                  <c:v>181</c:v>
                </c:pt>
                <c:pt idx="17">
                  <c:v>182</c:v>
                </c:pt>
                <c:pt idx="18">
                  <c:v>183</c:v>
                </c:pt>
                <c:pt idx="19">
                  <c:v>184</c:v>
                </c:pt>
                <c:pt idx="20">
                  <c:v>185</c:v>
                </c:pt>
                <c:pt idx="21">
                  <c:v>186</c:v>
                </c:pt>
                <c:pt idx="22">
                  <c:v>187</c:v>
                </c:pt>
                <c:pt idx="23">
                  <c:v>188</c:v>
                </c:pt>
                <c:pt idx="24">
                  <c:v>189</c:v>
                </c:pt>
                <c:pt idx="25">
                  <c:v>190</c:v>
                </c:pt>
                <c:pt idx="26">
                  <c:v>191</c:v>
                </c:pt>
                <c:pt idx="27">
                  <c:v>192</c:v>
                </c:pt>
                <c:pt idx="28">
                  <c:v>193</c:v>
                </c:pt>
                <c:pt idx="29">
                  <c:v>194</c:v>
                </c:pt>
                <c:pt idx="30">
                  <c:v>195</c:v>
                </c:pt>
                <c:pt idx="31">
                  <c:v>196</c:v>
                </c:pt>
                <c:pt idx="32">
                  <c:v>197</c:v>
                </c:pt>
                <c:pt idx="33">
                  <c:v>198</c:v>
                </c:pt>
                <c:pt idx="34">
                  <c:v>199</c:v>
                </c:pt>
                <c:pt idx="35">
                  <c:v>200</c:v>
                </c:pt>
                <c:pt idx="36">
                  <c:v>201</c:v>
                </c:pt>
                <c:pt idx="37">
                  <c:v>202</c:v>
                </c:pt>
                <c:pt idx="38">
                  <c:v>203</c:v>
                </c:pt>
                <c:pt idx="39">
                  <c:v>204</c:v>
                </c:pt>
                <c:pt idx="40">
                  <c:v>205</c:v>
                </c:pt>
              </c:numCache>
            </c:numRef>
          </c:xVal>
          <c:yVal>
            <c:numRef>
              <c:f>LLNRD!$B$608:$B$648</c:f>
              <c:numCache>
                <c:formatCode>General</c:formatCode>
                <c:ptCount val="41"/>
                <c:pt idx="0">
                  <c:v>29.2</c:v>
                </c:pt>
                <c:pt idx="1">
                  <c:v>29.6</c:v>
                </c:pt>
                <c:pt idx="2">
                  <c:v>33.9</c:v>
                </c:pt>
                <c:pt idx="3">
                  <c:v>44.1</c:v>
                </c:pt>
                <c:pt idx="4">
                  <c:v>24.4</c:v>
                </c:pt>
                <c:pt idx="5">
                  <c:v>13.5</c:v>
                </c:pt>
                <c:pt idx="6">
                  <c:v>12.9</c:v>
                </c:pt>
                <c:pt idx="7">
                  <c:v>0</c:v>
                </c:pt>
                <c:pt idx="8">
                  <c:v>10.8</c:v>
                </c:pt>
                <c:pt idx="9">
                  <c:v>13</c:v>
                </c:pt>
                <c:pt idx="10">
                  <c:v>10.5</c:v>
                </c:pt>
                <c:pt idx="11">
                  <c:v>0</c:v>
                </c:pt>
                <c:pt idx="12">
                  <c:v>12.6</c:v>
                </c:pt>
                <c:pt idx="13">
                  <c:v>8.6</c:v>
                </c:pt>
                <c:pt idx="14">
                  <c:v>0</c:v>
                </c:pt>
                <c:pt idx="15">
                  <c:v>10.5</c:v>
                </c:pt>
                <c:pt idx="16">
                  <c:v>17.3</c:v>
                </c:pt>
                <c:pt idx="17">
                  <c:v>21.2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9.1</c:v>
                </c:pt>
                <c:pt idx="22">
                  <c:v>20.2</c:v>
                </c:pt>
                <c:pt idx="23">
                  <c:v>32.4</c:v>
                </c:pt>
                <c:pt idx="24">
                  <c:v>34.1</c:v>
                </c:pt>
                <c:pt idx="25">
                  <c:v>25.2</c:v>
                </c:pt>
                <c:pt idx="26">
                  <c:v>31</c:v>
                </c:pt>
                <c:pt idx="27">
                  <c:v>34.700000000000003</c:v>
                </c:pt>
                <c:pt idx="28">
                  <c:v>37.200000000000003</c:v>
                </c:pt>
                <c:pt idx="29">
                  <c:v>5.7</c:v>
                </c:pt>
                <c:pt idx="30">
                  <c:v>14.6</c:v>
                </c:pt>
                <c:pt idx="31">
                  <c:v>21.6</c:v>
                </c:pt>
                <c:pt idx="32">
                  <c:v>17.8</c:v>
                </c:pt>
                <c:pt idx="33">
                  <c:v>20.3</c:v>
                </c:pt>
                <c:pt idx="34">
                  <c:v>16.8</c:v>
                </c:pt>
                <c:pt idx="35">
                  <c:v>13.8</c:v>
                </c:pt>
                <c:pt idx="36">
                  <c:v>24.8</c:v>
                </c:pt>
                <c:pt idx="37">
                  <c:v>21.2</c:v>
                </c:pt>
                <c:pt idx="38">
                  <c:v>27.8</c:v>
                </c:pt>
                <c:pt idx="39">
                  <c:v>23</c:v>
                </c:pt>
                <c:pt idx="40">
                  <c:v>34.200000000000003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noFill/>
              </a:ln>
            </c:spPr>
          </c:marker>
          <c:xVal>
            <c:numRef>
              <c:f>LLNRD!$A$649:$A$690</c:f>
              <c:numCache>
                <c:formatCode>General</c:formatCode>
                <c:ptCount val="42"/>
                <c:pt idx="0">
                  <c:v>206</c:v>
                </c:pt>
                <c:pt idx="1">
                  <c:v>207</c:v>
                </c:pt>
                <c:pt idx="2">
                  <c:v>208</c:v>
                </c:pt>
                <c:pt idx="3">
                  <c:v>209</c:v>
                </c:pt>
                <c:pt idx="4">
                  <c:v>210</c:v>
                </c:pt>
                <c:pt idx="5">
                  <c:v>211</c:v>
                </c:pt>
                <c:pt idx="6">
                  <c:v>212</c:v>
                </c:pt>
                <c:pt idx="7">
                  <c:v>213</c:v>
                </c:pt>
                <c:pt idx="8">
                  <c:v>214</c:v>
                </c:pt>
                <c:pt idx="9">
                  <c:v>215</c:v>
                </c:pt>
                <c:pt idx="10">
                  <c:v>216</c:v>
                </c:pt>
                <c:pt idx="11">
                  <c:v>217</c:v>
                </c:pt>
                <c:pt idx="12">
                  <c:v>218</c:v>
                </c:pt>
                <c:pt idx="13">
                  <c:v>219</c:v>
                </c:pt>
                <c:pt idx="14">
                  <c:v>220</c:v>
                </c:pt>
                <c:pt idx="15">
                  <c:v>221</c:v>
                </c:pt>
                <c:pt idx="16">
                  <c:v>222</c:v>
                </c:pt>
                <c:pt idx="17">
                  <c:v>223</c:v>
                </c:pt>
                <c:pt idx="18">
                  <c:v>224</c:v>
                </c:pt>
                <c:pt idx="19">
                  <c:v>225</c:v>
                </c:pt>
                <c:pt idx="20">
                  <c:v>226</c:v>
                </c:pt>
                <c:pt idx="21">
                  <c:v>227</c:v>
                </c:pt>
                <c:pt idx="22">
                  <c:v>228</c:v>
                </c:pt>
                <c:pt idx="23">
                  <c:v>229</c:v>
                </c:pt>
                <c:pt idx="24">
                  <c:v>230</c:v>
                </c:pt>
                <c:pt idx="25">
                  <c:v>231</c:v>
                </c:pt>
                <c:pt idx="26">
                  <c:v>232</c:v>
                </c:pt>
                <c:pt idx="27">
                  <c:v>233</c:v>
                </c:pt>
                <c:pt idx="28">
                  <c:v>234</c:v>
                </c:pt>
                <c:pt idx="29">
                  <c:v>235</c:v>
                </c:pt>
                <c:pt idx="30">
                  <c:v>236</c:v>
                </c:pt>
                <c:pt idx="31">
                  <c:v>237</c:v>
                </c:pt>
                <c:pt idx="32">
                  <c:v>238</c:v>
                </c:pt>
                <c:pt idx="33">
                  <c:v>239</c:v>
                </c:pt>
                <c:pt idx="34">
                  <c:v>240</c:v>
                </c:pt>
                <c:pt idx="35">
                  <c:v>241</c:v>
                </c:pt>
                <c:pt idx="36">
                  <c:v>242</c:v>
                </c:pt>
                <c:pt idx="37">
                  <c:v>243</c:v>
                </c:pt>
                <c:pt idx="38">
                  <c:v>244</c:v>
                </c:pt>
                <c:pt idx="39">
                  <c:v>245</c:v>
                </c:pt>
                <c:pt idx="40">
                  <c:v>246</c:v>
                </c:pt>
                <c:pt idx="41">
                  <c:v>247</c:v>
                </c:pt>
              </c:numCache>
            </c:numRef>
          </c:xVal>
          <c:yVal>
            <c:numRef>
              <c:f>LLNRD!$B$649:$B$690</c:f>
              <c:numCache>
                <c:formatCode>General</c:formatCode>
                <c:ptCount val="42"/>
                <c:pt idx="0">
                  <c:v>37.9</c:v>
                </c:pt>
                <c:pt idx="1">
                  <c:v>30.3</c:v>
                </c:pt>
                <c:pt idx="2">
                  <c:v>33.5</c:v>
                </c:pt>
                <c:pt idx="3">
                  <c:v>25.4</c:v>
                </c:pt>
                <c:pt idx="4">
                  <c:v>43.1</c:v>
                </c:pt>
                <c:pt idx="5">
                  <c:v>28.9</c:v>
                </c:pt>
                <c:pt idx="6">
                  <c:v>30.5</c:v>
                </c:pt>
                <c:pt idx="7">
                  <c:v>27.8</c:v>
                </c:pt>
                <c:pt idx="8">
                  <c:v>22.3</c:v>
                </c:pt>
                <c:pt idx="9">
                  <c:v>21.6</c:v>
                </c:pt>
                <c:pt idx="10">
                  <c:v>26.8</c:v>
                </c:pt>
                <c:pt idx="11">
                  <c:v>17.600000000000001</c:v>
                </c:pt>
                <c:pt idx="12">
                  <c:v>32.9</c:v>
                </c:pt>
                <c:pt idx="13">
                  <c:v>53.6</c:v>
                </c:pt>
                <c:pt idx="14">
                  <c:v>38.6</c:v>
                </c:pt>
                <c:pt idx="15">
                  <c:v>44.4</c:v>
                </c:pt>
                <c:pt idx="16">
                  <c:v>33.200000000000003</c:v>
                </c:pt>
                <c:pt idx="17">
                  <c:v>30.8</c:v>
                </c:pt>
                <c:pt idx="18">
                  <c:v>27</c:v>
                </c:pt>
                <c:pt idx="19">
                  <c:v>14.3</c:v>
                </c:pt>
                <c:pt idx="20">
                  <c:v>25.8</c:v>
                </c:pt>
                <c:pt idx="21">
                  <c:v>22.3</c:v>
                </c:pt>
                <c:pt idx="22">
                  <c:v>8.1999999999999993</c:v>
                </c:pt>
                <c:pt idx="23">
                  <c:v>20.5</c:v>
                </c:pt>
                <c:pt idx="24">
                  <c:v>23.9</c:v>
                </c:pt>
                <c:pt idx="25">
                  <c:v>25.2</c:v>
                </c:pt>
                <c:pt idx="26">
                  <c:v>27.2</c:v>
                </c:pt>
                <c:pt idx="27">
                  <c:v>13.4</c:v>
                </c:pt>
                <c:pt idx="28">
                  <c:v>15.5</c:v>
                </c:pt>
                <c:pt idx="29">
                  <c:v>14.2</c:v>
                </c:pt>
                <c:pt idx="30">
                  <c:v>23.1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25.1</c:v>
                </c:pt>
                <c:pt idx="35">
                  <c:v>18</c:v>
                </c:pt>
                <c:pt idx="36">
                  <c:v>21.8</c:v>
                </c:pt>
                <c:pt idx="37">
                  <c:v>26.7</c:v>
                </c:pt>
                <c:pt idx="38">
                  <c:v>37.4</c:v>
                </c:pt>
                <c:pt idx="39">
                  <c:v>49.2</c:v>
                </c:pt>
                <c:pt idx="40">
                  <c:v>44.3</c:v>
                </c:pt>
                <c:pt idx="41">
                  <c:v>37.700000000000003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393984"/>
        <c:axId val="110401408"/>
      </c:scatterChart>
      <c:valAx>
        <c:axId val="110393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 b="0"/>
                </a:pPr>
                <a:r>
                  <a:rPr lang="en-US" sz="2800" b="0"/>
                  <a:t>Sample Number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0401408"/>
        <c:crosses val="autoZero"/>
        <c:crossBetween val="midCat"/>
      </c:valAx>
      <c:valAx>
        <c:axId val="110401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 b="0"/>
                </a:pPr>
                <a:r>
                  <a:rPr lang="en-US" sz="2800" b="0"/>
                  <a:t>N Rate (lb/acre)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0393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92218796869141362"/>
          <c:y val="0.17848572100129276"/>
          <c:w val="6.8883459880014999E-2"/>
          <c:h val="0.456461393818310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12331271091113"/>
          <c:y val="2.6770790164387347E-2"/>
          <c:w val="0.84736267341582305"/>
          <c:h val="0.77193155131924296"/>
        </c:manualLayout>
      </c:layout>
      <c:scatterChart>
        <c:scatterStyle val="lineMarker"/>
        <c:varyColors val="0"/>
        <c:ser>
          <c:idx val="0"/>
          <c:order val="0"/>
          <c:tx>
            <c:v>SI early</c:v>
          </c:tx>
          <c:spPr>
            <a:ln w="28575">
              <a:noFill/>
            </a:ln>
          </c:spPr>
          <c:marker>
            <c:symbol val="diamond"/>
            <c:size val="9"/>
            <c:spPr>
              <a:ln>
                <a:noFill/>
              </a:ln>
            </c:spPr>
          </c:marker>
          <c:xVal>
            <c:numRef>
              <c:f>Sheet1!$A$6:$A$12</c:f>
              <c:numCache>
                <c:formatCode>General</c:formatCode>
                <c:ptCount val="7"/>
                <c:pt idx="0">
                  <c:v>0.3</c:v>
                </c:pt>
                <c:pt idx="1">
                  <c:v>0.35</c:v>
                </c:pt>
                <c:pt idx="2">
                  <c:v>0.39999999999999997</c:v>
                </c:pt>
                <c:pt idx="3">
                  <c:v>0.44999999999999996</c:v>
                </c:pt>
                <c:pt idx="4">
                  <c:v>0.49999999999999994</c:v>
                </c:pt>
                <c:pt idx="5">
                  <c:v>0.54999999999999993</c:v>
                </c:pt>
                <c:pt idx="6">
                  <c:v>0.6</c:v>
                </c:pt>
              </c:numCache>
            </c:numRef>
          </c:xVal>
          <c:yVal>
            <c:numRef>
              <c:f>Sheet1!$F$6:$F$12</c:f>
              <c:numCache>
                <c:formatCode>General</c:formatCode>
                <c:ptCount val="7"/>
                <c:pt idx="0">
                  <c:v>0.5</c:v>
                </c:pt>
                <c:pt idx="1">
                  <c:v>0.58333333333333337</c:v>
                </c:pt>
                <c:pt idx="2">
                  <c:v>0.66666666666666663</c:v>
                </c:pt>
                <c:pt idx="3">
                  <c:v>0.75</c:v>
                </c:pt>
                <c:pt idx="4">
                  <c:v>0.83333333333333326</c:v>
                </c:pt>
                <c:pt idx="5">
                  <c:v>0.91666666666666663</c:v>
                </c:pt>
                <c:pt idx="6">
                  <c:v>1</c:v>
                </c:pt>
              </c:numCache>
            </c:numRef>
          </c:yVal>
          <c:smooth val="0"/>
        </c:ser>
        <c:ser>
          <c:idx val="1"/>
          <c:order val="1"/>
          <c:tx>
            <c:v>RI early</c:v>
          </c:tx>
          <c:spPr>
            <a:ln w="28575">
              <a:noFill/>
            </a:ln>
          </c:spPr>
          <c:marker>
            <c:symbol val="square"/>
            <c:size val="7"/>
            <c:spPr>
              <a:ln>
                <a:noFill/>
              </a:ln>
            </c:spPr>
          </c:marker>
          <c:xVal>
            <c:numRef>
              <c:f>Sheet1!$A$6:$A$12</c:f>
              <c:numCache>
                <c:formatCode>General</c:formatCode>
                <c:ptCount val="7"/>
                <c:pt idx="0">
                  <c:v>0.3</c:v>
                </c:pt>
                <c:pt idx="1">
                  <c:v>0.35</c:v>
                </c:pt>
                <c:pt idx="2">
                  <c:v>0.39999999999999997</c:v>
                </c:pt>
                <c:pt idx="3">
                  <c:v>0.44999999999999996</c:v>
                </c:pt>
                <c:pt idx="4">
                  <c:v>0.49999999999999994</c:v>
                </c:pt>
                <c:pt idx="5">
                  <c:v>0.54999999999999993</c:v>
                </c:pt>
                <c:pt idx="6">
                  <c:v>0.6</c:v>
                </c:pt>
              </c:numCache>
            </c:numRef>
          </c:xVal>
          <c:yVal>
            <c:numRef>
              <c:f>Sheet1!$G$6:$G$12</c:f>
              <c:numCache>
                <c:formatCode>General</c:formatCode>
                <c:ptCount val="7"/>
                <c:pt idx="0">
                  <c:v>2</c:v>
                </c:pt>
                <c:pt idx="1">
                  <c:v>1.7142857142857144</c:v>
                </c:pt>
                <c:pt idx="2">
                  <c:v>1.5</c:v>
                </c:pt>
                <c:pt idx="3">
                  <c:v>1.3333333333333335</c:v>
                </c:pt>
                <c:pt idx="4">
                  <c:v>1.2000000000000002</c:v>
                </c:pt>
                <c:pt idx="5">
                  <c:v>1.0909090909090911</c:v>
                </c:pt>
                <c:pt idx="6">
                  <c:v>1</c:v>
                </c:pt>
              </c:numCache>
            </c:numRef>
          </c:yVal>
          <c:smooth val="0"/>
        </c:ser>
        <c:ser>
          <c:idx val="2"/>
          <c:order val="2"/>
          <c:tx>
            <c:v>SI late</c:v>
          </c:tx>
          <c:spPr>
            <a:ln w="28575">
              <a:noFill/>
            </a:ln>
          </c:spPr>
          <c:marker>
            <c:symbol val="triangle"/>
            <c:size val="9"/>
            <c:spPr>
              <a:ln>
                <a:noFill/>
              </a:ln>
            </c:spPr>
          </c:marker>
          <c:xVal>
            <c:numRef>
              <c:f>Sheet1!$A$12:$A$18</c:f>
              <c:numCache>
                <c:formatCode>General</c:formatCode>
                <c:ptCount val="7"/>
                <c:pt idx="0">
                  <c:v>0.6</c:v>
                </c:pt>
                <c:pt idx="1">
                  <c:v>0.65</c:v>
                </c:pt>
                <c:pt idx="2">
                  <c:v>0.70000000000000007</c:v>
                </c:pt>
                <c:pt idx="3">
                  <c:v>0.75000000000000011</c:v>
                </c:pt>
                <c:pt idx="4">
                  <c:v>0.80000000000000016</c:v>
                </c:pt>
                <c:pt idx="5">
                  <c:v>0.8500000000000002</c:v>
                </c:pt>
                <c:pt idx="6">
                  <c:v>0.90000000000000024</c:v>
                </c:pt>
              </c:numCache>
            </c:numRef>
          </c:xVal>
          <c:yVal>
            <c:numRef>
              <c:f>Sheet1!$I$12:$I$18</c:f>
              <c:numCache>
                <c:formatCode>General</c:formatCode>
                <c:ptCount val="7"/>
                <c:pt idx="0">
                  <c:v>0.66666666666666641</c:v>
                </c:pt>
                <c:pt idx="1">
                  <c:v>0.7222222222222221</c:v>
                </c:pt>
                <c:pt idx="2">
                  <c:v>0.77777777777777768</c:v>
                </c:pt>
                <c:pt idx="3">
                  <c:v>0.83333333333333326</c:v>
                </c:pt>
                <c:pt idx="4">
                  <c:v>0.88888888888888884</c:v>
                </c:pt>
                <c:pt idx="5">
                  <c:v>0.94444444444444442</c:v>
                </c:pt>
                <c:pt idx="6">
                  <c:v>1</c:v>
                </c:pt>
              </c:numCache>
            </c:numRef>
          </c:yVal>
          <c:smooth val="0"/>
        </c:ser>
        <c:ser>
          <c:idx val="3"/>
          <c:order val="3"/>
          <c:tx>
            <c:v>RI late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Sheet1!$A$12:$A$18</c:f>
              <c:numCache>
                <c:formatCode>General</c:formatCode>
                <c:ptCount val="7"/>
                <c:pt idx="0">
                  <c:v>0.6</c:v>
                </c:pt>
                <c:pt idx="1">
                  <c:v>0.65</c:v>
                </c:pt>
                <c:pt idx="2">
                  <c:v>0.70000000000000007</c:v>
                </c:pt>
                <c:pt idx="3">
                  <c:v>0.75000000000000011</c:v>
                </c:pt>
                <c:pt idx="4">
                  <c:v>0.80000000000000016</c:v>
                </c:pt>
                <c:pt idx="5">
                  <c:v>0.8500000000000002</c:v>
                </c:pt>
                <c:pt idx="6">
                  <c:v>0.90000000000000024</c:v>
                </c:pt>
              </c:numCache>
            </c:numRef>
          </c:xVal>
          <c:yVal>
            <c:numRef>
              <c:f>Sheet1!$J$12:$J$18</c:f>
              <c:numCache>
                <c:formatCode>General</c:formatCode>
                <c:ptCount val="7"/>
                <c:pt idx="0">
                  <c:v>1.5000000000000004</c:v>
                </c:pt>
                <c:pt idx="1">
                  <c:v>1.384615384615385</c:v>
                </c:pt>
                <c:pt idx="2">
                  <c:v>1.285714285714286</c:v>
                </c:pt>
                <c:pt idx="3">
                  <c:v>1.2000000000000002</c:v>
                </c:pt>
                <c:pt idx="4">
                  <c:v>1.125</c:v>
                </c:pt>
                <c:pt idx="5">
                  <c:v>1.0588235294117647</c:v>
                </c:pt>
                <c:pt idx="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34880"/>
        <c:axId val="57437184"/>
      </c:scatterChart>
      <c:valAx>
        <c:axId val="57434880"/>
        <c:scaling>
          <c:orientation val="minMax"/>
          <c:min val="0.2"/>
        </c:scaling>
        <c:delete val="0"/>
        <c:axPos val="b"/>
        <c:title>
          <c:tx>
            <c:rich>
              <a:bodyPr/>
              <a:lstStyle/>
              <a:p>
                <a:pPr>
                  <a:defRPr sz="2800" b="0"/>
                </a:pPr>
                <a:r>
                  <a:rPr lang="en-US" sz="2800" b="0"/>
                  <a:t>NDVI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7437184"/>
        <c:crosses val="autoZero"/>
        <c:crossBetween val="midCat"/>
      </c:valAx>
      <c:valAx>
        <c:axId val="57437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 b="0"/>
                </a:pPr>
                <a:r>
                  <a:rPr lang="en-US" sz="2800" b="0"/>
                  <a:t>Relative NDVI</a:t>
                </a:r>
              </a:p>
            </c:rich>
          </c:tx>
          <c:layout>
            <c:manualLayout>
              <c:xMode val="edge"/>
              <c:yMode val="edge"/>
              <c:x val="3.8317866516685401E-3"/>
              <c:y val="0.2476433209006768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574348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74896887889014"/>
          <c:y val="5.4815582262743474E-2"/>
          <c:w val="0.16061270437525585"/>
          <c:h val="0.30703550214117969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8745267461036"/>
          <c:y val="3.1814978607126163E-2"/>
          <c:w val="0.82191124892574274"/>
          <c:h val="0.747846510624528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Yield 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Sheet1!$B$5:$B$11</c:f>
              <c:numCache>
                <c:formatCode>General</c:formatCode>
                <c:ptCount val="7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  <c:pt idx="5">
                  <c:v>200</c:v>
                </c:pt>
                <c:pt idx="6">
                  <c:v>240</c:v>
                </c:pt>
              </c:numCache>
            </c:numRef>
          </c:xVal>
          <c:yVal>
            <c:numRef>
              <c:f>Sheet1!$I$5:$I$11</c:f>
              <c:numCache>
                <c:formatCode>General</c:formatCode>
                <c:ptCount val="7"/>
                <c:pt idx="0">
                  <c:v>6.2828672492978894</c:v>
                </c:pt>
                <c:pt idx="1">
                  <c:v>9.4243008739468337</c:v>
                </c:pt>
                <c:pt idx="2">
                  <c:v>11.309161048736202</c:v>
                </c:pt>
                <c:pt idx="3">
                  <c:v>12.565734498595779</c:v>
                </c:pt>
                <c:pt idx="4">
                  <c:v>13.194021223525569</c:v>
                </c:pt>
                <c:pt idx="5">
                  <c:v>13.508164585990462</c:v>
                </c:pt>
                <c:pt idx="6">
                  <c:v>13.696650603469399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12800"/>
        <c:axId val="19614720"/>
      </c:scatterChart>
      <c:valAx>
        <c:axId val="19612800"/>
        <c:scaling>
          <c:orientation val="minMax"/>
          <c:max val="25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Comic Sans MS" pitchFamily="66" charset="0"/>
                  </a:defRPr>
                </a:pPr>
                <a:r>
                  <a:rPr lang="en-US" sz="2400">
                    <a:latin typeface="Comic Sans MS" pitchFamily="66" charset="0"/>
                  </a:rPr>
                  <a:t>N Rate  (kg/ha)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omic Sans MS" pitchFamily="66" charset="0"/>
              </a:defRPr>
            </a:pPr>
            <a:endParaRPr lang="en-US"/>
          </a:p>
        </c:txPr>
        <c:crossAx val="19614720"/>
        <c:crosses val="autoZero"/>
        <c:crossBetween val="midCat"/>
      </c:valAx>
      <c:valAx>
        <c:axId val="19614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Comic Sans MS" pitchFamily="66" charset="0"/>
                  </a:defRPr>
                </a:pPr>
                <a:r>
                  <a:rPr lang="en-US" sz="2400">
                    <a:latin typeface="Comic Sans MS" pitchFamily="66" charset="0"/>
                  </a:rPr>
                  <a:t>Corn Yield  (ton/ha)</a:t>
                </a:r>
              </a:p>
            </c:rich>
          </c:tx>
          <c:layout>
            <c:manualLayout>
              <c:xMode val="edge"/>
              <c:yMode val="edge"/>
              <c:x val="7.3746312684365781E-3"/>
              <c:y val="0.151856865494552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omic Sans MS" pitchFamily="66" charset="0"/>
              </a:defRPr>
            </a:pPr>
            <a:endParaRPr lang="en-US"/>
          </a:p>
        </c:txPr>
        <c:crossAx val="196128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8745267461036"/>
          <c:y val="3.1814978607126163E-2"/>
          <c:w val="0.82191124892574274"/>
          <c:h val="0.747846510624528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Yield 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Sheet1!$B$5:$B$11</c:f>
              <c:numCache>
                <c:formatCode>General</c:formatCode>
                <c:ptCount val="7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  <c:pt idx="5">
                  <c:v>200</c:v>
                </c:pt>
                <c:pt idx="6">
                  <c:v>240</c:v>
                </c:pt>
              </c:numCache>
            </c:numRef>
          </c:xVal>
          <c:yVal>
            <c:numRef>
              <c:f>Sheet1!$I$5:$I$11</c:f>
              <c:numCache>
                <c:formatCode>General</c:formatCode>
                <c:ptCount val="7"/>
                <c:pt idx="0">
                  <c:v>6.2828672492978894</c:v>
                </c:pt>
                <c:pt idx="1">
                  <c:v>9.4243008739468337</c:v>
                </c:pt>
                <c:pt idx="2">
                  <c:v>11.309161048736202</c:v>
                </c:pt>
                <c:pt idx="3">
                  <c:v>12.565734498595779</c:v>
                </c:pt>
                <c:pt idx="4">
                  <c:v>13.194021223525569</c:v>
                </c:pt>
                <c:pt idx="5">
                  <c:v>13.508164585990462</c:v>
                </c:pt>
                <c:pt idx="6">
                  <c:v>13.696650603469399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50432"/>
        <c:axId val="87425024"/>
      </c:scatterChart>
      <c:valAx>
        <c:axId val="19650432"/>
        <c:scaling>
          <c:orientation val="minMax"/>
          <c:max val="25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Comic Sans MS" pitchFamily="66" charset="0"/>
                  </a:defRPr>
                </a:pPr>
                <a:r>
                  <a:rPr lang="en-US" sz="2400">
                    <a:latin typeface="Comic Sans MS" pitchFamily="66" charset="0"/>
                  </a:rPr>
                  <a:t>N Rate  (kg/ha)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omic Sans MS" pitchFamily="66" charset="0"/>
              </a:defRPr>
            </a:pPr>
            <a:endParaRPr lang="en-US"/>
          </a:p>
        </c:txPr>
        <c:crossAx val="87425024"/>
        <c:crosses val="autoZero"/>
        <c:crossBetween val="midCat"/>
      </c:valAx>
      <c:valAx>
        <c:axId val="87425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Comic Sans MS" pitchFamily="66" charset="0"/>
                  </a:defRPr>
                </a:pPr>
                <a:r>
                  <a:rPr lang="en-US" sz="2400">
                    <a:latin typeface="Comic Sans MS" pitchFamily="66" charset="0"/>
                  </a:rPr>
                  <a:t>Corn Yield  (ton/ha)</a:t>
                </a:r>
              </a:p>
            </c:rich>
          </c:tx>
          <c:layout>
            <c:manualLayout>
              <c:xMode val="edge"/>
              <c:yMode val="edge"/>
              <c:x val="7.3746312684365781E-3"/>
              <c:y val="0.151856865494552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omic Sans MS" pitchFamily="66" charset="0"/>
              </a:defRPr>
            </a:pPr>
            <a:endParaRPr lang="en-US"/>
          </a:p>
        </c:txPr>
        <c:crossAx val="196504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Yield 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Sheet1!$B$5:$B$11</c:f>
              <c:numCache>
                <c:formatCode>General</c:formatCode>
                <c:ptCount val="7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  <c:pt idx="5">
                  <c:v>200</c:v>
                </c:pt>
                <c:pt idx="6">
                  <c:v>240</c:v>
                </c:pt>
              </c:numCache>
            </c:numRef>
          </c:xVal>
          <c:yVal>
            <c:numRef>
              <c:f>Sheet1!$I$5:$I$11</c:f>
              <c:numCache>
                <c:formatCode>General</c:formatCode>
                <c:ptCount val="7"/>
                <c:pt idx="0">
                  <c:v>6.2828672492978894</c:v>
                </c:pt>
                <c:pt idx="1">
                  <c:v>9.4243008739468337</c:v>
                </c:pt>
                <c:pt idx="2">
                  <c:v>11.309161048736202</c:v>
                </c:pt>
                <c:pt idx="3">
                  <c:v>12.565734498595779</c:v>
                </c:pt>
                <c:pt idx="4">
                  <c:v>13.194021223525569</c:v>
                </c:pt>
                <c:pt idx="5">
                  <c:v>13.508164585990462</c:v>
                </c:pt>
                <c:pt idx="6">
                  <c:v>13.696650603469399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60192"/>
        <c:axId val="87562112"/>
      </c:scatterChart>
      <c:valAx>
        <c:axId val="87560192"/>
        <c:scaling>
          <c:orientation val="minMax"/>
          <c:max val="25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Comic Sans MS" pitchFamily="66" charset="0"/>
                  </a:defRPr>
                </a:pPr>
                <a:r>
                  <a:rPr lang="en-US" sz="2400">
                    <a:latin typeface="Comic Sans MS" pitchFamily="66" charset="0"/>
                  </a:rPr>
                  <a:t>N Rate  (kg/ha)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omic Sans MS" pitchFamily="66" charset="0"/>
              </a:defRPr>
            </a:pPr>
            <a:endParaRPr lang="en-US"/>
          </a:p>
        </c:txPr>
        <c:crossAx val="87562112"/>
        <c:crosses val="autoZero"/>
        <c:crossBetween val="midCat"/>
      </c:valAx>
      <c:valAx>
        <c:axId val="875621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Comic Sans MS" pitchFamily="66" charset="0"/>
                  </a:defRPr>
                </a:pPr>
                <a:r>
                  <a:rPr lang="en-US" sz="2400">
                    <a:latin typeface="Comic Sans MS" pitchFamily="66" charset="0"/>
                  </a:rPr>
                  <a:t>Corn Yield  (ton/ha)</a:t>
                </a:r>
              </a:p>
            </c:rich>
          </c:tx>
          <c:layout>
            <c:manualLayout>
              <c:xMode val="edge"/>
              <c:yMode val="edge"/>
              <c:x val="7.3746312684365781E-3"/>
              <c:y val="0.151856865494552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omic Sans MS" pitchFamily="66" charset="0"/>
              </a:defRPr>
            </a:pPr>
            <a:endParaRPr lang="en-US"/>
          </a:p>
        </c:txPr>
        <c:crossAx val="875601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Yield 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Sheet1!$B$5:$B$11</c:f>
              <c:numCache>
                <c:formatCode>General</c:formatCode>
                <c:ptCount val="7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  <c:pt idx="5">
                  <c:v>200</c:v>
                </c:pt>
                <c:pt idx="6">
                  <c:v>240</c:v>
                </c:pt>
              </c:numCache>
            </c:numRef>
          </c:xVal>
          <c:yVal>
            <c:numRef>
              <c:f>Sheet1!$I$5:$I$11</c:f>
              <c:numCache>
                <c:formatCode>General</c:formatCode>
                <c:ptCount val="7"/>
                <c:pt idx="0">
                  <c:v>6.2828672492978894</c:v>
                </c:pt>
                <c:pt idx="1">
                  <c:v>9.4243008739468337</c:v>
                </c:pt>
                <c:pt idx="2">
                  <c:v>11.309161048736202</c:v>
                </c:pt>
                <c:pt idx="3">
                  <c:v>12.565734498595779</c:v>
                </c:pt>
                <c:pt idx="4">
                  <c:v>13.194021223525569</c:v>
                </c:pt>
                <c:pt idx="5">
                  <c:v>13.508164585990462</c:v>
                </c:pt>
                <c:pt idx="6">
                  <c:v>13.696650603469399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10112"/>
        <c:axId val="87612032"/>
      </c:scatterChart>
      <c:valAx>
        <c:axId val="87610112"/>
        <c:scaling>
          <c:orientation val="minMax"/>
          <c:max val="25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Comic Sans MS" pitchFamily="66" charset="0"/>
                  </a:defRPr>
                </a:pPr>
                <a:r>
                  <a:rPr lang="en-US" sz="2400">
                    <a:latin typeface="Comic Sans MS" pitchFamily="66" charset="0"/>
                  </a:rPr>
                  <a:t>N Rate  (kg/ha)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omic Sans MS" pitchFamily="66" charset="0"/>
              </a:defRPr>
            </a:pPr>
            <a:endParaRPr lang="en-US"/>
          </a:p>
        </c:txPr>
        <c:crossAx val="87612032"/>
        <c:crosses val="autoZero"/>
        <c:crossBetween val="midCat"/>
      </c:valAx>
      <c:valAx>
        <c:axId val="87612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Comic Sans MS" pitchFamily="66" charset="0"/>
                  </a:defRPr>
                </a:pPr>
                <a:r>
                  <a:rPr lang="en-US" sz="2400">
                    <a:latin typeface="Comic Sans MS" pitchFamily="66" charset="0"/>
                  </a:rPr>
                  <a:t>Corn Yield  (ton/ha)</a:t>
                </a:r>
              </a:p>
            </c:rich>
          </c:tx>
          <c:layout>
            <c:manualLayout>
              <c:xMode val="edge"/>
              <c:yMode val="edge"/>
              <c:x val="7.3746312684365781E-3"/>
              <c:y val="0.151856865494552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omic Sans MS" pitchFamily="66" charset="0"/>
              </a:defRPr>
            </a:pPr>
            <a:endParaRPr lang="en-US"/>
          </a:p>
        </c:txPr>
        <c:crossAx val="876101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Yield 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0.32522460687989224"/>
                  <c:y val="0.53570380757199876"/>
                </c:manualLayout>
              </c:layout>
              <c:numFmt formatCode="#,##0.000000" sourceLinked="0"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</c:trendlineLbl>
          </c:trendline>
          <c:xVal>
            <c:numRef>
              <c:f>Sheet1!$B$5:$B$11</c:f>
              <c:numCache>
                <c:formatCode>General</c:formatCode>
                <c:ptCount val="7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  <c:pt idx="5">
                  <c:v>200</c:v>
                </c:pt>
                <c:pt idx="6">
                  <c:v>240</c:v>
                </c:pt>
              </c:numCache>
            </c:numRef>
          </c:xVal>
          <c:yVal>
            <c:numRef>
              <c:f>Sheet1!$I$5:$I$11</c:f>
              <c:numCache>
                <c:formatCode>General</c:formatCode>
                <c:ptCount val="7"/>
                <c:pt idx="0">
                  <c:v>6.2828672492978894</c:v>
                </c:pt>
                <c:pt idx="1">
                  <c:v>9.4243008739468337</c:v>
                </c:pt>
                <c:pt idx="2">
                  <c:v>11.309161048736202</c:v>
                </c:pt>
                <c:pt idx="3">
                  <c:v>12.565734498595779</c:v>
                </c:pt>
                <c:pt idx="4">
                  <c:v>13.194021223525569</c:v>
                </c:pt>
                <c:pt idx="5">
                  <c:v>13.508164585990462</c:v>
                </c:pt>
                <c:pt idx="6">
                  <c:v>13.696650603469399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595648"/>
        <c:axId val="109969408"/>
      </c:scatterChart>
      <c:valAx>
        <c:axId val="107595648"/>
        <c:scaling>
          <c:orientation val="minMax"/>
          <c:max val="25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Comic Sans MS" pitchFamily="66" charset="0"/>
                  </a:defRPr>
                </a:pPr>
                <a:r>
                  <a:rPr lang="en-US" sz="2400">
                    <a:latin typeface="Comic Sans MS" pitchFamily="66" charset="0"/>
                  </a:rPr>
                  <a:t>N Rate  (kg/ha)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omic Sans MS" pitchFamily="66" charset="0"/>
              </a:defRPr>
            </a:pPr>
            <a:endParaRPr lang="en-US"/>
          </a:p>
        </c:txPr>
        <c:crossAx val="109969408"/>
        <c:crosses val="autoZero"/>
        <c:crossBetween val="midCat"/>
      </c:valAx>
      <c:valAx>
        <c:axId val="109969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Comic Sans MS" pitchFamily="66" charset="0"/>
                  </a:defRPr>
                </a:pPr>
                <a:r>
                  <a:rPr lang="en-US" sz="2400">
                    <a:latin typeface="Comic Sans MS" pitchFamily="66" charset="0"/>
                  </a:rPr>
                  <a:t>Corn Yield  (ton/ha)</a:t>
                </a:r>
              </a:p>
            </c:rich>
          </c:tx>
          <c:layout>
            <c:manualLayout>
              <c:xMode val="edge"/>
              <c:yMode val="edge"/>
              <c:x val="7.3746312684365781E-3"/>
              <c:y val="0.151856865494552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omic Sans MS" pitchFamily="66" charset="0"/>
              </a:defRPr>
            </a:pPr>
            <a:endParaRPr lang="en-US"/>
          </a:p>
        </c:txPr>
        <c:crossAx val="1075956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53789515248646"/>
          <c:y val="4.5513608744112463E-2"/>
          <c:w val="0.82191124892574274"/>
          <c:h val="0.7478465106245281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Yield 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</c:marker>
          <c:trendline>
            <c:spPr>
              <a:ln w="3810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Sheet1!$B$5:$B$11</c:f>
              <c:numCache>
                <c:formatCode>General</c:formatCode>
                <c:ptCount val="7"/>
                <c:pt idx="0">
                  <c:v>0</c:v>
                </c:pt>
                <c:pt idx="1">
                  <c:v>40</c:v>
                </c:pt>
                <c:pt idx="2">
                  <c:v>80</c:v>
                </c:pt>
                <c:pt idx="3">
                  <c:v>120</c:v>
                </c:pt>
                <c:pt idx="4">
                  <c:v>160</c:v>
                </c:pt>
                <c:pt idx="5">
                  <c:v>200</c:v>
                </c:pt>
                <c:pt idx="6">
                  <c:v>240</c:v>
                </c:pt>
              </c:numCache>
            </c:numRef>
          </c:xVal>
          <c:yVal>
            <c:numRef>
              <c:f>Sheet1!$I$5:$I$11</c:f>
              <c:numCache>
                <c:formatCode>General</c:formatCode>
                <c:ptCount val="7"/>
                <c:pt idx="0">
                  <c:v>6.2828672492978894</c:v>
                </c:pt>
                <c:pt idx="1">
                  <c:v>9.4243008739468337</c:v>
                </c:pt>
                <c:pt idx="2">
                  <c:v>11.309161048736202</c:v>
                </c:pt>
                <c:pt idx="3">
                  <c:v>12.565734498595779</c:v>
                </c:pt>
                <c:pt idx="4">
                  <c:v>13.194021223525569</c:v>
                </c:pt>
                <c:pt idx="5">
                  <c:v>13.508164585990462</c:v>
                </c:pt>
                <c:pt idx="6">
                  <c:v>13.696650603469399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002176"/>
        <c:axId val="110004096"/>
      </c:scatterChart>
      <c:valAx>
        <c:axId val="110002176"/>
        <c:scaling>
          <c:orientation val="minMax"/>
          <c:max val="250"/>
        </c:scaling>
        <c:delete val="0"/>
        <c:axPos val="b"/>
        <c:title>
          <c:tx>
            <c:rich>
              <a:bodyPr/>
              <a:lstStyle/>
              <a:p>
                <a:pPr>
                  <a:defRPr sz="2400">
                    <a:latin typeface="Comic Sans MS" pitchFamily="66" charset="0"/>
                  </a:defRPr>
                </a:pPr>
                <a:r>
                  <a:rPr lang="en-US" sz="2400">
                    <a:latin typeface="Comic Sans MS" pitchFamily="66" charset="0"/>
                  </a:rPr>
                  <a:t>N Rate  (kg/ha)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omic Sans MS" pitchFamily="66" charset="0"/>
              </a:defRPr>
            </a:pPr>
            <a:endParaRPr lang="en-US"/>
          </a:p>
        </c:txPr>
        <c:crossAx val="110004096"/>
        <c:crosses val="autoZero"/>
        <c:crossBetween val="midCat"/>
      </c:valAx>
      <c:valAx>
        <c:axId val="110004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>
                    <a:latin typeface="Comic Sans MS" pitchFamily="66" charset="0"/>
                  </a:defRPr>
                </a:pPr>
                <a:r>
                  <a:rPr lang="en-US" sz="2400">
                    <a:latin typeface="Comic Sans MS" pitchFamily="66" charset="0"/>
                  </a:rPr>
                  <a:t>Corn Yield  (ton/ha)</a:t>
                </a:r>
              </a:p>
            </c:rich>
          </c:tx>
          <c:layout>
            <c:manualLayout>
              <c:xMode val="edge"/>
              <c:yMode val="edge"/>
              <c:x val="7.3746312684365781E-3"/>
              <c:y val="0.151856865494552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omic Sans MS" pitchFamily="66" charset="0"/>
              </a:defRPr>
            </a:pPr>
            <a:endParaRPr lang="en-US"/>
          </a:p>
        </c:txPr>
        <c:crossAx val="1100021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LLNRD!$J$444:$J$690</c:f>
              <c:numCache>
                <c:formatCode>0.000000</c:formatCode>
                <c:ptCount val="247"/>
                <c:pt idx="0">
                  <c:v>41.365841600000003</c:v>
                </c:pt>
                <c:pt idx="1">
                  <c:v>41.365841600000003</c:v>
                </c:pt>
                <c:pt idx="2">
                  <c:v>41.365841600000003</c:v>
                </c:pt>
                <c:pt idx="3">
                  <c:v>41.365843300000002</c:v>
                </c:pt>
                <c:pt idx="4">
                  <c:v>41.365843300000002</c:v>
                </c:pt>
                <c:pt idx="5">
                  <c:v>41.365843300000002</c:v>
                </c:pt>
                <c:pt idx="6">
                  <c:v>41.365845</c:v>
                </c:pt>
                <c:pt idx="7">
                  <c:v>41.365845</c:v>
                </c:pt>
                <c:pt idx="8">
                  <c:v>41.365845</c:v>
                </c:pt>
                <c:pt idx="9">
                  <c:v>41.365846599999998</c:v>
                </c:pt>
                <c:pt idx="10">
                  <c:v>41.365846599999998</c:v>
                </c:pt>
                <c:pt idx="11">
                  <c:v>41.365846599999998</c:v>
                </c:pt>
                <c:pt idx="12">
                  <c:v>41.365848300000003</c:v>
                </c:pt>
                <c:pt idx="13">
                  <c:v>41.365848300000003</c:v>
                </c:pt>
                <c:pt idx="14">
                  <c:v>41.365850000000002</c:v>
                </c:pt>
                <c:pt idx="15">
                  <c:v>41.365850000000002</c:v>
                </c:pt>
                <c:pt idx="16">
                  <c:v>41.365850000000002</c:v>
                </c:pt>
                <c:pt idx="17">
                  <c:v>41.365850000000002</c:v>
                </c:pt>
                <c:pt idx="18">
                  <c:v>41.365850000000002</c:v>
                </c:pt>
                <c:pt idx="19">
                  <c:v>41.365851599999999</c:v>
                </c:pt>
                <c:pt idx="20">
                  <c:v>41.365851599999999</c:v>
                </c:pt>
                <c:pt idx="21">
                  <c:v>41.365851599999999</c:v>
                </c:pt>
                <c:pt idx="22">
                  <c:v>41.365853299999998</c:v>
                </c:pt>
                <c:pt idx="23">
                  <c:v>41.365855000000003</c:v>
                </c:pt>
                <c:pt idx="24">
                  <c:v>41.365855000000003</c:v>
                </c:pt>
                <c:pt idx="25">
                  <c:v>41.365853299999998</c:v>
                </c:pt>
                <c:pt idx="26">
                  <c:v>41.365855000000003</c:v>
                </c:pt>
                <c:pt idx="27">
                  <c:v>41.365856600000001</c:v>
                </c:pt>
                <c:pt idx="28">
                  <c:v>41.365856600000001</c:v>
                </c:pt>
                <c:pt idx="29">
                  <c:v>41.365856600000001</c:v>
                </c:pt>
                <c:pt idx="30">
                  <c:v>41.365858299999999</c:v>
                </c:pt>
                <c:pt idx="31">
                  <c:v>41.365856600000001</c:v>
                </c:pt>
                <c:pt idx="32">
                  <c:v>41.365858299999999</c:v>
                </c:pt>
                <c:pt idx="33">
                  <c:v>41.365861600000002</c:v>
                </c:pt>
                <c:pt idx="34">
                  <c:v>41.365859999999998</c:v>
                </c:pt>
                <c:pt idx="35">
                  <c:v>41.365864999999999</c:v>
                </c:pt>
                <c:pt idx="36">
                  <c:v>41.365870000000001</c:v>
                </c:pt>
                <c:pt idx="37">
                  <c:v>41.365873299999997</c:v>
                </c:pt>
                <c:pt idx="38">
                  <c:v>41.365861600000002</c:v>
                </c:pt>
                <c:pt idx="39">
                  <c:v>41.365863300000001</c:v>
                </c:pt>
                <c:pt idx="40">
                  <c:v>41.365861600000002</c:v>
                </c:pt>
                <c:pt idx="41">
                  <c:v>41.3659666</c:v>
                </c:pt>
                <c:pt idx="42">
                  <c:v>41.365965000000003</c:v>
                </c:pt>
                <c:pt idx="43">
                  <c:v>41.365965000000003</c:v>
                </c:pt>
                <c:pt idx="44">
                  <c:v>41.365971600000002</c:v>
                </c:pt>
                <c:pt idx="45">
                  <c:v>41.365971600000002</c:v>
                </c:pt>
                <c:pt idx="46">
                  <c:v>41.365971600000002</c:v>
                </c:pt>
                <c:pt idx="47">
                  <c:v>41.3659733</c:v>
                </c:pt>
                <c:pt idx="48">
                  <c:v>41.365976600000003</c:v>
                </c:pt>
                <c:pt idx="49">
                  <c:v>41.365978300000002</c:v>
                </c:pt>
                <c:pt idx="50">
                  <c:v>41.365978300000002</c:v>
                </c:pt>
                <c:pt idx="51">
                  <c:v>41.365978300000002</c:v>
                </c:pt>
                <c:pt idx="52">
                  <c:v>41.365978300000002</c:v>
                </c:pt>
                <c:pt idx="53">
                  <c:v>41.365976600000003</c:v>
                </c:pt>
                <c:pt idx="54">
                  <c:v>41.365978300000002</c:v>
                </c:pt>
                <c:pt idx="55">
                  <c:v>41.365976600000003</c:v>
                </c:pt>
                <c:pt idx="56">
                  <c:v>41.365976600000003</c:v>
                </c:pt>
                <c:pt idx="57">
                  <c:v>41.365974999999999</c:v>
                </c:pt>
                <c:pt idx="58">
                  <c:v>41.365974999999999</c:v>
                </c:pt>
                <c:pt idx="59">
                  <c:v>41.365974999999999</c:v>
                </c:pt>
                <c:pt idx="60">
                  <c:v>41.365974999999999</c:v>
                </c:pt>
                <c:pt idx="61">
                  <c:v>41.365971600000002</c:v>
                </c:pt>
                <c:pt idx="62">
                  <c:v>41.3659733</c:v>
                </c:pt>
                <c:pt idx="63">
                  <c:v>41.3659733</c:v>
                </c:pt>
                <c:pt idx="64">
                  <c:v>41.3659733</c:v>
                </c:pt>
                <c:pt idx="65">
                  <c:v>41.3659733</c:v>
                </c:pt>
                <c:pt idx="66">
                  <c:v>41.365971600000002</c:v>
                </c:pt>
                <c:pt idx="67">
                  <c:v>41.365971600000002</c:v>
                </c:pt>
                <c:pt idx="68">
                  <c:v>41.365971600000002</c:v>
                </c:pt>
                <c:pt idx="69">
                  <c:v>41.365969999999997</c:v>
                </c:pt>
                <c:pt idx="70">
                  <c:v>41.3659666</c:v>
                </c:pt>
                <c:pt idx="71">
                  <c:v>41.365965000000003</c:v>
                </c:pt>
                <c:pt idx="72">
                  <c:v>41.365963299999997</c:v>
                </c:pt>
                <c:pt idx="73">
                  <c:v>41.365965000000003</c:v>
                </c:pt>
                <c:pt idx="74">
                  <c:v>41.365963299999997</c:v>
                </c:pt>
                <c:pt idx="75">
                  <c:v>41.365963299999997</c:v>
                </c:pt>
                <c:pt idx="76">
                  <c:v>41.365963299999997</c:v>
                </c:pt>
                <c:pt idx="77">
                  <c:v>41.365961599999999</c:v>
                </c:pt>
                <c:pt idx="78">
                  <c:v>41.365960000000001</c:v>
                </c:pt>
                <c:pt idx="79">
                  <c:v>41.365960000000001</c:v>
                </c:pt>
                <c:pt idx="80">
                  <c:v>41.365961599999999</c:v>
                </c:pt>
                <c:pt idx="81">
                  <c:v>41.365960000000001</c:v>
                </c:pt>
                <c:pt idx="82">
                  <c:v>41.366071599999998</c:v>
                </c:pt>
                <c:pt idx="83">
                  <c:v>41.366071599999998</c:v>
                </c:pt>
                <c:pt idx="84">
                  <c:v>41.366064999999999</c:v>
                </c:pt>
                <c:pt idx="85">
                  <c:v>41.3660633</c:v>
                </c:pt>
                <c:pt idx="86">
                  <c:v>41.366064999999999</c:v>
                </c:pt>
                <c:pt idx="87">
                  <c:v>41.366064999999999</c:v>
                </c:pt>
                <c:pt idx="88">
                  <c:v>41.366064999999999</c:v>
                </c:pt>
                <c:pt idx="89">
                  <c:v>41.366064999999999</c:v>
                </c:pt>
                <c:pt idx="90">
                  <c:v>41.366064999999999</c:v>
                </c:pt>
                <c:pt idx="91">
                  <c:v>41.366064999999999</c:v>
                </c:pt>
                <c:pt idx="92">
                  <c:v>41.366064999999999</c:v>
                </c:pt>
                <c:pt idx="93">
                  <c:v>41.366064999999999</c:v>
                </c:pt>
                <c:pt idx="94">
                  <c:v>41.366064999999999</c:v>
                </c:pt>
                <c:pt idx="95">
                  <c:v>41.366066600000003</c:v>
                </c:pt>
                <c:pt idx="96">
                  <c:v>41.366066600000003</c:v>
                </c:pt>
                <c:pt idx="97">
                  <c:v>41.366066600000003</c:v>
                </c:pt>
                <c:pt idx="98">
                  <c:v>41.366066600000003</c:v>
                </c:pt>
                <c:pt idx="99">
                  <c:v>41.366068300000002</c:v>
                </c:pt>
                <c:pt idx="100">
                  <c:v>41.366066600000003</c:v>
                </c:pt>
                <c:pt idx="101">
                  <c:v>41.366068300000002</c:v>
                </c:pt>
                <c:pt idx="102">
                  <c:v>41.366070000000001</c:v>
                </c:pt>
                <c:pt idx="103">
                  <c:v>41.366070000000001</c:v>
                </c:pt>
                <c:pt idx="104">
                  <c:v>41.366070000000001</c:v>
                </c:pt>
                <c:pt idx="105">
                  <c:v>41.366070000000001</c:v>
                </c:pt>
                <c:pt idx="106">
                  <c:v>41.366070000000001</c:v>
                </c:pt>
                <c:pt idx="107">
                  <c:v>41.366070000000001</c:v>
                </c:pt>
                <c:pt idx="108">
                  <c:v>41.366071599999998</c:v>
                </c:pt>
                <c:pt idx="109">
                  <c:v>41.366071599999998</c:v>
                </c:pt>
                <c:pt idx="110">
                  <c:v>41.366071599999998</c:v>
                </c:pt>
                <c:pt idx="111">
                  <c:v>41.366071599999998</c:v>
                </c:pt>
                <c:pt idx="112">
                  <c:v>41.366071599999998</c:v>
                </c:pt>
                <c:pt idx="113">
                  <c:v>41.366073299999996</c:v>
                </c:pt>
                <c:pt idx="114">
                  <c:v>41.366073299999996</c:v>
                </c:pt>
                <c:pt idx="115">
                  <c:v>41.366073299999996</c:v>
                </c:pt>
                <c:pt idx="116">
                  <c:v>41.366075000000002</c:v>
                </c:pt>
                <c:pt idx="117">
                  <c:v>41.366075000000002</c:v>
                </c:pt>
                <c:pt idx="118">
                  <c:v>41.366075000000002</c:v>
                </c:pt>
                <c:pt idx="119">
                  <c:v>41.366071599999998</c:v>
                </c:pt>
                <c:pt idx="120">
                  <c:v>41.366078299999998</c:v>
                </c:pt>
                <c:pt idx="121">
                  <c:v>41.366078299999998</c:v>
                </c:pt>
                <c:pt idx="122">
                  <c:v>41.366078299999998</c:v>
                </c:pt>
                <c:pt idx="123">
                  <c:v>41.366078299999998</c:v>
                </c:pt>
                <c:pt idx="124">
                  <c:v>41.366203300000002</c:v>
                </c:pt>
                <c:pt idx="125">
                  <c:v>41.366205000000001</c:v>
                </c:pt>
                <c:pt idx="126">
                  <c:v>41.366206599999998</c:v>
                </c:pt>
                <c:pt idx="127">
                  <c:v>41.366205000000001</c:v>
                </c:pt>
                <c:pt idx="128">
                  <c:v>41.366193299999999</c:v>
                </c:pt>
                <c:pt idx="129">
                  <c:v>41.366194999999998</c:v>
                </c:pt>
                <c:pt idx="130">
                  <c:v>41.366196600000002</c:v>
                </c:pt>
                <c:pt idx="131">
                  <c:v>41.366194999999998</c:v>
                </c:pt>
                <c:pt idx="132">
                  <c:v>41.366193299999999</c:v>
                </c:pt>
                <c:pt idx="133">
                  <c:v>41.366193299999999</c:v>
                </c:pt>
                <c:pt idx="134">
                  <c:v>41.366193299999999</c:v>
                </c:pt>
                <c:pt idx="135">
                  <c:v>41.366191600000001</c:v>
                </c:pt>
                <c:pt idx="136">
                  <c:v>41.366191600000001</c:v>
                </c:pt>
                <c:pt idx="137">
                  <c:v>41.366190000000003</c:v>
                </c:pt>
                <c:pt idx="138">
                  <c:v>41.366190000000003</c:v>
                </c:pt>
                <c:pt idx="139">
                  <c:v>41.366190000000003</c:v>
                </c:pt>
                <c:pt idx="140">
                  <c:v>41.366190000000003</c:v>
                </c:pt>
                <c:pt idx="141">
                  <c:v>41.366190000000003</c:v>
                </c:pt>
                <c:pt idx="142">
                  <c:v>41.366190000000003</c:v>
                </c:pt>
                <c:pt idx="143">
                  <c:v>41.366188299999997</c:v>
                </c:pt>
                <c:pt idx="144">
                  <c:v>41.366190000000003</c:v>
                </c:pt>
                <c:pt idx="145">
                  <c:v>41.366190000000003</c:v>
                </c:pt>
                <c:pt idx="146">
                  <c:v>41.366188299999997</c:v>
                </c:pt>
                <c:pt idx="147">
                  <c:v>41.366188299999997</c:v>
                </c:pt>
                <c:pt idx="148">
                  <c:v>41.366188299999997</c:v>
                </c:pt>
                <c:pt idx="149">
                  <c:v>41.366186599999999</c:v>
                </c:pt>
                <c:pt idx="150">
                  <c:v>41.366186599999999</c:v>
                </c:pt>
                <c:pt idx="151">
                  <c:v>41.366186599999999</c:v>
                </c:pt>
                <c:pt idx="152">
                  <c:v>41.366186599999999</c:v>
                </c:pt>
                <c:pt idx="153">
                  <c:v>41.366186599999999</c:v>
                </c:pt>
                <c:pt idx="154">
                  <c:v>41.366186599999999</c:v>
                </c:pt>
                <c:pt idx="155">
                  <c:v>41.366185000000002</c:v>
                </c:pt>
                <c:pt idx="156">
                  <c:v>41.366185000000002</c:v>
                </c:pt>
                <c:pt idx="157">
                  <c:v>41.366185000000002</c:v>
                </c:pt>
                <c:pt idx="158">
                  <c:v>41.366185000000002</c:v>
                </c:pt>
                <c:pt idx="159">
                  <c:v>41.366185000000002</c:v>
                </c:pt>
                <c:pt idx="160">
                  <c:v>41.366185000000002</c:v>
                </c:pt>
                <c:pt idx="161">
                  <c:v>41.366185000000002</c:v>
                </c:pt>
                <c:pt idx="162">
                  <c:v>41.366185000000002</c:v>
                </c:pt>
                <c:pt idx="163">
                  <c:v>41.366183300000003</c:v>
                </c:pt>
                <c:pt idx="164">
                  <c:v>41.366289999999999</c:v>
                </c:pt>
                <c:pt idx="165">
                  <c:v>41.366288300000001</c:v>
                </c:pt>
                <c:pt idx="166">
                  <c:v>41.366291599999997</c:v>
                </c:pt>
                <c:pt idx="167">
                  <c:v>41.366283299999999</c:v>
                </c:pt>
                <c:pt idx="168">
                  <c:v>41.366286600000002</c:v>
                </c:pt>
                <c:pt idx="169">
                  <c:v>41.366288300000001</c:v>
                </c:pt>
                <c:pt idx="170">
                  <c:v>41.366288300000001</c:v>
                </c:pt>
                <c:pt idx="171">
                  <c:v>41.366288300000001</c:v>
                </c:pt>
                <c:pt idx="172">
                  <c:v>41.366288300000001</c:v>
                </c:pt>
                <c:pt idx="173">
                  <c:v>41.366289999999999</c:v>
                </c:pt>
                <c:pt idx="174">
                  <c:v>41.366289999999999</c:v>
                </c:pt>
                <c:pt idx="175">
                  <c:v>41.366288300000001</c:v>
                </c:pt>
                <c:pt idx="176">
                  <c:v>41.366288300000001</c:v>
                </c:pt>
                <c:pt idx="177">
                  <c:v>41.366289999999999</c:v>
                </c:pt>
                <c:pt idx="178">
                  <c:v>41.366289999999999</c:v>
                </c:pt>
                <c:pt idx="179">
                  <c:v>41.366291599999997</c:v>
                </c:pt>
                <c:pt idx="180">
                  <c:v>41.366291599999997</c:v>
                </c:pt>
                <c:pt idx="181">
                  <c:v>41.366291599999997</c:v>
                </c:pt>
                <c:pt idx="182">
                  <c:v>41.366289999999999</c:v>
                </c:pt>
                <c:pt idx="183">
                  <c:v>41.366288300000001</c:v>
                </c:pt>
                <c:pt idx="184">
                  <c:v>41.366289999999999</c:v>
                </c:pt>
                <c:pt idx="185">
                  <c:v>41.366289999999999</c:v>
                </c:pt>
                <c:pt idx="186">
                  <c:v>41.366289999999999</c:v>
                </c:pt>
                <c:pt idx="187">
                  <c:v>41.366289999999999</c:v>
                </c:pt>
                <c:pt idx="188">
                  <c:v>41.366289999999999</c:v>
                </c:pt>
                <c:pt idx="189">
                  <c:v>41.366289999999999</c:v>
                </c:pt>
                <c:pt idx="190">
                  <c:v>41.366289999999999</c:v>
                </c:pt>
                <c:pt idx="191">
                  <c:v>41.366291599999997</c:v>
                </c:pt>
                <c:pt idx="192">
                  <c:v>41.366289999999999</c:v>
                </c:pt>
                <c:pt idx="193">
                  <c:v>41.366289999999999</c:v>
                </c:pt>
                <c:pt idx="194">
                  <c:v>41.366289999999999</c:v>
                </c:pt>
                <c:pt idx="195">
                  <c:v>41.366291599999997</c:v>
                </c:pt>
                <c:pt idx="196">
                  <c:v>41.366291599999997</c:v>
                </c:pt>
                <c:pt idx="197">
                  <c:v>41.366291599999997</c:v>
                </c:pt>
                <c:pt idx="198">
                  <c:v>41.366293300000002</c:v>
                </c:pt>
                <c:pt idx="199">
                  <c:v>41.366295000000001</c:v>
                </c:pt>
                <c:pt idx="200">
                  <c:v>41.366296599999998</c:v>
                </c:pt>
                <c:pt idx="201">
                  <c:v>41.366298299999997</c:v>
                </c:pt>
                <c:pt idx="202">
                  <c:v>41.366298299999997</c:v>
                </c:pt>
                <c:pt idx="203">
                  <c:v>41.366298299999997</c:v>
                </c:pt>
                <c:pt idx="204">
                  <c:v>41.366298299999997</c:v>
                </c:pt>
                <c:pt idx="205">
                  <c:v>41.366418299999999</c:v>
                </c:pt>
                <c:pt idx="206">
                  <c:v>41.366418299999999</c:v>
                </c:pt>
                <c:pt idx="207">
                  <c:v>41.366418299999999</c:v>
                </c:pt>
                <c:pt idx="208">
                  <c:v>41.366418299999999</c:v>
                </c:pt>
                <c:pt idx="209">
                  <c:v>41.366416600000001</c:v>
                </c:pt>
                <c:pt idx="210">
                  <c:v>41.366416600000001</c:v>
                </c:pt>
                <c:pt idx="211">
                  <c:v>41.366415000000003</c:v>
                </c:pt>
                <c:pt idx="212">
                  <c:v>41.366416600000001</c:v>
                </c:pt>
                <c:pt idx="213">
                  <c:v>41.366416600000001</c:v>
                </c:pt>
                <c:pt idx="214">
                  <c:v>41.366415000000003</c:v>
                </c:pt>
                <c:pt idx="215">
                  <c:v>41.366413299999998</c:v>
                </c:pt>
                <c:pt idx="216">
                  <c:v>41.366413299999998</c:v>
                </c:pt>
                <c:pt idx="217">
                  <c:v>41.366411599999999</c:v>
                </c:pt>
                <c:pt idx="218">
                  <c:v>41.366411599999999</c:v>
                </c:pt>
                <c:pt idx="219">
                  <c:v>41.366411599999999</c:v>
                </c:pt>
                <c:pt idx="220">
                  <c:v>41.366411599999999</c:v>
                </c:pt>
                <c:pt idx="221">
                  <c:v>41.366411599999999</c:v>
                </c:pt>
                <c:pt idx="222">
                  <c:v>41.366410000000002</c:v>
                </c:pt>
                <c:pt idx="223">
                  <c:v>41.366411599999999</c:v>
                </c:pt>
                <c:pt idx="224">
                  <c:v>41.366411599999999</c:v>
                </c:pt>
                <c:pt idx="225">
                  <c:v>41.366411599999999</c:v>
                </c:pt>
                <c:pt idx="226">
                  <c:v>41.366410000000002</c:v>
                </c:pt>
                <c:pt idx="227">
                  <c:v>41.366410000000002</c:v>
                </c:pt>
                <c:pt idx="228">
                  <c:v>41.366410000000002</c:v>
                </c:pt>
                <c:pt idx="229">
                  <c:v>41.366408300000003</c:v>
                </c:pt>
                <c:pt idx="230">
                  <c:v>41.366408300000003</c:v>
                </c:pt>
                <c:pt idx="231">
                  <c:v>41.366406599999998</c:v>
                </c:pt>
                <c:pt idx="232">
                  <c:v>41.366406599999998</c:v>
                </c:pt>
                <c:pt idx="233">
                  <c:v>41.366406599999998</c:v>
                </c:pt>
                <c:pt idx="234">
                  <c:v>41.366406599999998</c:v>
                </c:pt>
                <c:pt idx="235">
                  <c:v>41.366405</c:v>
                </c:pt>
                <c:pt idx="236">
                  <c:v>41.366405</c:v>
                </c:pt>
                <c:pt idx="237">
                  <c:v>41.366405</c:v>
                </c:pt>
                <c:pt idx="238">
                  <c:v>41.366403300000002</c:v>
                </c:pt>
                <c:pt idx="239">
                  <c:v>41.366403300000002</c:v>
                </c:pt>
                <c:pt idx="240">
                  <c:v>41.366403300000002</c:v>
                </c:pt>
                <c:pt idx="241">
                  <c:v>41.366403300000002</c:v>
                </c:pt>
                <c:pt idx="242">
                  <c:v>41.366403300000002</c:v>
                </c:pt>
                <c:pt idx="243">
                  <c:v>41.366403300000002</c:v>
                </c:pt>
                <c:pt idx="244">
                  <c:v>41.366403300000002</c:v>
                </c:pt>
                <c:pt idx="245">
                  <c:v>41.366403300000002</c:v>
                </c:pt>
                <c:pt idx="246">
                  <c:v>41.366401600000003</c:v>
                </c:pt>
              </c:numCache>
            </c:numRef>
          </c:xVal>
          <c:yVal>
            <c:numRef>
              <c:f>LLNRD!$K$444:$K$690</c:f>
              <c:numCache>
                <c:formatCode>0.000000</c:formatCode>
                <c:ptCount val="247"/>
                <c:pt idx="0">
                  <c:v>-97.859661599999995</c:v>
                </c:pt>
                <c:pt idx="1">
                  <c:v>-97.859835000000004</c:v>
                </c:pt>
                <c:pt idx="2">
                  <c:v>-97.859991600000001</c:v>
                </c:pt>
                <c:pt idx="3">
                  <c:v>-97.860150000000004</c:v>
                </c:pt>
                <c:pt idx="4">
                  <c:v>-97.860290000000006</c:v>
                </c:pt>
                <c:pt idx="5">
                  <c:v>-97.860431599999998</c:v>
                </c:pt>
                <c:pt idx="6">
                  <c:v>-97.860576600000002</c:v>
                </c:pt>
                <c:pt idx="7">
                  <c:v>-97.8607066</c:v>
                </c:pt>
                <c:pt idx="8">
                  <c:v>-97.860836599999999</c:v>
                </c:pt>
                <c:pt idx="9">
                  <c:v>-97.860964999999993</c:v>
                </c:pt>
                <c:pt idx="10">
                  <c:v>-97.861109999999996</c:v>
                </c:pt>
                <c:pt idx="11">
                  <c:v>-97.861246600000001</c:v>
                </c:pt>
                <c:pt idx="12">
                  <c:v>-97.861360000000005</c:v>
                </c:pt>
                <c:pt idx="13">
                  <c:v>-97.861509999999996</c:v>
                </c:pt>
                <c:pt idx="14">
                  <c:v>-97.861648299999999</c:v>
                </c:pt>
                <c:pt idx="15">
                  <c:v>-97.861783299999999</c:v>
                </c:pt>
                <c:pt idx="16">
                  <c:v>-97.861931600000005</c:v>
                </c:pt>
                <c:pt idx="17">
                  <c:v>-97.862091599999999</c:v>
                </c:pt>
                <c:pt idx="18">
                  <c:v>-97.8622266</c:v>
                </c:pt>
                <c:pt idx="19">
                  <c:v>-97.862354999999994</c:v>
                </c:pt>
                <c:pt idx="20">
                  <c:v>-97.862491599999998</c:v>
                </c:pt>
                <c:pt idx="21">
                  <c:v>-97.862639999999999</c:v>
                </c:pt>
                <c:pt idx="22">
                  <c:v>-97.862763299999997</c:v>
                </c:pt>
                <c:pt idx="23">
                  <c:v>-97.862903299999999</c:v>
                </c:pt>
                <c:pt idx="24">
                  <c:v>-97.863033299999998</c:v>
                </c:pt>
                <c:pt idx="25">
                  <c:v>-97.863178300000001</c:v>
                </c:pt>
                <c:pt idx="26">
                  <c:v>-97.863316600000005</c:v>
                </c:pt>
                <c:pt idx="27">
                  <c:v>-97.863456600000006</c:v>
                </c:pt>
                <c:pt idx="28">
                  <c:v>-97.863581600000003</c:v>
                </c:pt>
                <c:pt idx="29">
                  <c:v>-97.863733300000007</c:v>
                </c:pt>
                <c:pt idx="30">
                  <c:v>-97.863876599999998</c:v>
                </c:pt>
                <c:pt idx="31">
                  <c:v>-97.864014999999995</c:v>
                </c:pt>
                <c:pt idx="32">
                  <c:v>-97.8641516</c:v>
                </c:pt>
                <c:pt idx="33">
                  <c:v>-97.8642933</c:v>
                </c:pt>
                <c:pt idx="34">
                  <c:v>-97.864423299999999</c:v>
                </c:pt>
                <c:pt idx="35">
                  <c:v>-97.864573300000004</c:v>
                </c:pt>
                <c:pt idx="36">
                  <c:v>-97.864716599999994</c:v>
                </c:pt>
                <c:pt idx="37">
                  <c:v>-97.864848300000006</c:v>
                </c:pt>
                <c:pt idx="38">
                  <c:v>-97.865001599999999</c:v>
                </c:pt>
                <c:pt idx="39">
                  <c:v>-97.865125000000006</c:v>
                </c:pt>
                <c:pt idx="40">
                  <c:v>-97.865261599999997</c:v>
                </c:pt>
                <c:pt idx="41">
                  <c:v>-97.865321600000001</c:v>
                </c:pt>
                <c:pt idx="42">
                  <c:v>-97.865186600000001</c:v>
                </c:pt>
                <c:pt idx="43">
                  <c:v>-97.865046599999999</c:v>
                </c:pt>
                <c:pt idx="44">
                  <c:v>-97.864891600000007</c:v>
                </c:pt>
                <c:pt idx="45">
                  <c:v>-97.864768299999994</c:v>
                </c:pt>
                <c:pt idx="46">
                  <c:v>-97.864626599999994</c:v>
                </c:pt>
                <c:pt idx="47">
                  <c:v>-97.864495000000005</c:v>
                </c:pt>
                <c:pt idx="48">
                  <c:v>-97.864336600000001</c:v>
                </c:pt>
                <c:pt idx="49">
                  <c:v>-97.864199999999997</c:v>
                </c:pt>
                <c:pt idx="50">
                  <c:v>-97.864063299999998</c:v>
                </c:pt>
                <c:pt idx="51">
                  <c:v>-97.863926599999999</c:v>
                </c:pt>
                <c:pt idx="52">
                  <c:v>-97.863786599999997</c:v>
                </c:pt>
                <c:pt idx="53">
                  <c:v>-97.863648299999994</c:v>
                </c:pt>
                <c:pt idx="54">
                  <c:v>-97.863519999999994</c:v>
                </c:pt>
                <c:pt idx="55">
                  <c:v>-97.863378299999994</c:v>
                </c:pt>
                <c:pt idx="56">
                  <c:v>-97.863240000000005</c:v>
                </c:pt>
                <c:pt idx="57">
                  <c:v>-97.863096600000006</c:v>
                </c:pt>
                <c:pt idx="58">
                  <c:v>-97.862960000000001</c:v>
                </c:pt>
                <c:pt idx="59">
                  <c:v>-97.862821600000004</c:v>
                </c:pt>
                <c:pt idx="60">
                  <c:v>-97.862688300000002</c:v>
                </c:pt>
                <c:pt idx="61">
                  <c:v>-97.862544999999997</c:v>
                </c:pt>
                <c:pt idx="62">
                  <c:v>-97.862408299999998</c:v>
                </c:pt>
                <c:pt idx="63">
                  <c:v>-97.862274999999997</c:v>
                </c:pt>
                <c:pt idx="64">
                  <c:v>-97.862133299999996</c:v>
                </c:pt>
                <c:pt idx="65">
                  <c:v>-97.861999999999995</c:v>
                </c:pt>
                <c:pt idx="66">
                  <c:v>-97.861864999999995</c:v>
                </c:pt>
                <c:pt idx="67">
                  <c:v>-97.861734999999996</c:v>
                </c:pt>
                <c:pt idx="68">
                  <c:v>-97.861606600000002</c:v>
                </c:pt>
                <c:pt idx="69">
                  <c:v>-97.861469999999997</c:v>
                </c:pt>
                <c:pt idx="70">
                  <c:v>-97.861329999999995</c:v>
                </c:pt>
                <c:pt idx="71">
                  <c:v>-97.8611966</c:v>
                </c:pt>
                <c:pt idx="72">
                  <c:v>-97.861058299999996</c:v>
                </c:pt>
                <c:pt idx="73">
                  <c:v>-97.860921599999998</c:v>
                </c:pt>
                <c:pt idx="74">
                  <c:v>-97.860786599999997</c:v>
                </c:pt>
                <c:pt idx="75">
                  <c:v>-97.860646599999995</c:v>
                </c:pt>
                <c:pt idx="76">
                  <c:v>-97.860515000000007</c:v>
                </c:pt>
                <c:pt idx="77">
                  <c:v>-97.860378299999994</c:v>
                </c:pt>
                <c:pt idx="78">
                  <c:v>-97.860245000000006</c:v>
                </c:pt>
                <c:pt idx="79">
                  <c:v>-97.860103300000006</c:v>
                </c:pt>
                <c:pt idx="80">
                  <c:v>-97.859960000000001</c:v>
                </c:pt>
                <c:pt idx="81">
                  <c:v>-97.859828300000004</c:v>
                </c:pt>
                <c:pt idx="82">
                  <c:v>-97.859713299999996</c:v>
                </c:pt>
                <c:pt idx="83">
                  <c:v>-97.859836599999994</c:v>
                </c:pt>
                <c:pt idx="84">
                  <c:v>-97.859965000000003</c:v>
                </c:pt>
                <c:pt idx="85">
                  <c:v>-97.860103300000006</c:v>
                </c:pt>
                <c:pt idx="86">
                  <c:v>-97.860240000000005</c:v>
                </c:pt>
                <c:pt idx="87">
                  <c:v>-97.860380000000006</c:v>
                </c:pt>
                <c:pt idx="88">
                  <c:v>-97.860519999999994</c:v>
                </c:pt>
                <c:pt idx="89">
                  <c:v>-97.860646599999995</c:v>
                </c:pt>
                <c:pt idx="90">
                  <c:v>-97.860786599999997</c:v>
                </c:pt>
                <c:pt idx="91">
                  <c:v>-97.860916599999996</c:v>
                </c:pt>
                <c:pt idx="92">
                  <c:v>-97.861058299999996</c:v>
                </c:pt>
                <c:pt idx="93">
                  <c:v>-97.861194999999995</c:v>
                </c:pt>
                <c:pt idx="94">
                  <c:v>-97.861324999999994</c:v>
                </c:pt>
                <c:pt idx="95">
                  <c:v>-97.861458299999995</c:v>
                </c:pt>
                <c:pt idx="96">
                  <c:v>-97.861603299999999</c:v>
                </c:pt>
                <c:pt idx="97">
                  <c:v>-97.861734999999996</c:v>
                </c:pt>
                <c:pt idx="98">
                  <c:v>-97.861876600000002</c:v>
                </c:pt>
                <c:pt idx="99">
                  <c:v>-97.862009999999998</c:v>
                </c:pt>
                <c:pt idx="100">
                  <c:v>-97.862153300000003</c:v>
                </c:pt>
                <c:pt idx="101">
                  <c:v>-97.862288300000003</c:v>
                </c:pt>
                <c:pt idx="102">
                  <c:v>-97.862425000000002</c:v>
                </c:pt>
                <c:pt idx="103">
                  <c:v>-97.862561600000006</c:v>
                </c:pt>
                <c:pt idx="104">
                  <c:v>-97.862703300000007</c:v>
                </c:pt>
                <c:pt idx="105">
                  <c:v>-97.862840000000006</c:v>
                </c:pt>
                <c:pt idx="106">
                  <c:v>-97.862975000000006</c:v>
                </c:pt>
                <c:pt idx="107">
                  <c:v>-97.863108299999993</c:v>
                </c:pt>
                <c:pt idx="108">
                  <c:v>-97.863254999999995</c:v>
                </c:pt>
                <c:pt idx="109">
                  <c:v>-97.863383299999995</c:v>
                </c:pt>
                <c:pt idx="110">
                  <c:v>-97.863521599999999</c:v>
                </c:pt>
                <c:pt idx="111">
                  <c:v>-97.863654999999994</c:v>
                </c:pt>
                <c:pt idx="112">
                  <c:v>-97.863793299999998</c:v>
                </c:pt>
                <c:pt idx="113">
                  <c:v>-97.863923299999996</c:v>
                </c:pt>
                <c:pt idx="114">
                  <c:v>-97.864050000000006</c:v>
                </c:pt>
                <c:pt idx="115">
                  <c:v>-97.8641966</c:v>
                </c:pt>
                <c:pt idx="116">
                  <c:v>-97.864324999999994</c:v>
                </c:pt>
                <c:pt idx="117">
                  <c:v>-97.864459999999994</c:v>
                </c:pt>
                <c:pt idx="118">
                  <c:v>-97.864596599999999</c:v>
                </c:pt>
                <c:pt idx="119">
                  <c:v>-97.864725000000007</c:v>
                </c:pt>
                <c:pt idx="120">
                  <c:v>-97.864856599999996</c:v>
                </c:pt>
                <c:pt idx="121">
                  <c:v>-97.864990000000006</c:v>
                </c:pt>
                <c:pt idx="122">
                  <c:v>-97.865116599999993</c:v>
                </c:pt>
                <c:pt idx="123">
                  <c:v>-97.865251599999993</c:v>
                </c:pt>
                <c:pt idx="124">
                  <c:v>-97.865215000000006</c:v>
                </c:pt>
                <c:pt idx="125">
                  <c:v>-97.865070000000003</c:v>
                </c:pt>
                <c:pt idx="126">
                  <c:v>-97.864945000000006</c:v>
                </c:pt>
                <c:pt idx="127">
                  <c:v>-97.864801600000007</c:v>
                </c:pt>
                <c:pt idx="128">
                  <c:v>-97.864658300000002</c:v>
                </c:pt>
                <c:pt idx="129">
                  <c:v>-97.864514999999997</c:v>
                </c:pt>
                <c:pt idx="130">
                  <c:v>-97.8643766</c:v>
                </c:pt>
                <c:pt idx="131">
                  <c:v>-97.864243299999998</c:v>
                </c:pt>
                <c:pt idx="132">
                  <c:v>-97.864103299999996</c:v>
                </c:pt>
                <c:pt idx="133">
                  <c:v>-97.863968299999996</c:v>
                </c:pt>
                <c:pt idx="134">
                  <c:v>-97.863834999999995</c:v>
                </c:pt>
                <c:pt idx="135">
                  <c:v>-97.863699999999994</c:v>
                </c:pt>
                <c:pt idx="136">
                  <c:v>-97.863558299999994</c:v>
                </c:pt>
                <c:pt idx="137">
                  <c:v>-97.863426599999997</c:v>
                </c:pt>
                <c:pt idx="138">
                  <c:v>-97.863283300000006</c:v>
                </c:pt>
                <c:pt idx="139">
                  <c:v>-97.863141600000006</c:v>
                </c:pt>
                <c:pt idx="140">
                  <c:v>-97.863006600000006</c:v>
                </c:pt>
                <c:pt idx="141">
                  <c:v>-97.862870000000001</c:v>
                </c:pt>
                <c:pt idx="142">
                  <c:v>-97.862736600000005</c:v>
                </c:pt>
                <c:pt idx="143">
                  <c:v>-97.8625933</c:v>
                </c:pt>
                <c:pt idx="144">
                  <c:v>-97.862453299999999</c:v>
                </c:pt>
                <c:pt idx="145">
                  <c:v>-97.862318299999998</c:v>
                </c:pt>
                <c:pt idx="146">
                  <c:v>-97.862184999999997</c:v>
                </c:pt>
                <c:pt idx="147">
                  <c:v>-97.862051600000001</c:v>
                </c:pt>
                <c:pt idx="148">
                  <c:v>-97.861921600000002</c:v>
                </c:pt>
                <c:pt idx="149">
                  <c:v>-97.861789999999999</c:v>
                </c:pt>
                <c:pt idx="150">
                  <c:v>-97.861651600000002</c:v>
                </c:pt>
                <c:pt idx="151">
                  <c:v>-97.861514999999997</c:v>
                </c:pt>
                <c:pt idx="152">
                  <c:v>-97.861388300000002</c:v>
                </c:pt>
                <c:pt idx="153">
                  <c:v>-97.8612483</c:v>
                </c:pt>
                <c:pt idx="154">
                  <c:v>-97.861114999999998</c:v>
                </c:pt>
                <c:pt idx="155">
                  <c:v>-97.860974999999996</c:v>
                </c:pt>
                <c:pt idx="156">
                  <c:v>-97.860836599999999</c:v>
                </c:pt>
                <c:pt idx="157">
                  <c:v>-97.860703299999997</c:v>
                </c:pt>
                <c:pt idx="158">
                  <c:v>-97.860574999999997</c:v>
                </c:pt>
                <c:pt idx="159">
                  <c:v>-97.860446600000003</c:v>
                </c:pt>
                <c:pt idx="160">
                  <c:v>-97.860294999999994</c:v>
                </c:pt>
                <c:pt idx="161">
                  <c:v>-97.860158299999995</c:v>
                </c:pt>
                <c:pt idx="162">
                  <c:v>-97.860024999999993</c:v>
                </c:pt>
                <c:pt idx="163">
                  <c:v>-97.859889999999993</c:v>
                </c:pt>
                <c:pt idx="164">
                  <c:v>-97.859686600000003</c:v>
                </c:pt>
                <c:pt idx="165">
                  <c:v>-97.859881599999994</c:v>
                </c:pt>
                <c:pt idx="166">
                  <c:v>-97.860071599999998</c:v>
                </c:pt>
                <c:pt idx="167">
                  <c:v>-97.86027</c:v>
                </c:pt>
                <c:pt idx="168">
                  <c:v>-97.860403300000002</c:v>
                </c:pt>
                <c:pt idx="169">
                  <c:v>-97.860605000000007</c:v>
                </c:pt>
                <c:pt idx="170">
                  <c:v>-97.860786599999997</c:v>
                </c:pt>
                <c:pt idx="171">
                  <c:v>-97.860915000000006</c:v>
                </c:pt>
                <c:pt idx="172">
                  <c:v>-97.861078300000003</c:v>
                </c:pt>
                <c:pt idx="173">
                  <c:v>-97.861204999999998</c:v>
                </c:pt>
                <c:pt idx="174">
                  <c:v>-97.861339999999998</c:v>
                </c:pt>
                <c:pt idx="175">
                  <c:v>-97.861464999999995</c:v>
                </c:pt>
                <c:pt idx="176">
                  <c:v>-97.861649999999997</c:v>
                </c:pt>
                <c:pt idx="177">
                  <c:v>-97.861796600000005</c:v>
                </c:pt>
                <c:pt idx="178">
                  <c:v>-97.861921600000002</c:v>
                </c:pt>
                <c:pt idx="179">
                  <c:v>-97.862063300000003</c:v>
                </c:pt>
                <c:pt idx="180">
                  <c:v>-97.862203300000004</c:v>
                </c:pt>
                <c:pt idx="181">
                  <c:v>-97.862340000000003</c:v>
                </c:pt>
                <c:pt idx="182">
                  <c:v>-97.862475000000003</c:v>
                </c:pt>
                <c:pt idx="183">
                  <c:v>-97.862608300000005</c:v>
                </c:pt>
                <c:pt idx="184">
                  <c:v>-97.862755000000007</c:v>
                </c:pt>
                <c:pt idx="185">
                  <c:v>-97.862889999999993</c:v>
                </c:pt>
                <c:pt idx="186">
                  <c:v>-97.863024999999993</c:v>
                </c:pt>
                <c:pt idx="187">
                  <c:v>-97.863156599999996</c:v>
                </c:pt>
                <c:pt idx="188">
                  <c:v>-97.863294999999994</c:v>
                </c:pt>
                <c:pt idx="189">
                  <c:v>-97.863425000000007</c:v>
                </c:pt>
                <c:pt idx="190">
                  <c:v>-97.863558299999994</c:v>
                </c:pt>
                <c:pt idx="191">
                  <c:v>-97.863686599999994</c:v>
                </c:pt>
                <c:pt idx="192">
                  <c:v>-97.863823300000007</c:v>
                </c:pt>
                <c:pt idx="193">
                  <c:v>-97.863958299999993</c:v>
                </c:pt>
                <c:pt idx="194">
                  <c:v>-97.864091599999995</c:v>
                </c:pt>
                <c:pt idx="195">
                  <c:v>-97.864228299999994</c:v>
                </c:pt>
                <c:pt idx="196">
                  <c:v>-97.864363299999994</c:v>
                </c:pt>
                <c:pt idx="197">
                  <c:v>-97.864501599999997</c:v>
                </c:pt>
                <c:pt idx="198">
                  <c:v>-97.864635000000007</c:v>
                </c:pt>
                <c:pt idx="199">
                  <c:v>-97.864768299999994</c:v>
                </c:pt>
                <c:pt idx="200">
                  <c:v>-97.864909999999995</c:v>
                </c:pt>
                <c:pt idx="201">
                  <c:v>-97.865006600000001</c:v>
                </c:pt>
                <c:pt idx="202">
                  <c:v>-97.865161599999993</c:v>
                </c:pt>
                <c:pt idx="203">
                  <c:v>-97.865293300000005</c:v>
                </c:pt>
                <c:pt idx="204">
                  <c:v>-97.865421600000005</c:v>
                </c:pt>
                <c:pt idx="205">
                  <c:v>-97.865493299999997</c:v>
                </c:pt>
                <c:pt idx="206">
                  <c:v>-97.865364999999997</c:v>
                </c:pt>
                <c:pt idx="207">
                  <c:v>-97.8652266</c:v>
                </c:pt>
                <c:pt idx="208">
                  <c:v>-97.865101600000003</c:v>
                </c:pt>
                <c:pt idx="209">
                  <c:v>-97.864953299999996</c:v>
                </c:pt>
                <c:pt idx="210">
                  <c:v>-97.864818299999996</c:v>
                </c:pt>
                <c:pt idx="211">
                  <c:v>-97.864684999999994</c:v>
                </c:pt>
                <c:pt idx="212">
                  <c:v>-97.864558299999999</c:v>
                </c:pt>
                <c:pt idx="213">
                  <c:v>-97.864419999999996</c:v>
                </c:pt>
                <c:pt idx="214">
                  <c:v>-97.8642866</c:v>
                </c:pt>
                <c:pt idx="215">
                  <c:v>-97.864149999999995</c:v>
                </c:pt>
                <c:pt idx="216">
                  <c:v>-97.864013299999996</c:v>
                </c:pt>
                <c:pt idx="217">
                  <c:v>-97.863881599999999</c:v>
                </c:pt>
                <c:pt idx="218">
                  <c:v>-97.863748299999997</c:v>
                </c:pt>
                <c:pt idx="219">
                  <c:v>-97.863614999999996</c:v>
                </c:pt>
                <c:pt idx="220">
                  <c:v>-97.863479999999996</c:v>
                </c:pt>
                <c:pt idx="221">
                  <c:v>-97.863349999999997</c:v>
                </c:pt>
                <c:pt idx="222">
                  <c:v>-97.863216600000001</c:v>
                </c:pt>
                <c:pt idx="223">
                  <c:v>-97.863078299999998</c:v>
                </c:pt>
                <c:pt idx="224">
                  <c:v>-97.862949999999998</c:v>
                </c:pt>
                <c:pt idx="225">
                  <c:v>-97.862811600000001</c:v>
                </c:pt>
                <c:pt idx="226">
                  <c:v>-97.862678299999999</c:v>
                </c:pt>
                <c:pt idx="227">
                  <c:v>-97.862543299999999</c:v>
                </c:pt>
                <c:pt idx="228">
                  <c:v>-97.862409999999997</c:v>
                </c:pt>
                <c:pt idx="229">
                  <c:v>-97.862276600000001</c:v>
                </c:pt>
                <c:pt idx="230">
                  <c:v>-97.862141600000001</c:v>
                </c:pt>
                <c:pt idx="231">
                  <c:v>-97.862003299999998</c:v>
                </c:pt>
                <c:pt idx="232">
                  <c:v>-97.861874999999998</c:v>
                </c:pt>
                <c:pt idx="233">
                  <c:v>-97.861739999999998</c:v>
                </c:pt>
                <c:pt idx="234">
                  <c:v>-97.8616016</c:v>
                </c:pt>
                <c:pt idx="235">
                  <c:v>-97.861450000000005</c:v>
                </c:pt>
                <c:pt idx="236">
                  <c:v>-97.861313300000006</c:v>
                </c:pt>
                <c:pt idx="237">
                  <c:v>-97.861180000000004</c:v>
                </c:pt>
                <c:pt idx="238">
                  <c:v>-97.861048299999993</c:v>
                </c:pt>
                <c:pt idx="239">
                  <c:v>-97.860838299999998</c:v>
                </c:pt>
                <c:pt idx="240">
                  <c:v>-97.8607066</c:v>
                </c:pt>
                <c:pt idx="241">
                  <c:v>-97.860568299999997</c:v>
                </c:pt>
                <c:pt idx="242">
                  <c:v>-97.860434999999995</c:v>
                </c:pt>
                <c:pt idx="243">
                  <c:v>-97.860309999999998</c:v>
                </c:pt>
                <c:pt idx="244">
                  <c:v>-97.860183300000003</c:v>
                </c:pt>
                <c:pt idx="245">
                  <c:v>-97.860051600000006</c:v>
                </c:pt>
                <c:pt idx="246">
                  <c:v>-97.859911600000004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065152"/>
        <c:axId val="110067072"/>
      </c:scatterChart>
      <c:valAx>
        <c:axId val="1100651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 b="0"/>
                </a:pPr>
                <a:r>
                  <a:rPr lang="en-US" sz="2800" b="0"/>
                  <a:t>Latitude</a:t>
                </a:r>
              </a:p>
            </c:rich>
          </c:tx>
          <c:layout/>
          <c:overlay val="0"/>
        </c:title>
        <c:numFmt formatCode="0.000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0067072"/>
        <c:crosses val="autoZero"/>
        <c:crossBetween val="midCat"/>
      </c:valAx>
      <c:valAx>
        <c:axId val="110067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 b="0"/>
                </a:pPr>
                <a:r>
                  <a:rPr lang="en-US" sz="2800" b="0" dirty="0"/>
                  <a:t>Longitude</a:t>
                </a:r>
              </a:p>
            </c:rich>
          </c:tx>
          <c:layout/>
          <c:overlay val="0"/>
        </c:title>
        <c:numFmt formatCode="0.00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100651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0.66964</cdr:x>
      <cdr:y>0.65789</cdr:y>
    </cdr:from>
    <cdr:to>
      <cdr:x>0.80229</cdr:x>
      <cdr:y>0.75887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715000" y="3810000"/>
          <a:ext cx="1132041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200" b="1" dirty="0" smtClean="0">
              <a:solidFill>
                <a:srgbClr val="C00000"/>
              </a:solidFill>
            </a:rPr>
            <a:t>~ V12</a:t>
          </a:r>
          <a:endParaRPr lang="en-US" sz="3200" b="1" dirty="0">
            <a:solidFill>
              <a:srgbClr val="C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0.13274</cdr:x>
      <cdr:y>0.47945</cdr:y>
    </cdr:from>
    <cdr:to>
      <cdr:x>0.95575</cdr:x>
      <cdr:y>0.78082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143000" y="2667000"/>
          <a:ext cx="7086600" cy="1676400"/>
        </a:xfrm>
        <a:prstGeom xmlns:a="http://schemas.openxmlformats.org/drawingml/2006/main" prst="rect">
          <a:avLst/>
        </a:prstGeom>
        <a:solidFill xmlns:a="http://schemas.openxmlformats.org/drawingml/2006/main">
          <a:srgbClr val="CCFF99"/>
        </a:solidFill>
        <a:ln xmlns:a="http://schemas.openxmlformats.org/drawingml/2006/main" w="127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en-US" sz="3600" dirty="0" smtClean="0">
            <a:solidFill>
              <a:srgbClr val="92D050"/>
            </a:solidFill>
          </a:endParaRPr>
        </a:p>
        <a:p xmlns:a="http://schemas.openxmlformats.org/drawingml/2006/main">
          <a:pPr algn="ctr"/>
          <a:r>
            <a:rPr lang="en-US" sz="3600" b="1" dirty="0" smtClean="0">
              <a:solidFill>
                <a:schemeClr val="tx1"/>
              </a:solidFill>
            </a:rPr>
            <a:t>“ Free Nitrogen “</a:t>
          </a:r>
          <a:endParaRPr lang="en-US" sz="3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0.13864</cdr:x>
      <cdr:y>0.24201</cdr:y>
    </cdr:from>
    <cdr:to>
      <cdr:x>0.30678</cdr:x>
      <cdr:y>0.3105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193800" y="1346200"/>
          <a:ext cx="1447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0.30088</cdr:x>
      <cdr:y>0.13699</cdr:y>
    </cdr:from>
    <cdr:to>
      <cdr:x>0.46903</cdr:x>
      <cdr:y>0.20548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90800" y="762000"/>
          <a:ext cx="1447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0.13274</cdr:x>
      <cdr:y>0.47945</cdr:y>
    </cdr:from>
    <cdr:to>
      <cdr:x>0.95575</cdr:x>
      <cdr:y>0.78082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143000" y="2667000"/>
          <a:ext cx="7086600" cy="16764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27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en-US" sz="3600" dirty="0" smtClean="0">
            <a:solidFill>
              <a:srgbClr val="92D050"/>
            </a:solidFill>
          </a:endParaRPr>
        </a:p>
        <a:p xmlns:a="http://schemas.openxmlformats.org/drawingml/2006/main">
          <a:pPr algn="ctr"/>
          <a:r>
            <a:rPr lang="en-US" sz="3600" b="1" dirty="0" smtClean="0">
              <a:solidFill>
                <a:schemeClr val="tx1"/>
              </a:solidFill>
            </a:rPr>
            <a:t>“ Free Nitrogen “</a:t>
          </a:r>
          <a:endParaRPr lang="en-US" sz="3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0.13274</cdr:x>
      <cdr:y>0.24658</cdr:y>
    </cdr:from>
    <cdr:to>
      <cdr:x>0.29204</cdr:x>
      <cdr:y>0.31507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43000" y="1371600"/>
          <a:ext cx="1371600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CCFF99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/>
            <a:t>NUE = 78%</a:t>
          </a:r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0.13864</cdr:x>
      <cdr:y>0.24201</cdr:y>
    </cdr:from>
    <cdr:to>
      <cdr:x>0.30678</cdr:x>
      <cdr:y>0.3105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193800" y="1346200"/>
          <a:ext cx="1447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0.30088</cdr:x>
      <cdr:y>0.13699</cdr:y>
    </cdr:from>
    <cdr:to>
      <cdr:x>0.46903</cdr:x>
      <cdr:y>0.20548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90800" y="762000"/>
          <a:ext cx="1447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0.29204</cdr:x>
      <cdr:y>0.13699</cdr:y>
    </cdr:from>
    <cdr:to>
      <cdr:x>0.46018</cdr:x>
      <cdr:y>0.20548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514600" y="762000"/>
          <a:ext cx="1447800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FFFF66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/>
            <a:t>NUE = 56%</a:t>
          </a:r>
        </a:p>
      </cdr:txBody>
    </cdr:sp>
  </cdr:relSizeAnchor>
  <cdr:relSizeAnchor xmlns:cdr="http://schemas.openxmlformats.org/drawingml/2006/chartDrawing">
    <cdr:from>
      <cdr:x>0.46018</cdr:x>
      <cdr:y>0.06849</cdr:y>
    </cdr:from>
    <cdr:to>
      <cdr:x>0.62832</cdr:x>
      <cdr:y>0.13699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962400" y="381000"/>
          <a:ext cx="1447786" cy="38103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/>
            <a:t>NUE = 34%</a:t>
          </a:r>
        </a:p>
      </cdr:txBody>
    </cdr:sp>
  </cdr:relSizeAnchor>
  <cdr:relSizeAnchor xmlns:cdr="http://schemas.openxmlformats.org/drawingml/2006/chartDrawing">
    <cdr:from>
      <cdr:x>0.62832</cdr:x>
      <cdr:y>0.0411</cdr:y>
    </cdr:from>
    <cdr:to>
      <cdr:x>0.78761</cdr:x>
      <cdr:y>0.1096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410217" y="228600"/>
          <a:ext cx="1371583" cy="381038"/>
        </a:xfrm>
        <a:prstGeom xmlns:a="http://schemas.openxmlformats.org/drawingml/2006/main" prst="rect">
          <a:avLst/>
        </a:prstGeom>
        <a:solidFill xmlns:a="http://schemas.openxmlformats.org/drawingml/2006/main">
          <a:srgbClr val="FF7C80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 smtClean="0"/>
            <a:t>NUE = 11%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0.13347</cdr:x>
      <cdr:y>0.14619</cdr:y>
    </cdr:from>
    <cdr:to>
      <cdr:x>0.79501</cdr:x>
      <cdr:y>0.48843</cdr:y>
    </cdr:to>
    <cdr:sp macro="" textlink="">
      <cdr:nvSpPr>
        <cdr:cNvPr id="4" name="Freeform 3"/>
        <cdr:cNvSpPr/>
      </cdr:nvSpPr>
      <cdr:spPr>
        <a:xfrm xmlns:a="http://schemas.openxmlformats.org/drawingml/2006/main">
          <a:off x="1149257" y="813196"/>
          <a:ext cx="5696241" cy="1903745"/>
        </a:xfrm>
        <a:custGeom xmlns:a="http://schemas.openxmlformats.org/drawingml/2006/main">
          <a:avLst/>
          <a:gdLst>
            <a:gd name="connsiteX0" fmla="*/ 0 w 5711252"/>
            <a:gd name="connsiteY0" fmla="*/ 1858780 h 1858780"/>
            <a:gd name="connsiteX1" fmla="*/ 5696262 w 5711252"/>
            <a:gd name="connsiteY1" fmla="*/ 1858780 h 1858780"/>
            <a:gd name="connsiteX2" fmla="*/ 5711252 w 5711252"/>
            <a:gd name="connsiteY2" fmla="*/ 0 h 1858780"/>
            <a:gd name="connsiteX3" fmla="*/ 4527029 w 5711252"/>
            <a:gd name="connsiteY3" fmla="*/ 59961 h 1858780"/>
            <a:gd name="connsiteX4" fmla="*/ 3372787 w 5711252"/>
            <a:gd name="connsiteY4" fmla="*/ 269823 h 1858780"/>
            <a:gd name="connsiteX5" fmla="*/ 2293495 w 5711252"/>
            <a:gd name="connsiteY5" fmla="*/ 644577 h 1858780"/>
            <a:gd name="connsiteX6" fmla="*/ 1169233 w 5711252"/>
            <a:gd name="connsiteY6" fmla="*/ 1154243 h 1858780"/>
            <a:gd name="connsiteX7" fmla="*/ 0 w 5711252"/>
            <a:gd name="connsiteY7" fmla="*/ 1858780 h 1858780"/>
            <a:gd name="connsiteX0" fmla="*/ 0 w 5726242"/>
            <a:gd name="connsiteY0" fmla="*/ 1903751 h 1903751"/>
            <a:gd name="connsiteX1" fmla="*/ 5696262 w 5726242"/>
            <a:gd name="connsiteY1" fmla="*/ 1903751 h 1903751"/>
            <a:gd name="connsiteX2" fmla="*/ 5726242 w 5726242"/>
            <a:gd name="connsiteY2" fmla="*/ 0 h 1903751"/>
            <a:gd name="connsiteX3" fmla="*/ 4527029 w 5726242"/>
            <a:gd name="connsiteY3" fmla="*/ 104932 h 1903751"/>
            <a:gd name="connsiteX4" fmla="*/ 3372787 w 5726242"/>
            <a:gd name="connsiteY4" fmla="*/ 314794 h 1903751"/>
            <a:gd name="connsiteX5" fmla="*/ 2293495 w 5726242"/>
            <a:gd name="connsiteY5" fmla="*/ 689548 h 1903751"/>
            <a:gd name="connsiteX6" fmla="*/ 1169233 w 5726242"/>
            <a:gd name="connsiteY6" fmla="*/ 1199214 h 1903751"/>
            <a:gd name="connsiteX7" fmla="*/ 0 w 5726242"/>
            <a:gd name="connsiteY7" fmla="*/ 1903751 h 1903751"/>
            <a:gd name="connsiteX0" fmla="*/ 0 w 5726242"/>
            <a:gd name="connsiteY0" fmla="*/ 1903751 h 1903751"/>
            <a:gd name="connsiteX1" fmla="*/ 5696262 w 5726242"/>
            <a:gd name="connsiteY1" fmla="*/ 1903751 h 1903751"/>
            <a:gd name="connsiteX2" fmla="*/ 5726242 w 5726242"/>
            <a:gd name="connsiteY2" fmla="*/ 0 h 1903751"/>
            <a:gd name="connsiteX3" fmla="*/ 4542037 w 5726242"/>
            <a:gd name="connsiteY3" fmla="*/ 59962 h 1903751"/>
            <a:gd name="connsiteX4" fmla="*/ 3372787 w 5726242"/>
            <a:gd name="connsiteY4" fmla="*/ 314794 h 1903751"/>
            <a:gd name="connsiteX5" fmla="*/ 2293495 w 5726242"/>
            <a:gd name="connsiteY5" fmla="*/ 689548 h 1903751"/>
            <a:gd name="connsiteX6" fmla="*/ 1169233 w 5726242"/>
            <a:gd name="connsiteY6" fmla="*/ 1199214 h 1903751"/>
            <a:gd name="connsiteX7" fmla="*/ 0 w 5726242"/>
            <a:gd name="connsiteY7" fmla="*/ 1903751 h 1903751"/>
            <a:gd name="connsiteX0" fmla="*/ 0 w 5726242"/>
            <a:gd name="connsiteY0" fmla="*/ 1903751 h 1903751"/>
            <a:gd name="connsiteX1" fmla="*/ 5696262 w 5726242"/>
            <a:gd name="connsiteY1" fmla="*/ 1903751 h 1903751"/>
            <a:gd name="connsiteX2" fmla="*/ 5726242 w 5726242"/>
            <a:gd name="connsiteY2" fmla="*/ 0 h 1903751"/>
            <a:gd name="connsiteX3" fmla="*/ 4512073 w 5726242"/>
            <a:gd name="connsiteY3" fmla="*/ 74952 h 1903751"/>
            <a:gd name="connsiteX4" fmla="*/ 3372787 w 5726242"/>
            <a:gd name="connsiteY4" fmla="*/ 314794 h 1903751"/>
            <a:gd name="connsiteX5" fmla="*/ 2293495 w 5726242"/>
            <a:gd name="connsiteY5" fmla="*/ 689548 h 1903751"/>
            <a:gd name="connsiteX6" fmla="*/ 1169233 w 5726242"/>
            <a:gd name="connsiteY6" fmla="*/ 1199214 h 1903751"/>
            <a:gd name="connsiteX7" fmla="*/ 0 w 5726242"/>
            <a:gd name="connsiteY7" fmla="*/ 1903751 h 1903751"/>
            <a:gd name="connsiteX0" fmla="*/ 0 w 5726242"/>
            <a:gd name="connsiteY0" fmla="*/ 1903751 h 1903751"/>
            <a:gd name="connsiteX1" fmla="*/ 5696262 w 5726242"/>
            <a:gd name="connsiteY1" fmla="*/ 1903751 h 1903751"/>
            <a:gd name="connsiteX2" fmla="*/ 5726242 w 5726242"/>
            <a:gd name="connsiteY2" fmla="*/ 0 h 1903751"/>
            <a:gd name="connsiteX3" fmla="*/ 4512073 w 5726242"/>
            <a:gd name="connsiteY3" fmla="*/ 74952 h 1903751"/>
            <a:gd name="connsiteX4" fmla="*/ 3372799 w 5726242"/>
            <a:gd name="connsiteY4" fmla="*/ 344775 h 1903751"/>
            <a:gd name="connsiteX5" fmla="*/ 2293495 w 5726242"/>
            <a:gd name="connsiteY5" fmla="*/ 689548 h 1903751"/>
            <a:gd name="connsiteX6" fmla="*/ 1169233 w 5726242"/>
            <a:gd name="connsiteY6" fmla="*/ 1199214 h 1903751"/>
            <a:gd name="connsiteX7" fmla="*/ 0 w 5726242"/>
            <a:gd name="connsiteY7" fmla="*/ 1903751 h 1903751"/>
            <a:gd name="connsiteX0" fmla="*/ 0 w 5726242"/>
            <a:gd name="connsiteY0" fmla="*/ 1903751 h 1903751"/>
            <a:gd name="connsiteX1" fmla="*/ 5696262 w 5726242"/>
            <a:gd name="connsiteY1" fmla="*/ 1903751 h 1903751"/>
            <a:gd name="connsiteX2" fmla="*/ 5726242 w 5726242"/>
            <a:gd name="connsiteY2" fmla="*/ 0 h 1903751"/>
            <a:gd name="connsiteX3" fmla="*/ 4512090 w 5726242"/>
            <a:gd name="connsiteY3" fmla="*/ 119922 h 1903751"/>
            <a:gd name="connsiteX4" fmla="*/ 3372799 w 5726242"/>
            <a:gd name="connsiteY4" fmla="*/ 344775 h 1903751"/>
            <a:gd name="connsiteX5" fmla="*/ 2293495 w 5726242"/>
            <a:gd name="connsiteY5" fmla="*/ 689548 h 1903751"/>
            <a:gd name="connsiteX6" fmla="*/ 1169233 w 5726242"/>
            <a:gd name="connsiteY6" fmla="*/ 1199214 h 1903751"/>
            <a:gd name="connsiteX7" fmla="*/ 0 w 5726242"/>
            <a:gd name="connsiteY7" fmla="*/ 1903751 h 1903751"/>
            <a:gd name="connsiteX0" fmla="*/ 0 w 5696262"/>
            <a:gd name="connsiteY0" fmla="*/ 1903751 h 1903751"/>
            <a:gd name="connsiteX1" fmla="*/ 5696262 w 5696262"/>
            <a:gd name="connsiteY1" fmla="*/ 1903751 h 1903751"/>
            <a:gd name="connsiteX2" fmla="*/ 5681292 w 5696262"/>
            <a:gd name="connsiteY2" fmla="*/ 0 h 1903751"/>
            <a:gd name="connsiteX3" fmla="*/ 4512090 w 5696262"/>
            <a:gd name="connsiteY3" fmla="*/ 119922 h 1903751"/>
            <a:gd name="connsiteX4" fmla="*/ 3372799 w 5696262"/>
            <a:gd name="connsiteY4" fmla="*/ 344775 h 1903751"/>
            <a:gd name="connsiteX5" fmla="*/ 2293495 w 5696262"/>
            <a:gd name="connsiteY5" fmla="*/ 689548 h 1903751"/>
            <a:gd name="connsiteX6" fmla="*/ 1169233 w 5696262"/>
            <a:gd name="connsiteY6" fmla="*/ 1199214 h 1903751"/>
            <a:gd name="connsiteX7" fmla="*/ 0 w 5696262"/>
            <a:gd name="connsiteY7" fmla="*/ 1903751 h 190375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5696262" h="1903751">
              <a:moveTo>
                <a:pt x="0" y="1903751"/>
              </a:moveTo>
              <a:lnTo>
                <a:pt x="5696262" y="1903751"/>
              </a:lnTo>
              <a:lnTo>
                <a:pt x="5681292" y="0"/>
              </a:lnTo>
              <a:lnTo>
                <a:pt x="4512090" y="119922"/>
              </a:lnTo>
              <a:lnTo>
                <a:pt x="3372799" y="344775"/>
              </a:lnTo>
              <a:lnTo>
                <a:pt x="2293495" y="689548"/>
              </a:lnTo>
              <a:lnTo>
                <a:pt x="1169233" y="1199214"/>
              </a:lnTo>
              <a:lnTo>
                <a:pt x="0" y="1903751"/>
              </a:lnTo>
              <a:close/>
            </a:path>
          </a:pathLst>
        </a:cu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0.65192</cdr:x>
      <cdr:y>0.06393</cdr:y>
    </cdr:from>
    <cdr:to>
      <cdr:x>0.96165</cdr:x>
      <cdr:y>0.13242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13400" y="355600"/>
          <a:ext cx="2667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i="1" dirty="0" smtClean="0"/>
            <a:t>Mathematical  Maximum</a:t>
          </a:r>
          <a:endParaRPr lang="en-US" sz="1800" i="1" dirty="0"/>
        </a:p>
      </cdr:txBody>
    </cdr:sp>
  </cdr:relSizeAnchor>
  <cdr:relSizeAnchor xmlns:cdr="http://schemas.openxmlformats.org/drawingml/2006/chartDrawing">
    <cdr:from>
      <cdr:x>0.38053</cdr:x>
      <cdr:y>0.31507</cdr:y>
    </cdr:from>
    <cdr:to>
      <cdr:x>0.76106</cdr:x>
      <cdr:y>0.45318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76600" y="1752600"/>
          <a:ext cx="3276600" cy="768246"/>
        </a:xfrm>
        <a:prstGeom xmlns:a="http://schemas.openxmlformats.org/drawingml/2006/main" prst="rect">
          <a:avLst/>
        </a:prstGeom>
        <a:solidFill xmlns:a="http://schemas.openxmlformats.org/drawingml/2006/main">
          <a:srgbClr val="CCFF99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i="1" dirty="0"/>
            <a:t>N</a:t>
          </a:r>
          <a:r>
            <a:rPr lang="en-US" sz="2000" i="1" dirty="0" smtClean="0"/>
            <a:t>et return of $6.13 for each</a:t>
          </a:r>
        </a:p>
        <a:p xmlns:a="http://schemas.openxmlformats.org/drawingml/2006/main">
          <a:r>
            <a:rPr lang="en-US" sz="2000" i="1" dirty="0" smtClean="0"/>
            <a:t>$1.00 spent on fertilizer  </a:t>
          </a:r>
          <a:endParaRPr lang="en-US" sz="2000" i="1" dirty="0"/>
        </a:p>
      </cdr:txBody>
    </cdr:sp>
  </cdr:relSizeAnchor>
  <cdr:relSizeAnchor xmlns:cdr="http://schemas.openxmlformats.org/drawingml/2006/chartDrawing">
    <cdr:from>
      <cdr:x>0.15929</cdr:x>
      <cdr:y>0.54795</cdr:y>
    </cdr:from>
    <cdr:to>
      <cdr:x>0.44022</cdr:x>
      <cdr:y>0.7416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1371600" y="3048000"/>
          <a:ext cx="2418932" cy="107721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i="1" dirty="0" smtClean="0"/>
            <a:t>Assume:</a:t>
          </a:r>
        </a:p>
        <a:p xmlns:a="http://schemas.openxmlformats.org/drawingml/2006/main">
          <a:r>
            <a:rPr lang="en-US" sz="2000" b="1" i="1" dirty="0" smtClean="0">
              <a:solidFill>
                <a:srgbClr val="C00000"/>
              </a:solidFill>
            </a:rPr>
            <a:t>$1.20 / kg N</a:t>
          </a:r>
        </a:p>
        <a:p xmlns:a="http://schemas.openxmlformats.org/drawingml/2006/main">
          <a:r>
            <a:rPr lang="en-US" sz="2000" b="1" i="1" dirty="0" smtClean="0">
              <a:solidFill>
                <a:srgbClr val="008000"/>
              </a:solidFill>
            </a:rPr>
            <a:t>$240 / ton corn grain</a:t>
          </a:r>
          <a:endParaRPr lang="en-US" sz="2000" b="1" i="1" dirty="0">
            <a:solidFill>
              <a:srgbClr val="008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0.29465</cdr:x>
      <cdr:y>0.15068</cdr:y>
    </cdr:from>
    <cdr:to>
      <cdr:x>0.46018</cdr:x>
      <cdr:y>0.21918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537084" y="838200"/>
          <a:ext cx="1425315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3399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solidFill>
                <a:schemeClr val="bg1"/>
              </a:solidFill>
              <a:latin typeface="Comic Sans MS" pitchFamily="66" charset="0"/>
            </a:rPr>
            <a:t>$7.90</a:t>
          </a:r>
          <a:endParaRPr lang="en-US" sz="2000" dirty="0">
            <a:solidFill>
              <a:schemeClr val="bg1"/>
            </a:solidFill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0.46351</cdr:x>
      <cdr:y>0.06849</cdr:y>
    </cdr:from>
    <cdr:to>
      <cdr:x>0.62281</cdr:x>
      <cdr:y>0.13699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991131" y="381000"/>
          <a:ext cx="1371600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3399FF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solidFill>
                <a:schemeClr val="bg1"/>
              </a:solidFill>
              <a:latin typeface="Comic Sans MS" pitchFamily="66" charset="0"/>
            </a:rPr>
            <a:t>$4.39</a:t>
          </a:r>
          <a:endParaRPr lang="en-US" sz="2000" dirty="0">
            <a:solidFill>
              <a:schemeClr val="bg1"/>
            </a:solidFill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0.62832</cdr:x>
      <cdr:y>0.05479</cdr:y>
    </cdr:from>
    <cdr:to>
      <cdr:x>0.79827</cdr:x>
      <cdr:y>0.12329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5410200" y="304800"/>
          <a:ext cx="1463413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FF7C8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solidFill>
                <a:schemeClr val="bg1"/>
              </a:solidFill>
              <a:latin typeface="Comic Sans MS" pitchFamily="66" charset="0"/>
            </a:rPr>
            <a:t>$</a:t>
          </a:r>
          <a:r>
            <a:rPr lang="en-US" sz="2000" dirty="0">
              <a:solidFill>
                <a:schemeClr val="bg1"/>
              </a:solidFill>
              <a:latin typeface="Comic Sans MS" pitchFamily="66" charset="0"/>
            </a:rPr>
            <a:t>-</a:t>
          </a:r>
          <a:r>
            <a:rPr lang="en-US" sz="2000" dirty="0" smtClean="0">
              <a:solidFill>
                <a:schemeClr val="bg1"/>
              </a:solidFill>
              <a:latin typeface="Comic Sans MS" pitchFamily="66" charset="0"/>
            </a:rPr>
            <a:t>0.83</a:t>
          </a:r>
          <a:endParaRPr lang="en-US" sz="2000" dirty="0">
            <a:solidFill>
              <a:schemeClr val="bg1"/>
            </a:solidFill>
            <a:latin typeface="Comic Sans MS" pitchFamily="66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0.64602</cdr:x>
      <cdr:y>0.05479</cdr:y>
    </cdr:from>
    <cdr:to>
      <cdr:x>0.95575</cdr:x>
      <cdr:y>0.12329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2600" y="304800"/>
          <a:ext cx="2667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i="1" dirty="0" smtClean="0"/>
            <a:t>Mathematical  Maximum</a:t>
          </a:r>
          <a:endParaRPr lang="en-US" sz="1800" i="1" dirty="0"/>
        </a:p>
      </cdr:txBody>
    </cdr:sp>
  </cdr:relSizeAnchor>
  <cdr:relSizeAnchor xmlns:cdr="http://schemas.openxmlformats.org/drawingml/2006/chartDrawing">
    <cdr:from>
      <cdr:x>0.79646</cdr:x>
      <cdr:y>0.17808</cdr:y>
    </cdr:from>
    <cdr:to>
      <cdr:x>0.79646</cdr:x>
      <cdr:y>0.78082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6858000" y="990600"/>
          <a:ext cx="0" cy="33528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0.7409</cdr:x>
      <cdr:y>0.47013</cdr:y>
    </cdr:from>
    <cdr:to>
      <cdr:x>0.84709</cdr:x>
      <cdr:y>0.53863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379564" y="2615160"/>
          <a:ext cx="914400" cy="381000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dirty="0" smtClean="0">
              <a:solidFill>
                <a:schemeClr val="bg1"/>
              </a:solidFill>
            </a:rPr>
            <a:t>201</a:t>
          </a:r>
          <a:endParaRPr lang="en-US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0.82301</cdr:x>
      <cdr:y>0.26492</cdr:y>
    </cdr:from>
    <cdr:to>
      <cdr:x>1</cdr:x>
      <cdr:y>0.34711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086600" y="1473661"/>
          <a:ext cx="1524000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solidFill>
                <a:srgbClr val="C00000"/>
              </a:solidFill>
            </a:rPr>
            <a:t>$-41.51/ha</a:t>
          </a:r>
          <a:endParaRPr lang="en-US" sz="20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0.62832</cdr:x>
      <cdr:y>0.30602</cdr:y>
    </cdr:from>
    <cdr:to>
      <cdr:x>0.76991</cdr:x>
      <cdr:y>0.38821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410200" y="1702261"/>
          <a:ext cx="1219200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solidFill>
                <a:srgbClr val="C00000"/>
              </a:solidFill>
            </a:rPr>
            <a:t>$7.33/ha</a:t>
          </a:r>
          <a:endParaRPr lang="en-US" sz="2000" dirty="0">
            <a:solidFill>
              <a:srgbClr val="C0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0.60498</cdr:x>
      <cdr:y>0.05479</cdr:y>
    </cdr:from>
    <cdr:to>
      <cdr:x>0.89702</cdr:x>
      <cdr:y>0.12329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09259" y="304800"/>
          <a:ext cx="2514580" cy="3810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i="1" dirty="0" smtClean="0"/>
            <a:t>Economic Optimum N Rate</a:t>
          </a:r>
          <a:endParaRPr lang="en-US" sz="1800" i="1" dirty="0"/>
        </a:p>
      </cdr:txBody>
    </cdr:sp>
  </cdr:relSizeAnchor>
  <cdr:relSizeAnchor xmlns:cdr="http://schemas.openxmlformats.org/drawingml/2006/chartDrawing">
    <cdr:from>
      <cdr:x>0.74336</cdr:x>
      <cdr:y>0.17123</cdr:y>
    </cdr:from>
    <cdr:to>
      <cdr:x>0.74336</cdr:x>
      <cdr:y>0.77397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V="1">
          <a:off x="6400800" y="952499"/>
          <a:ext cx="0" cy="335280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0.6891</cdr:x>
      <cdr:y>0.47384</cdr:y>
    </cdr:from>
    <cdr:to>
      <cdr:x>0.79529</cdr:x>
      <cdr:y>0.54234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33606" y="2635772"/>
          <a:ext cx="914359" cy="381038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400" dirty="0" smtClean="0">
              <a:solidFill>
                <a:schemeClr val="bg1"/>
              </a:solidFill>
            </a:rPr>
            <a:t>187</a:t>
          </a:r>
          <a:endParaRPr lang="en-US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0.77136</cdr:x>
      <cdr:y>0.26027</cdr:y>
    </cdr:from>
    <cdr:to>
      <cdr:x>0.94835</cdr:x>
      <cdr:y>0.34246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41892" y="1447800"/>
          <a:ext cx="1523990" cy="4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solidFill>
                <a:srgbClr val="C00000"/>
              </a:solidFill>
            </a:rPr>
            <a:t>$-15.90/ha</a:t>
          </a:r>
          <a:endParaRPr lang="en-US" sz="2000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0.54751</cdr:x>
      <cdr:y>0.30137</cdr:y>
    </cdr:from>
    <cdr:to>
      <cdr:x>0.71565</cdr:x>
      <cdr:y>0.38356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714406" y="1676400"/>
          <a:ext cx="1447800" cy="4571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dirty="0" smtClean="0">
              <a:solidFill>
                <a:srgbClr val="C00000"/>
              </a:solidFill>
            </a:rPr>
            <a:t>$-14.95/ha</a:t>
          </a:r>
          <a:endParaRPr lang="en-US" sz="2000" dirty="0">
            <a:solidFill>
              <a:srgbClr val="C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B23A-0FDB-4998-B8FF-D53C22726CD5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CBA5-6617-4CF2-A791-5663C891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7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B23A-0FDB-4998-B8FF-D53C22726CD5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CBA5-6617-4CF2-A791-5663C891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8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B23A-0FDB-4998-B8FF-D53C22726CD5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CBA5-6617-4CF2-A791-5663C891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4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B23A-0FDB-4998-B8FF-D53C22726CD5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CBA5-6617-4CF2-A791-5663C891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1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B23A-0FDB-4998-B8FF-D53C22726CD5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CBA5-6617-4CF2-A791-5663C891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6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B23A-0FDB-4998-B8FF-D53C22726CD5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CBA5-6617-4CF2-A791-5663C891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3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B23A-0FDB-4998-B8FF-D53C22726CD5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CBA5-6617-4CF2-A791-5663C891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1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B23A-0FDB-4998-B8FF-D53C22726CD5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CBA5-6617-4CF2-A791-5663C891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7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B23A-0FDB-4998-B8FF-D53C22726CD5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CBA5-6617-4CF2-A791-5663C891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1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B23A-0FDB-4998-B8FF-D53C22726CD5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CBA5-6617-4CF2-A791-5663C891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4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B23A-0FDB-4998-B8FF-D53C22726CD5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ACBA5-6617-4CF2-A791-5663C891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4B23A-0FDB-4998-B8FF-D53C22726CD5}" type="datetimeFigureOut">
              <a:rPr lang="en-US" smtClean="0"/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ACBA5-6617-4CF2-A791-5663C891C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7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schepers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b="1" dirty="0"/>
              <a:t>Moving Beyond Nitrogen with Field Sensors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Jim </a:t>
            </a:r>
            <a:r>
              <a:rPr lang="en-US" dirty="0" err="1" smtClean="0">
                <a:solidFill>
                  <a:schemeClr val="tx1"/>
                </a:solidFill>
              </a:rPr>
              <a:t>Schepers</a:t>
            </a:r>
            <a:r>
              <a:rPr lang="en-US" dirty="0" smtClean="0">
                <a:solidFill>
                  <a:schemeClr val="tx1"/>
                </a:solidFill>
              </a:rPr>
              <a:t> (emeriti)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Agronomy and Horticulture Dept.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University of Nebraska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410430"/>
              </p:ext>
            </p:extLst>
          </p:nvPr>
        </p:nvGraphicFramePr>
        <p:xfrm>
          <a:off x="228600" y="6096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381000"/>
            <a:ext cx="5638800" cy="381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NUE = 45%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flipV="1">
            <a:off x="7162800" y="1676400"/>
            <a:ext cx="0" cy="33528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619080"/>
              </p:ext>
            </p:extLst>
          </p:nvPr>
        </p:nvGraphicFramePr>
        <p:xfrm>
          <a:off x="304800" y="6858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34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677467"/>
              </p:ext>
            </p:extLst>
          </p:nvPr>
        </p:nvGraphicFramePr>
        <p:xfrm>
          <a:off x="304800" y="9906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2963056"/>
            <a:ext cx="2856872" cy="1261884"/>
          </a:xfrm>
          <a:prstGeom prst="rect">
            <a:avLst/>
          </a:prstGeom>
          <a:solidFill>
            <a:srgbClr val="CCFF99"/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Assume: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$1.20 / kg N</a:t>
            </a:r>
          </a:p>
          <a:p>
            <a:r>
              <a:rPr lang="en-US" sz="2400" b="1" i="1" dirty="0" smtClean="0">
                <a:solidFill>
                  <a:srgbClr val="008000"/>
                </a:solidFill>
              </a:rPr>
              <a:t>$240 / ton corn grain</a:t>
            </a:r>
            <a:endParaRPr lang="en-US" sz="2400" b="1" i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784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/>
              <a:t>ECONOMICS</a:t>
            </a:r>
            <a:r>
              <a:rPr lang="en-US" sz="3200" b="1" i="1" dirty="0" smtClean="0"/>
              <a:t> 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008000"/>
                </a:solidFill>
              </a:rPr>
              <a:t>-  Return per $1.00 invested in N fertilizer</a:t>
            </a:r>
            <a:endParaRPr lang="en-US" sz="2800" b="1" i="1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0285" y="2362200"/>
            <a:ext cx="1371600" cy="381000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Comic Sans MS" pitchFamily="66" charset="0"/>
              </a:rPr>
              <a:t>$11.51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62800" y="1981200"/>
            <a:ext cx="457200" cy="3581400"/>
          </a:xfrm>
          <a:prstGeom prst="rect">
            <a:avLst/>
          </a:prstGeom>
          <a:solidFill>
            <a:srgbClr val="FF7C8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705600" y="1968709"/>
            <a:ext cx="457200" cy="3581400"/>
          </a:xfrm>
          <a:prstGeom prst="rect">
            <a:avLst/>
          </a:prstGeom>
          <a:solidFill>
            <a:srgbClr val="3399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501495"/>
              </p:ext>
            </p:extLst>
          </p:nvPr>
        </p:nvGraphicFramePr>
        <p:xfrm>
          <a:off x="304800" y="11430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4669" y="329625"/>
            <a:ext cx="7578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Effect of over or under-application by 10% 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79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8406" y="1988072"/>
            <a:ext cx="457200" cy="3581400"/>
          </a:xfrm>
          <a:prstGeom prst="rect">
            <a:avLst/>
          </a:prstGeom>
          <a:solidFill>
            <a:srgbClr val="3399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18092" y="1959341"/>
            <a:ext cx="457200" cy="3581400"/>
          </a:xfrm>
          <a:prstGeom prst="rect">
            <a:avLst/>
          </a:prstGeom>
          <a:solidFill>
            <a:srgbClr val="FF7C8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374250"/>
              </p:ext>
            </p:extLst>
          </p:nvPr>
        </p:nvGraphicFramePr>
        <p:xfrm>
          <a:off x="304800" y="11430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9579" y="329624"/>
            <a:ext cx="8956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Effect of over or under-application by 10% at EONR 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114800"/>
            <a:ext cx="4343400" cy="1261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/>
              <a:t>EONR</a:t>
            </a:r>
            <a:r>
              <a:rPr lang="en-US" sz="2400" dirty="0"/>
              <a:t>  -  where the cost of the </a:t>
            </a:r>
            <a:r>
              <a:rPr lang="en-US" sz="2400" dirty="0" smtClean="0"/>
              <a:t>last unit </a:t>
            </a:r>
            <a:r>
              <a:rPr lang="en-US" sz="2400" dirty="0"/>
              <a:t>of N equals the increase in </a:t>
            </a:r>
            <a:r>
              <a:rPr lang="en-US" sz="2400" dirty="0" smtClean="0"/>
              <a:t>grain </a:t>
            </a:r>
            <a:r>
              <a:rPr lang="en-US" sz="2400" dirty="0"/>
              <a:t>value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1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371" y="381000"/>
            <a:ext cx="838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Observation</a:t>
            </a:r>
            <a:r>
              <a:rPr lang="en-US" sz="2800" dirty="0" smtClean="0"/>
              <a:t>    -    After producers get past the intimidation of new software, they want to know more about how the algorithms work and how they can manipulate the inputs to accomplish their </a:t>
            </a:r>
            <a:r>
              <a:rPr lang="en-US" sz="2800" smtClean="0"/>
              <a:t>management objectives.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95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266587"/>
              </p:ext>
            </p:extLst>
          </p:nvPr>
        </p:nvGraphicFramePr>
        <p:xfrm>
          <a:off x="152400" y="914400"/>
          <a:ext cx="8686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04800"/>
            <a:ext cx="4812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RapidSCAN</a:t>
            </a:r>
            <a:r>
              <a:rPr lang="en-US" sz="2800" b="1" dirty="0" smtClean="0">
                <a:solidFill>
                  <a:srgbClr val="C00000"/>
                </a:solidFill>
              </a:rPr>
              <a:t> Data  -  July 2, 2013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4498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chemeClr val="accent1"/>
                </a:solidFill>
              </a:rPr>
              <a:t>RapidSCAN</a:t>
            </a:r>
            <a:r>
              <a:rPr lang="en-US" sz="3200" b="1" i="1" dirty="0" smtClean="0">
                <a:solidFill>
                  <a:schemeClr val="accent1"/>
                </a:solidFill>
              </a:rPr>
              <a:t>  -  </a:t>
            </a:r>
            <a:r>
              <a:rPr lang="en-US" sz="3200" dirty="0" smtClean="0">
                <a:solidFill>
                  <a:schemeClr val="accent1"/>
                </a:solidFill>
              </a:rPr>
              <a:t>User Inputs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81200"/>
            <a:ext cx="5565626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Reference Index    (NDRE or NDVI)</a:t>
            </a:r>
          </a:p>
          <a:p>
            <a:r>
              <a:rPr lang="en-US" sz="2800" dirty="0" smtClean="0"/>
              <a:t>Minimum N rate</a:t>
            </a:r>
          </a:p>
          <a:p>
            <a:r>
              <a:rPr lang="en-US" sz="2800" dirty="0" smtClean="0"/>
              <a:t>Maximum N rate</a:t>
            </a:r>
          </a:p>
          <a:p>
            <a:r>
              <a:rPr lang="en-US" sz="2800" dirty="0" smtClean="0"/>
              <a:t>N credits</a:t>
            </a:r>
          </a:p>
          <a:p>
            <a:r>
              <a:rPr lang="en-US" sz="2800" dirty="0" smtClean="0"/>
              <a:t>Back-off    (none, slow, medium, fast)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93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630927"/>
              </p:ext>
            </p:extLst>
          </p:nvPr>
        </p:nvGraphicFramePr>
        <p:xfrm>
          <a:off x="228600" y="13716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04800"/>
            <a:ext cx="4812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RapidSCAN</a:t>
            </a:r>
            <a:r>
              <a:rPr lang="en-US" sz="2800" b="1" dirty="0" smtClean="0">
                <a:solidFill>
                  <a:srgbClr val="C00000"/>
                </a:solidFill>
              </a:rPr>
              <a:t> Data  -  July 2, 2013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071012"/>
              </p:ext>
            </p:extLst>
          </p:nvPr>
        </p:nvGraphicFramePr>
        <p:xfrm>
          <a:off x="304795" y="609600"/>
          <a:ext cx="8458194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208"/>
                <a:gridCol w="328208"/>
                <a:gridCol w="328208"/>
                <a:gridCol w="328208"/>
                <a:gridCol w="328208"/>
                <a:gridCol w="328208"/>
                <a:gridCol w="328208"/>
                <a:gridCol w="328208"/>
                <a:gridCol w="328208"/>
                <a:gridCol w="451286"/>
                <a:gridCol w="458124"/>
                <a:gridCol w="328208"/>
                <a:gridCol w="328208"/>
                <a:gridCol w="328208"/>
                <a:gridCol w="328208"/>
                <a:gridCol w="328208"/>
                <a:gridCol w="328208"/>
                <a:gridCol w="328208"/>
                <a:gridCol w="328208"/>
                <a:gridCol w="328208"/>
                <a:gridCol w="328208"/>
                <a:gridCol w="328208"/>
                <a:gridCol w="328208"/>
                <a:gridCol w="328208"/>
                <a:gridCol w="328208"/>
              </a:tblGrid>
              <a:tr h="1219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PLOT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VREF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NDRE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NDVI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NIR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LATITUDE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LONGITUDE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ELEVATION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HDOP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FIXTYPE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TIME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MAXNDRE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MAXNDVI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MINNDRE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MINNDVI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STDNDRE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STDNDVI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CVNDRE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CVNDVI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0" marR="4990" marT="499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380" y="2209800"/>
            <a:ext cx="3581400" cy="3970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2293938">
              <a:tabLst>
                <a:tab pos="2293938" algn="l"/>
              </a:tabLst>
            </a:pPr>
            <a:r>
              <a:rPr lang="en-US" dirty="0" smtClean="0"/>
              <a:t>Plot	38</a:t>
            </a:r>
          </a:p>
          <a:p>
            <a:pPr defTabSz="2293938"/>
            <a:r>
              <a:rPr lang="en-US" dirty="0" smtClean="0"/>
              <a:t>N-rate	23.8</a:t>
            </a:r>
          </a:p>
          <a:p>
            <a:pPr defTabSz="2293938"/>
            <a:r>
              <a:rPr lang="en-US" dirty="0" smtClean="0"/>
              <a:t>Virtual Reference	0.3520</a:t>
            </a:r>
          </a:p>
          <a:p>
            <a:pPr defTabSz="2293938"/>
            <a:r>
              <a:rPr lang="en-US" dirty="0" smtClean="0"/>
              <a:t>NDRE	0.3256</a:t>
            </a:r>
          </a:p>
          <a:p>
            <a:pPr defTabSz="2293938"/>
            <a:r>
              <a:rPr lang="en-US" dirty="0" smtClean="0"/>
              <a:t>SI	0.9250</a:t>
            </a:r>
          </a:p>
          <a:p>
            <a:pPr defTabSz="2293938"/>
            <a:r>
              <a:rPr lang="en-US" dirty="0" smtClean="0"/>
              <a:t>NDVI	0.7599</a:t>
            </a:r>
          </a:p>
          <a:p>
            <a:pPr defTabSz="2293938"/>
            <a:r>
              <a:rPr lang="en-US" dirty="0" smtClean="0"/>
              <a:t>Red-edge reflectance	19.434</a:t>
            </a:r>
          </a:p>
          <a:p>
            <a:pPr defTabSz="2293938"/>
            <a:r>
              <a:rPr lang="en-US" dirty="0" smtClean="0"/>
              <a:t>NIR reflectance	38.261</a:t>
            </a:r>
          </a:p>
          <a:p>
            <a:pPr defTabSz="2293938"/>
            <a:r>
              <a:rPr lang="en-US" dirty="0" smtClean="0"/>
              <a:t>Red reflectance	5.210</a:t>
            </a:r>
          </a:p>
          <a:p>
            <a:pPr defTabSz="2293938"/>
            <a:r>
              <a:rPr lang="en-US" dirty="0" smtClean="0"/>
              <a:t>Latitude	41.365873</a:t>
            </a:r>
          </a:p>
          <a:p>
            <a:pPr defTabSz="2293938"/>
            <a:r>
              <a:rPr lang="en-US" dirty="0" smtClean="0"/>
              <a:t>Longitude	97.864848</a:t>
            </a:r>
          </a:p>
          <a:p>
            <a:pPr defTabSz="2293938"/>
            <a:r>
              <a:rPr lang="en-US" dirty="0" smtClean="0"/>
              <a:t>Elevation	495.7</a:t>
            </a:r>
          </a:p>
          <a:p>
            <a:pPr defTabSz="2293938"/>
            <a:r>
              <a:rPr lang="en-US" dirty="0" smtClean="0"/>
              <a:t>HDOP	0.75</a:t>
            </a:r>
          </a:p>
          <a:p>
            <a:pPr defTabSz="2293938"/>
            <a:r>
              <a:rPr lang="en-US" dirty="0" smtClean="0"/>
              <a:t>Fixture type	GP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222292"/>
            <a:ext cx="3810000" cy="31393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2293938" algn="l"/>
              </a:tabLst>
            </a:pPr>
            <a:r>
              <a:rPr lang="en-US" dirty="0" smtClean="0"/>
              <a:t>Date	3/7/2013</a:t>
            </a:r>
            <a:endParaRPr lang="en-US" dirty="0"/>
          </a:p>
          <a:p>
            <a:pPr>
              <a:tabLst>
                <a:tab pos="2293938" algn="l"/>
              </a:tabLst>
            </a:pPr>
            <a:r>
              <a:rPr lang="en-US" dirty="0" smtClean="0"/>
              <a:t>Time	14:13:15</a:t>
            </a:r>
            <a:endParaRPr lang="en-US" dirty="0"/>
          </a:p>
          <a:p>
            <a:pPr>
              <a:tabLst>
                <a:tab pos="2293938" algn="l"/>
              </a:tabLst>
            </a:pPr>
            <a:r>
              <a:rPr lang="en-US" dirty="0"/>
              <a:t>Number of </a:t>
            </a:r>
            <a:r>
              <a:rPr lang="en-US" dirty="0" smtClean="0"/>
              <a:t>readings*	17</a:t>
            </a:r>
            <a:endParaRPr lang="en-US" dirty="0"/>
          </a:p>
          <a:p>
            <a:pPr>
              <a:tabLst>
                <a:tab pos="2293938" algn="l"/>
              </a:tabLst>
            </a:pPr>
            <a:r>
              <a:rPr lang="en-US" dirty="0" smtClean="0"/>
              <a:t>Maximum NDRE	0.3785</a:t>
            </a:r>
          </a:p>
          <a:p>
            <a:pPr>
              <a:tabLst>
                <a:tab pos="2293938" algn="l"/>
              </a:tabLst>
            </a:pPr>
            <a:r>
              <a:rPr lang="en-US" dirty="0" smtClean="0"/>
              <a:t>Maximum NDVI	0.8259</a:t>
            </a:r>
          </a:p>
          <a:p>
            <a:pPr>
              <a:tabLst>
                <a:tab pos="2293938" algn="l"/>
              </a:tabLst>
            </a:pPr>
            <a:r>
              <a:rPr lang="en-US" dirty="0" smtClean="0"/>
              <a:t>Minimum NDRE	0.2618</a:t>
            </a:r>
          </a:p>
          <a:p>
            <a:pPr>
              <a:tabLst>
                <a:tab pos="2293938" algn="l"/>
              </a:tabLst>
            </a:pPr>
            <a:r>
              <a:rPr lang="en-US" dirty="0" smtClean="0"/>
              <a:t>Minimum NDVI	0.5907</a:t>
            </a:r>
          </a:p>
          <a:p>
            <a:pPr>
              <a:tabLst>
                <a:tab pos="2293938" algn="l"/>
              </a:tabLst>
            </a:pPr>
            <a:r>
              <a:rPr lang="en-US" dirty="0" err="1" smtClean="0"/>
              <a:t>Stdev</a:t>
            </a:r>
            <a:r>
              <a:rPr lang="en-US" dirty="0" smtClean="0"/>
              <a:t> NDRE	0.0278</a:t>
            </a:r>
          </a:p>
          <a:p>
            <a:pPr>
              <a:tabLst>
                <a:tab pos="2293938" algn="l"/>
              </a:tabLst>
            </a:pPr>
            <a:r>
              <a:rPr lang="en-US" dirty="0" err="1" smtClean="0"/>
              <a:t>Stdev</a:t>
            </a:r>
            <a:r>
              <a:rPr lang="en-US" dirty="0" smtClean="0"/>
              <a:t> NDVI	0.0486</a:t>
            </a:r>
          </a:p>
          <a:p>
            <a:pPr>
              <a:tabLst>
                <a:tab pos="2293938" algn="l"/>
              </a:tabLst>
            </a:pPr>
            <a:r>
              <a:rPr lang="en-US" dirty="0" smtClean="0"/>
              <a:t>CV NDRE	0.0853</a:t>
            </a:r>
          </a:p>
          <a:p>
            <a:pPr>
              <a:tabLst>
                <a:tab pos="2293938" algn="l"/>
              </a:tabLst>
            </a:pPr>
            <a:r>
              <a:rPr lang="en-US" dirty="0" smtClean="0"/>
              <a:t>CV NDVI	0.0639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8377" y="63177"/>
            <a:ext cx="2035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Data Output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1738" y="5549072"/>
            <a:ext cx="279134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* Readings recorded at 2 Hz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954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53534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060575" algn="l"/>
              </a:tabLst>
            </a:pPr>
            <a:r>
              <a:rPr lang="en-US" sz="3600" dirty="0" smtClean="0"/>
              <a:t>Premise</a:t>
            </a:r>
            <a:r>
              <a:rPr lang="en-US" dirty="0" smtClean="0"/>
              <a:t>  </a:t>
            </a:r>
            <a:r>
              <a:rPr lang="en-US" sz="2400" dirty="0" smtClean="0"/>
              <a:t>–	in-season differences in </a:t>
            </a:r>
            <a:r>
              <a:rPr lang="en-US" sz="2800" b="1" dirty="0" smtClean="0">
                <a:solidFill>
                  <a:srgbClr val="008000"/>
                </a:solidFill>
              </a:rPr>
              <a:t>crop vigor </a:t>
            </a:r>
            <a:r>
              <a:rPr lang="en-US" sz="2400" dirty="0" smtClean="0"/>
              <a:t>will be 	proportional to </a:t>
            </a:r>
            <a:r>
              <a:rPr lang="en-US" sz="2800" b="1" dirty="0" smtClean="0">
                <a:solidFill>
                  <a:srgbClr val="FF0000"/>
                </a:solidFill>
              </a:rPr>
              <a:t>yield</a:t>
            </a:r>
            <a:r>
              <a:rPr lang="en-US" sz="2400" dirty="0" smtClean="0"/>
              <a:t> at harvest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08870" y="2975428"/>
                <a:ext cx="10727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 smtClean="0"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870" y="2975428"/>
                <a:ext cx="1072730" cy="12003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3" y="2397750"/>
            <a:ext cx="3816350" cy="2800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Relay Cropping 2005 0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76" y="2397750"/>
            <a:ext cx="3734024" cy="280051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533400" y="5313745"/>
            <a:ext cx="7029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“ No correlation between looks </a:t>
            </a:r>
            <a:r>
              <a:rPr lang="en-US" sz="2000" b="1" i="1" dirty="0" smtClean="0"/>
              <a:t>(ears) </a:t>
            </a:r>
            <a:r>
              <a:rPr lang="en-US" sz="2800" dirty="0" smtClean="0">
                <a:solidFill>
                  <a:srgbClr val="C00000"/>
                </a:solidFill>
              </a:rPr>
              <a:t>and yield “</a:t>
            </a:r>
          </a:p>
          <a:p>
            <a:r>
              <a:rPr lang="en-US" sz="2000" b="1" i="1" dirty="0" smtClean="0"/>
              <a:t>Henry A. Wallace </a:t>
            </a:r>
            <a:endParaRPr lang="en-US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312012"/>
            <a:ext cx="6359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“ No correlation between looks and yield “</a:t>
            </a:r>
          </a:p>
          <a:p>
            <a:r>
              <a:rPr lang="en-US" sz="2000" b="1" i="1" dirty="0" smtClean="0"/>
              <a:t>Henry A. Wallace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98676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5334000" cy="426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Thank You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6422" y="4038600"/>
            <a:ext cx="5009705" cy="1988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200" b="1" dirty="0">
                <a:solidFill>
                  <a:srgbClr val="990033"/>
                </a:solidFill>
                <a:latin typeface="Comic Sans MS" pitchFamily="66" charset="0"/>
              </a:rPr>
              <a:t>Jim </a:t>
            </a:r>
            <a:r>
              <a:rPr lang="en-US" sz="3200" b="1" dirty="0" err="1">
                <a:solidFill>
                  <a:srgbClr val="990033"/>
                </a:solidFill>
                <a:latin typeface="Comic Sans MS" pitchFamily="66" charset="0"/>
              </a:rPr>
              <a:t>Schepers</a:t>
            </a:r>
            <a:endParaRPr lang="en-US" sz="3200" b="1" dirty="0">
              <a:solidFill>
                <a:srgbClr val="990033"/>
              </a:solidFill>
              <a:latin typeface="Comic Sans MS" pitchFamily="66" charset="0"/>
            </a:endParaRP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rgbClr val="008000"/>
                </a:solidFill>
                <a:latin typeface="Comic Sans MS" pitchFamily="66" charset="0"/>
              </a:rPr>
              <a:t>402-310-6150</a:t>
            </a:r>
          </a:p>
          <a:p>
            <a:pPr algn="ctr">
              <a:lnSpc>
                <a:spcPct val="140000"/>
              </a:lnSpc>
            </a:pPr>
            <a:r>
              <a:rPr lang="en-US" sz="2800" b="1" dirty="0" smtClean="0">
                <a:solidFill>
                  <a:schemeClr val="accent2"/>
                </a:solidFill>
                <a:latin typeface="Comic Sans MS" pitchFamily="66" charset="0"/>
                <a:hlinkClick r:id="rId2"/>
              </a:rPr>
              <a:t>james.schepers@gmail.com</a:t>
            </a:r>
            <a:r>
              <a:rPr 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02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974372"/>
              </p:ext>
            </p:extLst>
          </p:nvPr>
        </p:nvGraphicFramePr>
        <p:xfrm>
          <a:off x="304800" y="457200"/>
          <a:ext cx="8534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971" y="5974024"/>
            <a:ext cx="370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Irrigated Corn - 2009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917979"/>
              </p:ext>
            </p:extLst>
          </p:nvPr>
        </p:nvGraphicFramePr>
        <p:xfrm>
          <a:off x="228600" y="609600"/>
          <a:ext cx="8534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37542" y="4419600"/>
            <a:ext cx="933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~ V6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85330" y="3022193"/>
            <a:ext cx="5539270" cy="1092607"/>
            <a:chOff x="561202" y="1317162"/>
            <a:chExt cx="5539270" cy="1092607"/>
          </a:xfrm>
        </p:grpSpPr>
        <p:sp>
          <p:nvSpPr>
            <p:cNvPr id="2" name="TextBox 1"/>
            <p:cNvSpPr txBox="1"/>
            <p:nvPr/>
          </p:nvSpPr>
          <p:spPr>
            <a:xfrm>
              <a:off x="561202" y="1524000"/>
              <a:ext cx="30758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Relative Yield   =  </a:t>
              </a:r>
              <a:endParaRPr lang="en-US" sz="3200" baseline="-250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74680" y="1317162"/>
              <a:ext cx="2425792" cy="10926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6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Point Yield</a:t>
              </a: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----------------------------------------------------------------</a:t>
              </a:r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Reference Yield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68703" y="4800600"/>
            <a:ext cx="4255897" cy="1092607"/>
            <a:chOff x="1844575" y="3715251"/>
            <a:chExt cx="4255897" cy="1092607"/>
          </a:xfrm>
        </p:grpSpPr>
        <p:sp>
          <p:nvSpPr>
            <p:cNvPr id="3" name="TextBox 2"/>
            <p:cNvSpPr txBox="1"/>
            <p:nvPr/>
          </p:nvSpPr>
          <p:spPr>
            <a:xfrm>
              <a:off x="1844575" y="3924104"/>
              <a:ext cx="15888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RI </a:t>
              </a:r>
              <a:r>
                <a:rPr lang="en-US" sz="3200" baseline="-25000" dirty="0" smtClean="0"/>
                <a:t>yield    </a:t>
              </a:r>
              <a:r>
                <a:rPr lang="en-US" sz="3200" dirty="0" smtClean="0"/>
                <a:t>=</a:t>
              </a:r>
              <a:endParaRPr lang="en-US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74680" y="3715251"/>
              <a:ext cx="2425792" cy="109260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Reference Yield</a:t>
              </a:r>
            </a:p>
            <a:p>
              <a:pPr algn="ctr"/>
              <a:r>
                <a:rPr lang="en-US" sz="900" dirty="0" smtClean="0">
                  <a:solidFill>
                    <a:schemeClr val="bg1"/>
                  </a:solidFill>
                </a:rPr>
                <a:t>-</a:t>
              </a:r>
              <a:r>
                <a:rPr lang="en-US" sz="900" b="1" dirty="0" smtClean="0">
                  <a:solidFill>
                    <a:schemeClr val="bg1"/>
                  </a:solidFill>
                </a:rPr>
                <a:t>---------------------------------------------------------------</a:t>
              </a:r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800" dirty="0" smtClean="0"/>
                <a:t>Point Yield</a:t>
              </a:r>
              <a:endParaRPr 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3346" y="653143"/>
            <a:ext cx="5835380" cy="11156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Back in 2003, 2004 and  - - - - - </a:t>
            </a:r>
          </a:p>
          <a:p>
            <a:endParaRPr lang="en-US" sz="1050" dirty="0" smtClean="0"/>
          </a:p>
          <a:p>
            <a:r>
              <a:rPr lang="en-US" sz="2800" i="1" dirty="0" smtClean="0"/>
              <a:t>“</a:t>
            </a:r>
            <a:r>
              <a:rPr lang="en-US" sz="2800" i="1" dirty="0" smtClean="0">
                <a:solidFill>
                  <a:srgbClr val="C00000"/>
                </a:solidFill>
              </a:rPr>
              <a:t>Relative yield has no value</a:t>
            </a:r>
            <a:r>
              <a:rPr lang="en-US" sz="2800" i="1" dirty="0" smtClean="0"/>
              <a:t>”</a:t>
            </a:r>
            <a:r>
              <a:rPr lang="en-US" sz="2800" dirty="0" smtClean="0"/>
              <a:t>  -  </a:t>
            </a:r>
            <a:r>
              <a:rPr lang="en-US" sz="2400" dirty="0" smtClean="0"/>
              <a:t>Bill </a:t>
            </a:r>
            <a:r>
              <a:rPr lang="en-US" sz="2400" dirty="0" err="1" smtClean="0"/>
              <a:t>Raun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632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429" y="228600"/>
            <a:ext cx="6212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Why is Sensor Adoption Slow  ?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4286" y="1214735"/>
            <a:ext cx="8066314" cy="526297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Lack of perceived spatial variability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Time window is too short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Don’t have a high-clearance sprayer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Anhydrous ammonia is cheaper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Too costly for small producers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Other adaptive management options   </a:t>
            </a:r>
            <a:r>
              <a:rPr lang="en-US" sz="2400" i="1" dirty="0" smtClean="0">
                <a:solidFill>
                  <a:srgbClr val="C00000"/>
                </a:solidFill>
              </a:rPr>
              <a:t>(fertigation)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Intimidated by the technologies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Not compatible with strip-tillage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8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429" y="228600"/>
            <a:ext cx="6212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Why is Sensor Adoption Slow  ?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4286" y="1214735"/>
            <a:ext cx="8066314" cy="526297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Reports of reduced yields with sensors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Marketed from an equipment perspective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John Deere system is not compatible with </a:t>
            </a:r>
            <a:r>
              <a:rPr lang="en-US" sz="2800" dirty="0" err="1" smtClean="0"/>
              <a:t>AgLeader</a:t>
            </a:r>
            <a:endParaRPr lang="en-US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Flow-rate change is slow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Don’t like N-rich </a:t>
            </a:r>
            <a:r>
              <a:rPr lang="en-US" sz="2800" dirty="0" smtClean="0"/>
              <a:t>strip requirement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Don’t believe yield potential prediction is reliable 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Algorithm structure </a:t>
            </a:r>
            <a:r>
              <a:rPr lang="en-US" sz="2800" dirty="0"/>
              <a:t>and options not explained</a:t>
            </a:r>
            <a:endParaRPr lang="en-US" sz="28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Lack of technical assistance / publications</a:t>
            </a:r>
          </a:p>
        </p:txBody>
      </p:sp>
    </p:spTree>
    <p:extLst>
      <p:ext uri="{BB962C8B-B14F-4D97-AF65-F5344CB8AC3E}">
        <p14:creationId xmlns:p14="http://schemas.microsoft.com/office/powerpoint/2010/main" val="24705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15463"/>
            <a:ext cx="4573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My Impressions  -  -  -  -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6857" y="1080961"/>
            <a:ext cx="7957050" cy="46166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N fertilizer is still an excellent investment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Adaptive management aspect of sensors is not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 smtClean="0"/>
              <a:t>perceived as environmental attribute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Producers don’t understand NUE implications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Crop canopy sensors are simply a TOOL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Effective promotion resides with seed companies,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	</a:t>
            </a:r>
            <a:r>
              <a:rPr lang="en-US" sz="2800" dirty="0" smtClean="0"/>
              <a:t>service agencies, and </a:t>
            </a:r>
            <a:r>
              <a:rPr lang="en-US" sz="2800" dirty="0" smtClean="0"/>
              <a:t>curious</a:t>
            </a:r>
            <a:r>
              <a:rPr lang="en-US" sz="2800" dirty="0" smtClean="0"/>
              <a:t> </a:t>
            </a:r>
            <a:r>
              <a:rPr lang="en-US" sz="2800" dirty="0" smtClean="0"/>
              <a:t>producers</a:t>
            </a:r>
          </a:p>
        </p:txBody>
      </p:sp>
    </p:spTree>
    <p:extLst>
      <p:ext uri="{BB962C8B-B14F-4D97-AF65-F5344CB8AC3E}">
        <p14:creationId xmlns:p14="http://schemas.microsoft.com/office/powerpoint/2010/main" val="15140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079049"/>
              </p:ext>
            </p:extLst>
          </p:nvPr>
        </p:nvGraphicFramePr>
        <p:xfrm>
          <a:off x="228600" y="6096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914400"/>
            <a:ext cx="5723744" cy="381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NUE = 45%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25636"/>
            <a:ext cx="46319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Nitrogen Use Efficiency  -  </a:t>
            </a:r>
            <a:r>
              <a:rPr lang="en-US" sz="2800" b="1" dirty="0" smtClean="0">
                <a:solidFill>
                  <a:srgbClr val="C00000"/>
                </a:solidFill>
              </a:rPr>
              <a:t>NUE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556</Words>
  <Application>Microsoft Office PowerPoint</Application>
  <PresentationFormat>On-screen Show (4:3)</PresentationFormat>
  <Paragraphs>171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Moving Beyond Nitrogen with Field 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Beyond Nitrogen with Field Sensors</dc:title>
  <dc:creator>Jim Schepers</dc:creator>
  <cp:lastModifiedBy>Jim Schepers</cp:lastModifiedBy>
  <cp:revision>37</cp:revision>
  <dcterms:created xsi:type="dcterms:W3CDTF">2013-08-03T21:10:12Z</dcterms:created>
  <dcterms:modified xsi:type="dcterms:W3CDTF">2013-08-06T02:11:43Z</dcterms:modified>
</cp:coreProperties>
</file>