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310" r:id="rId2"/>
    <p:sldId id="391" r:id="rId3"/>
    <p:sldId id="336" r:id="rId4"/>
    <p:sldId id="342" r:id="rId5"/>
    <p:sldId id="343" r:id="rId6"/>
    <p:sldId id="364" r:id="rId7"/>
    <p:sldId id="328" r:id="rId8"/>
    <p:sldId id="337" r:id="rId9"/>
    <p:sldId id="344" r:id="rId10"/>
    <p:sldId id="369" r:id="rId11"/>
    <p:sldId id="362" r:id="rId12"/>
    <p:sldId id="388" r:id="rId13"/>
    <p:sldId id="390" r:id="rId14"/>
    <p:sldId id="392" r:id="rId15"/>
    <p:sldId id="358" r:id="rId16"/>
    <p:sldId id="353" r:id="rId17"/>
    <p:sldId id="321" r:id="rId18"/>
    <p:sldId id="372" r:id="rId19"/>
    <p:sldId id="373" r:id="rId20"/>
    <p:sldId id="375" r:id="rId21"/>
    <p:sldId id="374" r:id="rId22"/>
    <p:sldId id="385" r:id="rId23"/>
    <p:sldId id="378" r:id="rId24"/>
    <p:sldId id="386" r:id="rId25"/>
    <p:sldId id="387" r:id="rId26"/>
    <p:sldId id="381" r:id="rId27"/>
    <p:sldId id="382" r:id="rId28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20E"/>
    <a:srgbClr val="DBE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88810" autoAdjust="0"/>
  </p:normalViewPr>
  <p:slideViewPr>
    <p:cSldViewPr>
      <p:cViewPr>
        <p:scale>
          <a:sx n="80" d="100"/>
          <a:sy n="80" d="100"/>
        </p:scale>
        <p:origin x="-912" y="-468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558" y="-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85493827160495"/>
          <c:y val="0.14833530228259556"/>
          <c:w val="0.75066856226305045"/>
          <c:h val="0.7090157804711571"/>
        </c:manualLayout>
      </c:layout>
      <c:scatterChart>
        <c:scatterStyle val="lineMarker"/>
        <c:varyColors val="0"/>
        <c:ser>
          <c:idx val="0"/>
          <c:order val="0"/>
          <c:tx>
            <c:v>DT: Irrigated</c:v>
          </c:tx>
          <c:spPr>
            <a:ln w="28575">
              <a:noFill/>
            </a:ln>
          </c:spPr>
          <c:marker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Sheet1!$M$2:$M$73</c:f>
              <c:numCache>
                <c:formatCode>General</c:formatCode>
                <c:ptCount val="72"/>
                <c:pt idx="0">
                  <c:v>8.0520807833537342E-4</c:v>
                </c:pt>
                <c:pt idx="1">
                  <c:v>8.3146878824969406E-4</c:v>
                </c:pt>
                <c:pt idx="2">
                  <c:v>8.1947368421052638E-4</c:v>
                </c:pt>
                <c:pt idx="3">
                  <c:v>9.0392288861689105E-4</c:v>
                </c:pt>
                <c:pt idx="4">
                  <c:v>9.146083231334149E-4</c:v>
                </c:pt>
                <c:pt idx="5">
                  <c:v>7.9293757649938801E-4</c:v>
                </c:pt>
                <c:pt idx="6">
                  <c:v>7.7788861689106483E-4</c:v>
                </c:pt>
                <c:pt idx="7">
                  <c:v>5.4175030599755197E-4</c:v>
                </c:pt>
                <c:pt idx="8">
                  <c:v>6.2553855569155443E-4</c:v>
                </c:pt>
                <c:pt idx="9">
                  <c:v>9.1220264317180627E-4</c:v>
                </c:pt>
                <c:pt idx="10">
                  <c:v>1.0557415565345082E-3</c:v>
                </c:pt>
                <c:pt idx="11">
                  <c:v>1.0043024963289279E-3</c:v>
                </c:pt>
                <c:pt idx="12">
                  <c:v>9.2798825256975052E-4</c:v>
                </c:pt>
                <c:pt idx="13">
                  <c:v>1.0161674008810572E-3</c:v>
                </c:pt>
                <c:pt idx="14">
                  <c:v>1.0394273127753305E-3</c:v>
                </c:pt>
                <c:pt idx="15">
                  <c:v>9.4095447870778265E-4</c:v>
                </c:pt>
                <c:pt idx="16">
                  <c:v>9.6693832599118942E-4</c:v>
                </c:pt>
                <c:pt idx="17">
                  <c:v>1.0094126284875182E-3</c:v>
                </c:pt>
                <c:pt idx="18">
                  <c:v>8.4938745019920317E-4</c:v>
                </c:pt>
                <c:pt idx="19">
                  <c:v>8.4717131474103583E-4</c:v>
                </c:pt>
                <c:pt idx="20">
                  <c:v>8.6488047808764938E-4</c:v>
                </c:pt>
                <c:pt idx="21">
                  <c:v>8.5287350597609563E-4</c:v>
                </c:pt>
                <c:pt idx="22">
                  <c:v>8.5915338645418319E-4</c:v>
                </c:pt>
                <c:pt idx="23">
                  <c:v>8.4256474103585667E-4</c:v>
                </c:pt>
                <c:pt idx="24">
                  <c:v>8.1072709163346624E-4</c:v>
                </c:pt>
                <c:pt idx="25">
                  <c:v>7.8558266932270907E-4</c:v>
                </c:pt>
                <c:pt idx="26">
                  <c:v>7.8352589641434258E-4</c:v>
                </c:pt>
                <c:pt idx="27">
                  <c:v>8.6501088139281826E-4</c:v>
                </c:pt>
                <c:pt idx="28">
                  <c:v>8.9198585418933621E-4</c:v>
                </c:pt>
                <c:pt idx="29">
                  <c:v>8.9767138193688799E-4</c:v>
                </c:pt>
                <c:pt idx="30">
                  <c:v>8.6528291621327527E-4</c:v>
                </c:pt>
                <c:pt idx="31">
                  <c:v>8.859902067464635E-4</c:v>
                </c:pt>
                <c:pt idx="32">
                  <c:v>8.8325353645266589E-4</c:v>
                </c:pt>
                <c:pt idx="33">
                  <c:v>8.5006528835690964E-4</c:v>
                </c:pt>
                <c:pt idx="34">
                  <c:v>9.062350380848748E-4</c:v>
                </c:pt>
                <c:pt idx="35">
                  <c:v>8.8121327529923842E-4</c:v>
                </c:pt>
                <c:pt idx="36">
                  <c:v>6.1665850673194608E-4</c:v>
                </c:pt>
                <c:pt idx="37">
                  <c:v>9.197246022031823E-4</c:v>
                </c:pt>
                <c:pt idx="38">
                  <c:v>6.5350061199510401E-4</c:v>
                </c:pt>
                <c:pt idx="39">
                  <c:v>8.0955936352509182E-4</c:v>
                </c:pt>
                <c:pt idx="40">
                  <c:v>8.6711750305997544E-4</c:v>
                </c:pt>
                <c:pt idx="41">
                  <c:v>8.2065483476132179E-4</c:v>
                </c:pt>
                <c:pt idx="42">
                  <c:v>8.7660342717258268E-4</c:v>
                </c:pt>
                <c:pt idx="43">
                  <c:v>8.3979192166462667E-4</c:v>
                </c:pt>
                <c:pt idx="44">
                  <c:v>8.418727050183599E-4</c:v>
                </c:pt>
                <c:pt idx="45">
                  <c:v>8.6985315712187971E-4</c:v>
                </c:pt>
                <c:pt idx="46">
                  <c:v>9.8248898678414106E-4</c:v>
                </c:pt>
                <c:pt idx="47">
                  <c:v>9.427679882525699E-4</c:v>
                </c:pt>
                <c:pt idx="48">
                  <c:v>9.1538913362701913E-4</c:v>
                </c:pt>
                <c:pt idx="49">
                  <c:v>1.0550367107195302E-3</c:v>
                </c:pt>
                <c:pt idx="50">
                  <c:v>1.0956607929515419E-3</c:v>
                </c:pt>
                <c:pt idx="51">
                  <c:v>8.9259177679882533E-4</c:v>
                </c:pt>
                <c:pt idx="52">
                  <c:v>1.0305433186490454E-3</c:v>
                </c:pt>
                <c:pt idx="53">
                  <c:v>1.0318502202643172E-3</c:v>
                </c:pt>
                <c:pt idx="54">
                  <c:v>7.8309760956175292E-4</c:v>
                </c:pt>
                <c:pt idx="55">
                  <c:v>8.5227589641434271E-4</c:v>
                </c:pt>
                <c:pt idx="56">
                  <c:v>7.8503984063745024E-4</c:v>
                </c:pt>
                <c:pt idx="57">
                  <c:v>8.0523406374501984E-4</c:v>
                </c:pt>
                <c:pt idx="58">
                  <c:v>8.732918326693227E-4</c:v>
                </c:pt>
                <c:pt idx="59">
                  <c:v>8.4148406374501999E-4</c:v>
                </c:pt>
                <c:pt idx="60">
                  <c:v>8.3932768924302784E-4</c:v>
                </c:pt>
                <c:pt idx="61">
                  <c:v>8.389940239043824E-4</c:v>
                </c:pt>
                <c:pt idx="62">
                  <c:v>8.2449701195219129E-4</c:v>
                </c:pt>
                <c:pt idx="63">
                  <c:v>8.1633297062023947E-4</c:v>
                </c:pt>
                <c:pt idx="64">
                  <c:v>8.502937976060936E-4</c:v>
                </c:pt>
                <c:pt idx="65">
                  <c:v>8.5356909684439599E-4</c:v>
                </c:pt>
                <c:pt idx="66">
                  <c:v>8.7757889009793249E-4</c:v>
                </c:pt>
                <c:pt idx="67">
                  <c:v>9.008977149075082E-4</c:v>
                </c:pt>
                <c:pt idx="68">
                  <c:v>8.9429270946681178E-4</c:v>
                </c:pt>
                <c:pt idx="69">
                  <c:v>8.4693688792165402E-4</c:v>
                </c:pt>
                <c:pt idx="70">
                  <c:v>8.9013057671381943E-4</c:v>
                </c:pt>
                <c:pt idx="71">
                  <c:v>9.1084330794341669E-4</c:v>
                </c:pt>
              </c:numCache>
            </c:numRef>
          </c:xVal>
          <c:yVal>
            <c:numRef>
              <c:f>Sheet1!$L$2:$L$73</c:f>
              <c:numCache>
                <c:formatCode>General</c:formatCode>
                <c:ptCount val="72"/>
                <c:pt idx="0">
                  <c:v>7655.8594362245321</c:v>
                </c:pt>
                <c:pt idx="1">
                  <c:v>3024.0777144461404</c:v>
                </c:pt>
                <c:pt idx="2">
                  <c:v>6516.4717738654881</c:v>
                </c:pt>
                <c:pt idx="3">
                  <c:v>1901.0574528127875</c:v>
                </c:pt>
                <c:pt idx="4">
                  <c:v>6485.4052066762188</c:v>
                </c:pt>
                <c:pt idx="5">
                  <c:v>7930.5411655008002</c:v>
                </c:pt>
                <c:pt idx="6">
                  <c:v>6575.1935072115602</c:v>
                </c:pt>
                <c:pt idx="7">
                  <c:v>9613.838551978979</c:v>
                </c:pt>
                <c:pt idx="8">
                  <c:v>8207.7125696180992</c:v>
                </c:pt>
                <c:pt idx="9">
                  <c:v>6444.6272737402051</c:v>
                </c:pt>
                <c:pt idx="10">
                  <c:v>8379.8347946259382</c:v>
                </c:pt>
                <c:pt idx="11">
                  <c:v>9251.2102843432804</c:v>
                </c:pt>
                <c:pt idx="12">
                  <c:v>5648.2862680698299</c:v>
                </c:pt>
                <c:pt idx="13">
                  <c:v>7403.4501273636752</c:v>
                </c:pt>
                <c:pt idx="14">
                  <c:v>6932.6745312745807</c:v>
                </c:pt>
                <c:pt idx="15">
                  <c:v>3023.9233422111452</c:v>
                </c:pt>
                <c:pt idx="16">
                  <c:v>8673.9933420181806</c:v>
                </c:pt>
                <c:pt idx="17">
                  <c:v>7668.0993515722193</c:v>
                </c:pt>
                <c:pt idx="18">
                  <c:v>7655.8594362245321</c:v>
                </c:pt>
                <c:pt idx="19">
                  <c:v>3024.0777144461404</c:v>
                </c:pt>
                <c:pt idx="20">
                  <c:v>6516.4717738654881</c:v>
                </c:pt>
                <c:pt idx="21">
                  <c:v>1901.0574528127875</c:v>
                </c:pt>
                <c:pt idx="22">
                  <c:v>6485.4052066762188</c:v>
                </c:pt>
                <c:pt idx="23">
                  <c:v>7930.5411655008002</c:v>
                </c:pt>
                <c:pt idx="24">
                  <c:v>6575.1935072115602</c:v>
                </c:pt>
                <c:pt idx="25">
                  <c:v>9613.838551978979</c:v>
                </c:pt>
                <c:pt idx="26">
                  <c:v>8207.7125696180992</c:v>
                </c:pt>
                <c:pt idx="27">
                  <c:v>6444.6272737402051</c:v>
                </c:pt>
                <c:pt idx="28">
                  <c:v>8379.8347946259382</c:v>
                </c:pt>
                <c:pt idx="29">
                  <c:v>9251.2102843432804</c:v>
                </c:pt>
                <c:pt idx="30">
                  <c:v>5648.2862680698299</c:v>
                </c:pt>
                <c:pt idx="31">
                  <c:v>7403.4501273636752</c:v>
                </c:pt>
                <c:pt idx="32">
                  <c:v>6932.6745312745807</c:v>
                </c:pt>
                <c:pt idx="33">
                  <c:v>3023.9233422111452</c:v>
                </c:pt>
                <c:pt idx="34">
                  <c:v>8673.9933420181806</c:v>
                </c:pt>
                <c:pt idx="35">
                  <c:v>7668.0993515722193</c:v>
                </c:pt>
                <c:pt idx="36">
                  <c:v>5869.284207523111</c:v>
                </c:pt>
                <c:pt idx="37">
                  <c:v>4770.4006645737745</c:v>
                </c:pt>
                <c:pt idx="38">
                  <c:v>7555.6611510687444</c:v>
                </c:pt>
                <c:pt idx="39">
                  <c:v>6521.9018454015531</c:v>
                </c:pt>
                <c:pt idx="40">
                  <c:v>8662.8683998568267</c:v>
                </c:pt>
                <c:pt idx="41">
                  <c:v>10475.900437985731</c:v>
                </c:pt>
                <c:pt idx="42">
                  <c:v>9304.626458065457</c:v>
                </c:pt>
                <c:pt idx="43">
                  <c:v>11221.283957647502</c:v>
                </c:pt>
                <c:pt idx="44">
                  <c:v>7761.6827301182393</c:v>
                </c:pt>
                <c:pt idx="45">
                  <c:v>5735.389393159965</c:v>
                </c:pt>
                <c:pt idx="46">
                  <c:v>9867.4281886950012</c:v>
                </c:pt>
                <c:pt idx="47">
                  <c:v>7470.8014940068952</c:v>
                </c:pt>
                <c:pt idx="48">
                  <c:v>6523.9453056071243</c:v>
                </c:pt>
                <c:pt idx="49">
                  <c:v>8992.9489156105501</c:v>
                </c:pt>
                <c:pt idx="50">
                  <c:v>8841.3711561103501</c:v>
                </c:pt>
                <c:pt idx="51">
                  <c:v>6292.6404841575004</c:v>
                </c:pt>
                <c:pt idx="52">
                  <c:v>8571.6637058952911</c:v>
                </c:pt>
                <c:pt idx="53">
                  <c:v>9091.6570016365495</c:v>
                </c:pt>
                <c:pt idx="54">
                  <c:v>5869.284207523111</c:v>
                </c:pt>
                <c:pt idx="55">
                  <c:v>4770.4006645737745</c:v>
                </c:pt>
                <c:pt idx="56">
                  <c:v>7555.6611510687444</c:v>
                </c:pt>
                <c:pt idx="57">
                  <c:v>6521.9018454015531</c:v>
                </c:pt>
                <c:pt idx="58">
                  <c:v>8662.8683998568267</c:v>
                </c:pt>
                <c:pt idx="59">
                  <c:v>10475.900437985731</c:v>
                </c:pt>
                <c:pt idx="60">
                  <c:v>9304.626458065457</c:v>
                </c:pt>
                <c:pt idx="61">
                  <c:v>11221.283957647502</c:v>
                </c:pt>
                <c:pt idx="62">
                  <c:v>7761.6827301182393</c:v>
                </c:pt>
                <c:pt idx="63">
                  <c:v>5735.389393159965</c:v>
                </c:pt>
                <c:pt idx="64">
                  <c:v>9867.4281886950012</c:v>
                </c:pt>
                <c:pt idx="65">
                  <c:v>7470.8014940068952</c:v>
                </c:pt>
                <c:pt idx="66">
                  <c:v>6523.9453056071243</c:v>
                </c:pt>
                <c:pt idx="67">
                  <c:v>8992.9489156105501</c:v>
                </c:pt>
                <c:pt idx="68">
                  <c:v>8841.3711561103501</c:v>
                </c:pt>
                <c:pt idx="69">
                  <c:v>6292.6404841575004</c:v>
                </c:pt>
                <c:pt idx="70">
                  <c:v>8571.6637058952911</c:v>
                </c:pt>
                <c:pt idx="71">
                  <c:v>9091.6570016365495</c:v>
                </c:pt>
              </c:numCache>
            </c:numRef>
          </c:yVal>
          <c:smooth val="0"/>
        </c:ser>
        <c:ser>
          <c:idx val="1"/>
          <c:order val="1"/>
          <c:tx>
            <c:v>DT: Rainfed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Sheet1!$M$146:$M$215</c:f>
              <c:numCache>
                <c:formatCode>General</c:formatCode>
                <c:ptCount val="70"/>
                <c:pt idx="0">
                  <c:v>3.7947980416156666E-4</c:v>
                </c:pt>
                <c:pt idx="1">
                  <c:v>4.4635250917992653E-4</c:v>
                </c:pt>
                <c:pt idx="2">
                  <c:v>3.6136474908200739E-4</c:v>
                </c:pt>
                <c:pt idx="3">
                  <c:v>4.8006119951040391E-4</c:v>
                </c:pt>
                <c:pt idx="4">
                  <c:v>4.6871481028151773E-4</c:v>
                </c:pt>
                <c:pt idx="5">
                  <c:v>5.364137086903305E-4</c:v>
                </c:pt>
                <c:pt idx="6">
                  <c:v>3.7976132190942473E-4</c:v>
                </c:pt>
                <c:pt idx="7">
                  <c:v>4.4288861689106487E-4</c:v>
                </c:pt>
                <c:pt idx="8">
                  <c:v>3.4462056303549574E-4</c:v>
                </c:pt>
                <c:pt idx="9">
                  <c:v>8.2713656387665199E-4</c:v>
                </c:pt>
                <c:pt idx="10">
                  <c:v>7.8640969162995585E-4</c:v>
                </c:pt>
                <c:pt idx="11">
                  <c:v>8.7374449339207045E-4</c:v>
                </c:pt>
                <c:pt idx="12">
                  <c:v>8.1859030837004413E-4</c:v>
                </c:pt>
                <c:pt idx="13">
                  <c:v>8.2674743024963298E-4</c:v>
                </c:pt>
                <c:pt idx="14">
                  <c:v>8.9262114537444926E-4</c:v>
                </c:pt>
                <c:pt idx="15">
                  <c:v>8.2138032305433201E-4</c:v>
                </c:pt>
                <c:pt idx="16">
                  <c:v>8.8914096916299559E-4</c:v>
                </c:pt>
                <c:pt idx="17">
                  <c:v>9.0339207048458154E-4</c:v>
                </c:pt>
                <c:pt idx="18">
                  <c:v>5.547808764940239E-4</c:v>
                </c:pt>
                <c:pt idx="19">
                  <c:v>6.0491035856573706E-4</c:v>
                </c:pt>
                <c:pt idx="20">
                  <c:v>5.5283864541832669E-4</c:v>
                </c:pt>
                <c:pt idx="21">
                  <c:v>6.8130478087649398E-4</c:v>
                </c:pt>
                <c:pt idx="22">
                  <c:v>7.2070219123505984E-4</c:v>
                </c:pt>
                <c:pt idx="23">
                  <c:v>7.6988047808764946E-4</c:v>
                </c:pt>
                <c:pt idx="24">
                  <c:v>5.5104083665338647E-4</c:v>
                </c:pt>
                <c:pt idx="25">
                  <c:v>6.4425796812749004E-4</c:v>
                </c:pt>
                <c:pt idx="26">
                  <c:v>4.8493525896414346E-4</c:v>
                </c:pt>
                <c:pt idx="27">
                  <c:v>8.3532644178454846E-4</c:v>
                </c:pt>
                <c:pt idx="28">
                  <c:v>8.1397714907508172E-4</c:v>
                </c:pt>
                <c:pt idx="29">
                  <c:v>8.5433623503808494E-4</c:v>
                </c:pt>
                <c:pt idx="30">
                  <c:v>7.8058759521218717E-4</c:v>
                </c:pt>
                <c:pt idx="31">
                  <c:v>8.1737758433079435E-4</c:v>
                </c:pt>
                <c:pt idx="32">
                  <c:v>8.4829706202393907E-4</c:v>
                </c:pt>
                <c:pt idx="33">
                  <c:v>7.517192600652884E-4</c:v>
                </c:pt>
                <c:pt idx="34">
                  <c:v>8.3866158868335151E-4</c:v>
                </c:pt>
                <c:pt idx="35">
                  <c:v>8.2141458106637646E-4</c:v>
                </c:pt>
                <c:pt idx="36">
                  <c:v>6.7411872705018354E-4</c:v>
                </c:pt>
                <c:pt idx="37">
                  <c:v>5.3557527539779685E-4</c:v>
                </c:pt>
                <c:pt idx="38">
                  <c:v>3.9156058751529986E-4</c:v>
                </c:pt>
                <c:pt idx="39">
                  <c:v>5.4214198286413719E-4</c:v>
                </c:pt>
                <c:pt idx="40">
                  <c:v>3.433659730722154E-4</c:v>
                </c:pt>
                <c:pt idx="41">
                  <c:v>3.3487760097919216E-4</c:v>
                </c:pt>
                <c:pt idx="42">
                  <c:v>4.3186046511627904E-4</c:v>
                </c:pt>
                <c:pt idx="43">
                  <c:v>3.6094859241126071E-4</c:v>
                </c:pt>
                <c:pt idx="44">
                  <c:v>3.6662790697674415E-4</c:v>
                </c:pt>
                <c:pt idx="45">
                  <c:v>8.3874449339207057E-4</c:v>
                </c:pt>
                <c:pt idx="46">
                  <c:v>9.7839207048458152E-4</c:v>
                </c:pt>
                <c:pt idx="47">
                  <c:v>8.9092511013215848E-4</c:v>
                </c:pt>
                <c:pt idx="48">
                  <c:v>8.5944933920704849E-4</c:v>
                </c:pt>
                <c:pt idx="49">
                  <c:v>9.0368575624082234E-4</c:v>
                </c:pt>
                <c:pt idx="50">
                  <c:v>8.8126284875183558E-4</c:v>
                </c:pt>
                <c:pt idx="51">
                  <c:v>8.3523494860499275E-4</c:v>
                </c:pt>
                <c:pt idx="52">
                  <c:v>9.3676945668135089E-4</c:v>
                </c:pt>
                <c:pt idx="53">
                  <c:v>8.2349103585657366E-4</c:v>
                </c:pt>
                <c:pt idx="54">
                  <c:v>7.0346613545816739E-4</c:v>
                </c:pt>
                <c:pt idx="55">
                  <c:v>6.3282868525896404E-4</c:v>
                </c:pt>
                <c:pt idx="56">
                  <c:v>7.1092629482071717E-4</c:v>
                </c:pt>
                <c:pt idx="57">
                  <c:v>5.2493027888446213E-4</c:v>
                </c:pt>
                <c:pt idx="58">
                  <c:v>5.009661354581674E-4</c:v>
                </c:pt>
                <c:pt idx="59">
                  <c:v>6.4158864541832676E-4</c:v>
                </c:pt>
                <c:pt idx="60">
                  <c:v>4.773655378486056E-4</c:v>
                </c:pt>
                <c:pt idx="61">
                  <c:v>5.4526394422310751E-4</c:v>
                </c:pt>
                <c:pt idx="62">
                  <c:v>7.9309031556039171E-4</c:v>
                </c:pt>
                <c:pt idx="63">
                  <c:v>8.8125680087051148E-4</c:v>
                </c:pt>
                <c:pt idx="64">
                  <c:v>7.3132752992383033E-4</c:v>
                </c:pt>
                <c:pt idx="65">
                  <c:v>7.757127312295974E-4</c:v>
                </c:pt>
                <c:pt idx="66">
                  <c:v>8.0301414581066379E-4</c:v>
                </c:pt>
                <c:pt idx="67">
                  <c:v>6.7547878128400437E-4</c:v>
                </c:pt>
                <c:pt idx="68">
                  <c:v>7.8342763873775838E-4</c:v>
                </c:pt>
                <c:pt idx="69">
                  <c:v>8.4677910772578888E-4</c:v>
                </c:pt>
              </c:numCache>
            </c:numRef>
          </c:xVal>
          <c:yVal>
            <c:numRef>
              <c:f>Sheet1!$L$146:$L$215</c:f>
              <c:numCache>
                <c:formatCode>General</c:formatCode>
                <c:ptCount val="70"/>
                <c:pt idx="0">
                  <c:v>3025.4929810677004</c:v>
                </c:pt>
                <c:pt idx="1">
                  <c:v>3392.4515589157054</c:v>
                </c:pt>
                <c:pt idx="2">
                  <c:v>3268.8444708701104</c:v>
                </c:pt>
                <c:pt idx="3">
                  <c:v>4217.2015630437008</c:v>
                </c:pt>
                <c:pt idx="4">
                  <c:v>2522.0141340569999</c:v>
                </c:pt>
                <c:pt idx="5">
                  <c:v>2630.1310387852504</c:v>
                </c:pt>
                <c:pt idx="6">
                  <c:v>5295.3304914209712</c:v>
                </c:pt>
                <c:pt idx="7">
                  <c:v>2509.8964770122102</c:v>
                </c:pt>
                <c:pt idx="8">
                  <c:v>3443.5110207437779</c:v>
                </c:pt>
                <c:pt idx="9">
                  <c:v>3340.9345017253595</c:v>
                </c:pt>
                <c:pt idx="10">
                  <c:v>1368.125097007977</c:v>
                </c:pt>
                <c:pt idx="11">
                  <c:v>5956.4381890624381</c:v>
                </c:pt>
                <c:pt idx="12">
                  <c:v>78.892099714890008</c:v>
                </c:pt>
                <c:pt idx="13">
                  <c:v>144.114406560432</c:v>
                </c:pt>
                <c:pt idx="14">
                  <c:v>162.88066167357599</c:v>
                </c:pt>
                <c:pt idx="15">
                  <c:v>1382.6094193878121</c:v>
                </c:pt>
                <c:pt idx="16">
                  <c:v>1191.0372317744673</c:v>
                </c:pt>
                <c:pt idx="17">
                  <c:v>1271.2213256838479</c:v>
                </c:pt>
                <c:pt idx="18">
                  <c:v>3025.4929810677004</c:v>
                </c:pt>
                <c:pt idx="19">
                  <c:v>3392.4515589157054</c:v>
                </c:pt>
                <c:pt idx="20">
                  <c:v>3268.8444708701104</c:v>
                </c:pt>
                <c:pt idx="21">
                  <c:v>4217.2015630437008</c:v>
                </c:pt>
                <c:pt idx="22">
                  <c:v>2522.0141340569999</c:v>
                </c:pt>
                <c:pt idx="23">
                  <c:v>2630.1310387852504</c:v>
                </c:pt>
                <c:pt idx="24">
                  <c:v>5295.3304914209712</c:v>
                </c:pt>
                <c:pt idx="25">
                  <c:v>2509.8964770122102</c:v>
                </c:pt>
                <c:pt idx="26">
                  <c:v>3443.5110207437779</c:v>
                </c:pt>
                <c:pt idx="27">
                  <c:v>3340.9345017253595</c:v>
                </c:pt>
                <c:pt idx="28">
                  <c:v>1368.125097007977</c:v>
                </c:pt>
                <c:pt idx="29">
                  <c:v>5956.4381890624381</c:v>
                </c:pt>
                <c:pt idx="30">
                  <c:v>78.892099714890008</c:v>
                </c:pt>
                <c:pt idx="31">
                  <c:v>144.114406560432</c:v>
                </c:pt>
                <c:pt idx="32">
                  <c:v>162.88066167357599</c:v>
                </c:pt>
                <c:pt idx="33">
                  <c:v>1382.6094193878121</c:v>
                </c:pt>
                <c:pt idx="34">
                  <c:v>1191.0372317744673</c:v>
                </c:pt>
                <c:pt idx="35">
                  <c:v>1271.2213256838479</c:v>
                </c:pt>
                <c:pt idx="36">
                  <c:v>4172.2420581071992</c:v>
                </c:pt>
                <c:pt idx="37">
                  <c:v>2569.0548471543448</c:v>
                </c:pt>
                <c:pt idx="38">
                  <c:v>3200.9973101874898</c:v>
                </c:pt>
                <c:pt idx="39">
                  <c:v>5226.0607398866623</c:v>
                </c:pt>
                <c:pt idx="40">
                  <c:v>4322.5623036347397</c:v>
                </c:pt>
                <c:pt idx="41">
                  <c:v>5001.0806728532925</c:v>
                </c:pt>
                <c:pt idx="42">
                  <c:v>4423.1758162985252</c:v>
                </c:pt>
                <c:pt idx="43">
                  <c:v>5974.5660717897017</c:v>
                </c:pt>
                <c:pt idx="44">
                  <c:v>6029.16426357399</c:v>
                </c:pt>
                <c:pt idx="45">
                  <c:v>2834.2661215148278</c:v>
                </c:pt>
                <c:pt idx="46">
                  <c:v>5683.5250547811129</c:v>
                </c:pt>
                <c:pt idx="47">
                  <c:v>2386.21389305607</c:v>
                </c:pt>
                <c:pt idx="48">
                  <c:v>4381.813297117872</c:v>
                </c:pt>
                <c:pt idx="49">
                  <c:v>1724.1286548335847</c:v>
                </c:pt>
                <c:pt idx="50">
                  <c:v>2417.6524184553514</c:v>
                </c:pt>
                <c:pt idx="51">
                  <c:v>268.42086468281701</c:v>
                </c:pt>
                <c:pt idx="52">
                  <c:v>2540.6085139031525</c:v>
                </c:pt>
                <c:pt idx="53">
                  <c:v>4172.2420581071992</c:v>
                </c:pt>
                <c:pt idx="54">
                  <c:v>2569.0548471543448</c:v>
                </c:pt>
                <c:pt idx="55">
                  <c:v>3200.9973101874898</c:v>
                </c:pt>
                <c:pt idx="56">
                  <c:v>5226.0607398866623</c:v>
                </c:pt>
                <c:pt idx="57">
                  <c:v>4322.5623036347397</c:v>
                </c:pt>
                <c:pt idx="58">
                  <c:v>5001.0806728532925</c:v>
                </c:pt>
                <c:pt idx="59">
                  <c:v>4423.1758162985252</c:v>
                </c:pt>
                <c:pt idx="60">
                  <c:v>5974.5660717897017</c:v>
                </c:pt>
                <c:pt idx="61">
                  <c:v>6029.16426357399</c:v>
                </c:pt>
                <c:pt idx="62">
                  <c:v>2834.2661215148278</c:v>
                </c:pt>
                <c:pt idx="63">
                  <c:v>5683.5250547811129</c:v>
                </c:pt>
                <c:pt idx="64">
                  <c:v>2386.21389305607</c:v>
                </c:pt>
                <c:pt idx="65">
                  <c:v>4381.813297117872</c:v>
                </c:pt>
                <c:pt idx="66">
                  <c:v>1724.1286548335847</c:v>
                </c:pt>
                <c:pt idx="67">
                  <c:v>2417.6524184553514</c:v>
                </c:pt>
                <c:pt idx="68">
                  <c:v>268.42086468281701</c:v>
                </c:pt>
                <c:pt idx="69">
                  <c:v>2540.6085139031525</c:v>
                </c:pt>
              </c:numCache>
            </c:numRef>
          </c:yVal>
          <c:smooth val="0"/>
        </c:ser>
        <c:ser>
          <c:idx val="2"/>
          <c:order val="2"/>
          <c:tx>
            <c:v>Non-DT: Irrigated</c:v>
          </c:tx>
          <c:spPr>
            <a:ln w="28575">
              <a:noFill/>
            </a:ln>
          </c:spPr>
          <c:marker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Sheet1!$M$74:$M$145</c:f>
              <c:numCache>
                <c:formatCode>General</c:formatCode>
                <c:ptCount val="72"/>
                <c:pt idx="0">
                  <c:v>8.1877600979192173E-4</c:v>
                </c:pt>
                <c:pt idx="1">
                  <c:v>9.3861689106487149E-4</c:v>
                </c:pt>
                <c:pt idx="2">
                  <c:v>6.1971236230110157E-4</c:v>
                </c:pt>
                <c:pt idx="3">
                  <c:v>9.5317013463892288E-4</c:v>
                </c:pt>
                <c:pt idx="4">
                  <c:v>8.7256425948592411E-4</c:v>
                </c:pt>
                <c:pt idx="5">
                  <c:v>9.755691554467564E-4</c:v>
                </c:pt>
                <c:pt idx="6">
                  <c:v>8.1649938800489594E-4</c:v>
                </c:pt>
                <c:pt idx="7">
                  <c:v>8.0498776009791924E-4</c:v>
                </c:pt>
                <c:pt idx="8">
                  <c:v>8.2853733170134636E-4</c:v>
                </c:pt>
                <c:pt idx="9">
                  <c:v>1.0338325991189428E-3</c:v>
                </c:pt>
                <c:pt idx="10">
                  <c:v>1.0173935389133626E-3</c:v>
                </c:pt>
                <c:pt idx="11">
                  <c:v>1.1211747430249633E-3</c:v>
                </c:pt>
                <c:pt idx="12">
                  <c:v>1.0863656387665199E-3</c:v>
                </c:pt>
                <c:pt idx="13">
                  <c:v>1.119662261380323E-3</c:v>
                </c:pt>
                <c:pt idx="14">
                  <c:v>1.1256093979441998E-3</c:v>
                </c:pt>
                <c:pt idx="15">
                  <c:v>1.0247063142437591E-3</c:v>
                </c:pt>
                <c:pt idx="16">
                  <c:v>1.0433847283406754E-3</c:v>
                </c:pt>
                <c:pt idx="17">
                  <c:v>1.1622320117474301E-3</c:v>
                </c:pt>
                <c:pt idx="18">
                  <c:v>8.4138446215139444E-4</c:v>
                </c:pt>
                <c:pt idx="19">
                  <c:v>8.4712649402390438E-4</c:v>
                </c:pt>
                <c:pt idx="20">
                  <c:v>7.5839143426294827E-4</c:v>
                </c:pt>
                <c:pt idx="21">
                  <c:v>8.7553784860557775E-4</c:v>
                </c:pt>
                <c:pt idx="22">
                  <c:v>8.5111055776892423E-4</c:v>
                </c:pt>
                <c:pt idx="23">
                  <c:v>8.4973605577689246E-4</c:v>
                </c:pt>
                <c:pt idx="24">
                  <c:v>7.9795816733067729E-4</c:v>
                </c:pt>
                <c:pt idx="25">
                  <c:v>8.063645418326694E-4</c:v>
                </c:pt>
                <c:pt idx="26">
                  <c:v>8.3448705179282867E-4</c:v>
                </c:pt>
                <c:pt idx="27">
                  <c:v>8.9196409140369969E-4</c:v>
                </c:pt>
                <c:pt idx="28">
                  <c:v>8.6628400435255699E-4</c:v>
                </c:pt>
                <c:pt idx="29">
                  <c:v>9.1714363438520131E-4</c:v>
                </c:pt>
                <c:pt idx="30">
                  <c:v>8.8150707290533185E-4</c:v>
                </c:pt>
                <c:pt idx="31">
                  <c:v>8.8718715995647439E-4</c:v>
                </c:pt>
                <c:pt idx="32">
                  <c:v>8.9002176278563658E-4</c:v>
                </c:pt>
                <c:pt idx="33">
                  <c:v>8.9525027203482045E-4</c:v>
                </c:pt>
                <c:pt idx="34">
                  <c:v>9.1394450489662676E-4</c:v>
                </c:pt>
                <c:pt idx="35">
                  <c:v>9.0899347116430904E-4</c:v>
                </c:pt>
                <c:pt idx="36">
                  <c:v>6.5854345165238676E-4</c:v>
                </c:pt>
                <c:pt idx="37">
                  <c:v>8.296144430844552E-4</c:v>
                </c:pt>
                <c:pt idx="38">
                  <c:v>6.465911872705018E-4</c:v>
                </c:pt>
                <c:pt idx="39">
                  <c:v>6.9015911872705019E-4</c:v>
                </c:pt>
                <c:pt idx="40">
                  <c:v>7.2872093023255817E-4</c:v>
                </c:pt>
                <c:pt idx="41">
                  <c:v>6.7083231334149338E-4</c:v>
                </c:pt>
                <c:pt idx="42">
                  <c:v>7.2615055079559355E-4</c:v>
                </c:pt>
                <c:pt idx="43">
                  <c:v>8.2632802937576515E-4</c:v>
                </c:pt>
                <c:pt idx="44">
                  <c:v>6.7240514075887401E-4</c:v>
                </c:pt>
                <c:pt idx="45">
                  <c:v>9.6767254038179133E-4</c:v>
                </c:pt>
                <c:pt idx="46">
                  <c:v>9.938105726872246E-4</c:v>
                </c:pt>
                <c:pt idx="47">
                  <c:v>9.3659324522760655E-4</c:v>
                </c:pt>
                <c:pt idx="48">
                  <c:v>7.3635095447870775E-4</c:v>
                </c:pt>
                <c:pt idx="49">
                  <c:v>8.7697503671071953E-4</c:v>
                </c:pt>
                <c:pt idx="50">
                  <c:v>7.9320851688693104E-4</c:v>
                </c:pt>
                <c:pt idx="51">
                  <c:v>8.7427312775330398E-4</c:v>
                </c:pt>
                <c:pt idx="52">
                  <c:v>9.2116005873715129E-4</c:v>
                </c:pt>
                <c:pt idx="53">
                  <c:v>9.6070484581497789E-4</c:v>
                </c:pt>
                <c:pt idx="54">
                  <c:v>8.1032868525896418E-4</c:v>
                </c:pt>
                <c:pt idx="55">
                  <c:v>8.2104083665338642E-4</c:v>
                </c:pt>
                <c:pt idx="56">
                  <c:v>8.1309262948207168E-4</c:v>
                </c:pt>
                <c:pt idx="57">
                  <c:v>7.8940239043824708E-4</c:v>
                </c:pt>
                <c:pt idx="58">
                  <c:v>8.1461653386454176E-4</c:v>
                </c:pt>
                <c:pt idx="59">
                  <c:v>8.0219621513944231E-4</c:v>
                </c:pt>
                <c:pt idx="60">
                  <c:v>7.9932768924302784E-4</c:v>
                </c:pt>
                <c:pt idx="61">
                  <c:v>8.4916832669322713E-4</c:v>
                </c:pt>
                <c:pt idx="62">
                  <c:v>8.0536354581673309E-4</c:v>
                </c:pt>
                <c:pt idx="63">
                  <c:v>8.4498911860718178E-4</c:v>
                </c:pt>
                <c:pt idx="64">
                  <c:v>8.8316104461371055E-4</c:v>
                </c:pt>
                <c:pt idx="65">
                  <c:v>8.9307399347116425E-4</c:v>
                </c:pt>
                <c:pt idx="66">
                  <c:v>8.052285092491839E-4</c:v>
                </c:pt>
                <c:pt idx="67">
                  <c:v>8.2701305767138192E-4</c:v>
                </c:pt>
                <c:pt idx="68">
                  <c:v>8.6640369967355821E-4</c:v>
                </c:pt>
                <c:pt idx="69">
                  <c:v>8.1010881392818291E-4</c:v>
                </c:pt>
                <c:pt idx="70">
                  <c:v>8.3243743199129484E-4</c:v>
                </c:pt>
                <c:pt idx="71">
                  <c:v>8.73139281828074E-4</c:v>
                </c:pt>
              </c:numCache>
            </c:numRef>
          </c:xVal>
          <c:yVal>
            <c:numRef>
              <c:f>Sheet1!$L$74:$L$145</c:f>
              <c:numCache>
                <c:formatCode>General</c:formatCode>
                <c:ptCount val="72"/>
                <c:pt idx="0">
                  <c:v>6613.7798051324999</c:v>
                </c:pt>
                <c:pt idx="1">
                  <c:v>7464.0350321737187</c:v>
                </c:pt>
                <c:pt idx="2">
                  <c:v>5021.0251148927937</c:v>
                </c:pt>
                <c:pt idx="3">
                  <c:v>9676.6562201732741</c:v>
                </c:pt>
                <c:pt idx="4">
                  <c:v>12129.653570336528</c:v>
                </c:pt>
                <c:pt idx="5">
                  <c:v>8127.6322544156037</c:v>
                </c:pt>
                <c:pt idx="6">
                  <c:v>4995.4336914249898</c:v>
                </c:pt>
                <c:pt idx="7">
                  <c:v>7671.9710522980804</c:v>
                </c:pt>
                <c:pt idx="8">
                  <c:v>4581.2946767048998</c:v>
                </c:pt>
                <c:pt idx="9">
                  <c:v>5345.0969449303802</c:v>
                </c:pt>
                <c:pt idx="10">
                  <c:v>8991.3516700404398</c:v>
                </c:pt>
                <c:pt idx="11">
                  <c:v>9909.4354654877989</c:v>
                </c:pt>
                <c:pt idx="12">
                  <c:v>4413.3433190535143</c:v>
                </c:pt>
                <c:pt idx="13">
                  <c:v>5624.2481447913742</c:v>
                </c:pt>
                <c:pt idx="14">
                  <c:v>7403.6439377608958</c:v>
                </c:pt>
                <c:pt idx="15">
                  <c:v>6647.5107018812241</c:v>
                </c:pt>
                <c:pt idx="16">
                  <c:v>9593.5019819264999</c:v>
                </c:pt>
                <c:pt idx="17">
                  <c:v>6316.9366456973694</c:v>
                </c:pt>
                <c:pt idx="18">
                  <c:v>6613.7798051324999</c:v>
                </c:pt>
                <c:pt idx="19">
                  <c:v>7464.0350321737187</c:v>
                </c:pt>
                <c:pt idx="20">
                  <c:v>5021.0251148927937</c:v>
                </c:pt>
                <c:pt idx="21">
                  <c:v>9676.6562201732741</c:v>
                </c:pt>
                <c:pt idx="22">
                  <c:v>12129.653570336528</c:v>
                </c:pt>
                <c:pt idx="23">
                  <c:v>8127.6322544156037</c:v>
                </c:pt>
                <c:pt idx="24">
                  <c:v>4995.4336914249898</c:v>
                </c:pt>
                <c:pt idx="25">
                  <c:v>7671.9710522980804</c:v>
                </c:pt>
                <c:pt idx="26">
                  <c:v>4581.2946767048998</c:v>
                </c:pt>
                <c:pt idx="27">
                  <c:v>5345.0969449303802</c:v>
                </c:pt>
                <c:pt idx="28">
                  <c:v>8991.3516700404398</c:v>
                </c:pt>
                <c:pt idx="29">
                  <c:v>9909.4354654877989</c:v>
                </c:pt>
                <c:pt idx="30">
                  <c:v>4413.3433190535143</c:v>
                </c:pt>
                <c:pt idx="31">
                  <c:v>5624.2481447913742</c:v>
                </c:pt>
                <c:pt idx="32">
                  <c:v>7403.6439377608958</c:v>
                </c:pt>
                <c:pt idx="33">
                  <c:v>6647.5107018812241</c:v>
                </c:pt>
                <c:pt idx="34">
                  <c:v>9593.5019819264999</c:v>
                </c:pt>
                <c:pt idx="35">
                  <c:v>6316.9366456973694</c:v>
                </c:pt>
                <c:pt idx="36">
                  <c:v>8715.4749644487529</c:v>
                </c:pt>
                <c:pt idx="37">
                  <c:v>9380.8209874841559</c:v>
                </c:pt>
                <c:pt idx="38">
                  <c:v>9357.1580901491561</c:v>
                </c:pt>
                <c:pt idx="39">
                  <c:v>7812.0903354649645</c:v>
                </c:pt>
                <c:pt idx="40">
                  <c:v>4980.3914129500572</c:v>
                </c:pt>
                <c:pt idx="41">
                  <c:v>8867.3648488328472</c:v>
                </c:pt>
                <c:pt idx="42">
                  <c:v>10401.939235353599</c:v>
                </c:pt>
                <c:pt idx="43">
                  <c:v>11438.4417469047</c:v>
                </c:pt>
                <c:pt idx="44">
                  <c:v>10065.217896483502</c:v>
                </c:pt>
                <c:pt idx="45">
                  <c:v>5835.6383845243272</c:v>
                </c:pt>
                <c:pt idx="46">
                  <c:v>11561.423458377871</c:v>
                </c:pt>
                <c:pt idx="47">
                  <c:v>13237.10364552345</c:v>
                </c:pt>
                <c:pt idx="48">
                  <c:v>7547.1751853625592</c:v>
                </c:pt>
                <c:pt idx="49">
                  <c:v>6183.0063369882218</c:v>
                </c:pt>
                <c:pt idx="50">
                  <c:v>11535.540755911921</c:v>
                </c:pt>
                <c:pt idx="51">
                  <c:v>4279.8744368424004</c:v>
                </c:pt>
                <c:pt idx="52">
                  <c:v>6730.8502994904602</c:v>
                </c:pt>
                <c:pt idx="53">
                  <c:v>8755.8427404976264</c:v>
                </c:pt>
                <c:pt idx="54">
                  <c:v>8715.4749644487529</c:v>
                </c:pt>
                <c:pt idx="55">
                  <c:v>9380.8209874841559</c:v>
                </c:pt>
                <c:pt idx="56">
                  <c:v>9357.1580901491561</c:v>
                </c:pt>
                <c:pt idx="57">
                  <c:v>7812.0903354649645</c:v>
                </c:pt>
                <c:pt idx="58">
                  <c:v>4980.3914129500572</c:v>
                </c:pt>
                <c:pt idx="59">
                  <c:v>8867.3648488328472</c:v>
                </c:pt>
                <c:pt idx="60">
                  <c:v>10401.939235353599</c:v>
                </c:pt>
                <c:pt idx="61">
                  <c:v>11438.4417469047</c:v>
                </c:pt>
                <c:pt idx="62">
                  <c:v>10065.217896483502</c:v>
                </c:pt>
                <c:pt idx="63">
                  <c:v>5835.6383845243272</c:v>
                </c:pt>
                <c:pt idx="64">
                  <c:v>11561.423458377871</c:v>
                </c:pt>
                <c:pt idx="65">
                  <c:v>13237.10364552345</c:v>
                </c:pt>
                <c:pt idx="66">
                  <c:v>7547.1751853625592</c:v>
                </c:pt>
                <c:pt idx="67">
                  <c:v>6183.0063369882218</c:v>
                </c:pt>
                <c:pt idx="68">
                  <c:v>11535.540755911921</c:v>
                </c:pt>
                <c:pt idx="69">
                  <c:v>4279.8744368424004</c:v>
                </c:pt>
                <c:pt idx="70">
                  <c:v>6730.8502994904602</c:v>
                </c:pt>
                <c:pt idx="71">
                  <c:v>8755.8427404976264</c:v>
                </c:pt>
              </c:numCache>
            </c:numRef>
          </c:yVal>
          <c:smooth val="0"/>
        </c:ser>
        <c:ser>
          <c:idx val="3"/>
          <c:order val="3"/>
          <c:tx>
            <c:v>Non-DT: Rainfed</c:v>
          </c:tx>
          <c:spPr>
            <a:ln w="28575">
              <a:noFill/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xVal>
            <c:numRef>
              <c:f>Sheet1!$M$216:$M$287</c:f>
              <c:numCache>
                <c:formatCode>General</c:formatCode>
                <c:ptCount val="72"/>
                <c:pt idx="0">
                  <c:v>6.8334761321909427E-4</c:v>
                </c:pt>
                <c:pt idx="1">
                  <c:v>6.6743574051407581E-4</c:v>
                </c:pt>
                <c:pt idx="2">
                  <c:v>6.8421664626682984E-4</c:v>
                </c:pt>
                <c:pt idx="3">
                  <c:v>4.9919216646266828E-4</c:v>
                </c:pt>
                <c:pt idx="4">
                  <c:v>5.9870257037943693E-4</c:v>
                </c:pt>
                <c:pt idx="5">
                  <c:v>4.7730722154222765E-4</c:v>
                </c:pt>
                <c:pt idx="6">
                  <c:v>7.6159730722154229E-4</c:v>
                </c:pt>
                <c:pt idx="7">
                  <c:v>7.46780905752754E-4</c:v>
                </c:pt>
                <c:pt idx="8">
                  <c:v>5.5142594859241125E-4</c:v>
                </c:pt>
                <c:pt idx="9">
                  <c:v>8.8091042584434649E-4</c:v>
                </c:pt>
                <c:pt idx="10">
                  <c:v>9.4757709251101318E-4</c:v>
                </c:pt>
                <c:pt idx="11">
                  <c:v>8.3323054331864899E-4</c:v>
                </c:pt>
                <c:pt idx="12">
                  <c:v>8.7744493392070478E-4</c:v>
                </c:pt>
                <c:pt idx="13">
                  <c:v>9.454845814977973E-4</c:v>
                </c:pt>
                <c:pt idx="14">
                  <c:v>9.4245227606461082E-4</c:v>
                </c:pt>
                <c:pt idx="15">
                  <c:v>8.903230543318649E-4</c:v>
                </c:pt>
                <c:pt idx="16">
                  <c:v>9.6541850220264319E-4</c:v>
                </c:pt>
                <c:pt idx="17">
                  <c:v>9.5916299559471361E-4</c:v>
                </c:pt>
                <c:pt idx="18">
                  <c:v>7.8282868525896411E-4</c:v>
                </c:pt>
                <c:pt idx="19">
                  <c:v>7.9744521912350594E-4</c:v>
                </c:pt>
                <c:pt idx="20">
                  <c:v>7.6950697211155389E-4</c:v>
                </c:pt>
                <c:pt idx="21">
                  <c:v>6.8370019920318723E-4</c:v>
                </c:pt>
                <c:pt idx="22">
                  <c:v>7.663645418326694E-4</c:v>
                </c:pt>
                <c:pt idx="23">
                  <c:v>6.2497011952191231E-4</c:v>
                </c:pt>
                <c:pt idx="24">
                  <c:v>7.8927290836653384E-4</c:v>
                </c:pt>
                <c:pt idx="25">
                  <c:v>8.3064741035856571E-4</c:v>
                </c:pt>
                <c:pt idx="26">
                  <c:v>6.7589641434262948E-4</c:v>
                </c:pt>
                <c:pt idx="27">
                  <c:v>8.1318280739934711E-4</c:v>
                </c:pt>
                <c:pt idx="28">
                  <c:v>8.8056039173014134E-4</c:v>
                </c:pt>
                <c:pt idx="29">
                  <c:v>8.1904243743199131E-4</c:v>
                </c:pt>
                <c:pt idx="30">
                  <c:v>8.0751360174102283E-4</c:v>
                </c:pt>
                <c:pt idx="31">
                  <c:v>8.5413492927094675E-4</c:v>
                </c:pt>
                <c:pt idx="32">
                  <c:v>8.5727965179542977E-4</c:v>
                </c:pt>
                <c:pt idx="33">
                  <c:v>7.9781284004352558E-4</c:v>
                </c:pt>
                <c:pt idx="34">
                  <c:v>7.9229053318824818E-4</c:v>
                </c:pt>
                <c:pt idx="35">
                  <c:v>8.6266050054406975E-4</c:v>
                </c:pt>
                <c:pt idx="36">
                  <c:v>5.5599755201958393E-4</c:v>
                </c:pt>
                <c:pt idx="37">
                  <c:v>2.8605263157894736E-4</c:v>
                </c:pt>
                <c:pt idx="38">
                  <c:v>2.9484088127294984E-4</c:v>
                </c:pt>
                <c:pt idx="39">
                  <c:v>2.9544063647490821E-4</c:v>
                </c:pt>
                <c:pt idx="40">
                  <c:v>3.8415544675642592E-4</c:v>
                </c:pt>
                <c:pt idx="41">
                  <c:v>3.6568543451652382E-4</c:v>
                </c:pt>
                <c:pt idx="42">
                  <c:v>3.6919216646266831E-4</c:v>
                </c:pt>
                <c:pt idx="43">
                  <c:v>3.3621787025703791E-4</c:v>
                </c:pt>
                <c:pt idx="44">
                  <c:v>3.7853121175030597E-4</c:v>
                </c:pt>
                <c:pt idx="45">
                  <c:v>8.1044052863436127E-4</c:v>
                </c:pt>
                <c:pt idx="46">
                  <c:v>7.8443465491923644E-4</c:v>
                </c:pt>
                <c:pt idx="47">
                  <c:v>8.5166666666666659E-4</c:v>
                </c:pt>
                <c:pt idx="48">
                  <c:v>6.7850954478707785E-4</c:v>
                </c:pt>
                <c:pt idx="49">
                  <c:v>7.4361967694566808E-4</c:v>
                </c:pt>
                <c:pt idx="50">
                  <c:v>8.0997063142437592E-4</c:v>
                </c:pt>
                <c:pt idx="51">
                  <c:v>7.2556534508076362E-4</c:v>
                </c:pt>
                <c:pt idx="52">
                  <c:v>7.2315712187958877E-4</c:v>
                </c:pt>
                <c:pt idx="53">
                  <c:v>8.1467694566813513E-4</c:v>
                </c:pt>
                <c:pt idx="54">
                  <c:v>7.0255478087649409E-4</c:v>
                </c:pt>
                <c:pt idx="55">
                  <c:v>4.2337649402390441E-4</c:v>
                </c:pt>
                <c:pt idx="56">
                  <c:v>4.2281374501992034E-4</c:v>
                </c:pt>
                <c:pt idx="57">
                  <c:v>4.7569721115537852E-4</c:v>
                </c:pt>
                <c:pt idx="58">
                  <c:v>5.760308764940239E-4</c:v>
                </c:pt>
                <c:pt idx="59">
                  <c:v>5.2873505976095618E-4</c:v>
                </c:pt>
                <c:pt idx="60">
                  <c:v>5.8551294820717136E-4</c:v>
                </c:pt>
                <c:pt idx="61">
                  <c:v>4.5899900398406376E-4</c:v>
                </c:pt>
                <c:pt idx="62">
                  <c:v>5.7845119521912354E-4</c:v>
                </c:pt>
                <c:pt idx="63">
                  <c:v>8.2288356909684436E-4</c:v>
                </c:pt>
                <c:pt idx="64">
                  <c:v>8.722089227421111E-4</c:v>
                </c:pt>
                <c:pt idx="65">
                  <c:v>8.1414036996735578E-4</c:v>
                </c:pt>
                <c:pt idx="66">
                  <c:v>7.6110990206746461E-4</c:v>
                </c:pt>
                <c:pt idx="67">
                  <c:v>7.75157780195865E-4</c:v>
                </c:pt>
                <c:pt idx="68">
                  <c:v>7.8684983677910765E-4</c:v>
                </c:pt>
                <c:pt idx="69">
                  <c:v>7.7035364526659416E-4</c:v>
                </c:pt>
                <c:pt idx="70">
                  <c:v>6.8996735582154518E-4</c:v>
                </c:pt>
                <c:pt idx="71">
                  <c:v>7.8745375408052233E-4</c:v>
                </c:pt>
              </c:numCache>
            </c:numRef>
          </c:xVal>
          <c:yVal>
            <c:numRef>
              <c:f>Sheet1!$L$216:$L$287</c:f>
              <c:numCache>
                <c:formatCode>General</c:formatCode>
                <c:ptCount val="72"/>
                <c:pt idx="0">
                  <c:v>1805.2706078030249</c:v>
                </c:pt>
                <c:pt idx="1">
                  <c:v>2479.9617850787995</c:v>
                </c:pt>
                <c:pt idx="2">
                  <c:v>2708.9645446591198</c:v>
                </c:pt>
                <c:pt idx="3">
                  <c:v>4177.0929520608761</c:v>
                </c:pt>
                <c:pt idx="4">
                  <c:v>4599.2627034146108</c:v>
                </c:pt>
                <c:pt idx="5">
                  <c:v>4998.7436800403029</c:v>
                </c:pt>
                <c:pt idx="6">
                  <c:v>4734.1823465932875</c:v>
                </c:pt>
                <c:pt idx="7">
                  <c:v>4242.5963591026948</c:v>
                </c:pt>
                <c:pt idx="8">
                  <c:v>7872.0374688516022</c:v>
                </c:pt>
                <c:pt idx="9">
                  <c:v>1918.6676439305759</c:v>
                </c:pt>
                <c:pt idx="10">
                  <c:v>2129.8879239644166</c:v>
                </c:pt>
                <c:pt idx="11">
                  <c:v>1643.19365831544</c:v>
                </c:pt>
                <c:pt idx="12">
                  <c:v>1828.0166617666798</c:v>
                </c:pt>
                <c:pt idx="13">
                  <c:v>335.832252452928</c:v>
                </c:pt>
                <c:pt idx="14">
                  <c:v>573.27838452422998</c:v>
                </c:pt>
                <c:pt idx="15">
                  <c:v>1945.4193381310381</c:v>
                </c:pt>
                <c:pt idx="16">
                  <c:v>1441.9081142671591</c:v>
                </c:pt>
                <c:pt idx="17">
                  <c:v>3090.5873580270149</c:v>
                </c:pt>
                <c:pt idx="18">
                  <c:v>1805.2706078030249</c:v>
                </c:pt>
                <c:pt idx="19">
                  <c:v>2479.9617850787995</c:v>
                </c:pt>
                <c:pt idx="20">
                  <c:v>2708.9645446591198</c:v>
                </c:pt>
                <c:pt idx="21">
                  <c:v>4177.0929520608761</c:v>
                </c:pt>
                <c:pt idx="22">
                  <c:v>4599.2627034146108</c:v>
                </c:pt>
                <c:pt idx="23">
                  <c:v>4998.7436800403029</c:v>
                </c:pt>
                <c:pt idx="24">
                  <c:v>4734.1823465932875</c:v>
                </c:pt>
                <c:pt idx="25">
                  <c:v>4242.5963591026948</c:v>
                </c:pt>
                <c:pt idx="26">
                  <c:v>7872.0374688516022</c:v>
                </c:pt>
                <c:pt idx="27">
                  <c:v>1918.6676439305759</c:v>
                </c:pt>
                <c:pt idx="28">
                  <c:v>2129.8879239644166</c:v>
                </c:pt>
                <c:pt idx="29">
                  <c:v>1643.19365831544</c:v>
                </c:pt>
                <c:pt idx="30">
                  <c:v>1828.0166617666798</c:v>
                </c:pt>
                <c:pt idx="31">
                  <c:v>335.832252452928</c:v>
                </c:pt>
                <c:pt idx="32">
                  <c:v>573.27838452422998</c:v>
                </c:pt>
                <c:pt idx="33">
                  <c:v>1945.4193381310381</c:v>
                </c:pt>
                <c:pt idx="34">
                  <c:v>1441.9081142671591</c:v>
                </c:pt>
                <c:pt idx="35">
                  <c:v>3090.5873580270149</c:v>
                </c:pt>
                <c:pt idx="36">
                  <c:v>1907.8695502336798</c:v>
                </c:pt>
                <c:pt idx="37">
                  <c:v>2277.6597881294401</c:v>
                </c:pt>
                <c:pt idx="38">
                  <c:v>2064.9883715264923</c:v>
                </c:pt>
                <c:pt idx="39">
                  <c:v>4134.493539432382</c:v>
                </c:pt>
                <c:pt idx="40">
                  <c:v>3818.8688003410725</c:v>
                </c:pt>
                <c:pt idx="41">
                  <c:v>4623.9273300701252</c:v>
                </c:pt>
                <c:pt idx="42">
                  <c:v>5377.9399196267241</c:v>
                </c:pt>
                <c:pt idx="43">
                  <c:v>6215.150129408551</c:v>
                </c:pt>
                <c:pt idx="44">
                  <c:v>3403.9821507456595</c:v>
                </c:pt>
                <c:pt idx="45">
                  <c:v>1548.0961548212158</c:v>
                </c:pt>
                <c:pt idx="46">
                  <c:v>4693.7723153705992</c:v>
                </c:pt>
                <c:pt idx="47">
                  <c:v>5384.4344459413196</c:v>
                </c:pt>
                <c:pt idx="48">
                  <c:v>3068.8979463297546</c:v>
                </c:pt>
                <c:pt idx="49">
                  <c:v>163.02737163705302</c:v>
                </c:pt>
                <c:pt idx="50">
                  <c:v>403.19789195485805</c:v>
                </c:pt>
                <c:pt idx="51">
                  <c:v>455.83574415548395</c:v>
                </c:pt>
                <c:pt idx="52">
                  <c:v>26.252669987775</c:v>
                </c:pt>
                <c:pt idx="53">
                  <c:v>1215.2659352768553</c:v>
                </c:pt>
                <c:pt idx="54">
                  <c:v>1907.8695502336798</c:v>
                </c:pt>
                <c:pt idx="55">
                  <c:v>2277.6597881294401</c:v>
                </c:pt>
                <c:pt idx="56">
                  <c:v>2064.9883715264923</c:v>
                </c:pt>
                <c:pt idx="57">
                  <c:v>4134.493539432382</c:v>
                </c:pt>
                <c:pt idx="58">
                  <c:v>3818.8688003410725</c:v>
                </c:pt>
                <c:pt idx="59">
                  <c:v>4623.9273300701252</c:v>
                </c:pt>
                <c:pt idx="60">
                  <c:v>5377.9399196267241</c:v>
                </c:pt>
                <c:pt idx="61">
                  <c:v>6215.150129408551</c:v>
                </c:pt>
                <c:pt idx="62">
                  <c:v>3403.9821507456595</c:v>
                </c:pt>
                <c:pt idx="63">
                  <c:v>1548.0961548212158</c:v>
                </c:pt>
                <c:pt idx="64">
                  <c:v>4693.7723153705992</c:v>
                </c:pt>
                <c:pt idx="65">
                  <c:v>5384.4344459413196</c:v>
                </c:pt>
                <c:pt idx="66">
                  <c:v>3068.8979463297546</c:v>
                </c:pt>
                <c:pt idx="67">
                  <c:v>163.02737163705302</c:v>
                </c:pt>
                <c:pt idx="68">
                  <c:v>403.19789195485805</c:v>
                </c:pt>
                <c:pt idx="69">
                  <c:v>455.83574415548395</c:v>
                </c:pt>
                <c:pt idx="70">
                  <c:v>26.252669987775</c:v>
                </c:pt>
                <c:pt idx="71">
                  <c:v>1215.2659352768553</c:v>
                </c:pt>
              </c:numCache>
            </c:numRef>
          </c:yVal>
          <c:smooth val="0"/>
        </c:ser>
        <c:ser>
          <c:idx val="4"/>
          <c:order val="4"/>
          <c:tx>
            <c:v>YP0</c:v>
          </c:tx>
          <c:spPr>
            <a:ln w="28575">
              <a:noFill/>
            </a:ln>
          </c:spPr>
          <c:marker>
            <c:symbol val="dot"/>
            <c:size val="2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25400"/>
            </c:spPr>
            <c:trendlineType val="exp"/>
            <c:dispRSqr val="0"/>
            <c:dispEq val="1"/>
            <c:trendlineLbl>
              <c:layout>
                <c:manualLayout>
                  <c:x val="-0.26419230582288328"/>
                  <c:y val="4.2734662198797055E-2"/>
                </c:manualLayout>
              </c:layout>
              <c:numFmt formatCode="General" sourceLinked="0"/>
            </c:trendlineLbl>
          </c:trendline>
          <c:xVal>
            <c:numRef>
              <c:f>Sheet1!$O$2:$O$5</c:f>
              <c:numCache>
                <c:formatCode>General</c:formatCode>
                <c:ptCount val="4"/>
                <c:pt idx="0">
                  <c:v>2.5000000000000001E-4</c:v>
                </c:pt>
                <c:pt idx="1">
                  <c:v>5.0000000000000001E-4</c:v>
                </c:pt>
                <c:pt idx="2">
                  <c:v>7.5000000000000002E-4</c:v>
                </c:pt>
                <c:pt idx="3">
                  <c:v>1E-3</c:v>
                </c:pt>
              </c:numCache>
            </c:numRef>
          </c:xVal>
          <c:yVal>
            <c:numRef>
              <c:f>Sheet1!$P$2:$P$5</c:f>
              <c:numCache>
                <c:formatCode>General</c:formatCode>
                <c:ptCount val="4"/>
                <c:pt idx="0">
                  <c:v>2504.0066572099895</c:v>
                </c:pt>
                <c:pt idx="1">
                  <c:v>4856.7384503113453</c:v>
                </c:pt>
                <c:pt idx="2">
                  <c:v>9420.0661594944522</c:v>
                </c:pt>
                <c:pt idx="3">
                  <c:v>18271.036696152318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86880"/>
        <c:axId val="101401344"/>
      </c:scatterChart>
      <c:valAx>
        <c:axId val="101386880"/>
        <c:scaling>
          <c:orientation val="minMax"/>
          <c:max val="1.2500000000000002E-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NDVI</a:t>
                </a:r>
                <a:r>
                  <a:rPr lang="en-US" baseline="-25000" dirty="0" smtClean="0"/>
                  <a:t>660</a:t>
                </a:r>
                <a:r>
                  <a:rPr lang="en-US" dirty="0" smtClean="0"/>
                  <a:t>/cumulative</a:t>
                </a:r>
                <a:r>
                  <a:rPr lang="en-US" baseline="0" dirty="0" smtClean="0"/>
                  <a:t> GDD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1401344"/>
        <c:crosses val="autoZero"/>
        <c:crossBetween val="midCat"/>
        <c:majorUnit val="2.5000000000000006E-4"/>
      </c:valAx>
      <c:valAx>
        <c:axId val="1014013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Grain Yield (kg ha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1386880"/>
        <c:crosses val="autoZero"/>
        <c:crossBetween val="midCat"/>
        <c:majorUnit val="2500"/>
      </c:valAx>
      <c:spPr>
        <a:ln w="6350"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"/>
          <c:y val="9.5990642431377209E-3"/>
          <c:w val="0.98219026441139312"/>
          <c:h val="9.347834278830409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67180888103272"/>
          <c:y val="0.1094897657967832"/>
          <c:w val="0.78465316835395571"/>
          <c:h val="0.7411108226818045"/>
        </c:manualLayout>
      </c:layout>
      <c:scatterChart>
        <c:scatterStyle val="lineMarker"/>
        <c:varyColors val="0"/>
        <c:ser>
          <c:idx val="0"/>
          <c:order val="0"/>
          <c:tx>
            <c:v>DT: Irrigated</c:v>
          </c:tx>
          <c:spPr>
            <a:ln w="28575">
              <a:noFill/>
            </a:ln>
          </c:spPr>
          <c:marker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Sheet1!$N$2:$N$73</c:f>
              <c:numCache>
                <c:formatCode>General</c:formatCode>
                <c:ptCount val="72"/>
                <c:pt idx="0">
                  <c:v>10283.56991194209</c:v>
                </c:pt>
                <c:pt idx="1">
                  <c:v>12352.556056205818</c:v>
                </c:pt>
                <c:pt idx="2">
                  <c:v>10336.63298082149</c:v>
                </c:pt>
                <c:pt idx="3">
                  <c:v>10904.841417686088</c:v>
                </c:pt>
                <c:pt idx="4">
                  <c:v>13059.987141217294</c:v>
                </c:pt>
                <c:pt idx="5">
                  <c:v>12004.309764867672</c:v>
                </c:pt>
                <c:pt idx="6">
                  <c:v>11935.910625096809</c:v>
                </c:pt>
                <c:pt idx="7">
                  <c:v>11925.36179847259</c:v>
                </c:pt>
                <c:pt idx="8">
                  <c:v>11475.929373671346</c:v>
                </c:pt>
                <c:pt idx="9">
                  <c:v>11230.326595167948</c:v>
                </c:pt>
                <c:pt idx="10">
                  <c:v>12287.846029075416</c:v>
                </c:pt>
                <c:pt idx="11">
                  <c:v>12394.959048293047</c:v>
                </c:pt>
                <c:pt idx="12">
                  <c:v>13209.198100732556</c:v>
                </c:pt>
                <c:pt idx="13">
                  <c:v>14051.174219059643</c:v>
                </c:pt>
                <c:pt idx="14">
                  <c:v>13807.381806751213</c:v>
                </c:pt>
                <c:pt idx="15">
                  <c:v>12179.024529299477</c:v>
                </c:pt>
                <c:pt idx="16">
                  <c:v>13655.933653937023</c:v>
                </c:pt>
                <c:pt idx="17">
                  <c:v>14426.413447904535</c:v>
                </c:pt>
                <c:pt idx="18">
                  <c:v>6616.0630582704762</c:v>
                </c:pt>
                <c:pt idx="19">
                  <c:v>14769.959215646886</c:v>
                </c:pt>
                <c:pt idx="20">
                  <c:v>7294.5564892681787</c:v>
                </c:pt>
                <c:pt idx="21">
                  <c:v>11030.547498714428</c:v>
                </c:pt>
                <c:pt idx="22">
                  <c:v>12848.046587173088</c:v>
                </c:pt>
                <c:pt idx="23">
                  <c:v>11359.68130200531</c:v>
                </c:pt>
                <c:pt idx="24">
                  <c:v>13175.098010529533</c:v>
                </c:pt>
                <c:pt idx="25">
                  <c:v>11950.602853343509</c:v>
                </c:pt>
                <c:pt idx="26">
                  <c:v>12016.678897594431</c:v>
                </c:pt>
                <c:pt idx="27">
                  <c:v>12941.523177446485</c:v>
                </c:pt>
                <c:pt idx="28">
                  <c:v>17442.585836716793</c:v>
                </c:pt>
                <c:pt idx="29">
                  <c:v>15699.957477875016</c:v>
                </c:pt>
                <c:pt idx="30">
                  <c:v>14601.244678940069</c:v>
                </c:pt>
                <c:pt idx="31">
                  <c:v>21139.829002573755</c:v>
                </c:pt>
                <c:pt idx="32">
                  <c:v>23542.53175190217</c:v>
                </c:pt>
                <c:pt idx="33">
                  <c:v>13745.287817629873</c:v>
                </c:pt>
                <c:pt idx="34">
                  <c:v>19811.327140959933</c:v>
                </c:pt>
                <c:pt idx="35">
                  <c:v>19880.055849250537</c:v>
                </c:pt>
                <c:pt idx="36">
                  <c:v>12258.369352390106</c:v>
                </c:pt>
                <c:pt idx="37">
                  <c:v>12186.592582669826</c:v>
                </c:pt>
                <c:pt idx="38">
                  <c:v>12772.110042703289</c:v>
                </c:pt>
                <c:pt idx="39">
                  <c:v>12372.13312996545</c:v>
                </c:pt>
                <c:pt idx="40">
                  <c:v>12579.741098177155</c:v>
                </c:pt>
                <c:pt idx="41">
                  <c:v>12038.73561662156</c:v>
                </c:pt>
                <c:pt idx="42">
                  <c:v>11064.732877316814</c:v>
                </c:pt>
                <c:pt idx="43">
                  <c:v>10351.512324049043</c:v>
                </c:pt>
                <c:pt idx="44">
                  <c:v>10295.247538973599</c:v>
                </c:pt>
                <c:pt idx="45">
                  <c:v>12776.524281002872</c:v>
                </c:pt>
                <c:pt idx="46">
                  <c:v>13723.235620352036</c:v>
                </c:pt>
                <c:pt idx="47">
                  <c:v>13931.556333542643</c:v>
                </c:pt>
                <c:pt idx="48">
                  <c:v>12785.737751517929</c:v>
                </c:pt>
                <c:pt idx="49">
                  <c:v>13506.92559207794</c:v>
                </c:pt>
                <c:pt idx="50">
                  <c:v>13409.328991342294</c:v>
                </c:pt>
                <c:pt idx="51">
                  <c:v>12280.40766300981</c:v>
                </c:pt>
                <c:pt idx="52">
                  <c:v>14251.317225012428</c:v>
                </c:pt>
                <c:pt idx="53">
                  <c:v>13337.027240046096</c:v>
                </c:pt>
                <c:pt idx="54">
                  <c:v>10904.090549930839</c:v>
                </c:pt>
                <c:pt idx="55">
                  <c:v>11689.912072398743</c:v>
                </c:pt>
                <c:pt idx="56">
                  <c:v>11324.181869479035</c:v>
                </c:pt>
                <c:pt idx="57">
                  <c:v>14164.266854550617</c:v>
                </c:pt>
                <c:pt idx="58">
                  <c:v>14571.064918379556</c:v>
                </c:pt>
                <c:pt idx="59">
                  <c:v>10555.239754586568</c:v>
                </c:pt>
                <c:pt idx="60">
                  <c:v>10142.597791065524</c:v>
                </c:pt>
                <c:pt idx="61">
                  <c:v>5424.9096652844719</c:v>
                </c:pt>
                <c:pt idx="62">
                  <c:v>6773.5934109541722</c:v>
                </c:pt>
                <c:pt idx="63">
                  <c:v>14478.472571580012</c:v>
                </c:pt>
                <c:pt idx="64">
                  <c:v>21179.350257382514</c:v>
                </c:pt>
                <c:pt idx="65">
                  <c:v>18480.540190731946</c:v>
                </c:pt>
                <c:pt idx="66">
                  <c:v>15096.956728489402</c:v>
                </c:pt>
                <c:pt idx="67">
                  <c:v>19070.814074615642</c:v>
                </c:pt>
                <c:pt idx="68">
                  <c:v>20283.252549489109</c:v>
                </c:pt>
                <c:pt idx="69">
                  <c:v>15624.690461969105</c:v>
                </c:pt>
                <c:pt idx="70">
                  <c:v>16738.425122108518</c:v>
                </c:pt>
                <c:pt idx="71">
                  <c:v>18732.493496774943</c:v>
                </c:pt>
              </c:numCache>
            </c:numRef>
          </c:xVal>
          <c:yVal>
            <c:numRef>
              <c:f>Sheet1!$L$2:$L$73</c:f>
              <c:numCache>
                <c:formatCode>General</c:formatCode>
                <c:ptCount val="72"/>
                <c:pt idx="0">
                  <c:v>5869.284207523111</c:v>
                </c:pt>
                <c:pt idx="1">
                  <c:v>4770.4006645737745</c:v>
                </c:pt>
                <c:pt idx="2">
                  <c:v>7555.6611510687444</c:v>
                </c:pt>
                <c:pt idx="3">
                  <c:v>6521.9018454015531</c:v>
                </c:pt>
                <c:pt idx="4">
                  <c:v>8662.8683998568267</c:v>
                </c:pt>
                <c:pt idx="5">
                  <c:v>10475.900437985731</c:v>
                </c:pt>
                <c:pt idx="6">
                  <c:v>9304.626458065457</c:v>
                </c:pt>
                <c:pt idx="7">
                  <c:v>11221.283957647502</c:v>
                </c:pt>
                <c:pt idx="8">
                  <c:v>7761.6827301182393</c:v>
                </c:pt>
                <c:pt idx="9">
                  <c:v>5735.389393159965</c:v>
                </c:pt>
                <c:pt idx="10">
                  <c:v>9867.4281886950012</c:v>
                </c:pt>
                <c:pt idx="11">
                  <c:v>7470.8014940068952</c:v>
                </c:pt>
                <c:pt idx="12">
                  <c:v>6523.9453056071243</c:v>
                </c:pt>
                <c:pt idx="13">
                  <c:v>8992.9489156105501</c:v>
                </c:pt>
                <c:pt idx="14">
                  <c:v>8841.3711561103501</c:v>
                </c:pt>
                <c:pt idx="15">
                  <c:v>6292.6404841575004</c:v>
                </c:pt>
                <c:pt idx="16">
                  <c:v>8571.6637058952911</c:v>
                </c:pt>
                <c:pt idx="17">
                  <c:v>9091.6570016365495</c:v>
                </c:pt>
                <c:pt idx="18">
                  <c:v>5869.284207523111</c:v>
                </c:pt>
                <c:pt idx="19">
                  <c:v>4770.4006645737745</c:v>
                </c:pt>
                <c:pt idx="20">
                  <c:v>7555.6611510687444</c:v>
                </c:pt>
                <c:pt idx="21">
                  <c:v>6521.9018454015531</c:v>
                </c:pt>
                <c:pt idx="22">
                  <c:v>8662.8683998568267</c:v>
                </c:pt>
                <c:pt idx="23">
                  <c:v>10475.900437985731</c:v>
                </c:pt>
                <c:pt idx="24">
                  <c:v>9304.626458065457</c:v>
                </c:pt>
                <c:pt idx="25">
                  <c:v>11221.283957647502</c:v>
                </c:pt>
                <c:pt idx="26">
                  <c:v>7761.6827301182393</c:v>
                </c:pt>
                <c:pt idx="27">
                  <c:v>5735.389393159965</c:v>
                </c:pt>
                <c:pt idx="28">
                  <c:v>9867.4281886950012</c:v>
                </c:pt>
                <c:pt idx="29">
                  <c:v>7470.8014940068952</c:v>
                </c:pt>
                <c:pt idx="30">
                  <c:v>6523.9453056071243</c:v>
                </c:pt>
                <c:pt idx="31">
                  <c:v>8992.9489156105501</c:v>
                </c:pt>
                <c:pt idx="32">
                  <c:v>8841.3711561103501</c:v>
                </c:pt>
                <c:pt idx="33">
                  <c:v>6292.6404841575004</c:v>
                </c:pt>
                <c:pt idx="34">
                  <c:v>8571.6637058952911</c:v>
                </c:pt>
                <c:pt idx="35">
                  <c:v>9091.6570016365495</c:v>
                </c:pt>
                <c:pt idx="36">
                  <c:v>7655.8594362245321</c:v>
                </c:pt>
                <c:pt idx="37">
                  <c:v>3024.0777144461404</c:v>
                </c:pt>
                <c:pt idx="38">
                  <c:v>6516.4717738654881</c:v>
                </c:pt>
                <c:pt idx="39">
                  <c:v>1901.0574528127875</c:v>
                </c:pt>
                <c:pt idx="40">
                  <c:v>6485.4052066762188</c:v>
                </c:pt>
                <c:pt idx="41">
                  <c:v>7930.5411655008002</c:v>
                </c:pt>
                <c:pt idx="42">
                  <c:v>6575.1935072115602</c:v>
                </c:pt>
                <c:pt idx="43">
                  <c:v>9613.838551978979</c:v>
                </c:pt>
                <c:pt idx="44">
                  <c:v>8207.7125696180992</c:v>
                </c:pt>
                <c:pt idx="45">
                  <c:v>6444.6272737402051</c:v>
                </c:pt>
                <c:pt idx="46">
                  <c:v>8379.8347946259382</c:v>
                </c:pt>
                <c:pt idx="47">
                  <c:v>9251.2102843432804</c:v>
                </c:pt>
                <c:pt idx="48">
                  <c:v>5648.2862680698299</c:v>
                </c:pt>
                <c:pt idx="49">
                  <c:v>7403.4501273636752</c:v>
                </c:pt>
                <c:pt idx="50">
                  <c:v>6932.6745312745807</c:v>
                </c:pt>
                <c:pt idx="51">
                  <c:v>3023.9233422111452</c:v>
                </c:pt>
                <c:pt idx="52">
                  <c:v>8673.9933420181806</c:v>
                </c:pt>
                <c:pt idx="53">
                  <c:v>7668.0993515722193</c:v>
                </c:pt>
                <c:pt idx="54">
                  <c:v>7655.8594362245321</c:v>
                </c:pt>
                <c:pt idx="55">
                  <c:v>3024.0777144461404</c:v>
                </c:pt>
                <c:pt idx="56">
                  <c:v>6516.4717738654881</c:v>
                </c:pt>
                <c:pt idx="57">
                  <c:v>1901.0574528127875</c:v>
                </c:pt>
                <c:pt idx="58">
                  <c:v>6485.4052066762188</c:v>
                </c:pt>
                <c:pt idx="59">
                  <c:v>7930.5411655008002</c:v>
                </c:pt>
                <c:pt idx="60">
                  <c:v>6575.1935072115602</c:v>
                </c:pt>
                <c:pt idx="61">
                  <c:v>9613.838551978979</c:v>
                </c:pt>
                <c:pt idx="62">
                  <c:v>8207.7125696180992</c:v>
                </c:pt>
                <c:pt idx="63">
                  <c:v>6444.6272737402051</c:v>
                </c:pt>
                <c:pt idx="64">
                  <c:v>8379.8347946259382</c:v>
                </c:pt>
                <c:pt idx="65">
                  <c:v>9251.2102843432804</c:v>
                </c:pt>
                <c:pt idx="66">
                  <c:v>5648.2862680698299</c:v>
                </c:pt>
                <c:pt idx="67">
                  <c:v>7403.4501273636752</c:v>
                </c:pt>
                <c:pt idx="68">
                  <c:v>6932.6745312745807</c:v>
                </c:pt>
                <c:pt idx="69">
                  <c:v>3023.9233422111452</c:v>
                </c:pt>
                <c:pt idx="70">
                  <c:v>8673.9933420181806</c:v>
                </c:pt>
                <c:pt idx="71">
                  <c:v>7668.0993515722193</c:v>
                </c:pt>
              </c:numCache>
            </c:numRef>
          </c:yVal>
          <c:smooth val="0"/>
        </c:ser>
        <c:ser>
          <c:idx val="1"/>
          <c:order val="1"/>
          <c:tx>
            <c:v>DT: Rainfed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Sheet1!$N$146:$N$215</c:f>
              <c:numCache>
                <c:formatCode>General</c:formatCode>
                <c:ptCount val="70"/>
                <c:pt idx="0">
                  <c:v>11445.378313589295</c:v>
                </c:pt>
                <c:pt idx="1">
                  <c:v>8327.2396292056364</c:v>
                </c:pt>
                <c:pt idx="2">
                  <c:v>6905.7185583653591</c:v>
                </c:pt>
                <c:pt idx="3">
                  <c:v>8493.4960541985147</c:v>
                </c:pt>
                <c:pt idx="4">
                  <c:v>5188.4233135885006</c:v>
                </c:pt>
                <c:pt idx="5">
                  <c:v>4869.1884194094027</c:v>
                </c:pt>
                <c:pt idx="6">
                  <c:v>7067.8961640755642</c:v>
                </c:pt>
                <c:pt idx="7">
                  <c:v>4573.9997942108785</c:v>
                </c:pt>
                <c:pt idx="8">
                  <c:v>5475.655735989505</c:v>
                </c:pt>
                <c:pt idx="9">
                  <c:v>10559.512781181083</c:v>
                </c:pt>
                <c:pt idx="10">
                  <c:v>13338.565600293954</c:v>
                </c:pt>
                <c:pt idx="11">
                  <c:v>8965.3032583797994</c:v>
                </c:pt>
                <c:pt idx="12">
                  <c:v>10084.285068868743</c:v>
                </c:pt>
                <c:pt idx="13">
                  <c:v>10840.881336895878</c:v>
                </c:pt>
                <c:pt idx="14">
                  <c:v>7732.0059771700444</c:v>
                </c:pt>
                <c:pt idx="15">
                  <c:v>10292.567283257535</c:v>
                </c:pt>
                <c:pt idx="16">
                  <c:v>12173.933522293424</c:v>
                </c:pt>
                <c:pt idx="17">
                  <c:v>7704.1899227277218</c:v>
                </c:pt>
                <c:pt idx="18">
                  <c:v>5336.8630372020589</c:v>
                </c:pt>
                <c:pt idx="19">
                  <c:v>3643.750515971918</c:v>
                </c:pt>
                <c:pt idx="20">
                  <c:v>5430.543126585987</c:v>
                </c:pt>
                <c:pt idx="21">
                  <c:v>3206.8931547944271</c:v>
                </c:pt>
                <c:pt idx="22">
                  <c:v>3135.5646411884172</c:v>
                </c:pt>
                <c:pt idx="23">
                  <c:v>4054.4058676594391</c:v>
                </c:pt>
                <c:pt idx="24">
                  <c:v>3359.8448149949731</c:v>
                </c:pt>
                <c:pt idx="25">
                  <c:v>3410.7915912847066</c:v>
                </c:pt>
                <c:pt idx="26">
                  <c:v>11917.478987169639</c:v>
                </c:pt>
                <c:pt idx="27">
                  <c:v>17254.24602286853</c:v>
                </c:pt>
                <c:pt idx="28">
                  <c:v>13684.715611015985</c:v>
                </c:pt>
                <c:pt idx="29">
                  <c:v>12589.610569285178</c:v>
                </c:pt>
                <c:pt idx="30">
                  <c:v>14155.369149706528</c:v>
                </c:pt>
                <c:pt idx="31">
                  <c:v>13338.779369603635</c:v>
                </c:pt>
                <c:pt idx="32">
                  <c:v>11807.160886205125</c:v>
                </c:pt>
                <c:pt idx="33">
                  <c:v>15452.371630019441</c:v>
                </c:pt>
                <c:pt idx="34">
                  <c:v>5615.5018254031738</c:v>
                </c:pt>
                <c:pt idx="35">
                  <c:v>6413.2686517193897</c:v>
                </c:pt>
                <c:pt idx="36">
                  <c:v>5586.6746666265581</c:v>
                </c:pt>
                <c:pt idx="37">
                  <c:v>7852.3013207451004</c:v>
                </c:pt>
                <c:pt idx="38">
                  <c:v>8716.3959885189306</c:v>
                </c:pt>
                <c:pt idx="39">
                  <c:v>9929.6317298595513</c:v>
                </c:pt>
                <c:pt idx="40">
                  <c:v>5560.1229699328533</c:v>
                </c:pt>
                <c:pt idx="41">
                  <c:v>7118.0677246580353</c:v>
                </c:pt>
                <c:pt idx="42">
                  <c:v>4666.6760636928493</c:v>
                </c:pt>
                <c:pt idx="43">
                  <c:v>11810.023853154782</c:v>
                </c:pt>
                <c:pt idx="44">
                  <c:v>11160.437505634207</c:v>
                </c:pt>
                <c:pt idx="45">
                  <c:v>12420.18163869369</c:v>
                </c:pt>
                <c:pt idx="46">
                  <c:v>10215.397903938261</c:v>
                </c:pt>
                <c:pt idx="47">
                  <c:v>11261.456573750746</c:v>
                </c:pt>
                <c:pt idx="48">
                  <c:v>12223.000901160458</c:v>
                </c:pt>
                <c:pt idx="49">
                  <c:v>9463.0806401063983</c:v>
                </c:pt>
                <c:pt idx="50">
                  <c:v>11914.861133459899</c:v>
                </c:pt>
                <c:pt idx="51">
                  <c:v>11382.574236969649</c:v>
                </c:pt>
                <c:pt idx="52">
                  <c:v>3528.9509480141387</c:v>
                </c:pt>
                <c:pt idx="53">
                  <c:v>4213.1333138302316</c:v>
                </c:pt>
                <c:pt idx="54">
                  <c:v>3363.5520067495713</c:v>
                </c:pt>
                <c:pt idx="55">
                  <c:v>4606.7899186488885</c:v>
                </c:pt>
                <c:pt idx="56">
                  <c:v>4470.3400860845186</c:v>
                </c:pt>
                <c:pt idx="57">
                  <c:v>5348.7334711798776</c:v>
                </c:pt>
                <c:pt idx="58">
                  <c:v>3531.584506011292</c:v>
                </c:pt>
                <c:pt idx="59">
                  <c:v>4174.6380409422591</c:v>
                </c:pt>
                <c:pt idx="60">
                  <c:v>3217.5723346021468</c:v>
                </c:pt>
                <c:pt idx="61">
                  <c:v>11556.479698097615</c:v>
                </c:pt>
                <c:pt idx="62">
                  <c:v>10374.22281293971</c:v>
                </c:pt>
                <c:pt idx="63">
                  <c:v>13075.662068774422</c:v>
                </c:pt>
                <c:pt idx="64">
                  <c:v>11297.704573717059</c:v>
                </c:pt>
                <c:pt idx="65">
                  <c:v>11544.569200319569</c:v>
                </c:pt>
                <c:pt idx="66">
                  <c:v>13746.357569628031</c:v>
                </c:pt>
                <c:pt idx="67">
                  <c:v>11381.540970296861</c:v>
                </c:pt>
                <c:pt idx="68">
                  <c:v>13620.169778827729</c:v>
                </c:pt>
                <c:pt idx="69">
                  <c:v>14144.35719066916</c:v>
                </c:pt>
              </c:numCache>
            </c:numRef>
          </c:xVal>
          <c:yVal>
            <c:numRef>
              <c:f>Sheet1!$L$146:$L$215</c:f>
              <c:numCache>
                <c:formatCode>General</c:formatCode>
                <c:ptCount val="70"/>
                <c:pt idx="0">
                  <c:v>4172.2420581071992</c:v>
                </c:pt>
                <c:pt idx="1">
                  <c:v>2569.0548471543448</c:v>
                </c:pt>
                <c:pt idx="2">
                  <c:v>3200.9973101874898</c:v>
                </c:pt>
                <c:pt idx="3">
                  <c:v>5226.0607398866623</c:v>
                </c:pt>
                <c:pt idx="4">
                  <c:v>4322.5623036347397</c:v>
                </c:pt>
                <c:pt idx="5">
                  <c:v>5001.0806728532925</c:v>
                </c:pt>
                <c:pt idx="6">
                  <c:v>4423.1758162985252</c:v>
                </c:pt>
                <c:pt idx="7">
                  <c:v>5974.5660717897017</c:v>
                </c:pt>
                <c:pt idx="8">
                  <c:v>6029.16426357399</c:v>
                </c:pt>
                <c:pt idx="9">
                  <c:v>2834.2661215148278</c:v>
                </c:pt>
                <c:pt idx="10">
                  <c:v>5683.5250547811129</c:v>
                </c:pt>
                <c:pt idx="11">
                  <c:v>2386.21389305607</c:v>
                </c:pt>
                <c:pt idx="12">
                  <c:v>4381.813297117872</c:v>
                </c:pt>
                <c:pt idx="13">
                  <c:v>1724.1286548335847</c:v>
                </c:pt>
                <c:pt idx="14">
                  <c:v>2417.6524184553514</c:v>
                </c:pt>
                <c:pt idx="15">
                  <c:v>268.42086468281701</c:v>
                </c:pt>
                <c:pt idx="16">
                  <c:v>2540.6085139031525</c:v>
                </c:pt>
                <c:pt idx="17">
                  <c:v>4172.2420581071992</c:v>
                </c:pt>
                <c:pt idx="18">
                  <c:v>2569.0548471543448</c:v>
                </c:pt>
                <c:pt idx="19">
                  <c:v>3200.9973101874898</c:v>
                </c:pt>
                <c:pt idx="20">
                  <c:v>5226.0607398866623</c:v>
                </c:pt>
                <c:pt idx="21">
                  <c:v>4322.5623036347397</c:v>
                </c:pt>
                <c:pt idx="22">
                  <c:v>5001.0806728532925</c:v>
                </c:pt>
                <c:pt idx="23">
                  <c:v>4423.1758162985252</c:v>
                </c:pt>
                <c:pt idx="24">
                  <c:v>5974.5660717897017</c:v>
                </c:pt>
                <c:pt idx="25">
                  <c:v>6029.16426357399</c:v>
                </c:pt>
                <c:pt idx="26">
                  <c:v>2834.2661215148278</c:v>
                </c:pt>
                <c:pt idx="27">
                  <c:v>5683.5250547811129</c:v>
                </c:pt>
                <c:pt idx="28">
                  <c:v>2386.21389305607</c:v>
                </c:pt>
                <c:pt idx="29">
                  <c:v>4381.813297117872</c:v>
                </c:pt>
                <c:pt idx="30">
                  <c:v>1724.1286548335847</c:v>
                </c:pt>
                <c:pt idx="31">
                  <c:v>2417.6524184553514</c:v>
                </c:pt>
                <c:pt idx="32">
                  <c:v>268.42086468281701</c:v>
                </c:pt>
                <c:pt idx="33">
                  <c:v>2540.6085139031525</c:v>
                </c:pt>
                <c:pt idx="34">
                  <c:v>3025.4929810677004</c:v>
                </c:pt>
                <c:pt idx="35">
                  <c:v>3392.4515589157054</c:v>
                </c:pt>
                <c:pt idx="36">
                  <c:v>3268.8444708701104</c:v>
                </c:pt>
                <c:pt idx="37">
                  <c:v>4217.2015630437008</c:v>
                </c:pt>
                <c:pt idx="38">
                  <c:v>2522.0141340569999</c:v>
                </c:pt>
                <c:pt idx="39">
                  <c:v>2630.1310387852504</c:v>
                </c:pt>
                <c:pt idx="40">
                  <c:v>5295.3304914209712</c:v>
                </c:pt>
                <c:pt idx="41">
                  <c:v>2509.8964770122102</c:v>
                </c:pt>
                <c:pt idx="42">
                  <c:v>3443.5110207437779</c:v>
                </c:pt>
                <c:pt idx="43">
                  <c:v>3340.9345017253595</c:v>
                </c:pt>
                <c:pt idx="44">
                  <c:v>1368.125097007977</c:v>
                </c:pt>
                <c:pt idx="45">
                  <c:v>5956.4381890624381</c:v>
                </c:pt>
                <c:pt idx="46">
                  <c:v>78.892099714890008</c:v>
                </c:pt>
                <c:pt idx="47">
                  <c:v>144.114406560432</c:v>
                </c:pt>
                <c:pt idx="48">
                  <c:v>162.88066167357599</c:v>
                </c:pt>
                <c:pt idx="49">
                  <c:v>1382.6094193878121</c:v>
                </c:pt>
                <c:pt idx="50">
                  <c:v>1191.0372317744673</c:v>
                </c:pt>
                <c:pt idx="51">
                  <c:v>1271.2213256838479</c:v>
                </c:pt>
                <c:pt idx="52">
                  <c:v>3025.4929810677004</c:v>
                </c:pt>
                <c:pt idx="53">
                  <c:v>3392.4515589157054</c:v>
                </c:pt>
                <c:pt idx="54">
                  <c:v>3268.8444708701104</c:v>
                </c:pt>
                <c:pt idx="55">
                  <c:v>4217.2015630437008</c:v>
                </c:pt>
                <c:pt idx="56">
                  <c:v>2522.0141340569999</c:v>
                </c:pt>
                <c:pt idx="57">
                  <c:v>2630.1310387852504</c:v>
                </c:pt>
                <c:pt idx="58">
                  <c:v>5295.3304914209712</c:v>
                </c:pt>
                <c:pt idx="59">
                  <c:v>2509.8964770122102</c:v>
                </c:pt>
                <c:pt idx="60">
                  <c:v>3443.5110207437779</c:v>
                </c:pt>
                <c:pt idx="61">
                  <c:v>3340.9345017253595</c:v>
                </c:pt>
                <c:pt idx="62">
                  <c:v>1368.125097007977</c:v>
                </c:pt>
                <c:pt idx="63">
                  <c:v>5956.4381890624381</c:v>
                </c:pt>
                <c:pt idx="64">
                  <c:v>78.892099714890008</c:v>
                </c:pt>
                <c:pt idx="65">
                  <c:v>144.114406560432</c:v>
                </c:pt>
                <c:pt idx="66">
                  <c:v>162.88066167357599</c:v>
                </c:pt>
                <c:pt idx="67">
                  <c:v>1382.6094193878121</c:v>
                </c:pt>
                <c:pt idx="68">
                  <c:v>1191.0372317744673</c:v>
                </c:pt>
                <c:pt idx="69">
                  <c:v>1271.2213256838479</c:v>
                </c:pt>
              </c:numCache>
            </c:numRef>
          </c:yVal>
          <c:smooth val="0"/>
        </c:ser>
        <c:ser>
          <c:idx val="2"/>
          <c:order val="2"/>
          <c:tx>
            <c:v>Non-DT: Irrigated</c:v>
          </c:tx>
          <c:spPr>
            <a:ln w="28575">
              <a:noFill/>
            </a:ln>
          </c:spPr>
          <c:marker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Sheet1!$N$74:$N$145</c:f>
              <c:numCache>
                <c:formatCode>General</c:formatCode>
                <c:ptCount val="72"/>
                <c:pt idx="0">
                  <c:v>11053.057592949606</c:v>
                </c:pt>
                <c:pt idx="1">
                  <c:v>11371.306683072724</c:v>
                </c:pt>
                <c:pt idx="2">
                  <c:v>11134.309317591273</c:v>
                </c:pt>
                <c:pt idx="3">
                  <c:v>10456.821141554638</c:v>
                </c:pt>
                <c:pt idx="4">
                  <c:v>11179.362727141088</c:v>
                </c:pt>
                <c:pt idx="5">
                  <c:v>10817.409882439773</c:v>
                </c:pt>
                <c:pt idx="6">
                  <c:v>10735.495155338116</c:v>
                </c:pt>
                <c:pt idx="7">
                  <c:v>12251.253530414255</c:v>
                </c:pt>
                <c:pt idx="8">
                  <c:v>10908.583669326641</c:v>
                </c:pt>
                <c:pt idx="9">
                  <c:v>12116.325732093928</c:v>
                </c:pt>
                <c:pt idx="10">
                  <c:v>13406.042846322964</c:v>
                </c:pt>
                <c:pt idx="11">
                  <c:v>13762.863129935025</c:v>
                </c:pt>
                <c:pt idx="12">
                  <c:v>10904.680912049358</c:v>
                </c:pt>
                <c:pt idx="13">
                  <c:v>11552.698122748794</c:v>
                </c:pt>
                <c:pt idx="14">
                  <c:v>12823.767378881936</c:v>
                </c:pt>
                <c:pt idx="15">
                  <c:v>11046.6195479008</c:v>
                </c:pt>
                <c:pt idx="16">
                  <c:v>11719.95638702378</c:v>
                </c:pt>
                <c:pt idx="17">
                  <c:v>13054.708780527959</c:v>
                </c:pt>
                <c:pt idx="18">
                  <c:v>7392.6880058903953</c:v>
                </c:pt>
                <c:pt idx="19">
                  <c:v>11632.610740267586</c:v>
                </c:pt>
                <c:pt idx="20">
                  <c:v>7162.2136272852231</c:v>
                </c:pt>
                <c:pt idx="21">
                  <c:v>8038.7191482400976</c:v>
                </c:pt>
                <c:pt idx="22">
                  <c:v>8903.5912348859529</c:v>
                </c:pt>
                <c:pt idx="23">
                  <c:v>7637.3879929918676</c:v>
                </c:pt>
                <c:pt idx="24">
                  <c:v>8843.1527272168241</c:v>
                </c:pt>
                <c:pt idx="25">
                  <c:v>11531.746035073409</c:v>
                </c:pt>
                <c:pt idx="26">
                  <c:v>7669.2857950483576</c:v>
                </c:pt>
                <c:pt idx="27">
                  <c:v>16771.023014401639</c:v>
                </c:pt>
                <c:pt idx="28">
                  <c:v>17973.810899995351</c:v>
                </c:pt>
                <c:pt idx="29">
                  <c:v>15445.157941726535</c:v>
                </c:pt>
                <c:pt idx="30">
                  <c:v>9085.4433977898643</c:v>
                </c:pt>
                <c:pt idx="31">
                  <c:v>13188.07828993395</c:v>
                </c:pt>
                <c:pt idx="32">
                  <c:v>10562.820767714384</c:v>
                </c:pt>
                <c:pt idx="33">
                  <c:v>13093.991660160207</c:v>
                </c:pt>
                <c:pt idx="34">
                  <c:v>14826.248415826158</c:v>
                </c:pt>
                <c:pt idx="35">
                  <c:v>16464.209155011104</c:v>
                </c:pt>
                <c:pt idx="36">
                  <c:v>12001.14183429878</c:v>
                </c:pt>
                <c:pt idx="37">
                  <c:v>12185.145261921954</c:v>
                </c:pt>
                <c:pt idx="38">
                  <c:v>9631.8813821825352</c:v>
                </c:pt>
                <c:pt idx="39">
                  <c:v>13137.948268098882</c:v>
                </c:pt>
                <c:pt idx="40">
                  <c:v>12314.469817706507</c:v>
                </c:pt>
                <c:pt idx="41">
                  <c:v>12269.698497225969</c:v>
                </c:pt>
                <c:pt idx="42">
                  <c:v>10696.605621182529</c:v>
                </c:pt>
                <c:pt idx="43">
                  <c:v>10937.557526842134</c:v>
                </c:pt>
                <c:pt idx="44">
                  <c:v>11783.78401598928</c:v>
                </c:pt>
                <c:pt idx="45">
                  <c:v>13722.444235074247</c:v>
                </c:pt>
                <c:pt idx="46">
                  <c:v>12819.700573241435</c:v>
                </c:pt>
                <c:pt idx="47">
                  <c:v>14669.287590269012</c:v>
                </c:pt>
                <c:pt idx="48">
                  <c:v>13347.414615836966</c:v>
                </c:pt>
                <c:pt idx="49">
                  <c:v>13549.834958041176</c:v>
                </c:pt>
                <c:pt idx="50">
                  <c:v>13651.99658735133</c:v>
                </c:pt>
                <c:pt idx="51">
                  <c:v>13842.461767269775</c:v>
                </c:pt>
                <c:pt idx="52">
                  <c:v>14545.456188430939</c:v>
                </c:pt>
                <c:pt idx="53">
                  <c:v>14355.869903896753</c:v>
                </c:pt>
                <c:pt idx="54">
                  <c:v>11303.265431505397</c:v>
                </c:pt>
                <c:pt idx="55">
                  <c:v>15528.20443725772</c:v>
                </c:pt>
                <c:pt idx="56">
                  <c:v>6669.8201845509284</c:v>
                </c:pt>
                <c:pt idx="57">
                  <c:v>16138.740948381188</c:v>
                </c:pt>
                <c:pt idx="58">
                  <c:v>13034.831793414758</c:v>
                </c:pt>
                <c:pt idx="59">
                  <c:v>17125.658173227235</c:v>
                </c:pt>
                <c:pt idx="60">
                  <c:v>11235.280142615675</c:v>
                </c:pt>
                <c:pt idx="61">
                  <c:v>10897.726367592053</c:v>
                </c:pt>
                <c:pt idx="62">
                  <c:v>11599.455845483486</c:v>
                </c:pt>
                <c:pt idx="63">
                  <c:v>19984.762661677814</c:v>
                </c:pt>
                <c:pt idx="64">
                  <c:v>19132.878653697684</c:v>
                </c:pt>
                <c:pt idx="65">
                  <c:v>25189.268821535868</c:v>
                </c:pt>
                <c:pt idx="66">
                  <c:v>22969.733580115822</c:v>
                </c:pt>
                <c:pt idx="67">
                  <c:v>25088.514161957573</c:v>
                </c:pt>
                <c:pt idx="68">
                  <c:v>25487.023887147112</c:v>
                </c:pt>
                <c:pt idx="69">
                  <c:v>19507.253562729038</c:v>
                </c:pt>
                <c:pt idx="70">
                  <c:v>20497.077264047697</c:v>
                </c:pt>
                <c:pt idx="71">
                  <c:v>28084.440940207693</c:v>
                </c:pt>
              </c:numCache>
            </c:numRef>
          </c:xVal>
          <c:yVal>
            <c:numRef>
              <c:f>Sheet1!$L$74:$L$145</c:f>
              <c:numCache>
                <c:formatCode>General</c:formatCode>
                <c:ptCount val="72"/>
                <c:pt idx="0">
                  <c:v>8715.4749644487529</c:v>
                </c:pt>
                <c:pt idx="1">
                  <c:v>9380.8209874841559</c:v>
                </c:pt>
                <c:pt idx="2">
                  <c:v>9357.1580901491561</c:v>
                </c:pt>
                <c:pt idx="3">
                  <c:v>7812.0903354649645</c:v>
                </c:pt>
                <c:pt idx="4">
                  <c:v>4980.3914129500572</c:v>
                </c:pt>
                <c:pt idx="5">
                  <c:v>8867.3648488328472</c:v>
                </c:pt>
                <c:pt idx="6">
                  <c:v>10401.939235353599</c:v>
                </c:pt>
                <c:pt idx="7">
                  <c:v>11438.4417469047</c:v>
                </c:pt>
                <c:pt idx="8">
                  <c:v>10065.217896483502</c:v>
                </c:pt>
                <c:pt idx="9">
                  <c:v>5835.6383845243272</c:v>
                </c:pt>
                <c:pt idx="10">
                  <c:v>11561.423458377871</c:v>
                </c:pt>
                <c:pt idx="11">
                  <c:v>13237.10364552345</c:v>
                </c:pt>
                <c:pt idx="12">
                  <c:v>7547.1751853625592</c:v>
                </c:pt>
                <c:pt idx="13">
                  <c:v>6183.0063369882218</c:v>
                </c:pt>
                <c:pt idx="14">
                  <c:v>11535.540755911921</c:v>
                </c:pt>
                <c:pt idx="15">
                  <c:v>4279.8744368424004</c:v>
                </c:pt>
                <c:pt idx="16">
                  <c:v>6730.8502994904602</c:v>
                </c:pt>
                <c:pt idx="17">
                  <c:v>8755.8427404976264</c:v>
                </c:pt>
                <c:pt idx="18">
                  <c:v>8715.4749644487529</c:v>
                </c:pt>
                <c:pt idx="19">
                  <c:v>9380.8209874841559</c:v>
                </c:pt>
                <c:pt idx="20">
                  <c:v>9357.1580901491561</c:v>
                </c:pt>
                <c:pt idx="21">
                  <c:v>7812.0903354649645</c:v>
                </c:pt>
                <c:pt idx="22">
                  <c:v>4980.3914129500572</c:v>
                </c:pt>
                <c:pt idx="23">
                  <c:v>8867.3648488328472</c:v>
                </c:pt>
                <c:pt idx="24">
                  <c:v>10401.939235353599</c:v>
                </c:pt>
                <c:pt idx="25">
                  <c:v>11438.4417469047</c:v>
                </c:pt>
                <c:pt idx="26">
                  <c:v>10065.217896483502</c:v>
                </c:pt>
                <c:pt idx="27">
                  <c:v>5835.6383845243272</c:v>
                </c:pt>
                <c:pt idx="28">
                  <c:v>11561.423458377871</c:v>
                </c:pt>
                <c:pt idx="29">
                  <c:v>13237.10364552345</c:v>
                </c:pt>
                <c:pt idx="30">
                  <c:v>7547.1751853625592</c:v>
                </c:pt>
                <c:pt idx="31">
                  <c:v>6183.0063369882218</c:v>
                </c:pt>
                <c:pt idx="32">
                  <c:v>11535.540755911921</c:v>
                </c:pt>
                <c:pt idx="33">
                  <c:v>4279.8744368424004</c:v>
                </c:pt>
                <c:pt idx="34">
                  <c:v>6730.8502994904602</c:v>
                </c:pt>
                <c:pt idx="35">
                  <c:v>8755.8427404976264</c:v>
                </c:pt>
                <c:pt idx="36">
                  <c:v>6613.7798051324999</c:v>
                </c:pt>
                <c:pt idx="37">
                  <c:v>7464.0350321737187</c:v>
                </c:pt>
                <c:pt idx="38">
                  <c:v>5021.0251148927937</c:v>
                </c:pt>
                <c:pt idx="39">
                  <c:v>9676.6562201732741</c:v>
                </c:pt>
                <c:pt idx="40">
                  <c:v>12129.653570336528</c:v>
                </c:pt>
                <c:pt idx="41">
                  <c:v>8127.6322544156037</c:v>
                </c:pt>
                <c:pt idx="42">
                  <c:v>4995.4336914249898</c:v>
                </c:pt>
                <c:pt idx="43">
                  <c:v>7671.9710522980804</c:v>
                </c:pt>
                <c:pt idx="44">
                  <c:v>4581.2946767048998</c:v>
                </c:pt>
                <c:pt idx="45">
                  <c:v>5345.0969449303802</c:v>
                </c:pt>
                <c:pt idx="46">
                  <c:v>8991.3516700404398</c:v>
                </c:pt>
                <c:pt idx="47">
                  <c:v>9909.4354654877989</c:v>
                </c:pt>
                <c:pt idx="48">
                  <c:v>4413.3433190535143</c:v>
                </c:pt>
                <c:pt idx="49">
                  <c:v>5624.2481447913742</c:v>
                </c:pt>
                <c:pt idx="50">
                  <c:v>7403.6439377608958</c:v>
                </c:pt>
                <c:pt idx="51">
                  <c:v>6647.5107018812241</c:v>
                </c:pt>
                <c:pt idx="52">
                  <c:v>9593.5019819264999</c:v>
                </c:pt>
                <c:pt idx="53">
                  <c:v>6316.9366456973694</c:v>
                </c:pt>
                <c:pt idx="54">
                  <c:v>6613.7798051324999</c:v>
                </c:pt>
                <c:pt idx="55">
                  <c:v>7464.0350321737187</c:v>
                </c:pt>
                <c:pt idx="56">
                  <c:v>5021.0251148927937</c:v>
                </c:pt>
                <c:pt idx="57">
                  <c:v>9676.6562201732741</c:v>
                </c:pt>
                <c:pt idx="58">
                  <c:v>12129.653570336528</c:v>
                </c:pt>
                <c:pt idx="59">
                  <c:v>8127.6322544156037</c:v>
                </c:pt>
                <c:pt idx="60">
                  <c:v>4995.4336914249898</c:v>
                </c:pt>
                <c:pt idx="61">
                  <c:v>7671.9710522980804</c:v>
                </c:pt>
                <c:pt idx="62">
                  <c:v>4581.2946767048998</c:v>
                </c:pt>
                <c:pt idx="63">
                  <c:v>5345.0969449303802</c:v>
                </c:pt>
                <c:pt idx="64">
                  <c:v>8991.3516700404398</c:v>
                </c:pt>
                <c:pt idx="65">
                  <c:v>9909.4354654877989</c:v>
                </c:pt>
                <c:pt idx="66">
                  <c:v>4413.3433190535143</c:v>
                </c:pt>
                <c:pt idx="67">
                  <c:v>5624.2481447913742</c:v>
                </c:pt>
                <c:pt idx="68">
                  <c:v>7403.6439377608958</c:v>
                </c:pt>
                <c:pt idx="69">
                  <c:v>6647.5107018812241</c:v>
                </c:pt>
                <c:pt idx="70">
                  <c:v>9593.5019819264999</c:v>
                </c:pt>
                <c:pt idx="71">
                  <c:v>6316.9366456973694</c:v>
                </c:pt>
              </c:numCache>
            </c:numRef>
          </c:yVal>
          <c:smooth val="0"/>
        </c:ser>
        <c:ser>
          <c:idx val="3"/>
          <c:order val="3"/>
          <c:tx>
            <c:v>Non-DT: Rainfed</c:v>
          </c:tx>
          <c:spPr>
            <a:ln w="28575">
              <a:noFill/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xVal>
            <c:numRef>
              <c:f>Sheet1!$N$216:$N$287</c:f>
              <c:numCache>
                <c:formatCode>General</c:formatCode>
                <c:ptCount val="72"/>
                <c:pt idx="0">
                  <c:v>8307.1536215436117</c:v>
                </c:pt>
                <c:pt idx="1">
                  <c:v>3964.2729978341986</c:v>
                </c:pt>
                <c:pt idx="2">
                  <c:v>3958.3657662294841</c:v>
                </c:pt>
                <c:pt idx="3">
                  <c:v>4553.8232356562712</c:v>
                </c:pt>
                <c:pt idx="4">
                  <c:v>5940.7853086891264</c:v>
                </c:pt>
                <c:pt idx="5">
                  <c:v>5240.9990928093621</c:v>
                </c:pt>
                <c:pt idx="6">
                  <c:v>6091.9478422602124</c:v>
                </c:pt>
                <c:pt idx="7">
                  <c:v>4356.7160434627685</c:v>
                </c:pt>
                <c:pt idx="8">
                  <c:v>5979.0095913813402</c:v>
                </c:pt>
                <c:pt idx="9">
                  <c:v>11426.969209414709</c:v>
                </c:pt>
                <c:pt idx="10">
                  <c:v>13022.563883353741</c:v>
                </c:pt>
                <c:pt idx="11">
                  <c:v>11165.265651434554</c:v>
                </c:pt>
                <c:pt idx="12">
                  <c:v>9701.5167702591625</c:v>
                </c:pt>
                <c:pt idx="13">
                  <c:v>10069.466373371222</c:v>
                </c:pt>
                <c:pt idx="14">
                  <c:v>10386.329749552335</c:v>
                </c:pt>
                <c:pt idx="15">
                  <c:v>9942.0897645754867</c:v>
                </c:pt>
                <c:pt idx="16">
                  <c:v>8034.6352905200183</c:v>
                </c:pt>
                <c:pt idx="17">
                  <c:v>10402.964512449395</c:v>
                </c:pt>
                <c:pt idx="18">
                  <c:v>5633.6358046982887</c:v>
                </c:pt>
                <c:pt idx="19">
                  <c:v>2755.0290314632362</c:v>
                </c:pt>
                <c:pt idx="20">
                  <c:v>2819.9410011402615</c:v>
                </c:pt>
                <c:pt idx="21">
                  <c:v>2824.4262721241598</c:v>
                </c:pt>
                <c:pt idx="22">
                  <c:v>3572.9465882763875</c:v>
                </c:pt>
                <c:pt idx="23">
                  <c:v>3402.2839115227766</c:v>
                </c:pt>
                <c:pt idx="24">
                  <c:v>3434.0469475604687</c:v>
                </c:pt>
                <c:pt idx="25">
                  <c:v>3146.7206474705063</c:v>
                </c:pt>
                <c:pt idx="26">
                  <c:v>3520.0914517441224</c:v>
                </c:pt>
                <c:pt idx="27">
                  <c:v>11056.333914676979</c:v>
                </c:pt>
                <c:pt idx="28">
                  <c:v>10320.069597092515</c:v>
                </c:pt>
                <c:pt idx="29">
                  <c:v>12332.63020400045</c:v>
                </c:pt>
                <c:pt idx="30">
                  <c:v>7794.3534478261545</c:v>
                </c:pt>
                <c:pt idx="31">
                  <c:v>9262.1378727896063</c:v>
                </c:pt>
                <c:pt idx="32">
                  <c:v>11042.575349721106</c:v>
                </c:pt>
                <c:pt idx="33">
                  <c:v>8829.4499538557757</c:v>
                </c:pt>
                <c:pt idx="34">
                  <c:v>8773.2837759332651</c:v>
                </c:pt>
                <c:pt idx="35">
                  <c:v>11181.152521343765</c:v>
                </c:pt>
                <c:pt idx="36">
                  <c:v>10276.244219076929</c:v>
                </c:pt>
                <c:pt idx="37">
                  <c:v>10682.076014475289</c:v>
                </c:pt>
                <c:pt idx="38">
                  <c:v>9919.8087042285024</c:v>
                </c:pt>
                <c:pt idx="39">
                  <c:v>7902.3032667510734</c:v>
                </c:pt>
                <c:pt idx="40">
                  <c:v>9837.548179504176</c:v>
                </c:pt>
                <c:pt idx="41">
                  <c:v>6763.3980345030741</c:v>
                </c:pt>
                <c:pt idx="42">
                  <c:v>10453.233869617396</c:v>
                </c:pt>
                <c:pt idx="43">
                  <c:v>11664.495839099938</c:v>
                </c:pt>
                <c:pt idx="44">
                  <c:v>7740.5676153636923</c:v>
                </c:pt>
                <c:pt idx="45">
                  <c:v>11136.970317496358</c:v>
                </c:pt>
                <c:pt idx="46">
                  <c:v>13313.973115488936</c:v>
                </c:pt>
                <c:pt idx="47">
                  <c:v>11311.248429233214</c:v>
                </c:pt>
                <c:pt idx="48">
                  <c:v>10970.911983121439</c:v>
                </c:pt>
                <c:pt idx="49">
                  <c:v>12413.557981927568</c:v>
                </c:pt>
                <c:pt idx="50">
                  <c:v>12517.434858289016</c:v>
                </c:pt>
                <c:pt idx="51">
                  <c:v>10692.487121713944</c:v>
                </c:pt>
                <c:pt idx="52">
                  <c:v>10537.157246327444</c:v>
                </c:pt>
                <c:pt idx="53">
                  <c:v>12697.195880270416</c:v>
                </c:pt>
                <c:pt idx="54">
                  <c:v>7894.9234538157552</c:v>
                </c:pt>
                <c:pt idx="55">
                  <c:v>7568.9555120141531</c:v>
                </c:pt>
                <c:pt idx="56">
                  <c:v>7913.1252335527015</c:v>
                </c:pt>
                <c:pt idx="57">
                  <c:v>4846.3528567913627</c:v>
                </c:pt>
                <c:pt idx="58">
                  <c:v>6308.6332541326174</c:v>
                </c:pt>
                <c:pt idx="59">
                  <c:v>4573.2930177466515</c:v>
                </c:pt>
                <c:pt idx="60">
                  <c:v>9714.0551013381173</c:v>
                </c:pt>
                <c:pt idx="61">
                  <c:v>9340.0521339518054</c:v>
                </c:pt>
                <c:pt idx="62">
                  <c:v>5565.8000168555936</c:v>
                </c:pt>
                <c:pt idx="63">
                  <c:v>13326.328292307098</c:v>
                </c:pt>
                <c:pt idx="64">
                  <c:v>15901.312441487502</c:v>
                </c:pt>
                <c:pt idx="65">
                  <c:v>11744.613719101038</c:v>
                </c:pt>
                <c:pt idx="66">
                  <c:v>13204.510057528794</c:v>
                </c:pt>
                <c:pt idx="67">
                  <c:v>15813.384542590007</c:v>
                </c:pt>
                <c:pt idx="68">
                  <c:v>15686.828296277394</c:v>
                </c:pt>
                <c:pt idx="69">
                  <c:v>13662.900590862544</c:v>
                </c:pt>
                <c:pt idx="70">
                  <c:v>16671.148670730348</c:v>
                </c:pt>
                <c:pt idx="71">
                  <c:v>16397.077764977112</c:v>
                </c:pt>
              </c:numCache>
            </c:numRef>
          </c:xVal>
          <c:yVal>
            <c:numRef>
              <c:f>Sheet1!$L$216:$L$287</c:f>
              <c:numCache>
                <c:formatCode>General</c:formatCode>
                <c:ptCount val="72"/>
                <c:pt idx="0">
                  <c:v>1907.8695502336798</c:v>
                </c:pt>
                <c:pt idx="1">
                  <c:v>2277.6597881294401</c:v>
                </c:pt>
                <c:pt idx="2">
                  <c:v>2064.9883715264923</c:v>
                </c:pt>
                <c:pt idx="3">
                  <c:v>4134.493539432382</c:v>
                </c:pt>
                <c:pt idx="4">
                  <c:v>3818.8688003410725</c:v>
                </c:pt>
                <c:pt idx="5">
                  <c:v>4623.9273300701252</c:v>
                </c:pt>
                <c:pt idx="6">
                  <c:v>5377.9399196267241</c:v>
                </c:pt>
                <c:pt idx="7">
                  <c:v>6215.150129408551</c:v>
                </c:pt>
                <c:pt idx="8">
                  <c:v>3403.9821507456595</c:v>
                </c:pt>
                <c:pt idx="9">
                  <c:v>1548.0961548212158</c:v>
                </c:pt>
                <c:pt idx="10">
                  <c:v>4693.7723153705992</c:v>
                </c:pt>
                <c:pt idx="11">
                  <c:v>5384.4344459413196</c:v>
                </c:pt>
                <c:pt idx="12">
                  <c:v>3068.8979463297546</c:v>
                </c:pt>
                <c:pt idx="13">
                  <c:v>163.02737163705302</c:v>
                </c:pt>
                <c:pt idx="14">
                  <c:v>403.19789195485805</c:v>
                </c:pt>
                <c:pt idx="15">
                  <c:v>455.83574415548395</c:v>
                </c:pt>
                <c:pt idx="16">
                  <c:v>26.252669987775</c:v>
                </c:pt>
                <c:pt idx="17">
                  <c:v>1215.2659352768553</c:v>
                </c:pt>
                <c:pt idx="18">
                  <c:v>1907.8695502336798</c:v>
                </c:pt>
                <c:pt idx="19">
                  <c:v>2277.6597881294401</c:v>
                </c:pt>
                <c:pt idx="20">
                  <c:v>2064.9883715264923</c:v>
                </c:pt>
                <c:pt idx="21">
                  <c:v>4134.493539432382</c:v>
                </c:pt>
                <c:pt idx="22">
                  <c:v>3818.8688003410725</c:v>
                </c:pt>
                <c:pt idx="23">
                  <c:v>4623.9273300701252</c:v>
                </c:pt>
                <c:pt idx="24">
                  <c:v>5377.9399196267241</c:v>
                </c:pt>
                <c:pt idx="25">
                  <c:v>6215.150129408551</c:v>
                </c:pt>
                <c:pt idx="26">
                  <c:v>3403.9821507456595</c:v>
                </c:pt>
                <c:pt idx="27">
                  <c:v>1548.0961548212158</c:v>
                </c:pt>
                <c:pt idx="28">
                  <c:v>4693.7723153705992</c:v>
                </c:pt>
                <c:pt idx="29">
                  <c:v>5384.4344459413196</c:v>
                </c:pt>
                <c:pt idx="30">
                  <c:v>3068.8979463297546</c:v>
                </c:pt>
                <c:pt idx="31">
                  <c:v>163.02737163705302</c:v>
                </c:pt>
                <c:pt idx="32">
                  <c:v>403.19789195485805</c:v>
                </c:pt>
                <c:pt idx="33">
                  <c:v>455.83574415548395</c:v>
                </c:pt>
                <c:pt idx="34">
                  <c:v>26.252669987775</c:v>
                </c:pt>
                <c:pt idx="35">
                  <c:v>1215.2659352768553</c:v>
                </c:pt>
                <c:pt idx="36">
                  <c:v>1805.2706078030249</c:v>
                </c:pt>
                <c:pt idx="37">
                  <c:v>2479.9617850787995</c:v>
                </c:pt>
                <c:pt idx="38">
                  <c:v>2708.9645446591198</c:v>
                </c:pt>
                <c:pt idx="39">
                  <c:v>4177.0929520608761</c:v>
                </c:pt>
                <c:pt idx="40">
                  <c:v>4599.2627034146108</c:v>
                </c:pt>
                <c:pt idx="41">
                  <c:v>4998.7436800403029</c:v>
                </c:pt>
                <c:pt idx="42">
                  <c:v>4734.1823465932875</c:v>
                </c:pt>
                <c:pt idx="43">
                  <c:v>4242.5963591026948</c:v>
                </c:pt>
                <c:pt idx="44">
                  <c:v>7872.0374688516022</c:v>
                </c:pt>
                <c:pt idx="45">
                  <c:v>1918.6676439305759</c:v>
                </c:pt>
                <c:pt idx="46">
                  <c:v>2129.8879239644166</c:v>
                </c:pt>
                <c:pt idx="47">
                  <c:v>1643.19365831544</c:v>
                </c:pt>
                <c:pt idx="48">
                  <c:v>1828.0166617666798</c:v>
                </c:pt>
                <c:pt idx="49">
                  <c:v>335.832252452928</c:v>
                </c:pt>
                <c:pt idx="50">
                  <c:v>573.27838452422998</c:v>
                </c:pt>
                <c:pt idx="51">
                  <c:v>1945.4193381310381</c:v>
                </c:pt>
                <c:pt idx="52">
                  <c:v>1441.9081142671591</c:v>
                </c:pt>
                <c:pt idx="53">
                  <c:v>3090.5873580270149</c:v>
                </c:pt>
                <c:pt idx="54">
                  <c:v>1805.2706078030249</c:v>
                </c:pt>
                <c:pt idx="55">
                  <c:v>2479.9617850787995</c:v>
                </c:pt>
                <c:pt idx="56">
                  <c:v>2708.9645446591198</c:v>
                </c:pt>
                <c:pt idx="57">
                  <c:v>4177.0929520608761</c:v>
                </c:pt>
                <c:pt idx="58">
                  <c:v>4599.2627034146108</c:v>
                </c:pt>
                <c:pt idx="59">
                  <c:v>4998.7436800403029</c:v>
                </c:pt>
                <c:pt idx="60">
                  <c:v>4734.1823465932875</c:v>
                </c:pt>
                <c:pt idx="61">
                  <c:v>4242.5963591026948</c:v>
                </c:pt>
                <c:pt idx="62">
                  <c:v>7872.0374688516022</c:v>
                </c:pt>
                <c:pt idx="63">
                  <c:v>1918.6676439305759</c:v>
                </c:pt>
                <c:pt idx="64">
                  <c:v>2129.8879239644166</c:v>
                </c:pt>
                <c:pt idx="65">
                  <c:v>1643.19365831544</c:v>
                </c:pt>
                <c:pt idx="66">
                  <c:v>1828.0166617666798</c:v>
                </c:pt>
                <c:pt idx="67">
                  <c:v>335.832252452928</c:v>
                </c:pt>
                <c:pt idx="68">
                  <c:v>573.27838452422998</c:v>
                </c:pt>
                <c:pt idx="69">
                  <c:v>1945.4193381310381</c:v>
                </c:pt>
                <c:pt idx="70">
                  <c:v>1441.9081142671591</c:v>
                </c:pt>
                <c:pt idx="71">
                  <c:v>3090.5873580270149</c:v>
                </c:pt>
              </c:numCache>
            </c:numRef>
          </c:yVal>
          <c:smooth val="0"/>
        </c:ser>
        <c:ser>
          <c:idx val="4"/>
          <c:order val="4"/>
          <c:tx>
            <c:v>Regression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chemeClr val="tx1"/>
              </a:solidFill>
              <a:ln>
                <a:noFill/>
              </a:ln>
            </c:spPr>
          </c:marker>
          <c:trendline>
            <c:spPr>
              <a:ln w="25400">
                <a:solidFill>
                  <a:schemeClr val="tx1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41156301890835073"/>
                  <c:y val="-0.4390193862388182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</a:t>
                    </a:r>
                    <a:r>
                      <a:rPr lang="en-US" baseline="0" dirty="0" smtClean="0"/>
                      <a:t>0.202x </a:t>
                    </a:r>
                    <a:r>
                      <a:rPr lang="en-US" baseline="0" dirty="0"/>
                      <a:t>+ </a:t>
                    </a:r>
                    <a:r>
                      <a:rPr lang="en-US" baseline="0" dirty="0" smtClean="0"/>
                      <a:t>3092</a:t>
                    </a:r>
                    <a:r>
                      <a:rPr lang="en-US" baseline="0" dirty="0"/>
                      <a:t>
R² = </a:t>
                    </a:r>
                    <a:r>
                      <a:rPr lang="en-US" baseline="0" dirty="0" smtClean="0"/>
                      <a:t>0.08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Sheet1!$P$2:$P$12</c:f>
              <c:numCache>
                <c:formatCode>General</c:formatCode>
                <c:ptCount val="11"/>
                <c:pt idx="0">
                  <c:v>2500</c:v>
                </c:pt>
                <c:pt idx="1">
                  <c:v>5000</c:v>
                </c:pt>
                <c:pt idx="2">
                  <c:v>7500</c:v>
                </c:pt>
                <c:pt idx="3">
                  <c:v>10000</c:v>
                </c:pt>
                <c:pt idx="4">
                  <c:v>12500</c:v>
                </c:pt>
                <c:pt idx="5">
                  <c:v>15000</c:v>
                </c:pt>
                <c:pt idx="6">
                  <c:v>17500</c:v>
                </c:pt>
                <c:pt idx="7">
                  <c:v>20000</c:v>
                </c:pt>
                <c:pt idx="8">
                  <c:v>22500</c:v>
                </c:pt>
                <c:pt idx="9">
                  <c:v>25000</c:v>
                </c:pt>
                <c:pt idx="10">
                  <c:v>27500</c:v>
                </c:pt>
              </c:numCache>
            </c:numRef>
          </c:xVal>
          <c:yVal>
            <c:numRef>
              <c:f>Sheet1!$Q$2:$Q$12</c:f>
              <c:numCache>
                <c:formatCode>General</c:formatCode>
                <c:ptCount val="11"/>
                <c:pt idx="0">
                  <c:v>3596.65</c:v>
                </c:pt>
                <c:pt idx="1">
                  <c:v>4101.3999999999996</c:v>
                </c:pt>
                <c:pt idx="2">
                  <c:v>4606.1499999999996</c:v>
                </c:pt>
                <c:pt idx="3">
                  <c:v>5110.8999999999996</c:v>
                </c:pt>
                <c:pt idx="4">
                  <c:v>5615.65</c:v>
                </c:pt>
                <c:pt idx="5">
                  <c:v>6120.4</c:v>
                </c:pt>
                <c:pt idx="6">
                  <c:v>6625.15</c:v>
                </c:pt>
                <c:pt idx="7">
                  <c:v>7129.9</c:v>
                </c:pt>
                <c:pt idx="8">
                  <c:v>7634.65</c:v>
                </c:pt>
                <c:pt idx="9">
                  <c:v>8139.4</c:v>
                </c:pt>
                <c:pt idx="10">
                  <c:v>8644.15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37984"/>
        <c:axId val="103339904"/>
      </c:scatterChart>
      <c:valAx>
        <c:axId val="103337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Potential Grain Yield (kg ha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3339904"/>
        <c:crosses val="autoZero"/>
        <c:crossBetween val="midCat"/>
      </c:valAx>
      <c:valAx>
        <c:axId val="103339904"/>
        <c:scaling>
          <c:orientation val="minMax"/>
          <c:max val="275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Actual Grain Yield (kg ha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3337984"/>
        <c:crosses val="autoZero"/>
        <c:crossBetween val="midCat"/>
      </c:valAx>
      <c:spPr>
        <a:ln w="6350"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en-US"/>
          </a:p>
        </c:txPr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7.716049382716049E-3"/>
          <c:y val="9.5990642431377209E-3"/>
          <c:w val="0.99228401712943781"/>
          <c:h val="9.970742131728017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Pioneer P1498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Sheet1!$H$2:$H$5</c:f>
                <c:numCache>
                  <c:formatCode>General</c:formatCode>
                  <c:ptCount val="4"/>
                  <c:pt idx="0">
                    <c:v>826.593758063731</c:v>
                  </c:pt>
                  <c:pt idx="1">
                    <c:v>301.97653262932687</c:v>
                  </c:pt>
                  <c:pt idx="2">
                    <c:v>627.07863282106803</c:v>
                  </c:pt>
                  <c:pt idx="3">
                    <c:v>633.08216876237009</c:v>
                  </c:pt>
                </c:numCache>
              </c:numRef>
            </c:plus>
            <c:minus>
              <c:numRef>
                <c:f>Sheet1!$H$2:$H$5</c:f>
                <c:numCache>
                  <c:formatCode>General</c:formatCode>
                  <c:ptCount val="4"/>
                  <c:pt idx="0">
                    <c:v>826.593758063731</c:v>
                  </c:pt>
                  <c:pt idx="1">
                    <c:v>301.97653262932687</c:v>
                  </c:pt>
                  <c:pt idx="2">
                    <c:v>627.07863282106803</c:v>
                  </c:pt>
                  <c:pt idx="3">
                    <c:v>633.08216876237009</c:v>
                  </c:pt>
                </c:numCache>
              </c:numRef>
            </c:minus>
            <c:spPr>
              <a:ln w="19050"/>
            </c:spPr>
          </c:errBars>
          <c:cat>
            <c:strRef>
              <c:f>Sheet1!$A$2:$A$5</c:f>
              <c:strCache>
                <c:ptCount val="4"/>
                <c:pt idx="0">
                  <c:v>Efaw - Irrigated</c:v>
                </c:pt>
                <c:pt idx="1">
                  <c:v>Efaw - Rainfed</c:v>
                </c:pt>
                <c:pt idx="2">
                  <c:v>LCB - Irrigated</c:v>
                </c:pt>
                <c:pt idx="3">
                  <c:v>LCB - Rainfed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6434.3333333333321</c:v>
                </c:pt>
                <c:pt idx="1">
                  <c:v>3366.9999999999995</c:v>
                </c:pt>
                <c:pt idx="2">
                  <c:v>7047.333333333333</c:v>
                </c:pt>
                <c:pt idx="3">
                  <c:v>1655.3333333333342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Dekalb 63-55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Sheet1!$I$2:$I$5</c:f>
                <c:numCache>
                  <c:formatCode>General</c:formatCode>
                  <c:ptCount val="4"/>
                  <c:pt idx="0">
                    <c:v>707.64843787521056</c:v>
                  </c:pt>
                  <c:pt idx="1">
                    <c:v>387.87535882955149</c:v>
                  </c:pt>
                  <c:pt idx="2">
                    <c:v>488.19885313731646</c:v>
                  </c:pt>
                  <c:pt idx="3">
                    <c:v>540.36689651654831</c:v>
                  </c:pt>
                </c:numCache>
              </c:numRef>
            </c:plus>
            <c:minus>
              <c:numRef>
                <c:f>Sheet1!$I$2:$I$5</c:f>
                <c:numCache>
                  <c:formatCode>General</c:formatCode>
                  <c:ptCount val="4"/>
                  <c:pt idx="0">
                    <c:v>707.64843787521056</c:v>
                  </c:pt>
                  <c:pt idx="1">
                    <c:v>387.87535882955149</c:v>
                  </c:pt>
                  <c:pt idx="2">
                    <c:v>488.19885313731646</c:v>
                  </c:pt>
                  <c:pt idx="3">
                    <c:v>540.36689651654831</c:v>
                  </c:pt>
                </c:numCache>
              </c:numRef>
            </c:minus>
            <c:spPr>
              <a:ln w="19050"/>
            </c:spPr>
          </c:errBars>
          <c:cat>
            <c:strRef>
              <c:f>Sheet1!$A$2:$A$5</c:f>
              <c:strCache>
                <c:ptCount val="4"/>
                <c:pt idx="0">
                  <c:v>Efaw - Irrigated</c:v>
                </c:pt>
                <c:pt idx="1">
                  <c:v>Efaw - Rainfed</c:v>
                </c:pt>
                <c:pt idx="2">
                  <c:v>LCB - Irrigated</c:v>
                </c:pt>
                <c:pt idx="3">
                  <c:v>LCB - Rainfed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8016</c:v>
                </c:pt>
                <c:pt idx="1">
                  <c:v>4546.666666666667</c:v>
                </c:pt>
                <c:pt idx="2">
                  <c:v>7931.9999999999991</c:v>
                </c:pt>
                <c:pt idx="3">
                  <c:v>2602.333333333333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Pioneer P1395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Sheet1!$J$2:$J$5</c:f>
                <c:numCache>
                  <c:formatCode>General</c:formatCode>
                  <c:ptCount val="4"/>
                  <c:pt idx="0">
                    <c:v>817.80306759831103</c:v>
                  </c:pt>
                  <c:pt idx="1">
                    <c:v>594.90571686723331</c:v>
                  </c:pt>
                  <c:pt idx="2">
                    <c:v>656.80463279001049</c:v>
                  </c:pt>
                  <c:pt idx="3">
                    <c:v>274.52195012283687</c:v>
                  </c:pt>
                </c:numCache>
              </c:numRef>
            </c:plus>
            <c:minus>
              <c:numRef>
                <c:f>Sheet1!$J$2:$J$5</c:f>
                <c:numCache>
                  <c:formatCode>General</c:formatCode>
                  <c:ptCount val="4"/>
                  <c:pt idx="0">
                    <c:v>817.80306759831103</c:v>
                  </c:pt>
                  <c:pt idx="1">
                    <c:v>594.90571686723331</c:v>
                  </c:pt>
                  <c:pt idx="2">
                    <c:v>656.80463279001049</c:v>
                  </c:pt>
                  <c:pt idx="3">
                    <c:v>274.52195012283687</c:v>
                  </c:pt>
                </c:numCache>
              </c:numRef>
            </c:minus>
            <c:spPr>
              <a:ln w="19050"/>
            </c:spPr>
          </c:errBars>
          <c:cat>
            <c:strRef>
              <c:f>Sheet1!$A$2:$A$5</c:f>
              <c:strCache>
                <c:ptCount val="4"/>
                <c:pt idx="0">
                  <c:v>Efaw - Irrigated</c:v>
                </c:pt>
                <c:pt idx="1">
                  <c:v>Efaw - Rainfed</c:v>
                </c:pt>
                <c:pt idx="2">
                  <c:v>LCB - Irrigated</c:v>
                </c:pt>
                <c:pt idx="3">
                  <c:v>LCB - Rainfed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7364.666666666667</c:v>
                </c:pt>
                <c:pt idx="1">
                  <c:v>4179.666666666667</c:v>
                </c:pt>
                <c:pt idx="2">
                  <c:v>7138.6666666666661</c:v>
                </c:pt>
                <c:pt idx="3">
                  <c:v>1656.3333333333335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Dekalb 62-09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Sheet1!$K$2:$K$5</c:f>
                <c:numCache>
                  <c:formatCode>General</c:formatCode>
                  <c:ptCount val="4"/>
                  <c:pt idx="0">
                    <c:v>612.20907967369624</c:v>
                  </c:pt>
                  <c:pt idx="1">
                    <c:v>502.25990053214218</c:v>
                  </c:pt>
                  <c:pt idx="2">
                    <c:v>1022.861835521977</c:v>
                  </c:pt>
                  <c:pt idx="3">
                    <c:v>674.50888158120767</c:v>
                  </c:pt>
                </c:numCache>
              </c:numRef>
            </c:plus>
            <c:minus>
              <c:numRef>
                <c:f>Sheet1!$K$2:$K$5</c:f>
                <c:numCache>
                  <c:formatCode>General</c:formatCode>
                  <c:ptCount val="4"/>
                  <c:pt idx="0">
                    <c:v>612.20907967369624</c:v>
                  </c:pt>
                  <c:pt idx="1">
                    <c:v>502.25990053214218</c:v>
                  </c:pt>
                  <c:pt idx="2">
                    <c:v>1022.861835521977</c:v>
                  </c:pt>
                  <c:pt idx="3">
                    <c:v>674.50888158120767</c:v>
                  </c:pt>
                </c:numCache>
              </c:numRef>
            </c:minus>
            <c:spPr>
              <a:ln w="19050"/>
            </c:spPr>
          </c:errBars>
          <c:cat>
            <c:strRef>
              <c:f>Sheet1!$A$2:$A$5</c:f>
              <c:strCache>
                <c:ptCount val="4"/>
                <c:pt idx="0">
                  <c:v>Efaw - Irrigated</c:v>
                </c:pt>
                <c:pt idx="1">
                  <c:v>Efaw - Rainfed</c:v>
                </c:pt>
                <c:pt idx="2">
                  <c:v>LCB - Irrigated</c:v>
                </c:pt>
                <c:pt idx="3">
                  <c:v>LCB - Rainfed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9002.3333333333321</c:v>
                </c:pt>
                <c:pt idx="1">
                  <c:v>3758.333333333333</c:v>
                </c:pt>
                <c:pt idx="2">
                  <c:v>8407.3333333333339</c:v>
                </c:pt>
                <c:pt idx="3">
                  <c:v>1884.3333333333335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545024"/>
        <c:axId val="50538752"/>
      </c:barChart>
      <c:catAx>
        <c:axId val="50545024"/>
        <c:scaling>
          <c:orientation val="minMax"/>
        </c:scaling>
        <c:delete val="0"/>
        <c:axPos val="b"/>
        <c:majorTickMark val="out"/>
        <c:minorTickMark val="none"/>
        <c:tickLblPos val="nextTo"/>
        <c:crossAx val="50538752"/>
        <c:crosses val="autoZero"/>
        <c:auto val="1"/>
        <c:lblAlgn val="ctr"/>
        <c:lblOffset val="100"/>
        <c:noMultiLvlLbl val="0"/>
      </c:catAx>
      <c:valAx>
        <c:axId val="505387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Grain Yield</a:t>
                </a:r>
                <a:r>
                  <a:rPr lang="en-US" sz="1600" baseline="0" dirty="0" smtClean="0"/>
                  <a:t> (kg ha</a:t>
                </a:r>
                <a:r>
                  <a:rPr lang="en-US" sz="1600" baseline="30000" dirty="0" smtClean="0"/>
                  <a:t>-1</a:t>
                </a:r>
                <a:r>
                  <a:rPr lang="en-US" sz="1600" baseline="0" dirty="0" smtClean="0"/>
                  <a:t>)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1.8518518518518517E-2"/>
              <c:y val="0.158849323083136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0545024"/>
        <c:crosses val="autoZero"/>
        <c:crossBetween val="between"/>
        <c:majorUnit val="200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2729010725511"/>
          <c:y val="4.3963973681372018E-2"/>
          <c:w val="0.79828119458040714"/>
          <c:h val="0.8097369078865142"/>
        </c:manualLayout>
      </c:layout>
      <c:scatterChart>
        <c:scatterStyle val="lineMarker"/>
        <c:varyColors val="0"/>
        <c:ser>
          <c:idx val="0"/>
          <c:order val="0"/>
          <c:tx>
            <c:v>All Data</c:v>
          </c:tx>
          <c:spPr>
            <a:ln w="28575">
              <a:noFill/>
            </a:ln>
          </c:spPr>
          <c:marker>
            <c:symbol val="dot"/>
            <c:size val="2"/>
            <c:spPr>
              <a:ln>
                <a:noFill/>
              </a:ln>
            </c:spPr>
          </c:marker>
          <c:trendline>
            <c:spPr>
              <a:ln w="25400"/>
            </c:spPr>
            <c:trendlineType val="linear"/>
            <c:dispRSqr val="1"/>
            <c:dispEq val="1"/>
            <c:trendlineLbl>
              <c:layout>
                <c:manualLayout>
                  <c:x val="-0.27819853536826417"/>
                  <c:y val="-1.428360838456836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</a:t>
                    </a:r>
                    <a:r>
                      <a:rPr lang="en-US" baseline="0" dirty="0" smtClean="0"/>
                      <a:t>1.057x </a:t>
                    </a:r>
                    <a:r>
                      <a:rPr lang="en-US" baseline="0" dirty="0"/>
                      <a:t>+ </a:t>
                    </a:r>
                    <a:r>
                      <a:rPr lang="en-US" baseline="0" dirty="0" smtClean="0"/>
                      <a:t>0.007</a:t>
                    </a:r>
                    <a:r>
                      <a:rPr lang="en-US" baseline="0" dirty="0"/>
                      <a:t>
R² = </a:t>
                    </a:r>
                    <a:r>
                      <a:rPr lang="en-US" baseline="0" dirty="0" smtClean="0"/>
                      <a:t>0.93</a:t>
                    </a:r>
                  </a:p>
                  <a:p>
                    <a:pPr>
                      <a:defRPr/>
                    </a:pPr>
                    <a:r>
                      <a:rPr lang="en-US" baseline="0" dirty="0" smtClean="0"/>
                      <a:t>n = 5285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Sheet1!$B$2:$B$5286</c:f>
              <c:numCache>
                <c:formatCode>0.000</c:formatCode>
                <c:ptCount val="5285"/>
                <c:pt idx="0">
                  <c:v>0.3119130885811342</c:v>
                </c:pt>
                <c:pt idx="1">
                  <c:v>0.32657822303858153</c:v>
                </c:pt>
                <c:pt idx="2">
                  <c:v>0.33903873688785269</c:v>
                </c:pt>
                <c:pt idx="3">
                  <c:v>0.33742780522230065</c:v>
                </c:pt>
                <c:pt idx="4">
                  <c:v>0.28373564846623289</c:v>
                </c:pt>
                <c:pt idx="5">
                  <c:v>0.29376051368785394</c:v>
                </c:pt>
                <c:pt idx="6">
                  <c:v>0.28799274328948216</c:v>
                </c:pt>
                <c:pt idx="7">
                  <c:v>0.29323233565992352</c:v>
                </c:pt>
                <c:pt idx="8">
                  <c:v>0.28605407223366874</c:v>
                </c:pt>
                <c:pt idx="9">
                  <c:v>0.33981920569672819</c:v>
                </c:pt>
                <c:pt idx="10">
                  <c:v>0.38239142338267551</c:v>
                </c:pt>
                <c:pt idx="11">
                  <c:v>0.34203086398886445</c:v>
                </c:pt>
                <c:pt idx="12">
                  <c:v>0.37637029156816382</c:v>
                </c:pt>
                <c:pt idx="13">
                  <c:v>0.2206284143763213</c:v>
                </c:pt>
                <c:pt idx="14">
                  <c:v>0.36765761899064825</c:v>
                </c:pt>
                <c:pt idx="15">
                  <c:v>0.25544158345789741</c:v>
                </c:pt>
                <c:pt idx="16">
                  <c:v>0.34029329337899544</c:v>
                </c:pt>
                <c:pt idx="17">
                  <c:v>0.24891387840233609</c:v>
                </c:pt>
                <c:pt idx="18">
                  <c:v>0.32242801885022021</c:v>
                </c:pt>
                <c:pt idx="19">
                  <c:v>0.27062993868382723</c:v>
                </c:pt>
                <c:pt idx="20">
                  <c:v>0.21657569579726599</c:v>
                </c:pt>
                <c:pt idx="21">
                  <c:v>0.27245031481659754</c:v>
                </c:pt>
                <c:pt idx="22">
                  <c:v>0.28360312838255758</c:v>
                </c:pt>
                <c:pt idx="23">
                  <c:v>0.22838595365418909</c:v>
                </c:pt>
                <c:pt idx="24">
                  <c:v>0.33122331778681335</c:v>
                </c:pt>
                <c:pt idx="25">
                  <c:v>0.3031170182637844</c:v>
                </c:pt>
                <c:pt idx="26">
                  <c:v>0.28885859343125253</c:v>
                </c:pt>
                <c:pt idx="27">
                  <c:v>0.25232348699940232</c:v>
                </c:pt>
                <c:pt idx="28">
                  <c:v>0.29053461218729454</c:v>
                </c:pt>
                <c:pt idx="29">
                  <c:v>0.35326184936706256</c:v>
                </c:pt>
                <c:pt idx="30">
                  <c:v>0.2711234299516907</c:v>
                </c:pt>
                <c:pt idx="31">
                  <c:v>0.33145534883720945</c:v>
                </c:pt>
                <c:pt idx="32">
                  <c:v>0.26258571258199159</c:v>
                </c:pt>
                <c:pt idx="33">
                  <c:v>0.22146448603479854</c:v>
                </c:pt>
                <c:pt idx="34">
                  <c:v>0.26422499801421817</c:v>
                </c:pt>
                <c:pt idx="35">
                  <c:v>0.29391813147068124</c:v>
                </c:pt>
                <c:pt idx="36">
                  <c:v>0.33998387755102044</c:v>
                </c:pt>
                <c:pt idx="37">
                  <c:v>0.28049595593504939</c:v>
                </c:pt>
                <c:pt idx="38">
                  <c:v>0.27086645421106026</c:v>
                </c:pt>
                <c:pt idx="39">
                  <c:v>0.29644381103439699</c:v>
                </c:pt>
                <c:pt idx="40">
                  <c:v>0.29743057191634659</c:v>
                </c:pt>
                <c:pt idx="41">
                  <c:v>0.33158365474916474</c:v>
                </c:pt>
                <c:pt idx="42">
                  <c:v>0.29550592846297791</c:v>
                </c:pt>
                <c:pt idx="43">
                  <c:v>0.34690731331168828</c:v>
                </c:pt>
                <c:pt idx="44">
                  <c:v>0.27279591007367077</c:v>
                </c:pt>
                <c:pt idx="45">
                  <c:v>0.29571924280918238</c:v>
                </c:pt>
                <c:pt idx="46">
                  <c:v>0.27412922077922097</c:v>
                </c:pt>
                <c:pt idx="47">
                  <c:v>0.3331913332183512</c:v>
                </c:pt>
                <c:pt idx="48">
                  <c:v>0.28502270795193901</c:v>
                </c:pt>
                <c:pt idx="49">
                  <c:v>0.31609028925619831</c:v>
                </c:pt>
                <c:pt idx="50">
                  <c:v>0.32540623171770272</c:v>
                </c:pt>
                <c:pt idx="51">
                  <c:v>0.3197280635597145</c:v>
                </c:pt>
                <c:pt idx="52">
                  <c:v>0.30191757341757319</c:v>
                </c:pt>
                <c:pt idx="53">
                  <c:v>0.35112086150469363</c:v>
                </c:pt>
                <c:pt idx="54">
                  <c:v>0.30615163287616776</c:v>
                </c:pt>
                <c:pt idx="55">
                  <c:v>0.31227435469763859</c:v>
                </c:pt>
                <c:pt idx="56" formatCode="General">
                  <c:v>0.32088396149949339</c:v>
                </c:pt>
                <c:pt idx="57" formatCode="General">
                  <c:v>0.25347796060577898</c:v>
                </c:pt>
                <c:pt idx="58" formatCode="General">
                  <c:v>0.36607178988699485</c:v>
                </c:pt>
                <c:pt idx="59" formatCode="General">
                  <c:v>0.31596300444279912</c:v>
                </c:pt>
                <c:pt idx="60" formatCode="General">
                  <c:v>0.34476627517410152</c:v>
                </c:pt>
                <c:pt idx="61" formatCode="General">
                  <c:v>0.34367338640009892</c:v>
                </c:pt>
                <c:pt idx="62" formatCode="General">
                  <c:v>0.28897274020227559</c:v>
                </c:pt>
                <c:pt idx="63" formatCode="General">
                  <c:v>0.16673033411783625</c:v>
                </c:pt>
                <c:pt idx="64" formatCode="General">
                  <c:v>0.29598045501448583</c:v>
                </c:pt>
                <c:pt idx="65" formatCode="General">
                  <c:v>0.36404047171980386</c:v>
                </c:pt>
                <c:pt idx="66" formatCode="General">
                  <c:v>0.35478707786259556</c:v>
                </c:pt>
                <c:pt idx="67" formatCode="General">
                  <c:v>0.3629220542538002</c:v>
                </c:pt>
                <c:pt idx="68" formatCode="General">
                  <c:v>0.40761361233562476</c:v>
                </c:pt>
                <c:pt idx="69" formatCode="General">
                  <c:v>0.35791490331890319</c:v>
                </c:pt>
                <c:pt idx="70" formatCode="General">
                  <c:v>0.32545771908432986</c:v>
                </c:pt>
                <c:pt idx="71" formatCode="General">
                  <c:v>0.24331848606897521</c:v>
                </c:pt>
                <c:pt idx="72" formatCode="General">
                  <c:v>0.33663055129415453</c:v>
                </c:pt>
                <c:pt idx="73" formatCode="General">
                  <c:v>0.28171369883985986</c:v>
                </c:pt>
                <c:pt idx="74" formatCode="General">
                  <c:v>0.27036189371358899</c:v>
                </c:pt>
                <c:pt idx="75" formatCode="General">
                  <c:v>0.20366725034435262</c:v>
                </c:pt>
                <c:pt idx="76" formatCode="General">
                  <c:v>0.20773695954251511</c:v>
                </c:pt>
                <c:pt idx="77" formatCode="General">
                  <c:v>0.28702537546933676</c:v>
                </c:pt>
                <c:pt idx="78" formatCode="General">
                  <c:v>0.29591602148287643</c:v>
                </c:pt>
                <c:pt idx="79" formatCode="General">
                  <c:v>0.26222142253883163</c:v>
                </c:pt>
                <c:pt idx="80" formatCode="General">
                  <c:v>0.34172036531173655</c:v>
                </c:pt>
                <c:pt idx="81" formatCode="General">
                  <c:v>0.26904358546754004</c:v>
                </c:pt>
                <c:pt idx="82" formatCode="General">
                  <c:v>0.25907289464023492</c:v>
                </c:pt>
                <c:pt idx="83" formatCode="General">
                  <c:v>0.33328936153846156</c:v>
                </c:pt>
                <c:pt idx="84" formatCode="General">
                  <c:v>0.34949547272994186</c:v>
                </c:pt>
                <c:pt idx="85" formatCode="General">
                  <c:v>0.36599681342364521</c:v>
                </c:pt>
                <c:pt idx="86" formatCode="General">
                  <c:v>0.36289441873100836</c:v>
                </c:pt>
                <c:pt idx="87" formatCode="General">
                  <c:v>0.30901251772923921</c:v>
                </c:pt>
                <c:pt idx="88" formatCode="General">
                  <c:v>0.21674517614828831</c:v>
                </c:pt>
                <c:pt idx="89" formatCode="General">
                  <c:v>0.29541555980593381</c:v>
                </c:pt>
                <c:pt idx="90" formatCode="General">
                  <c:v>0.19835994543246138</c:v>
                </c:pt>
                <c:pt idx="91" formatCode="General">
                  <c:v>0.37761324695399168</c:v>
                </c:pt>
                <c:pt idx="92" formatCode="General">
                  <c:v>0.29949415040690253</c:v>
                </c:pt>
                <c:pt idx="93" formatCode="General">
                  <c:v>0.27382372195360449</c:v>
                </c:pt>
                <c:pt idx="94" formatCode="General">
                  <c:v>0.30788305025678642</c:v>
                </c:pt>
                <c:pt idx="95" formatCode="General">
                  <c:v>0.25031603378921963</c:v>
                </c:pt>
                <c:pt idx="96" formatCode="General">
                  <c:v>0.44606543983550878</c:v>
                </c:pt>
                <c:pt idx="97" formatCode="General">
                  <c:v>0.37308634336320945</c:v>
                </c:pt>
                <c:pt idx="98" formatCode="General">
                  <c:v>0.34542764015900673</c:v>
                </c:pt>
                <c:pt idx="99" formatCode="General">
                  <c:v>0.260459576386178</c:v>
                </c:pt>
                <c:pt idx="100" formatCode="General">
                  <c:v>0.37292147186147173</c:v>
                </c:pt>
                <c:pt idx="101" formatCode="General">
                  <c:v>0.29287312268452548</c:v>
                </c:pt>
                <c:pt idx="102" formatCode="General">
                  <c:v>0.27749117824204794</c:v>
                </c:pt>
                <c:pt idx="103" formatCode="General">
                  <c:v>0.22584563119989126</c:v>
                </c:pt>
                <c:pt idx="104" formatCode="General">
                  <c:v>0.32621132473305925</c:v>
                </c:pt>
                <c:pt idx="105" formatCode="General">
                  <c:v>0.29164595903448054</c:v>
                </c:pt>
                <c:pt idx="106" formatCode="General">
                  <c:v>0.23945744126284871</c:v>
                </c:pt>
                <c:pt idx="107" formatCode="General">
                  <c:v>0.31857379009762909</c:v>
                </c:pt>
                <c:pt idx="108" formatCode="General">
                  <c:v>0.39044281385015472</c:v>
                </c:pt>
                <c:pt idx="109" formatCode="General">
                  <c:v>0.35634154661016948</c:v>
                </c:pt>
                <c:pt idx="110" formatCode="General">
                  <c:v>0.24859962919301248</c:v>
                </c:pt>
                <c:pt idx="111" formatCode="General">
                  <c:v>0.41375531103692165</c:v>
                </c:pt>
                <c:pt idx="112" formatCode="General">
                  <c:v>0.36347012212643676</c:v>
                </c:pt>
                <c:pt idx="113" formatCode="General">
                  <c:v>0.32135621718706825</c:v>
                </c:pt>
                <c:pt idx="114" formatCode="General">
                  <c:v>0.3442051884015308</c:v>
                </c:pt>
                <c:pt idx="115" formatCode="General">
                  <c:v>0.4435139815074251</c:v>
                </c:pt>
                <c:pt idx="116" formatCode="General">
                  <c:v>0.24954400328587079</c:v>
                </c:pt>
                <c:pt idx="117" formatCode="General">
                  <c:v>0.42966532163742677</c:v>
                </c:pt>
                <c:pt idx="118" formatCode="General">
                  <c:v>0.45045348101265825</c:v>
                </c:pt>
                <c:pt idx="119" formatCode="General">
                  <c:v>0.46746067561384796</c:v>
                </c:pt>
                <c:pt idx="120" formatCode="General">
                  <c:v>0.26787998288089998</c:v>
                </c:pt>
                <c:pt idx="121" formatCode="General">
                  <c:v>0.24100913654618475</c:v>
                </c:pt>
                <c:pt idx="122" formatCode="General">
                  <c:v>0.28502373780837642</c:v>
                </c:pt>
                <c:pt idx="123" formatCode="General">
                  <c:v>0.44517908876886858</c:v>
                </c:pt>
                <c:pt idx="124" formatCode="General">
                  <c:v>0.41056179028133</c:v>
                </c:pt>
                <c:pt idx="125" formatCode="General">
                  <c:v>0.3325507469512195</c:v>
                </c:pt>
                <c:pt idx="126" formatCode="General">
                  <c:v>0.30774819277108423</c:v>
                </c:pt>
                <c:pt idx="127" formatCode="General">
                  <c:v>0.31922578321216133</c:v>
                </c:pt>
                <c:pt idx="128" formatCode="General">
                  <c:v>0.36589597701149429</c:v>
                </c:pt>
                <c:pt idx="129" formatCode="General">
                  <c:v>0.36467008152900293</c:v>
                </c:pt>
                <c:pt idx="130" formatCode="General">
                  <c:v>0.20094947590361439</c:v>
                </c:pt>
                <c:pt idx="131" formatCode="General">
                  <c:v>0.38495629734848491</c:v>
                </c:pt>
                <c:pt idx="132" formatCode="General">
                  <c:v>0.31727629418774006</c:v>
                </c:pt>
                <c:pt idx="133" formatCode="General">
                  <c:v>0.28927167487684735</c:v>
                </c:pt>
                <c:pt idx="134" formatCode="General">
                  <c:v>0.26841706110154895</c:v>
                </c:pt>
                <c:pt idx="135" formatCode="General">
                  <c:v>0.36961261637458942</c:v>
                </c:pt>
                <c:pt idx="136" formatCode="General">
                  <c:v>0.3604410743353228</c:v>
                </c:pt>
                <c:pt idx="137" formatCode="General">
                  <c:v>0.41374885057471261</c:v>
                </c:pt>
                <c:pt idx="138" formatCode="General">
                  <c:v>0.218289156626506</c:v>
                </c:pt>
                <c:pt idx="139" formatCode="General">
                  <c:v>0.36480109890109891</c:v>
                </c:pt>
                <c:pt idx="140" formatCode="General">
                  <c:v>0.2848184097511684</c:v>
                </c:pt>
                <c:pt idx="141" formatCode="General">
                  <c:v>0.27532812030075188</c:v>
                </c:pt>
                <c:pt idx="142" formatCode="General">
                  <c:v>0.2860319269776877</c:v>
                </c:pt>
                <c:pt idx="143" formatCode="General">
                  <c:v>0.3650225746043253</c:v>
                </c:pt>
                <c:pt idx="144" formatCode="General">
                  <c:v>0.23272262220538081</c:v>
                </c:pt>
                <c:pt idx="145" formatCode="General">
                  <c:v>0.43704821508255243</c:v>
                </c:pt>
                <c:pt idx="146" formatCode="General">
                  <c:v>0.34105781996642126</c:v>
                </c:pt>
                <c:pt idx="147" formatCode="General">
                  <c:v>0.42177602996254671</c:v>
                </c:pt>
                <c:pt idx="148" formatCode="General">
                  <c:v>0.26861918330308532</c:v>
                </c:pt>
                <c:pt idx="149" formatCode="General">
                  <c:v>0.28044280720464509</c:v>
                </c:pt>
                <c:pt idx="150" formatCode="General">
                  <c:v>0.25681456653225809</c:v>
                </c:pt>
                <c:pt idx="151" formatCode="General">
                  <c:v>0.39060824190350296</c:v>
                </c:pt>
                <c:pt idx="152" formatCode="General">
                  <c:v>0.39824348572938684</c:v>
                </c:pt>
                <c:pt idx="153" formatCode="General">
                  <c:v>0.32707189393939395</c:v>
                </c:pt>
                <c:pt idx="154" formatCode="General">
                  <c:v>0.2454525853094274</c:v>
                </c:pt>
                <c:pt idx="155" formatCode="General">
                  <c:v>0.26652035786230599</c:v>
                </c:pt>
                <c:pt idx="156" formatCode="General">
                  <c:v>0.29515439433838053</c:v>
                </c:pt>
                <c:pt idx="157" formatCode="General">
                  <c:v>0.32371306469298244</c:v>
                </c:pt>
                <c:pt idx="158" formatCode="General">
                  <c:v>0.23702646440767017</c:v>
                </c:pt>
                <c:pt idx="159" formatCode="General">
                  <c:v>0.19977282637247176</c:v>
                </c:pt>
                <c:pt idx="160" formatCode="General">
                  <c:v>0.36183508648901352</c:v>
                </c:pt>
                <c:pt idx="161" formatCode="General">
                  <c:v>0.33922044142614605</c:v>
                </c:pt>
                <c:pt idx="162" formatCode="General">
                  <c:v>0.3633559314320387</c:v>
                </c:pt>
                <c:pt idx="163" formatCode="General">
                  <c:v>0.36685333555333555</c:v>
                </c:pt>
                <c:pt idx="164" formatCode="General">
                  <c:v>0.30838735639360648</c:v>
                </c:pt>
                <c:pt idx="165" formatCode="General">
                  <c:v>0.34886019323671502</c:v>
                </c:pt>
                <c:pt idx="166" formatCode="General">
                  <c:v>0.30375164874551974</c:v>
                </c:pt>
                <c:pt idx="167" formatCode="General">
                  <c:v>0.32261851574212885</c:v>
                </c:pt>
                <c:pt idx="168">
                  <c:v>0.19651670215150152</c:v>
                </c:pt>
                <c:pt idx="169">
                  <c:v>0.19722182093163954</c:v>
                </c:pt>
                <c:pt idx="170">
                  <c:v>0.19651631863472546</c:v>
                </c:pt>
                <c:pt idx="171">
                  <c:v>0.20402922207446808</c:v>
                </c:pt>
                <c:pt idx="172">
                  <c:v>0.1998636842105263</c:v>
                </c:pt>
                <c:pt idx="173">
                  <c:v>0.21949870930232562</c:v>
                </c:pt>
                <c:pt idx="174">
                  <c:v>0.19963879349816846</c:v>
                </c:pt>
                <c:pt idx="175">
                  <c:v>0.19268990576295764</c:v>
                </c:pt>
                <c:pt idx="176">
                  <c:v>0.19579146301726943</c:v>
                </c:pt>
                <c:pt idx="177">
                  <c:v>0.17676107378663269</c:v>
                </c:pt>
                <c:pt idx="178">
                  <c:v>0.20866035745863326</c:v>
                </c:pt>
                <c:pt idx="179">
                  <c:v>0.19166498986450448</c:v>
                </c:pt>
                <c:pt idx="180">
                  <c:v>0.20263450282673762</c:v>
                </c:pt>
                <c:pt idx="181">
                  <c:v>0.19389712643678161</c:v>
                </c:pt>
                <c:pt idx="182">
                  <c:v>0.1958681039949271</c:v>
                </c:pt>
                <c:pt idx="183">
                  <c:v>0.18909491425192193</c:v>
                </c:pt>
                <c:pt idx="184">
                  <c:v>0.2060761111111111</c:v>
                </c:pt>
                <c:pt idx="185">
                  <c:v>0.21118764065335749</c:v>
                </c:pt>
                <c:pt idx="186">
                  <c:v>0.19639435483870971</c:v>
                </c:pt>
                <c:pt idx="187">
                  <c:v>0.19338603817235395</c:v>
                </c:pt>
                <c:pt idx="188">
                  <c:v>0.193058202599731</c:v>
                </c:pt>
                <c:pt idx="189">
                  <c:v>0.19463413817834094</c:v>
                </c:pt>
                <c:pt idx="190">
                  <c:v>0.19674359523809526</c:v>
                </c:pt>
                <c:pt idx="191">
                  <c:v>0.20014152689415848</c:v>
                </c:pt>
                <c:pt idx="192">
                  <c:v>0.2120938304093567</c:v>
                </c:pt>
                <c:pt idx="193">
                  <c:v>0.20696339587651355</c:v>
                </c:pt>
                <c:pt idx="194">
                  <c:v>0.1822263768115942</c:v>
                </c:pt>
                <c:pt idx="195">
                  <c:v>0.18033076923076924</c:v>
                </c:pt>
                <c:pt idx="196">
                  <c:v>0.19867299720790368</c:v>
                </c:pt>
                <c:pt idx="197">
                  <c:v>0.19514015555964648</c:v>
                </c:pt>
                <c:pt idx="198">
                  <c:v>0.1875310393925011</c:v>
                </c:pt>
                <c:pt idx="199">
                  <c:v>0.19647906250000002</c:v>
                </c:pt>
                <c:pt idx="200">
                  <c:v>0.19604221384205855</c:v>
                </c:pt>
                <c:pt idx="201">
                  <c:v>0.18417790697674422</c:v>
                </c:pt>
                <c:pt idx="202">
                  <c:v>0.17039503795173899</c:v>
                </c:pt>
                <c:pt idx="203">
                  <c:v>0.1849238317757009</c:v>
                </c:pt>
                <c:pt idx="204">
                  <c:v>0.21096695221778033</c:v>
                </c:pt>
                <c:pt idx="205">
                  <c:v>0.17318005300530054</c:v>
                </c:pt>
                <c:pt idx="206">
                  <c:v>0.19262606431159429</c:v>
                </c:pt>
                <c:pt idx="207" formatCode="General">
                  <c:v>0.32933433734939765</c:v>
                </c:pt>
                <c:pt idx="208" formatCode="General">
                  <c:v>0.37245547101449283</c:v>
                </c:pt>
                <c:pt idx="209" formatCode="General">
                  <c:v>0.34067620567375889</c:v>
                </c:pt>
                <c:pt idx="210" formatCode="General">
                  <c:v>0.38377302955665027</c:v>
                </c:pt>
                <c:pt idx="211" formatCode="General">
                  <c:v>0.36629068383167218</c:v>
                </c:pt>
                <c:pt idx="212" formatCode="General">
                  <c:v>0.42313609893121396</c:v>
                </c:pt>
                <c:pt idx="213" formatCode="General">
                  <c:v>0.36375529411764707</c:v>
                </c:pt>
                <c:pt idx="214" formatCode="General">
                  <c:v>0.34457070207570212</c:v>
                </c:pt>
                <c:pt idx="215" formatCode="General">
                  <c:v>0.35426094819159337</c:v>
                </c:pt>
                <c:pt idx="216" formatCode="General">
                  <c:v>0.31115480581338539</c:v>
                </c:pt>
                <c:pt idx="217" formatCode="General">
                  <c:v>0.31175638407287687</c:v>
                </c:pt>
                <c:pt idx="218" formatCode="General">
                  <c:v>0.31531346377373115</c:v>
                </c:pt>
                <c:pt idx="219" formatCode="General">
                  <c:v>0.34063508838383827</c:v>
                </c:pt>
                <c:pt idx="220" formatCode="General">
                  <c:v>0.30628163038099954</c:v>
                </c:pt>
                <c:pt idx="221" formatCode="General">
                  <c:v>0.35501797826086967</c:v>
                </c:pt>
                <c:pt idx="222" formatCode="General">
                  <c:v>0.35706538770053464</c:v>
                </c:pt>
                <c:pt idx="223" formatCode="General">
                  <c:v>0.39013207729468602</c:v>
                </c:pt>
                <c:pt idx="224" formatCode="General">
                  <c:v>0.35717722332015811</c:v>
                </c:pt>
                <c:pt idx="225" formatCode="General">
                  <c:v>0.39484182246226285</c:v>
                </c:pt>
                <c:pt idx="226" formatCode="General">
                  <c:v>0.33983611111111112</c:v>
                </c:pt>
                <c:pt idx="227" formatCode="General">
                  <c:v>0.37389596848934203</c:v>
                </c:pt>
                <c:pt idx="228" formatCode="General">
                  <c:v>0.32235847448874205</c:v>
                </c:pt>
                <c:pt idx="229" formatCode="General">
                  <c:v>0.34208212765957446</c:v>
                </c:pt>
                <c:pt idx="230" formatCode="General">
                  <c:v>0.31043354602386863</c:v>
                </c:pt>
                <c:pt idx="231" formatCode="General">
                  <c:v>0.35195668190001395</c:v>
                </c:pt>
                <c:pt idx="232" formatCode="General">
                  <c:v>0.38990617559523799</c:v>
                </c:pt>
                <c:pt idx="233" formatCode="General">
                  <c:v>0.31260531400966185</c:v>
                </c:pt>
                <c:pt idx="234" formatCode="General">
                  <c:v>0.31405884104199899</c:v>
                </c:pt>
                <c:pt idx="235" formatCode="General">
                  <c:v>0.39805396809959148</c:v>
                </c:pt>
                <c:pt idx="236" formatCode="General">
                  <c:v>0.3875423891937525</c:v>
                </c:pt>
                <c:pt idx="237" formatCode="General">
                  <c:v>0.35241388126286888</c:v>
                </c:pt>
                <c:pt idx="238" formatCode="General">
                  <c:v>0.41587949058919793</c:v>
                </c:pt>
                <c:pt idx="239" formatCode="General">
                  <c:v>0.38423034536082473</c:v>
                </c:pt>
                <c:pt idx="240" formatCode="General">
                  <c:v>0.32164739168877104</c:v>
                </c:pt>
                <c:pt idx="241" formatCode="General">
                  <c:v>0.29284506898313745</c:v>
                </c:pt>
                <c:pt idx="242" formatCode="General">
                  <c:v>0.34012302773061692</c:v>
                </c:pt>
                <c:pt idx="243" formatCode="General">
                  <c:v>0.32443027724952456</c:v>
                </c:pt>
                <c:pt idx="244" formatCode="General">
                  <c:v>0.29900128217821775</c:v>
                </c:pt>
                <c:pt idx="245" formatCode="General">
                  <c:v>0.35945016908212568</c:v>
                </c:pt>
                <c:pt idx="246">
                  <c:v>0.36106721327967811</c:v>
                </c:pt>
                <c:pt idx="247">
                  <c:v>0.32995537005163506</c:v>
                </c:pt>
                <c:pt idx="248">
                  <c:v>0.34748452208835345</c:v>
                </c:pt>
                <c:pt idx="249">
                  <c:v>0.40352356312008208</c:v>
                </c:pt>
                <c:pt idx="250">
                  <c:v>0.3579629541344731</c:v>
                </c:pt>
                <c:pt idx="251">
                  <c:v>0.44035481097108964</c:v>
                </c:pt>
                <c:pt idx="252">
                  <c:v>0.33001916666666675</c:v>
                </c:pt>
                <c:pt idx="253">
                  <c:v>0.43451353646353652</c:v>
                </c:pt>
                <c:pt idx="254">
                  <c:v>0.33156176371308022</c:v>
                </c:pt>
                <c:pt idx="255">
                  <c:v>0.33625696202531635</c:v>
                </c:pt>
                <c:pt idx="256">
                  <c:v>0.36897490737882066</c:v>
                </c:pt>
                <c:pt idx="257">
                  <c:v>0.29739099025974036</c:v>
                </c:pt>
                <c:pt idx="258">
                  <c:v>0.34476308999755451</c:v>
                </c:pt>
                <c:pt idx="259">
                  <c:v>0.2535662132352941</c:v>
                </c:pt>
                <c:pt idx="260">
                  <c:v>0.25967335630203853</c:v>
                </c:pt>
                <c:pt idx="261">
                  <c:v>0.29042065076273937</c:v>
                </c:pt>
                <c:pt idx="262">
                  <c:v>0.40217647058823536</c:v>
                </c:pt>
                <c:pt idx="263">
                  <c:v>0.34767160243407708</c:v>
                </c:pt>
                <c:pt idx="264">
                  <c:v>0.49437093819806399</c:v>
                </c:pt>
                <c:pt idx="265">
                  <c:v>0.33600463296484906</c:v>
                </c:pt>
                <c:pt idx="266">
                  <c:v>0.34556531294792159</c:v>
                </c:pt>
                <c:pt idx="267">
                  <c:v>0.3231554623004953</c:v>
                </c:pt>
                <c:pt idx="268">
                  <c:v>0.45225932817182812</c:v>
                </c:pt>
                <c:pt idx="269">
                  <c:v>0.37470857962872517</c:v>
                </c:pt>
                <c:pt idx="270">
                  <c:v>0.30751145780051153</c:v>
                </c:pt>
                <c:pt idx="271">
                  <c:v>0.48741853741496627</c:v>
                </c:pt>
                <c:pt idx="272">
                  <c:v>0.27792988505747135</c:v>
                </c:pt>
                <c:pt idx="273">
                  <c:v>0.36040702586206885</c:v>
                </c:pt>
                <c:pt idx="274">
                  <c:v>0.30871963483146075</c:v>
                </c:pt>
                <c:pt idx="275">
                  <c:v>0.3431215243902439</c:v>
                </c:pt>
                <c:pt idx="276">
                  <c:v>0.40501732773791804</c:v>
                </c:pt>
                <c:pt idx="277">
                  <c:v>0.46364408310749777</c:v>
                </c:pt>
                <c:pt idx="278">
                  <c:v>0.40228203463203477</c:v>
                </c:pt>
                <c:pt idx="279">
                  <c:v>0.40705346385542168</c:v>
                </c:pt>
                <c:pt idx="280">
                  <c:v>0.35214189685571551</c:v>
                </c:pt>
                <c:pt idx="281">
                  <c:v>0.39756419753086425</c:v>
                </c:pt>
                <c:pt idx="282">
                  <c:v>0.46791151502561967</c:v>
                </c:pt>
                <c:pt idx="283">
                  <c:v>0.35832729539641939</c:v>
                </c:pt>
                <c:pt idx="284">
                  <c:v>0.38304283524904215</c:v>
                </c:pt>
                <c:pt idx="285">
                  <c:v>0.28863016387195117</c:v>
                </c:pt>
                <c:pt idx="286">
                  <c:v>0.39586095837216517</c:v>
                </c:pt>
                <c:pt idx="287">
                  <c:v>0.44587534092413617</c:v>
                </c:pt>
                <c:pt idx="288">
                  <c:v>0.37688569620253171</c:v>
                </c:pt>
                <c:pt idx="289">
                  <c:v>0.4090214705882354</c:v>
                </c:pt>
                <c:pt idx="290">
                  <c:v>0.44897283486888739</c:v>
                </c:pt>
                <c:pt idx="291">
                  <c:v>0.31338185637285987</c:v>
                </c:pt>
                <c:pt idx="292">
                  <c:v>0.36448334971910118</c:v>
                </c:pt>
                <c:pt idx="293">
                  <c:v>0.31646369463869473</c:v>
                </c:pt>
                <c:pt idx="294">
                  <c:v>0.32928970985635042</c:v>
                </c:pt>
                <c:pt idx="295">
                  <c:v>0.29626873695924327</c:v>
                </c:pt>
                <c:pt idx="296">
                  <c:v>0.35867733990147777</c:v>
                </c:pt>
                <c:pt idx="297">
                  <c:v>0.38761132575757584</c:v>
                </c:pt>
                <c:pt idx="298">
                  <c:v>0.33552257176855577</c:v>
                </c:pt>
                <c:pt idx="299">
                  <c:v>0.28128576168929109</c:v>
                </c:pt>
                <c:pt idx="300">
                  <c:v>0.36161068765080057</c:v>
                </c:pt>
                <c:pt idx="301">
                  <c:v>0.43716486502627816</c:v>
                </c:pt>
                <c:pt idx="302">
                  <c:v>0.36519237012987016</c:v>
                </c:pt>
                <c:pt idx="303">
                  <c:v>0.36602827122443266</c:v>
                </c:pt>
                <c:pt idx="304">
                  <c:v>0.329248548038307</c:v>
                </c:pt>
                <c:pt idx="305">
                  <c:v>0.462903888888889</c:v>
                </c:pt>
                <c:pt idx="306">
                  <c:v>0.30957820289466631</c:v>
                </c:pt>
                <c:pt idx="307">
                  <c:v>0.39655204230006602</c:v>
                </c:pt>
                <c:pt idx="308">
                  <c:v>0.26531605574646805</c:v>
                </c:pt>
                <c:pt idx="309">
                  <c:v>0.28272206945428774</c:v>
                </c:pt>
                <c:pt idx="310">
                  <c:v>0.35014952978056429</c:v>
                </c:pt>
                <c:pt idx="311">
                  <c:v>0.31793906738063366</c:v>
                </c:pt>
                <c:pt idx="312">
                  <c:v>0.2904910617059891</c:v>
                </c:pt>
                <c:pt idx="313">
                  <c:v>0.33434281720430103</c:v>
                </c:pt>
                <c:pt idx="314">
                  <c:v>0.29987848992690325</c:v>
                </c:pt>
                <c:pt idx="315">
                  <c:v>0.38863901098901099</c:v>
                </c:pt>
                <c:pt idx="316">
                  <c:v>0.52128997927192655</c:v>
                </c:pt>
                <c:pt idx="317">
                  <c:v>0.40564280492757543</c:v>
                </c:pt>
                <c:pt idx="318">
                  <c:v>0.38358949999999992</c:v>
                </c:pt>
                <c:pt idx="319">
                  <c:v>0.26809815025252537</c:v>
                </c:pt>
                <c:pt idx="320">
                  <c:v>0.39096664862914859</c:v>
                </c:pt>
                <c:pt idx="321">
                  <c:v>0.32438330623620959</c:v>
                </c:pt>
                <c:pt idx="322">
                  <c:v>0.41404107317073158</c:v>
                </c:pt>
                <c:pt idx="323">
                  <c:v>0.39061795103630542</c:v>
                </c:pt>
                <c:pt idx="324" formatCode="General">
                  <c:v>0.32096328313253009</c:v>
                </c:pt>
                <c:pt idx="325" formatCode="General">
                  <c:v>0.33384522764227642</c:v>
                </c:pt>
                <c:pt idx="326" formatCode="General">
                  <c:v>0.31780744051910592</c:v>
                </c:pt>
                <c:pt idx="327" formatCode="General">
                  <c:v>0.36248214285714286</c:v>
                </c:pt>
                <c:pt idx="328" formatCode="General">
                  <c:v>0.37932052947052958</c:v>
                </c:pt>
                <c:pt idx="329" formatCode="General">
                  <c:v>0.4452272151898734</c:v>
                </c:pt>
                <c:pt idx="330" formatCode="General">
                  <c:v>0.23368003405704552</c:v>
                </c:pt>
                <c:pt idx="331" formatCode="General">
                  <c:v>0.38436155292076357</c:v>
                </c:pt>
                <c:pt idx="332" formatCode="General">
                  <c:v>0.296603292765382</c:v>
                </c:pt>
                <c:pt idx="333" formatCode="General">
                  <c:v>0.38644417406467985</c:v>
                </c:pt>
                <c:pt idx="334" formatCode="General">
                  <c:v>0.28208966437177285</c:v>
                </c:pt>
                <c:pt idx="335" formatCode="General">
                  <c:v>0.28716360867910168</c:v>
                </c:pt>
                <c:pt idx="336" formatCode="General">
                  <c:v>0.37537314757641238</c:v>
                </c:pt>
                <c:pt idx="337" formatCode="General">
                  <c:v>0.27089480804810362</c:v>
                </c:pt>
                <c:pt idx="338" formatCode="General">
                  <c:v>0.25980646625070902</c:v>
                </c:pt>
                <c:pt idx="339" formatCode="General">
                  <c:v>0.2798078711484594</c:v>
                </c:pt>
                <c:pt idx="340" formatCode="General">
                  <c:v>0.39370714285714287</c:v>
                </c:pt>
                <c:pt idx="341" formatCode="General">
                  <c:v>0.41324321477428183</c:v>
                </c:pt>
                <c:pt idx="342" formatCode="General">
                  <c:v>0.48039825581395351</c:v>
                </c:pt>
                <c:pt idx="343" formatCode="General">
                  <c:v>0.26477485281749369</c:v>
                </c:pt>
                <c:pt idx="344" formatCode="General">
                  <c:v>0.40776676824503832</c:v>
                </c:pt>
                <c:pt idx="345" formatCode="General">
                  <c:v>0.31040906084656089</c:v>
                </c:pt>
                <c:pt idx="346" formatCode="General">
                  <c:v>0.42580844155844144</c:v>
                </c:pt>
                <c:pt idx="347" formatCode="General">
                  <c:v>0.28021322097378276</c:v>
                </c:pt>
                <c:pt idx="348" formatCode="General">
                  <c:v>0.31404734576757526</c:v>
                </c:pt>
                <c:pt idx="349" formatCode="General">
                  <c:v>0.45950071652485436</c:v>
                </c:pt>
                <c:pt idx="350" formatCode="General">
                  <c:v>0.26437170868347337</c:v>
                </c:pt>
                <c:pt idx="351" formatCode="General">
                  <c:v>0.31306078673923804</c:v>
                </c:pt>
                <c:pt idx="352" formatCode="General">
                  <c:v>0.29742790943995767</c:v>
                </c:pt>
                <c:pt idx="353" formatCode="General">
                  <c:v>0.36917728055077453</c:v>
                </c:pt>
                <c:pt idx="354" formatCode="General">
                  <c:v>0.41947024096385543</c:v>
                </c:pt>
                <c:pt idx="355" formatCode="General">
                  <c:v>0.51566858413132699</c:v>
                </c:pt>
                <c:pt idx="356" formatCode="General">
                  <c:v>0.34736647913736524</c:v>
                </c:pt>
                <c:pt idx="357" formatCode="General">
                  <c:v>0.37837744861800138</c:v>
                </c:pt>
                <c:pt idx="358" formatCode="General">
                  <c:v>0.25289173050615593</c:v>
                </c:pt>
                <c:pt idx="359" formatCode="General">
                  <c:v>0.40607099283208781</c:v>
                </c:pt>
                <c:pt idx="360" formatCode="General">
                  <c:v>0.33084484722594476</c:v>
                </c:pt>
                <c:pt idx="361" formatCode="General">
                  <c:v>0.38402497501665556</c:v>
                </c:pt>
                <c:pt idx="362" formatCode="General">
                  <c:v>0.44092181681270515</c:v>
                </c:pt>
                <c:pt idx="363" formatCode="General">
                  <c:v>0.40384655132101938</c:v>
                </c:pt>
                <c:pt idx="364" formatCode="General">
                  <c:v>0.3488395329265726</c:v>
                </c:pt>
                <c:pt idx="365" formatCode="General">
                  <c:v>0.45973306633291611</c:v>
                </c:pt>
                <c:pt idx="366" formatCode="General">
                  <c:v>0.45435849265961076</c:v>
                </c:pt>
                <c:pt idx="367" formatCode="General">
                  <c:v>0.39784625547645125</c:v>
                </c:pt>
                <c:pt idx="368" formatCode="General">
                  <c:v>0.4578686184939092</c:v>
                </c:pt>
                <c:pt idx="369" formatCode="General">
                  <c:v>0.27971036725765608</c:v>
                </c:pt>
                <c:pt idx="370" formatCode="General">
                  <c:v>0.41414835462442501</c:v>
                </c:pt>
                <c:pt idx="371" formatCode="General">
                  <c:v>0.36344630883301099</c:v>
                </c:pt>
                <c:pt idx="372" formatCode="General">
                  <c:v>0.43938862716951588</c:v>
                </c:pt>
                <c:pt idx="373" formatCode="General">
                  <c:v>0.268217986542443</c:v>
                </c:pt>
                <c:pt idx="374" formatCode="General">
                  <c:v>0.37672368994147276</c:v>
                </c:pt>
                <c:pt idx="375" formatCode="General">
                  <c:v>0.49696227381189095</c:v>
                </c:pt>
                <c:pt idx="376" formatCode="General">
                  <c:v>0.29157308569566637</c:v>
                </c:pt>
                <c:pt idx="377" formatCode="General">
                  <c:v>0.35357288069073789</c:v>
                </c:pt>
                <c:pt idx="378" formatCode="General">
                  <c:v>0.42938067570727134</c:v>
                </c:pt>
                <c:pt idx="379" formatCode="General">
                  <c:v>0.49782917761163847</c:v>
                </c:pt>
                <c:pt idx="380" formatCode="General">
                  <c:v>0.44866922489499828</c:v>
                </c:pt>
                <c:pt idx="381" formatCode="General">
                  <c:v>0.51992543859649121</c:v>
                </c:pt>
                <c:pt idx="382" formatCode="General">
                  <c:v>0.31190833333333334</c:v>
                </c:pt>
                <c:pt idx="383" formatCode="General">
                  <c:v>0.47378287403903024</c:v>
                </c:pt>
                <c:pt idx="384" formatCode="General">
                  <c:v>0.39289762482662971</c:v>
                </c:pt>
                <c:pt idx="385" formatCode="General">
                  <c:v>0.46620592783505149</c:v>
                </c:pt>
                <c:pt idx="386" formatCode="General">
                  <c:v>0.31566354113438944</c:v>
                </c:pt>
                <c:pt idx="387" formatCode="General">
                  <c:v>0.36615476485148524</c:v>
                </c:pt>
                <c:pt idx="388" formatCode="General">
                  <c:v>0.57161534185990914</c:v>
                </c:pt>
                <c:pt idx="389" formatCode="General">
                  <c:v>0.29313648175912044</c:v>
                </c:pt>
                <c:pt idx="390" formatCode="General">
                  <c:v>0.4078957808304069</c:v>
                </c:pt>
                <c:pt idx="391" formatCode="General">
                  <c:v>0.37257078356426188</c:v>
                </c:pt>
                <c:pt idx="392" formatCode="General">
                  <c:v>0.54119962569427682</c:v>
                </c:pt>
                <c:pt idx="393" formatCode="General">
                  <c:v>0.46111921298573538</c:v>
                </c:pt>
                <c:pt idx="394" formatCode="General">
                  <c:v>0.602324511953231</c:v>
                </c:pt>
                <c:pt idx="395" formatCode="General">
                  <c:v>0.40745691177980903</c:v>
                </c:pt>
                <c:pt idx="396" formatCode="General">
                  <c:v>0.46477856175091192</c:v>
                </c:pt>
                <c:pt idx="397" formatCode="General">
                  <c:v>0.37218145001416025</c:v>
                </c:pt>
                <c:pt idx="398" formatCode="General">
                  <c:v>0.44032546512893045</c:v>
                </c:pt>
                <c:pt idx="399" formatCode="General">
                  <c:v>0.35791591883145268</c:v>
                </c:pt>
                <c:pt idx="400" formatCode="General">
                  <c:v>0.46054710939179</c:v>
                </c:pt>
                <c:pt idx="401" formatCode="General">
                  <c:v>0.52964841269841267</c:v>
                </c:pt>
                <c:pt idx="402" formatCode="General">
                  <c:v>0.26115839244851263</c:v>
                </c:pt>
                <c:pt idx="403" formatCode="General">
                  <c:v>0.43630402631578952</c:v>
                </c:pt>
                <c:pt idx="404" formatCode="General">
                  <c:v>0.52328813932539275</c:v>
                </c:pt>
                <c:pt idx="405" formatCode="General">
                  <c:v>0.47187926428975679</c:v>
                </c:pt>
                <c:pt idx="406" formatCode="General">
                  <c:v>0.33603581820800921</c:v>
                </c:pt>
                <c:pt idx="407" formatCode="General">
                  <c:v>0.38268417624521078</c:v>
                </c:pt>
                <c:pt idx="408" formatCode="General">
                  <c:v>0.26900674378253331</c:v>
                </c:pt>
                <c:pt idx="409" formatCode="General">
                  <c:v>0.37847297101449273</c:v>
                </c:pt>
                <c:pt idx="410" formatCode="General">
                  <c:v>0.33615179894812341</c:v>
                </c:pt>
                <c:pt idx="411" formatCode="General">
                  <c:v>0.35585058734369057</c:v>
                </c:pt>
                <c:pt idx="412" formatCode="General">
                  <c:v>0.25038667060910708</c:v>
                </c:pt>
                <c:pt idx="413" formatCode="General">
                  <c:v>0.4081510416666666</c:v>
                </c:pt>
                <c:pt idx="414" formatCode="General">
                  <c:v>0.48980473684210535</c:v>
                </c:pt>
                <c:pt idx="415" formatCode="General">
                  <c:v>0.25713133333333338</c:v>
                </c:pt>
                <c:pt idx="416" formatCode="General">
                  <c:v>0.47138762651821853</c:v>
                </c:pt>
                <c:pt idx="417" formatCode="General">
                  <c:v>0.53357324810606044</c:v>
                </c:pt>
                <c:pt idx="418" formatCode="General">
                  <c:v>0.55737439296814284</c:v>
                </c:pt>
                <c:pt idx="419" formatCode="General">
                  <c:v>0.34460034155597719</c:v>
                </c:pt>
                <c:pt idx="420" formatCode="General">
                  <c:v>0.42202896825396818</c:v>
                </c:pt>
                <c:pt idx="421" formatCode="General">
                  <c:v>0.37484541454145415</c:v>
                </c:pt>
                <c:pt idx="422" formatCode="General">
                  <c:v>0.39640814494680854</c:v>
                </c:pt>
                <c:pt idx="423" formatCode="General">
                  <c:v>0.36590274301209857</c:v>
                </c:pt>
                <c:pt idx="424" formatCode="General">
                  <c:v>0.39283080808080811</c:v>
                </c:pt>
                <c:pt idx="425" formatCode="General">
                  <c:v>0.28497578368999416</c:v>
                </c:pt>
                <c:pt idx="426" formatCode="General">
                  <c:v>0.30182437920089611</c:v>
                </c:pt>
                <c:pt idx="427" formatCode="General">
                  <c:v>0.57263615018823044</c:v>
                </c:pt>
                <c:pt idx="428" formatCode="General">
                  <c:v>0.2710257608695652</c:v>
                </c:pt>
                <c:pt idx="429" formatCode="General">
                  <c:v>0.38395391304347815</c:v>
                </c:pt>
                <c:pt idx="430" formatCode="General">
                  <c:v>0.37269644048943273</c:v>
                </c:pt>
                <c:pt idx="431" formatCode="General">
                  <c:v>0.44448613071139387</c:v>
                </c:pt>
                <c:pt idx="432" formatCode="General">
                  <c:v>0.43073913843888056</c:v>
                </c:pt>
                <c:pt idx="433" formatCode="General">
                  <c:v>0.54226239215686256</c:v>
                </c:pt>
                <c:pt idx="434" formatCode="General">
                  <c:v>0.37340765097786383</c:v>
                </c:pt>
                <c:pt idx="435" formatCode="General">
                  <c:v>0.39560881772318501</c:v>
                </c:pt>
                <c:pt idx="436" formatCode="General">
                  <c:v>0.32756901813074557</c:v>
                </c:pt>
                <c:pt idx="437" formatCode="General">
                  <c:v>0.49726742424242409</c:v>
                </c:pt>
                <c:pt idx="438" formatCode="General">
                  <c:v>0.27896856250000007</c:v>
                </c:pt>
                <c:pt idx="439" formatCode="General">
                  <c:v>0.38777016700983746</c:v>
                </c:pt>
                <c:pt idx="440" formatCode="General">
                  <c:v>0.46274634617392196</c:v>
                </c:pt>
                <c:pt idx="441">
                  <c:v>0.34475963235294116</c:v>
                </c:pt>
                <c:pt idx="442">
                  <c:v>0.373573913375019</c:v>
                </c:pt>
                <c:pt idx="443">
                  <c:v>0.32248874521072801</c:v>
                </c:pt>
                <c:pt idx="444">
                  <c:v>0.36492485648679696</c:v>
                </c:pt>
                <c:pt idx="445">
                  <c:v>0.33698725606150215</c:v>
                </c:pt>
                <c:pt idx="446">
                  <c:v>0.31019950396825402</c:v>
                </c:pt>
                <c:pt idx="447">
                  <c:v>0.32713131756756747</c:v>
                </c:pt>
                <c:pt idx="448">
                  <c:v>0.31858766939582162</c:v>
                </c:pt>
                <c:pt idx="449">
                  <c:v>0.36615598645540504</c:v>
                </c:pt>
                <c:pt idx="450">
                  <c:v>0.390422510822511</c:v>
                </c:pt>
                <c:pt idx="451">
                  <c:v>0.36938540229885053</c:v>
                </c:pt>
                <c:pt idx="452">
                  <c:v>0.40539123376623387</c:v>
                </c:pt>
                <c:pt idx="453">
                  <c:v>0.45699554754194893</c:v>
                </c:pt>
                <c:pt idx="454">
                  <c:v>0.41321992997198881</c:v>
                </c:pt>
                <c:pt idx="455">
                  <c:v>0.50691368436709816</c:v>
                </c:pt>
                <c:pt idx="456">
                  <c:v>0.33093812074001949</c:v>
                </c:pt>
                <c:pt idx="457">
                  <c:v>0.35872233433734929</c:v>
                </c:pt>
                <c:pt idx="458">
                  <c:v>0.36349003811503822</c:v>
                </c:pt>
                <c:pt idx="459">
                  <c:v>0.31781428571428566</c:v>
                </c:pt>
                <c:pt idx="460">
                  <c:v>0.33663044096728306</c:v>
                </c:pt>
                <c:pt idx="461">
                  <c:v>0.33493591581515947</c:v>
                </c:pt>
                <c:pt idx="462">
                  <c:v>0.35809000000000002</c:v>
                </c:pt>
                <c:pt idx="463">
                  <c:v>0.38629661430532242</c:v>
                </c:pt>
                <c:pt idx="464">
                  <c:v>0.34782343334896076</c:v>
                </c:pt>
                <c:pt idx="465">
                  <c:v>0.2971676883780332</c:v>
                </c:pt>
                <c:pt idx="466">
                  <c:v>0.34379778481012657</c:v>
                </c:pt>
                <c:pt idx="467">
                  <c:v>0.28514510548523198</c:v>
                </c:pt>
                <c:pt idx="468">
                  <c:v>0.36696301989150093</c:v>
                </c:pt>
                <c:pt idx="469">
                  <c:v>0.36660446317103629</c:v>
                </c:pt>
                <c:pt idx="470">
                  <c:v>0.38196636274509799</c:v>
                </c:pt>
                <c:pt idx="471">
                  <c:v>0.41119615274188914</c:v>
                </c:pt>
                <c:pt idx="472">
                  <c:v>0.40671723809523808</c:v>
                </c:pt>
                <c:pt idx="473">
                  <c:v>0.36681208708708712</c:v>
                </c:pt>
                <c:pt idx="474">
                  <c:v>0.35153969953051645</c:v>
                </c:pt>
                <c:pt idx="475">
                  <c:v>0.3348872263914946</c:v>
                </c:pt>
                <c:pt idx="476">
                  <c:v>0.35476274458874457</c:v>
                </c:pt>
                <c:pt idx="477">
                  <c:v>0.39528233949149438</c:v>
                </c:pt>
                <c:pt idx="478">
                  <c:v>0.45066886596150513</c:v>
                </c:pt>
                <c:pt idx="479">
                  <c:v>0.45105132758329103</c:v>
                </c:pt>
                <c:pt idx="480">
                  <c:v>0.43479618100128381</c:v>
                </c:pt>
                <c:pt idx="481">
                  <c:v>0.3722903614457832</c:v>
                </c:pt>
                <c:pt idx="482">
                  <c:v>0.4196124361553939</c:v>
                </c:pt>
                <c:pt idx="483">
                  <c:v>0.34856338235294104</c:v>
                </c:pt>
                <c:pt idx="484">
                  <c:v>0.39303462895218177</c:v>
                </c:pt>
                <c:pt idx="485">
                  <c:v>0.35012480392156864</c:v>
                </c:pt>
                <c:pt idx="486">
                  <c:v>0.40686758130081302</c:v>
                </c:pt>
                <c:pt idx="487">
                  <c:v>0.31428023182957388</c:v>
                </c:pt>
                <c:pt idx="488">
                  <c:v>0.31244035452153446</c:v>
                </c:pt>
                <c:pt idx="489">
                  <c:v>0.35226590263691687</c:v>
                </c:pt>
                <c:pt idx="490">
                  <c:v>0.48496216787838731</c:v>
                </c:pt>
                <c:pt idx="491">
                  <c:v>0.4240028522775649</c:v>
                </c:pt>
                <c:pt idx="492">
                  <c:v>0.37355809593023259</c:v>
                </c:pt>
                <c:pt idx="493">
                  <c:v>0.39461038461538461</c:v>
                </c:pt>
                <c:pt idx="494">
                  <c:v>0.38171452691940111</c:v>
                </c:pt>
                <c:pt idx="495">
                  <c:v>0.40954986334867671</c:v>
                </c:pt>
                <c:pt idx="496">
                  <c:v>0.46521084014300301</c:v>
                </c:pt>
                <c:pt idx="497" formatCode="General">
                  <c:v>0.33960702550461591</c:v>
                </c:pt>
                <c:pt idx="498" formatCode="General">
                  <c:v>0.40443829660512209</c:v>
                </c:pt>
                <c:pt idx="499" formatCode="General">
                  <c:v>0.35123017410015656</c:v>
                </c:pt>
                <c:pt idx="500" formatCode="General">
                  <c:v>0.34041086274509808</c:v>
                </c:pt>
                <c:pt idx="501" formatCode="General">
                  <c:v>0.36940096647280191</c:v>
                </c:pt>
                <c:pt idx="502" formatCode="General">
                  <c:v>0.37418053960964415</c:v>
                </c:pt>
                <c:pt idx="503" formatCode="General">
                  <c:v>0.39370797101449273</c:v>
                </c:pt>
                <c:pt idx="504" formatCode="General">
                  <c:v>0.34798618473895576</c:v>
                </c:pt>
                <c:pt idx="505" formatCode="General">
                  <c:v>0.35617799679487172</c:v>
                </c:pt>
                <c:pt idx="506" formatCode="General">
                  <c:v>0.35980975609756094</c:v>
                </c:pt>
                <c:pt idx="507" formatCode="General">
                  <c:v>0.39281167809600653</c:v>
                </c:pt>
                <c:pt idx="508" formatCode="General">
                  <c:v>0.32793987341772157</c:v>
                </c:pt>
                <c:pt idx="509" formatCode="General">
                  <c:v>0.39927106964443138</c:v>
                </c:pt>
                <c:pt idx="510" formatCode="General">
                  <c:v>0.37104945885841373</c:v>
                </c:pt>
                <c:pt idx="511" formatCode="General">
                  <c:v>0.33748667277167277</c:v>
                </c:pt>
                <c:pt idx="512" formatCode="General">
                  <c:v>0.31683137377094583</c:v>
                </c:pt>
                <c:pt idx="513" formatCode="General">
                  <c:v>0.35735623630887176</c:v>
                </c:pt>
                <c:pt idx="514" formatCode="General">
                  <c:v>0.35622834649989021</c:v>
                </c:pt>
                <c:pt idx="515" formatCode="General">
                  <c:v>0.39011986928104569</c:v>
                </c:pt>
                <c:pt idx="516" formatCode="General">
                  <c:v>0.30552923733510695</c:v>
                </c:pt>
                <c:pt idx="517" formatCode="General">
                  <c:v>0.32179269349845196</c:v>
                </c:pt>
                <c:pt idx="518" formatCode="General">
                  <c:v>0.35240476616915423</c:v>
                </c:pt>
                <c:pt idx="519" formatCode="General">
                  <c:v>0.39278900343642614</c:v>
                </c:pt>
                <c:pt idx="520" formatCode="General">
                  <c:v>0.42111145069953354</c:v>
                </c:pt>
                <c:pt idx="521" formatCode="General">
                  <c:v>0.35814469328879439</c:v>
                </c:pt>
                <c:pt idx="522" formatCode="General">
                  <c:v>0.35713396464646463</c:v>
                </c:pt>
                <c:pt idx="523" formatCode="General">
                  <c:v>0.35502801015473889</c:v>
                </c:pt>
                <c:pt idx="524" formatCode="General">
                  <c:v>0.37909293393057109</c:v>
                </c:pt>
                <c:pt idx="525" formatCode="General">
                  <c:v>0.34121696568884236</c:v>
                </c:pt>
                <c:pt idx="526" formatCode="General">
                  <c:v>0.33611950619378927</c:v>
                </c:pt>
                <c:pt idx="527" formatCode="General">
                  <c:v>0.3868223225714692</c:v>
                </c:pt>
                <c:pt idx="528" formatCode="General">
                  <c:v>0.32164791204489107</c:v>
                </c:pt>
                <c:pt idx="529" formatCode="General">
                  <c:v>0.32104806513409956</c:v>
                </c:pt>
                <c:pt idx="530" formatCode="General">
                  <c:v>0.37319227659574472</c:v>
                </c:pt>
                <c:pt idx="531" formatCode="General">
                  <c:v>0.31927678972712686</c:v>
                </c:pt>
                <c:pt idx="532" formatCode="General">
                  <c:v>0.36898621067031456</c:v>
                </c:pt>
                <c:pt idx="533" formatCode="General">
                  <c:v>0.4046066845354126</c:v>
                </c:pt>
                <c:pt idx="534" formatCode="General">
                  <c:v>0.40514412084498286</c:v>
                </c:pt>
                <c:pt idx="535" formatCode="General">
                  <c:v>0.42239013618190907</c:v>
                </c:pt>
                <c:pt idx="536" formatCode="General">
                  <c:v>0.41193892434620172</c:v>
                </c:pt>
                <c:pt idx="537" formatCode="General">
                  <c:v>0.41910852941176474</c:v>
                </c:pt>
                <c:pt idx="538" formatCode="General">
                  <c:v>0.48784449464524759</c:v>
                </c:pt>
                <c:pt idx="539" formatCode="General">
                  <c:v>0.3195174157303371</c:v>
                </c:pt>
                <c:pt idx="540" formatCode="General">
                  <c:v>0.37425393188854483</c:v>
                </c:pt>
                <c:pt idx="541" formatCode="General">
                  <c:v>0.36829846014492751</c:v>
                </c:pt>
                <c:pt idx="542" formatCode="General">
                  <c:v>0.3448858024691358</c:v>
                </c:pt>
                <c:pt idx="543" formatCode="General">
                  <c:v>0.30525318352059916</c:v>
                </c:pt>
                <c:pt idx="544" formatCode="General">
                  <c:v>0.28680529602220156</c:v>
                </c:pt>
                <c:pt idx="545" formatCode="General">
                  <c:v>0.34353377990430622</c:v>
                </c:pt>
                <c:pt idx="546" formatCode="General">
                  <c:v>0.38824030744536353</c:v>
                </c:pt>
                <c:pt idx="547" formatCode="General">
                  <c:v>0.30597637241985071</c:v>
                </c:pt>
                <c:pt idx="548" formatCode="General">
                  <c:v>0.34709793814432982</c:v>
                </c:pt>
                <c:pt idx="549" formatCode="General">
                  <c:v>0.32736075949367094</c:v>
                </c:pt>
                <c:pt idx="550" formatCode="General">
                  <c:v>0.3804038461538462</c:v>
                </c:pt>
                <c:pt idx="551" formatCode="General">
                  <c:v>0.32561358674463936</c:v>
                </c:pt>
                <c:pt idx="552" formatCode="General">
                  <c:v>0.44936019426456991</c:v>
                </c:pt>
                <c:pt idx="553" formatCode="General">
                  <c:v>0.33780315622918056</c:v>
                </c:pt>
                <c:pt idx="554" formatCode="General">
                  <c:v>0.50465199156118135</c:v>
                </c:pt>
                <c:pt idx="555" formatCode="General">
                  <c:v>0.34780426160337552</c:v>
                </c:pt>
                <c:pt idx="556" formatCode="General">
                  <c:v>0.38120562443497347</c:v>
                </c:pt>
                <c:pt idx="557" formatCode="General">
                  <c:v>0.38055820689655179</c:v>
                </c:pt>
                <c:pt idx="558" formatCode="General">
                  <c:v>0.32355325158227843</c:v>
                </c:pt>
                <c:pt idx="559" formatCode="General">
                  <c:v>0.34945659940762686</c:v>
                </c:pt>
                <c:pt idx="560" formatCode="General">
                  <c:v>0.34137231041814331</c:v>
                </c:pt>
                <c:pt idx="561" formatCode="General">
                  <c:v>0.39846512654012667</c:v>
                </c:pt>
                <c:pt idx="562" formatCode="General">
                  <c:v>0.41588711692205205</c:v>
                </c:pt>
                <c:pt idx="563" formatCode="General">
                  <c:v>0.37971683544303791</c:v>
                </c:pt>
                <c:pt idx="564" formatCode="General">
                  <c:v>0.3034670617283951</c:v>
                </c:pt>
                <c:pt idx="565" formatCode="General">
                  <c:v>0.42483791930379744</c:v>
                </c:pt>
                <c:pt idx="566" formatCode="General">
                  <c:v>0.60507849965349958</c:v>
                </c:pt>
                <c:pt idx="567" formatCode="General">
                  <c:v>0.35212653151446249</c:v>
                </c:pt>
                <c:pt idx="568" formatCode="General">
                  <c:v>0.3280983197035523</c:v>
                </c:pt>
                <c:pt idx="569" formatCode="General">
                  <c:v>0.28416126847290646</c:v>
                </c:pt>
                <c:pt idx="570" formatCode="General">
                  <c:v>0.27777222993827166</c:v>
                </c:pt>
                <c:pt idx="571" formatCode="General">
                  <c:v>0.31333826798394565</c:v>
                </c:pt>
                <c:pt idx="572" formatCode="General">
                  <c:v>0.28516280487804879</c:v>
                </c:pt>
                <c:pt idx="573" formatCode="General">
                  <c:v>0.30866200026130119</c:v>
                </c:pt>
                <c:pt idx="574" formatCode="General">
                  <c:v>0.3505439461549904</c:v>
                </c:pt>
                <c:pt idx="575" formatCode="General">
                  <c:v>0.39351682934268728</c:v>
                </c:pt>
                <c:pt idx="576" formatCode="General">
                  <c:v>0.43009404761904768</c:v>
                </c:pt>
                <c:pt idx="577" formatCode="General">
                  <c:v>0.28500118816996001</c:v>
                </c:pt>
                <c:pt idx="578" formatCode="General">
                  <c:v>0.32826265822784811</c:v>
                </c:pt>
                <c:pt idx="579" formatCode="General">
                  <c:v>0.3134914953933382</c:v>
                </c:pt>
                <c:pt idx="580" formatCode="General">
                  <c:v>0.39190980392156871</c:v>
                </c:pt>
                <c:pt idx="581" formatCode="General">
                  <c:v>0.31185141996557653</c:v>
                </c:pt>
                <c:pt idx="582" formatCode="General">
                  <c:v>0.40069666311300645</c:v>
                </c:pt>
                <c:pt idx="583" formatCode="General">
                  <c:v>0.362125363315004</c:v>
                </c:pt>
                <c:pt idx="584" formatCode="General">
                  <c:v>0.36745886075949358</c:v>
                </c:pt>
                <c:pt idx="585" formatCode="General">
                  <c:v>0.35648577988557661</c:v>
                </c:pt>
                <c:pt idx="586" formatCode="General">
                  <c:v>0.34391297823797828</c:v>
                </c:pt>
                <c:pt idx="587" formatCode="General">
                  <c:v>0.32453020451475972</c:v>
                </c:pt>
                <c:pt idx="588" formatCode="General">
                  <c:v>0.35156691750278712</c:v>
                </c:pt>
                <c:pt idx="589" formatCode="General">
                  <c:v>0.42012174999999996</c:v>
                </c:pt>
                <c:pt idx="590" formatCode="General">
                  <c:v>0.44522065476190475</c:v>
                </c:pt>
                <c:pt idx="591" formatCode="General">
                  <c:v>0.42563063138630475</c:v>
                </c:pt>
                <c:pt idx="592" formatCode="General">
                  <c:v>0.43538812083024453</c:v>
                </c:pt>
                <c:pt idx="593" formatCode="General">
                  <c:v>0.43770532894736858</c:v>
                </c:pt>
                <c:pt idx="594" formatCode="General">
                  <c:v>0.54293878741755464</c:v>
                </c:pt>
                <c:pt idx="595" formatCode="General">
                  <c:v>0.25723157269559704</c:v>
                </c:pt>
                <c:pt idx="596" formatCode="General">
                  <c:v>0.36021260781329278</c:v>
                </c:pt>
                <c:pt idx="597" formatCode="General">
                  <c:v>0.28345363031071669</c:v>
                </c:pt>
                <c:pt idx="598" formatCode="General">
                  <c:v>0.32335745489078827</c:v>
                </c:pt>
                <c:pt idx="599" formatCode="General">
                  <c:v>0.28260599196787139</c:v>
                </c:pt>
                <c:pt idx="600" formatCode="General">
                  <c:v>0.29960218398876409</c:v>
                </c:pt>
                <c:pt idx="601" formatCode="General">
                  <c:v>0.35163424470266569</c:v>
                </c:pt>
                <c:pt idx="602" formatCode="General">
                  <c:v>0.41235851779209853</c:v>
                </c:pt>
                <c:pt idx="603" formatCode="General">
                  <c:v>0.37253817577771065</c:v>
                </c:pt>
                <c:pt idx="604" formatCode="General">
                  <c:v>0.40929300578939143</c:v>
                </c:pt>
                <c:pt idx="605" formatCode="General">
                  <c:v>0.34956846165148409</c:v>
                </c:pt>
                <c:pt idx="606" formatCode="General">
                  <c:v>0.39258193505730238</c:v>
                </c:pt>
                <c:pt idx="607" formatCode="General">
                  <c:v>0.35632242822966509</c:v>
                </c:pt>
                <c:pt idx="608" formatCode="General">
                  <c:v>0.5835312555195763</c:v>
                </c:pt>
                <c:pt idx="609" formatCode="General">
                  <c:v>0.33432368143459917</c:v>
                </c:pt>
                <c:pt idx="610" formatCode="General">
                  <c:v>0.58647829545454533</c:v>
                </c:pt>
                <c:pt idx="611" formatCode="General">
                  <c:v>0.34462686688311694</c:v>
                </c:pt>
                <c:pt idx="612" formatCode="General">
                  <c:v>0.39385314444591552</c:v>
                </c:pt>
                <c:pt idx="613" formatCode="General">
                  <c:v>0.47145344827586205</c:v>
                </c:pt>
                <c:pt idx="614" formatCode="General">
                  <c:v>0.36375531765531754</c:v>
                </c:pt>
                <c:pt idx="615" formatCode="General">
                  <c:v>0.45603574130656199</c:v>
                </c:pt>
                <c:pt idx="616" formatCode="General">
                  <c:v>0.42763813944675994</c:v>
                </c:pt>
                <c:pt idx="617" formatCode="General">
                  <c:v>0.43863329905063286</c:v>
                </c:pt>
                <c:pt idx="618" formatCode="General">
                  <c:v>0.50596021561467586</c:v>
                </c:pt>
                <c:pt idx="619" formatCode="General">
                  <c:v>0.42754245833333338</c:v>
                </c:pt>
                <c:pt idx="620" formatCode="General">
                  <c:v>0.2823425871880928</c:v>
                </c:pt>
                <c:pt idx="621" formatCode="General">
                  <c:v>0.43276000000000009</c:v>
                </c:pt>
                <c:pt idx="622" formatCode="General">
                  <c:v>0.58601094779116458</c:v>
                </c:pt>
                <c:pt idx="623" formatCode="General">
                  <c:v>0.36655302514405452</c:v>
                </c:pt>
                <c:pt idx="624" formatCode="General">
                  <c:v>0.34441513293543136</c:v>
                </c:pt>
                <c:pt idx="625" formatCode="General">
                  <c:v>0.37913390567765581</c:v>
                </c:pt>
                <c:pt idx="626" formatCode="General">
                  <c:v>0.32017400296332876</c:v>
                </c:pt>
                <c:pt idx="627" formatCode="General">
                  <c:v>0.41365285794340134</c:v>
                </c:pt>
                <c:pt idx="628" formatCode="General">
                  <c:v>0.31358724816849826</c:v>
                </c:pt>
                <c:pt idx="629" formatCode="General">
                  <c:v>0.3992843181818182</c:v>
                </c:pt>
                <c:pt idx="630" formatCode="General">
                  <c:v>0.46361174609324562</c:v>
                </c:pt>
                <c:pt idx="631" formatCode="General">
                  <c:v>0.46954399224806198</c:v>
                </c:pt>
                <c:pt idx="632" formatCode="General">
                  <c:v>0.47332858533871197</c:v>
                </c:pt>
                <c:pt idx="633" formatCode="General">
                  <c:v>0.30758687847087696</c:v>
                </c:pt>
                <c:pt idx="634" formatCode="General">
                  <c:v>0.4257315330286664</c:v>
                </c:pt>
                <c:pt idx="635" formatCode="General">
                  <c:v>0.35620097402597395</c:v>
                </c:pt>
                <c:pt idx="636" formatCode="General">
                  <c:v>0.49266355941399897</c:v>
                </c:pt>
                <c:pt idx="637" formatCode="General">
                  <c:v>0.32068512664640325</c:v>
                </c:pt>
                <c:pt idx="638" formatCode="General">
                  <c:v>0.40452036871174796</c:v>
                </c:pt>
                <c:pt idx="639" formatCode="General">
                  <c:v>0.39555141700404861</c:v>
                </c:pt>
                <c:pt idx="640" formatCode="General">
                  <c:v>0.36563526506024091</c:v>
                </c:pt>
                <c:pt idx="641" formatCode="General">
                  <c:v>0.40801465473145776</c:v>
                </c:pt>
                <c:pt idx="642" formatCode="General">
                  <c:v>0.3846355762824783</c:v>
                </c:pt>
                <c:pt idx="643" formatCode="General">
                  <c:v>0.39638642009132419</c:v>
                </c:pt>
                <c:pt idx="644" formatCode="General">
                  <c:v>0.40859555339175596</c:v>
                </c:pt>
                <c:pt idx="645" formatCode="General">
                  <c:v>0.48513421195652184</c:v>
                </c:pt>
                <c:pt idx="646" formatCode="General">
                  <c:v>0.47430395652173907</c:v>
                </c:pt>
                <c:pt idx="647" formatCode="General">
                  <c:v>0.4235455827067669</c:v>
                </c:pt>
                <c:pt idx="648" formatCode="General">
                  <c:v>0.45219144569288372</c:v>
                </c:pt>
                <c:pt idx="649" formatCode="General">
                  <c:v>0.43408511544635131</c:v>
                </c:pt>
                <c:pt idx="650" formatCode="General">
                  <c:v>0.55101190809750622</c:v>
                </c:pt>
                <c:pt idx="651" formatCode="General">
                  <c:v>0.26829094564408029</c:v>
                </c:pt>
                <c:pt idx="652" formatCode="General">
                  <c:v>0.40652423864894777</c:v>
                </c:pt>
                <c:pt idx="653" formatCode="General">
                  <c:v>0.28928585082458769</c:v>
                </c:pt>
                <c:pt idx="654" formatCode="General">
                  <c:v>0.36352767374115685</c:v>
                </c:pt>
                <c:pt idx="655" formatCode="General">
                  <c:v>0.33784364195914085</c:v>
                </c:pt>
                <c:pt idx="656" formatCode="General">
                  <c:v>0.37856436781609204</c:v>
                </c:pt>
                <c:pt idx="657" formatCode="General">
                  <c:v>0.43930199290360727</c:v>
                </c:pt>
                <c:pt idx="658" formatCode="General">
                  <c:v>0.47823522058823542</c:v>
                </c:pt>
                <c:pt idx="659" formatCode="General">
                  <c:v>0.43735762814313339</c:v>
                </c:pt>
                <c:pt idx="660" formatCode="General">
                  <c:v>0.4301107058823529</c:v>
                </c:pt>
                <c:pt idx="661" formatCode="General">
                  <c:v>0.3712328211723297</c:v>
                </c:pt>
                <c:pt idx="662" formatCode="General">
                  <c:v>0.43149164456233419</c:v>
                </c:pt>
                <c:pt idx="663" formatCode="General">
                  <c:v>0.38909344314222366</c:v>
                </c:pt>
                <c:pt idx="664" formatCode="General">
                  <c:v>0.630727462121212</c:v>
                </c:pt>
                <c:pt idx="665" formatCode="General">
                  <c:v>0.31393083003952571</c:v>
                </c:pt>
                <c:pt idx="666" formatCode="General">
                  <c:v>0.50003231714522023</c:v>
                </c:pt>
                <c:pt idx="667" formatCode="General">
                  <c:v>0.32157921348314611</c:v>
                </c:pt>
                <c:pt idx="668" formatCode="General">
                  <c:v>0.37775887112126411</c:v>
                </c:pt>
                <c:pt idx="669" formatCode="General">
                  <c:v>0.50584242809995283</c:v>
                </c:pt>
                <c:pt idx="670" formatCode="General">
                  <c:v>0.46701771030993056</c:v>
                </c:pt>
                <c:pt idx="671" formatCode="General">
                  <c:v>0.50561601142473123</c:v>
                </c:pt>
                <c:pt idx="672" formatCode="General">
                  <c:v>0.51378878441146481</c:v>
                </c:pt>
                <c:pt idx="673" formatCode="General">
                  <c:v>0.49899899544899551</c:v>
                </c:pt>
                <c:pt idx="674" formatCode="General">
                  <c:v>0.43952387820512828</c:v>
                </c:pt>
                <c:pt idx="675" formatCode="General">
                  <c:v>0.34443125747071479</c:v>
                </c:pt>
                <c:pt idx="676" formatCode="General">
                  <c:v>0.28189157328805897</c:v>
                </c:pt>
                <c:pt idx="677" formatCode="General">
                  <c:v>0.41261203126770141</c:v>
                </c:pt>
                <c:pt idx="678" formatCode="General">
                  <c:v>0.57718094772838291</c:v>
                </c:pt>
                <c:pt idx="679" formatCode="General">
                  <c:v>0.33835515999022969</c:v>
                </c:pt>
                <c:pt idx="680" formatCode="General">
                  <c:v>0.36513876612517915</c:v>
                </c:pt>
                <c:pt idx="681" formatCode="General">
                  <c:v>0.27205274725274731</c:v>
                </c:pt>
                <c:pt idx="682" formatCode="General">
                  <c:v>0.32250528947368418</c:v>
                </c:pt>
                <c:pt idx="683" formatCode="General">
                  <c:v>0.43183368421052626</c:v>
                </c:pt>
                <c:pt idx="684" formatCode="General">
                  <c:v>0.27352688034188027</c:v>
                </c:pt>
                <c:pt idx="685" formatCode="General">
                  <c:v>0.45258893330528083</c:v>
                </c:pt>
                <c:pt idx="686" formatCode="General">
                  <c:v>0.55708643148625425</c:v>
                </c:pt>
                <c:pt idx="687" formatCode="General">
                  <c:v>0.52220054984460917</c:v>
                </c:pt>
                <c:pt idx="688" formatCode="General">
                  <c:v>0.43792546079350214</c:v>
                </c:pt>
                <c:pt idx="689" formatCode="General">
                  <c:v>0.30033871359223296</c:v>
                </c:pt>
                <c:pt idx="690" formatCode="General">
                  <c:v>0.50684748979591832</c:v>
                </c:pt>
                <c:pt idx="691" formatCode="General">
                  <c:v>0.3304901793384879</c:v>
                </c:pt>
                <c:pt idx="692" formatCode="General">
                  <c:v>0.574442353117806</c:v>
                </c:pt>
                <c:pt idx="693" formatCode="General">
                  <c:v>0.29842753472942141</c:v>
                </c:pt>
                <c:pt idx="694" formatCode="General">
                  <c:v>0.39535631243756253</c:v>
                </c:pt>
                <c:pt idx="695" formatCode="General">
                  <c:v>0.33751466531440166</c:v>
                </c:pt>
                <c:pt idx="696" formatCode="General">
                  <c:v>0.39896034026214755</c:v>
                </c:pt>
                <c:pt idx="697" formatCode="General">
                  <c:v>0.43520114942528743</c:v>
                </c:pt>
                <c:pt idx="698" formatCode="General">
                  <c:v>0.44808373493975884</c:v>
                </c:pt>
                <c:pt idx="699" formatCode="General">
                  <c:v>0.44453991829386513</c:v>
                </c:pt>
                <c:pt idx="700" formatCode="General">
                  <c:v>0.50859269423558895</c:v>
                </c:pt>
                <c:pt idx="701" formatCode="General">
                  <c:v>0.50548901098901111</c:v>
                </c:pt>
                <c:pt idx="702" formatCode="General">
                  <c:v>0.44968522458628829</c:v>
                </c:pt>
                <c:pt idx="703" formatCode="General">
                  <c:v>0.3811323787579548</c:v>
                </c:pt>
                <c:pt idx="704" formatCode="General">
                  <c:v>0.42356725774225779</c:v>
                </c:pt>
                <c:pt idx="705" formatCode="General">
                  <c:v>0.3815736111111111</c:v>
                </c:pt>
                <c:pt idx="706" formatCode="General">
                  <c:v>0.55911344952523734</c:v>
                </c:pt>
                <c:pt idx="707" formatCode="General">
                  <c:v>0.25816251194457723</c:v>
                </c:pt>
                <c:pt idx="708" formatCode="General">
                  <c:v>0.35257242252129889</c:v>
                </c:pt>
                <c:pt idx="709" formatCode="General">
                  <c:v>0.26916641426477766</c:v>
                </c:pt>
                <c:pt idx="710" formatCode="General">
                  <c:v>0.36240733981693374</c:v>
                </c:pt>
                <c:pt idx="711" formatCode="General">
                  <c:v>0.39590909035409039</c:v>
                </c:pt>
                <c:pt idx="712" formatCode="General">
                  <c:v>0.46092564102564093</c:v>
                </c:pt>
                <c:pt idx="713" formatCode="General">
                  <c:v>0.5108297670583386</c:v>
                </c:pt>
                <c:pt idx="714" formatCode="General">
                  <c:v>0.55171608695652186</c:v>
                </c:pt>
                <c:pt idx="715" formatCode="General">
                  <c:v>0.46730287986245433</c:v>
                </c:pt>
                <c:pt idx="716" formatCode="General">
                  <c:v>0.42117524740227624</c:v>
                </c:pt>
                <c:pt idx="717" formatCode="General">
                  <c:v>0.3470981009495252</c:v>
                </c:pt>
                <c:pt idx="718" formatCode="General">
                  <c:v>0.38326976010100994</c:v>
                </c:pt>
                <c:pt idx="719" formatCode="General">
                  <c:v>0.35530849201655823</c:v>
                </c:pt>
                <c:pt idx="720" formatCode="General">
                  <c:v>0.63661462568648219</c:v>
                </c:pt>
                <c:pt idx="721" formatCode="General">
                  <c:v>0.28434681888544894</c:v>
                </c:pt>
                <c:pt idx="722" formatCode="General">
                  <c:v>0.55382362020002485</c:v>
                </c:pt>
                <c:pt idx="723" formatCode="General">
                  <c:v>0.26904870923913032</c:v>
                </c:pt>
                <c:pt idx="724" formatCode="General">
                  <c:v>0.3717276289207867</c:v>
                </c:pt>
                <c:pt idx="725" formatCode="General">
                  <c:v>0.57363919372900329</c:v>
                </c:pt>
                <c:pt idx="726" formatCode="General">
                  <c:v>0.57084759495252357</c:v>
                </c:pt>
                <c:pt idx="727" formatCode="General">
                  <c:v>0.64435923025435082</c:v>
                </c:pt>
                <c:pt idx="728" formatCode="General">
                  <c:v>0.64712136652344454</c:v>
                </c:pt>
                <c:pt idx="729" formatCode="General">
                  <c:v>0.53273925696594415</c:v>
                </c:pt>
                <c:pt idx="730" formatCode="General">
                  <c:v>0.41525646098003638</c:v>
                </c:pt>
                <c:pt idx="731" formatCode="General">
                  <c:v>0.31503845153340637</c:v>
                </c:pt>
                <c:pt idx="732" formatCode="General">
                  <c:v>0.26287206971399379</c:v>
                </c:pt>
                <c:pt idx="733" formatCode="General">
                  <c:v>0.3762902854938272</c:v>
                </c:pt>
                <c:pt idx="734" formatCode="General">
                  <c:v>0.68717710622710593</c:v>
                </c:pt>
                <c:pt idx="735" formatCode="General">
                  <c:v>0.32471577266922091</c:v>
                </c:pt>
                <c:pt idx="736" formatCode="General">
                  <c:v>0.3785686549707602</c:v>
                </c:pt>
                <c:pt idx="737" formatCode="General">
                  <c:v>0.26203735000631551</c:v>
                </c:pt>
                <c:pt idx="738" formatCode="General">
                  <c:v>0.30906168298653613</c:v>
                </c:pt>
                <c:pt idx="739" formatCode="General">
                  <c:v>0.48256460777126098</c:v>
                </c:pt>
                <c:pt idx="740" formatCode="General">
                  <c:v>0.26139925662168906</c:v>
                </c:pt>
                <c:pt idx="741" formatCode="General">
                  <c:v>0.59350231033741685</c:v>
                </c:pt>
                <c:pt idx="742" formatCode="General">
                  <c:v>0.65600992136910263</c:v>
                </c:pt>
                <c:pt idx="743" formatCode="General">
                  <c:v>0.58459734012974973</c:v>
                </c:pt>
                <c:pt idx="744" formatCode="General">
                  <c:v>0.41987150776053211</c:v>
                </c:pt>
                <c:pt idx="745" formatCode="General">
                  <c:v>0.27269766040411192</c:v>
                </c:pt>
                <c:pt idx="746" formatCode="General">
                  <c:v>0.61373750549450534</c:v>
                </c:pt>
                <c:pt idx="747" formatCode="General">
                  <c:v>0.34608571335249549</c:v>
                </c:pt>
                <c:pt idx="748" formatCode="General">
                  <c:v>0.67800511638898731</c:v>
                </c:pt>
                <c:pt idx="749" formatCode="General">
                  <c:v>0.28152185057471268</c:v>
                </c:pt>
                <c:pt idx="750" formatCode="General">
                  <c:v>0.37081571285140569</c:v>
                </c:pt>
                <c:pt idx="751" formatCode="General">
                  <c:v>0.31711045035268587</c:v>
                </c:pt>
                <c:pt idx="752" formatCode="General">
                  <c:v>0.42788190385831748</c:v>
                </c:pt>
                <c:pt idx="753" formatCode="General">
                  <c:v>0.51393357142857132</c:v>
                </c:pt>
                <c:pt idx="754" formatCode="General">
                  <c:v>0.55520506329113917</c:v>
                </c:pt>
                <c:pt idx="755" formatCode="General">
                  <c:v>0.56151551381998588</c:v>
                </c:pt>
                <c:pt idx="756" formatCode="General">
                  <c:v>0.63663702218658103</c:v>
                </c:pt>
                <c:pt idx="757" formatCode="General">
                  <c:v>0.55434457364341072</c:v>
                </c:pt>
                <c:pt idx="758" formatCode="General">
                  <c:v>0.42614201203208546</c:v>
                </c:pt>
                <c:pt idx="759" formatCode="General">
                  <c:v>0.36140852749852159</c:v>
                </c:pt>
                <c:pt idx="760" formatCode="General">
                  <c:v>0.38252639885222384</c:v>
                </c:pt>
                <c:pt idx="761" formatCode="General">
                  <c:v>0.39281683673469392</c:v>
                </c:pt>
                <c:pt idx="762" formatCode="General">
                  <c:v>0.63107211073500946</c:v>
                </c:pt>
                <c:pt idx="763" formatCode="General">
                  <c:v>0.25632013326365294</c:v>
                </c:pt>
                <c:pt idx="764" formatCode="General">
                  <c:v>0.36580652982299566</c:v>
                </c:pt>
                <c:pt idx="765" formatCode="General">
                  <c:v>0.25234071963529803</c:v>
                </c:pt>
                <c:pt idx="766" formatCode="General">
                  <c:v>0.38115469348659003</c:v>
                </c:pt>
                <c:pt idx="767" formatCode="General">
                  <c:v>0.46723864220928663</c:v>
                </c:pt>
                <c:pt idx="768" formatCode="General">
                  <c:v>0.57902298850574718</c:v>
                </c:pt>
                <c:pt idx="769" formatCode="General">
                  <c:v>0.61375273462170021</c:v>
                </c:pt>
                <c:pt idx="770" formatCode="General">
                  <c:v>0.64308231243001113</c:v>
                </c:pt>
                <c:pt idx="771" formatCode="General">
                  <c:v>0.54611254310344826</c:v>
                </c:pt>
                <c:pt idx="772" formatCode="General">
                  <c:v>0.40045287356321846</c:v>
                </c:pt>
                <c:pt idx="773" formatCode="General">
                  <c:v>0.33185192659352147</c:v>
                </c:pt>
                <c:pt idx="774" formatCode="General">
                  <c:v>0.37236172704786863</c:v>
                </c:pt>
                <c:pt idx="775" formatCode="General">
                  <c:v>0.35628687499999995</c:v>
                </c:pt>
                <c:pt idx="776" formatCode="General">
                  <c:v>0.63660451847704347</c:v>
                </c:pt>
                <c:pt idx="777" formatCode="General">
                  <c:v>0.44899116666666655</c:v>
                </c:pt>
                <c:pt idx="778" formatCode="General">
                  <c:v>0.29405740072202163</c:v>
                </c:pt>
                <c:pt idx="779" formatCode="General">
                  <c:v>0.4364466552315609</c:v>
                </c:pt>
                <c:pt idx="780" formatCode="General">
                  <c:v>0.30344621848739517</c:v>
                </c:pt>
                <c:pt idx="781" formatCode="General">
                  <c:v>0.50523439065108511</c:v>
                </c:pt>
                <c:pt idx="782" formatCode="General">
                  <c:v>0.43956604651162751</c:v>
                </c:pt>
                <c:pt idx="783" formatCode="General">
                  <c:v>0.53815555555555561</c:v>
                </c:pt>
                <c:pt idx="784" formatCode="General">
                  <c:v>0.21257877758913393</c:v>
                </c:pt>
                <c:pt idx="785" formatCode="General">
                  <c:v>0.45091999999999993</c:v>
                </c:pt>
                <c:pt idx="786" formatCode="General">
                  <c:v>0.27167445008460217</c:v>
                </c:pt>
                <c:pt idx="787" formatCode="General">
                  <c:v>0.42189763033175354</c:v>
                </c:pt>
                <c:pt idx="788" formatCode="General">
                  <c:v>0.27526230598669621</c:v>
                </c:pt>
                <c:pt idx="789" formatCode="General">
                  <c:v>0.4130453488372095</c:v>
                </c:pt>
                <c:pt idx="790" formatCode="General">
                  <c:v>0.38238628762541771</c:v>
                </c:pt>
                <c:pt idx="791" formatCode="General">
                  <c:v>0.3542904761904761</c:v>
                </c:pt>
                <c:pt idx="792" formatCode="General">
                  <c:v>0.21247808219178096</c:v>
                </c:pt>
                <c:pt idx="793" formatCode="General">
                  <c:v>0.4032280936454849</c:v>
                </c:pt>
                <c:pt idx="794" formatCode="General">
                  <c:v>0.23245924092409209</c:v>
                </c:pt>
                <c:pt idx="795" formatCode="General">
                  <c:v>0.40551063829787237</c:v>
                </c:pt>
                <c:pt idx="796" formatCode="General">
                  <c:v>0.36138799999999999</c:v>
                </c:pt>
                <c:pt idx="797" formatCode="General">
                  <c:v>0.33289155405405413</c:v>
                </c:pt>
                <c:pt idx="798" formatCode="General">
                  <c:v>0.36015976821192025</c:v>
                </c:pt>
                <c:pt idx="799" formatCode="General">
                  <c:v>0.37355331069609538</c:v>
                </c:pt>
                <c:pt idx="800">
                  <c:v>0.25684079601990023</c:v>
                </c:pt>
                <c:pt idx="801">
                  <c:v>0.44999777397260243</c:v>
                </c:pt>
                <c:pt idx="802">
                  <c:v>0.30268983050847426</c:v>
                </c:pt>
                <c:pt idx="803">
                  <c:v>0.44885753899480074</c:v>
                </c:pt>
                <c:pt idx="804">
                  <c:v>0.49235697074010304</c:v>
                </c:pt>
                <c:pt idx="805">
                  <c:v>0.4375136200716841</c:v>
                </c:pt>
                <c:pt idx="806">
                  <c:v>0.45246419753086486</c:v>
                </c:pt>
                <c:pt idx="807">
                  <c:v>0.20716090468497581</c:v>
                </c:pt>
                <c:pt idx="808">
                  <c:v>0.42241149999999977</c:v>
                </c:pt>
                <c:pt idx="809">
                  <c:v>0.26331252059308058</c:v>
                </c:pt>
                <c:pt idx="810">
                  <c:v>0.38495826513911652</c:v>
                </c:pt>
                <c:pt idx="811">
                  <c:v>0.26618611570247924</c:v>
                </c:pt>
                <c:pt idx="812">
                  <c:v>0.39808484349258649</c:v>
                </c:pt>
                <c:pt idx="813">
                  <c:v>0.36929656301145664</c:v>
                </c:pt>
                <c:pt idx="814">
                  <c:v>0.4164551386623167</c:v>
                </c:pt>
                <c:pt idx="815">
                  <c:v>0.23516415711947619</c:v>
                </c:pt>
                <c:pt idx="816">
                  <c:v>0.40749495114006506</c:v>
                </c:pt>
                <c:pt idx="817">
                  <c:v>0.24072898550724622</c:v>
                </c:pt>
                <c:pt idx="818">
                  <c:v>0.39339221854304574</c:v>
                </c:pt>
                <c:pt idx="819">
                  <c:v>0.30813370786516836</c:v>
                </c:pt>
                <c:pt idx="820">
                  <c:v>0.35635190713101145</c:v>
                </c:pt>
                <c:pt idx="821">
                  <c:v>0.35407830940988833</c:v>
                </c:pt>
                <c:pt idx="822">
                  <c:v>0.36988514190317207</c:v>
                </c:pt>
                <c:pt idx="823">
                  <c:v>0.31127918781725894</c:v>
                </c:pt>
                <c:pt idx="824" formatCode="General">
                  <c:v>0.17991222222222225</c:v>
                </c:pt>
                <c:pt idx="825" formatCode="General">
                  <c:v>0.17567401785714287</c:v>
                </c:pt>
                <c:pt idx="826" formatCode="General">
                  <c:v>0.18011182507809009</c:v>
                </c:pt>
                <c:pt idx="827" formatCode="General">
                  <c:v>0.1747878441782936</c:v>
                </c:pt>
                <c:pt idx="828" formatCode="General">
                  <c:v>0.18500540913654615</c:v>
                </c:pt>
                <c:pt idx="829" formatCode="General">
                  <c:v>0.19307881369685162</c:v>
                </c:pt>
                <c:pt idx="830" formatCode="General">
                  <c:v>0.18842754602991948</c:v>
                </c:pt>
                <c:pt idx="831" formatCode="General">
                  <c:v>0.19303156028368795</c:v>
                </c:pt>
                <c:pt idx="832" formatCode="General">
                  <c:v>0.17497508596604339</c:v>
                </c:pt>
                <c:pt idx="833" formatCode="General">
                  <c:v>0.17926306818181814</c:v>
                </c:pt>
                <c:pt idx="834" formatCode="General">
                  <c:v>0.19063852941176473</c:v>
                </c:pt>
                <c:pt idx="835" formatCode="General">
                  <c:v>0.17487603890362513</c:v>
                </c:pt>
                <c:pt idx="836" formatCode="General">
                  <c:v>0.16789932707741695</c:v>
                </c:pt>
                <c:pt idx="837" formatCode="General">
                  <c:v>0.19172708812260542</c:v>
                </c:pt>
                <c:pt idx="838" formatCode="General">
                  <c:v>0.18719348659003837</c:v>
                </c:pt>
                <c:pt idx="839" formatCode="General">
                  <c:v>0.18815578947368422</c:v>
                </c:pt>
                <c:pt idx="840" formatCode="General">
                  <c:v>0.18228173529411767</c:v>
                </c:pt>
                <c:pt idx="841" formatCode="General">
                  <c:v>0.19208148641075939</c:v>
                </c:pt>
                <c:pt idx="842" formatCode="General">
                  <c:v>0.18264404240766074</c:v>
                </c:pt>
                <c:pt idx="843" formatCode="General">
                  <c:v>0.19196058823529411</c:v>
                </c:pt>
                <c:pt idx="844" formatCode="General">
                  <c:v>0.18093033707865175</c:v>
                </c:pt>
                <c:pt idx="845" formatCode="General">
                  <c:v>0.18733551974012996</c:v>
                </c:pt>
                <c:pt idx="846" formatCode="General">
                  <c:v>0.1769653170945798</c:v>
                </c:pt>
                <c:pt idx="847" formatCode="General">
                  <c:v>0.19030053763440863</c:v>
                </c:pt>
                <c:pt idx="848" formatCode="General">
                  <c:v>0.18527811493018259</c:v>
                </c:pt>
                <c:pt idx="849" formatCode="General">
                  <c:v>0.19620828651685396</c:v>
                </c:pt>
                <c:pt idx="850" formatCode="General">
                  <c:v>0.19342362637362639</c:v>
                </c:pt>
                <c:pt idx="851" formatCode="General">
                  <c:v>0.17279015979814971</c:v>
                </c:pt>
                <c:pt idx="852" formatCode="General">
                  <c:v>0.20158240215541684</c:v>
                </c:pt>
                <c:pt idx="853" formatCode="General">
                  <c:v>0.19488794937637566</c:v>
                </c:pt>
                <c:pt idx="854" formatCode="General">
                  <c:v>0.1742005813953488</c:v>
                </c:pt>
                <c:pt idx="855" formatCode="General">
                  <c:v>0.19036595785440613</c:v>
                </c:pt>
                <c:pt idx="856" formatCode="General">
                  <c:v>0.19572464317291899</c:v>
                </c:pt>
                <c:pt idx="857" formatCode="General">
                  <c:v>0.16765896864211738</c:v>
                </c:pt>
                <c:pt idx="858" formatCode="General">
                  <c:v>0.19445964524605841</c:v>
                </c:pt>
                <c:pt idx="859" formatCode="General">
                  <c:v>0.17467001338688087</c:v>
                </c:pt>
                <c:pt idx="860" formatCode="General">
                  <c:v>0.18526159811660434</c:v>
                </c:pt>
                <c:pt idx="861" formatCode="General">
                  <c:v>0.16859753781004233</c:v>
                </c:pt>
                <c:pt idx="862" formatCode="General">
                  <c:v>0.19345126582278482</c:v>
                </c:pt>
                <c:pt idx="863">
                  <c:v>0.13500000000000001</c:v>
                </c:pt>
                <c:pt idx="864">
                  <c:v>0.16500000000000001</c:v>
                </c:pt>
                <c:pt idx="865">
                  <c:v>0.15000000000000002</c:v>
                </c:pt>
                <c:pt idx="866">
                  <c:v>0.20500000000000002</c:v>
                </c:pt>
                <c:pt idx="867">
                  <c:v>0.18</c:v>
                </c:pt>
                <c:pt idx="868">
                  <c:v>0.14500000000000002</c:v>
                </c:pt>
                <c:pt idx="869">
                  <c:v>0.16</c:v>
                </c:pt>
                <c:pt idx="870">
                  <c:v>0.18</c:v>
                </c:pt>
                <c:pt idx="871">
                  <c:v>0.16999999999999998</c:v>
                </c:pt>
                <c:pt idx="872">
                  <c:v>0.17499999999999999</c:v>
                </c:pt>
                <c:pt idx="873">
                  <c:v>0.16999999999999998</c:v>
                </c:pt>
                <c:pt idx="874">
                  <c:v>0.15</c:v>
                </c:pt>
                <c:pt idx="875">
                  <c:v>0.18</c:v>
                </c:pt>
                <c:pt idx="876">
                  <c:v>0.13500000000000001</c:v>
                </c:pt>
                <c:pt idx="877">
                  <c:v>0.22499999999999998</c:v>
                </c:pt>
                <c:pt idx="878">
                  <c:v>0.19500000000000001</c:v>
                </c:pt>
                <c:pt idx="879">
                  <c:v>0.155</c:v>
                </c:pt>
                <c:pt idx="880">
                  <c:v>0.16500000000000001</c:v>
                </c:pt>
                <c:pt idx="881">
                  <c:v>0.17499999999999999</c:v>
                </c:pt>
                <c:pt idx="882">
                  <c:v>0.185</c:v>
                </c:pt>
                <c:pt idx="883">
                  <c:v>0.16</c:v>
                </c:pt>
                <c:pt idx="884">
                  <c:v>0.21</c:v>
                </c:pt>
                <c:pt idx="885">
                  <c:v>0.21</c:v>
                </c:pt>
                <c:pt idx="886">
                  <c:v>0.185</c:v>
                </c:pt>
                <c:pt idx="887">
                  <c:v>0.155</c:v>
                </c:pt>
                <c:pt idx="888">
                  <c:v>0.16</c:v>
                </c:pt>
                <c:pt idx="889">
                  <c:v>0.16999999999999998</c:v>
                </c:pt>
                <c:pt idx="890">
                  <c:v>0.16</c:v>
                </c:pt>
                <c:pt idx="891">
                  <c:v>0.16499999999999998</c:v>
                </c:pt>
                <c:pt idx="892">
                  <c:v>0.16500000000000001</c:v>
                </c:pt>
                <c:pt idx="893">
                  <c:v>0.19500000000000001</c:v>
                </c:pt>
                <c:pt idx="894">
                  <c:v>0.19</c:v>
                </c:pt>
                <c:pt idx="895">
                  <c:v>0.155</c:v>
                </c:pt>
                <c:pt idx="896">
                  <c:v>0.16</c:v>
                </c:pt>
                <c:pt idx="897">
                  <c:v>0.16</c:v>
                </c:pt>
                <c:pt idx="898">
                  <c:v>0.16500000000000001</c:v>
                </c:pt>
                <c:pt idx="899">
                  <c:v>0.16</c:v>
                </c:pt>
                <c:pt idx="900">
                  <c:v>0.155</c:v>
                </c:pt>
                <c:pt idx="901">
                  <c:v>0.215</c:v>
                </c:pt>
                <c:pt idx="902">
                  <c:v>0.17499999999999999</c:v>
                </c:pt>
                <c:pt idx="903">
                  <c:v>0.18</c:v>
                </c:pt>
                <c:pt idx="904">
                  <c:v>0.18</c:v>
                </c:pt>
                <c:pt idx="905">
                  <c:v>0.16999999999999998</c:v>
                </c:pt>
                <c:pt idx="906">
                  <c:v>0.18</c:v>
                </c:pt>
                <c:pt idx="907">
                  <c:v>0.19</c:v>
                </c:pt>
                <c:pt idx="908">
                  <c:v>0.16999999999999998</c:v>
                </c:pt>
                <c:pt idx="909">
                  <c:v>0.16999999999999998</c:v>
                </c:pt>
                <c:pt idx="910">
                  <c:v>0.17</c:v>
                </c:pt>
                <c:pt idx="911">
                  <c:v>0.16</c:v>
                </c:pt>
                <c:pt idx="912">
                  <c:v>0.155</c:v>
                </c:pt>
                <c:pt idx="913">
                  <c:v>0.19</c:v>
                </c:pt>
                <c:pt idx="914">
                  <c:v>0.185</c:v>
                </c:pt>
                <c:pt idx="915">
                  <c:v>0.17499999999999999</c:v>
                </c:pt>
                <c:pt idx="916">
                  <c:v>0.19500000000000001</c:v>
                </c:pt>
                <c:pt idx="917">
                  <c:v>0.17499999999999999</c:v>
                </c:pt>
                <c:pt idx="918">
                  <c:v>0.155</c:v>
                </c:pt>
                <c:pt idx="919" formatCode="General">
                  <c:v>0.19414795634920634</c:v>
                </c:pt>
                <c:pt idx="920" formatCode="General">
                  <c:v>0.35242606177606173</c:v>
                </c:pt>
                <c:pt idx="921" formatCode="General">
                  <c:v>0.19540281690140848</c:v>
                </c:pt>
                <c:pt idx="922" formatCode="General">
                  <c:v>0.3319346666666666</c:v>
                </c:pt>
                <c:pt idx="923" formatCode="General">
                  <c:v>0.32414967948717943</c:v>
                </c:pt>
                <c:pt idx="924" formatCode="General">
                  <c:v>0.30376272222222228</c:v>
                </c:pt>
                <c:pt idx="925" formatCode="General">
                  <c:v>0.33870366062264795</c:v>
                </c:pt>
                <c:pt idx="926" formatCode="General">
                  <c:v>0.3961781990068754</c:v>
                </c:pt>
                <c:pt idx="927" formatCode="General">
                  <c:v>0.34140691983122373</c:v>
                </c:pt>
                <c:pt idx="928" formatCode="General">
                  <c:v>0.31040039969547023</c:v>
                </c:pt>
                <c:pt idx="929" formatCode="General">
                  <c:v>0.20314771021021016</c:v>
                </c:pt>
                <c:pt idx="930" formatCode="General">
                  <c:v>0.31731383928571438</c:v>
                </c:pt>
                <c:pt idx="931" formatCode="General">
                  <c:v>0.32322117499517655</c:v>
                </c:pt>
                <c:pt idx="932" formatCode="General">
                  <c:v>0.33041433392892583</c:v>
                </c:pt>
                <c:pt idx="933" formatCode="General">
                  <c:v>0.22790409523809524</c:v>
                </c:pt>
                <c:pt idx="934" formatCode="General">
                  <c:v>0.30190108499095841</c:v>
                </c:pt>
                <c:pt idx="935" formatCode="General">
                  <c:v>0.2077385856807511</c:v>
                </c:pt>
                <c:pt idx="936" formatCode="General">
                  <c:v>0.26224390423031718</c:v>
                </c:pt>
                <c:pt idx="937" formatCode="General">
                  <c:v>0.36403732394366195</c:v>
                </c:pt>
                <c:pt idx="938" formatCode="General">
                  <c:v>0.35369947916666661</c:v>
                </c:pt>
                <c:pt idx="939" formatCode="General">
                  <c:v>0.37917583137715188</c:v>
                </c:pt>
                <c:pt idx="940" formatCode="General">
                  <c:v>0.46917419326083087</c:v>
                </c:pt>
                <c:pt idx="941" formatCode="General">
                  <c:v>0.41149092237442919</c:v>
                </c:pt>
                <c:pt idx="942" formatCode="General">
                  <c:v>0.41341621890547275</c:v>
                </c:pt>
                <c:pt idx="943" formatCode="General">
                  <c:v>0.2140364316239316</c:v>
                </c:pt>
                <c:pt idx="944" formatCode="General">
                  <c:v>0.33333302968960854</c:v>
                </c:pt>
                <c:pt idx="945" formatCode="General">
                  <c:v>0.37670398293029878</c:v>
                </c:pt>
                <c:pt idx="946" formatCode="General">
                  <c:v>0.42819397067335524</c:v>
                </c:pt>
                <c:pt idx="947" formatCode="General">
                  <c:v>0.21546673631840796</c:v>
                </c:pt>
                <c:pt idx="948" formatCode="General">
                  <c:v>0.35925038888888894</c:v>
                </c:pt>
                <c:pt idx="949" formatCode="General">
                  <c:v>0.26572635942235689</c:v>
                </c:pt>
                <c:pt idx="950" formatCode="General">
                  <c:v>0.33930941358024691</c:v>
                </c:pt>
                <c:pt idx="951" formatCode="General">
                  <c:v>0.36351165250563544</c:v>
                </c:pt>
                <c:pt idx="952" formatCode="General">
                  <c:v>0.35683161312371825</c:v>
                </c:pt>
                <c:pt idx="953" formatCode="General">
                  <c:v>0.3096998001998002</c:v>
                </c:pt>
                <c:pt idx="954" formatCode="General">
                  <c:v>0.37360998397435907</c:v>
                </c:pt>
                <c:pt idx="955" formatCode="General">
                  <c:v>0.44643120319114293</c:v>
                </c:pt>
                <c:pt idx="956" formatCode="General">
                  <c:v>0.41022974683544305</c:v>
                </c:pt>
                <c:pt idx="957" formatCode="General">
                  <c:v>0.32446662337662324</c:v>
                </c:pt>
                <c:pt idx="958" formatCode="General">
                  <c:v>0.34417774999999995</c:v>
                </c:pt>
                <c:pt idx="959" formatCode="General">
                  <c:v>0.38454660759493664</c:v>
                </c:pt>
                <c:pt idx="960" formatCode="General">
                  <c:v>0.48866733333333329</c:v>
                </c:pt>
                <c:pt idx="961" formatCode="General">
                  <c:v>0.26660915151515152</c:v>
                </c:pt>
                <c:pt idx="962" formatCode="General">
                  <c:v>0.40898421108742</c:v>
                </c:pt>
                <c:pt idx="963" formatCode="General">
                  <c:v>0.26409430171277998</c:v>
                </c:pt>
                <c:pt idx="964" formatCode="General">
                  <c:v>0.30725799999999992</c:v>
                </c:pt>
                <c:pt idx="965" formatCode="General">
                  <c:v>0.37438776709401705</c:v>
                </c:pt>
                <c:pt idx="966" formatCode="General">
                  <c:v>0.35146433730588655</c:v>
                </c:pt>
                <c:pt idx="967" formatCode="General">
                  <c:v>0.40510223880597002</c:v>
                </c:pt>
                <c:pt idx="968" formatCode="General">
                  <c:v>0.41776553246753251</c:v>
                </c:pt>
                <c:pt idx="969" formatCode="General">
                  <c:v>0.39293723208818138</c:v>
                </c:pt>
                <c:pt idx="970" formatCode="General">
                  <c:v>0.42851933479532167</c:v>
                </c:pt>
                <c:pt idx="971" formatCode="General">
                  <c:v>0.38226759259259258</c:v>
                </c:pt>
                <c:pt idx="972" formatCode="General">
                  <c:v>0.42207463768115949</c:v>
                </c:pt>
                <c:pt idx="973" formatCode="General">
                  <c:v>0.41505890410958901</c:v>
                </c:pt>
                <c:pt idx="974" formatCode="General">
                  <c:v>0.38983293807641639</c:v>
                </c:pt>
                <c:pt idx="975" formatCode="General">
                  <c:v>0.23319701298701298</c:v>
                </c:pt>
                <c:pt idx="976" formatCode="General">
                  <c:v>0.39251586854460085</c:v>
                </c:pt>
                <c:pt idx="977" formatCode="General">
                  <c:v>0.21243834110592935</c:v>
                </c:pt>
                <c:pt idx="978" formatCode="General">
                  <c:v>0.33869562499999994</c:v>
                </c:pt>
                <c:pt idx="979" formatCode="General">
                  <c:v>0.37872911324786329</c:v>
                </c:pt>
                <c:pt idx="980" formatCode="General">
                  <c:v>0.38819819819819823</c:v>
                </c:pt>
                <c:pt idx="981" formatCode="General">
                  <c:v>0.45905033321941224</c:v>
                </c:pt>
                <c:pt idx="982" formatCode="General">
                  <c:v>0.60848812915479589</c:v>
                </c:pt>
                <c:pt idx="983" formatCode="General">
                  <c:v>0.46184737398373965</c:v>
                </c:pt>
                <c:pt idx="984" formatCode="General">
                  <c:v>0.36175734265734261</c:v>
                </c:pt>
                <c:pt idx="985" formatCode="General">
                  <c:v>0.2342722083333334</c:v>
                </c:pt>
                <c:pt idx="986" formatCode="General">
                  <c:v>0.37872183098591528</c:v>
                </c:pt>
                <c:pt idx="987" formatCode="General">
                  <c:v>0.35217434210526311</c:v>
                </c:pt>
                <c:pt idx="988" formatCode="General">
                  <c:v>0.48686720394736843</c:v>
                </c:pt>
                <c:pt idx="989" formatCode="General">
                  <c:v>0.19759514399059649</c:v>
                </c:pt>
                <c:pt idx="990" formatCode="General">
                  <c:v>0.3381394599156119</c:v>
                </c:pt>
                <c:pt idx="991" formatCode="General">
                  <c:v>0.2302617991764333</c:v>
                </c:pt>
                <c:pt idx="992" formatCode="General">
                  <c:v>0.34962522222222231</c:v>
                </c:pt>
                <c:pt idx="993" formatCode="General">
                  <c:v>0.43538292682926832</c:v>
                </c:pt>
                <c:pt idx="994" formatCode="General">
                  <c:v>0.45906377916730223</c:v>
                </c:pt>
                <c:pt idx="995" formatCode="General">
                  <c:v>0.51887856209150329</c:v>
                </c:pt>
                <c:pt idx="996" formatCode="General">
                  <c:v>0.60178719331145492</c:v>
                </c:pt>
                <c:pt idx="997" formatCode="General">
                  <c:v>0.4345278463855422</c:v>
                </c:pt>
                <c:pt idx="998" formatCode="General">
                  <c:v>0.4019783773697565</c:v>
                </c:pt>
                <c:pt idx="999" formatCode="General">
                  <c:v>0.24287837132003803</c:v>
                </c:pt>
                <c:pt idx="1000" formatCode="General">
                  <c:v>0.34564873417721509</c:v>
                </c:pt>
                <c:pt idx="1001" formatCode="General">
                  <c:v>0.38755720150530271</c:v>
                </c:pt>
                <c:pt idx="1002" formatCode="General">
                  <c:v>0.51448375220458542</c:v>
                </c:pt>
                <c:pt idx="1003" formatCode="General">
                  <c:v>0.22452292549555708</c:v>
                </c:pt>
                <c:pt idx="1004" formatCode="General">
                  <c:v>0.41337987930526937</c:v>
                </c:pt>
                <c:pt idx="1005" formatCode="General">
                  <c:v>0.28077016031457958</c:v>
                </c:pt>
                <c:pt idx="1006" formatCode="General">
                  <c:v>0.32467435165174435</c:v>
                </c:pt>
                <c:pt idx="1007" formatCode="General">
                  <c:v>0.43514907460545194</c:v>
                </c:pt>
                <c:pt idx="1008" formatCode="General">
                  <c:v>0.45818690476190482</c:v>
                </c:pt>
                <c:pt idx="1009" formatCode="General">
                  <c:v>0.36232337398373987</c:v>
                </c:pt>
                <c:pt idx="1010" formatCode="General">
                  <c:v>0.52358323232323245</c:v>
                </c:pt>
                <c:pt idx="1011" formatCode="General">
                  <c:v>0.53832768716577517</c:v>
                </c:pt>
                <c:pt idx="1012" formatCode="General">
                  <c:v>0.40791098339719023</c:v>
                </c:pt>
                <c:pt idx="1013" formatCode="General">
                  <c:v>0.28185222222222217</c:v>
                </c:pt>
                <c:pt idx="1014" formatCode="General">
                  <c:v>0.3497638466947961</c:v>
                </c:pt>
                <c:pt idx="1015" formatCode="General">
                  <c:v>0.40887908549783547</c:v>
                </c:pt>
                <c:pt idx="1016" formatCode="General">
                  <c:v>0.6019673586497889</c:v>
                </c:pt>
                <c:pt idx="1017" formatCode="General">
                  <c:v>0.23317791461412155</c:v>
                </c:pt>
                <c:pt idx="1018" formatCode="General">
                  <c:v>0.43261456349206362</c:v>
                </c:pt>
                <c:pt idx="1019" formatCode="General">
                  <c:v>0.25698043417366945</c:v>
                </c:pt>
                <c:pt idx="1020" formatCode="General">
                  <c:v>0.32787155451072575</c:v>
                </c:pt>
                <c:pt idx="1021" formatCode="General">
                  <c:v>0.40726739900779596</c:v>
                </c:pt>
                <c:pt idx="1022" formatCode="General">
                  <c:v>0.41160507151076781</c:v>
                </c:pt>
                <c:pt idx="1023" formatCode="General">
                  <c:v>0.53818789868667927</c:v>
                </c:pt>
                <c:pt idx="1024" formatCode="General">
                  <c:v>0.50663639517345394</c:v>
                </c:pt>
                <c:pt idx="1025" formatCode="General">
                  <c:v>0.43844069988801793</c:v>
                </c:pt>
                <c:pt idx="1026" formatCode="General">
                  <c:v>0.41211183995240219</c:v>
                </c:pt>
                <c:pt idx="1027" formatCode="General">
                  <c:v>0.36245721282877091</c:v>
                </c:pt>
                <c:pt idx="1028" formatCode="General">
                  <c:v>0.42884592682926836</c:v>
                </c:pt>
                <c:pt idx="1029" formatCode="General">
                  <c:v>0.38572188518781003</c:v>
                </c:pt>
                <c:pt idx="1030" formatCode="General">
                  <c:v>0.47420153603215609</c:v>
                </c:pt>
                <c:pt idx="1031" formatCode="General">
                  <c:v>0.18277691341991342</c:v>
                </c:pt>
                <c:pt idx="1032" formatCode="General">
                  <c:v>0.18287453667953679</c:v>
                </c:pt>
                <c:pt idx="1033" formatCode="General">
                  <c:v>0.17435535484464054</c:v>
                </c:pt>
                <c:pt idx="1034" formatCode="General">
                  <c:v>0.20427419702311</c:v>
                </c:pt>
                <c:pt idx="1035" formatCode="General">
                  <c:v>0.20135746179746172</c:v>
                </c:pt>
                <c:pt idx="1036" formatCode="General">
                  <c:v>0.17161117272996151</c:v>
                </c:pt>
                <c:pt idx="1037" formatCode="General">
                  <c:v>0.20274510667903531</c:v>
                </c:pt>
                <c:pt idx="1038" formatCode="General">
                  <c:v>0.18423182883216188</c:v>
                </c:pt>
                <c:pt idx="1039" formatCode="General">
                  <c:v>0.17906576294751481</c:v>
                </c:pt>
                <c:pt idx="1040" formatCode="General">
                  <c:v>0.2005190593720006</c:v>
                </c:pt>
                <c:pt idx="1041" formatCode="General">
                  <c:v>0.20901953522667807</c:v>
                </c:pt>
                <c:pt idx="1042" formatCode="General">
                  <c:v>0.17589793875425974</c:v>
                </c:pt>
                <c:pt idx="1043" formatCode="General">
                  <c:v>0.19026031534430449</c:v>
                </c:pt>
                <c:pt idx="1044" formatCode="General">
                  <c:v>0.20328991929567139</c:v>
                </c:pt>
                <c:pt idx="1045" formatCode="General">
                  <c:v>0.19101540144107057</c:v>
                </c:pt>
                <c:pt idx="1046" formatCode="General">
                  <c:v>0.18728927547985944</c:v>
                </c:pt>
                <c:pt idx="1047" formatCode="General">
                  <c:v>0.19574722302158271</c:v>
                </c:pt>
                <c:pt idx="1048" formatCode="General">
                  <c:v>0.18235192307692319</c:v>
                </c:pt>
                <c:pt idx="1049" formatCode="General">
                  <c:v>0.19693502843394572</c:v>
                </c:pt>
                <c:pt idx="1050" formatCode="General">
                  <c:v>0.17781018100807577</c:v>
                </c:pt>
                <c:pt idx="1051" formatCode="General">
                  <c:v>0.18702133011148334</c:v>
                </c:pt>
                <c:pt idx="1052" formatCode="General">
                  <c:v>0.18198636388599043</c:v>
                </c:pt>
                <c:pt idx="1053" formatCode="General">
                  <c:v>0.16024694656488553</c:v>
                </c:pt>
                <c:pt idx="1054" formatCode="General">
                  <c:v>0.18538559230986712</c:v>
                </c:pt>
                <c:pt idx="1055" formatCode="General">
                  <c:v>0.19415497111584071</c:v>
                </c:pt>
                <c:pt idx="1056" formatCode="General">
                  <c:v>0.19048848779359018</c:v>
                </c:pt>
                <c:pt idx="1057" formatCode="General">
                  <c:v>0.17231320314960635</c:v>
                </c:pt>
                <c:pt idx="1058" formatCode="General">
                  <c:v>0.18275288612859708</c:v>
                </c:pt>
                <c:pt idx="1059" formatCode="General">
                  <c:v>0.20286016958454534</c:v>
                </c:pt>
                <c:pt idx="1060" formatCode="General">
                  <c:v>0.17307284390266175</c:v>
                </c:pt>
                <c:pt idx="1061" formatCode="General">
                  <c:v>0.17322532862103179</c:v>
                </c:pt>
                <c:pt idx="1062" formatCode="General">
                  <c:v>0.18570362635334653</c:v>
                </c:pt>
                <c:pt idx="1063" formatCode="General">
                  <c:v>0.18822648837451783</c:v>
                </c:pt>
                <c:pt idx="1064" formatCode="General">
                  <c:v>0.19989897160742234</c:v>
                </c:pt>
                <c:pt idx="1065" formatCode="General">
                  <c:v>0.19623110578363795</c:v>
                </c:pt>
                <c:pt idx="1066" formatCode="General">
                  <c:v>0.18593666666666669</c:v>
                </c:pt>
                <c:pt idx="1067" formatCode="General">
                  <c:v>0.18778676209717152</c:v>
                </c:pt>
                <c:pt idx="1068" formatCode="General">
                  <c:v>0.19890715399610143</c:v>
                </c:pt>
                <c:pt idx="1069" formatCode="General">
                  <c:v>0.18676938310342783</c:v>
                </c:pt>
                <c:pt idx="1070" formatCode="General">
                  <c:v>0.17795693808312132</c:v>
                </c:pt>
                <c:pt idx="1071" formatCode="General">
                  <c:v>0.20637875494071148</c:v>
                </c:pt>
                <c:pt idx="1072" formatCode="General">
                  <c:v>0.20638477904147573</c:v>
                </c:pt>
                <c:pt idx="1073" formatCode="General">
                  <c:v>0.17593878518606876</c:v>
                </c:pt>
                <c:pt idx="1074" formatCode="General">
                  <c:v>0.18015276436910643</c:v>
                </c:pt>
                <c:pt idx="1075" formatCode="General">
                  <c:v>0.18032640804597708</c:v>
                </c:pt>
                <c:pt idx="1076" formatCode="General">
                  <c:v>0.19500038167938927</c:v>
                </c:pt>
                <c:pt idx="1077" formatCode="General">
                  <c:v>0.1619061254253768</c:v>
                </c:pt>
                <c:pt idx="1078" formatCode="General">
                  <c:v>0.17892887058823531</c:v>
                </c:pt>
                <c:pt idx="1079" formatCode="General">
                  <c:v>0.19357156504274378</c:v>
                </c:pt>
                <c:pt idx="1080" formatCode="General">
                  <c:v>0.20843929398148148</c:v>
                </c:pt>
                <c:pt idx="1081" formatCode="General">
                  <c:v>0.17204361413043479</c:v>
                </c:pt>
                <c:pt idx="1082" formatCode="General">
                  <c:v>0.16771443803474201</c:v>
                </c:pt>
                <c:pt idx="1083" formatCode="General">
                  <c:v>0.16652362204724411</c:v>
                </c:pt>
                <c:pt idx="1084" formatCode="General">
                  <c:v>0.19179223548387092</c:v>
                </c:pt>
                <c:pt idx="1085" formatCode="General">
                  <c:v>0.17367131764705884</c:v>
                </c:pt>
                <c:pt idx="1086" formatCode="General">
                  <c:v>0.18674525522671737</c:v>
                </c:pt>
                <c:pt idx="1087" formatCode="General">
                  <c:v>0.2489843235058341</c:v>
                </c:pt>
                <c:pt idx="1088" formatCode="General">
                  <c:v>0.27447686554479006</c:v>
                </c:pt>
                <c:pt idx="1089" formatCode="General">
                  <c:v>0.2087975054824561</c:v>
                </c:pt>
                <c:pt idx="1090" formatCode="General">
                  <c:v>0.30259305701662109</c:v>
                </c:pt>
                <c:pt idx="1091" formatCode="General">
                  <c:v>0.32410901687598115</c:v>
                </c:pt>
                <c:pt idx="1092" formatCode="General">
                  <c:v>0.23706361204954945</c:v>
                </c:pt>
                <c:pt idx="1093" formatCode="General">
                  <c:v>0.31123875635691156</c:v>
                </c:pt>
                <c:pt idx="1094" formatCode="General">
                  <c:v>0.30094692640692633</c:v>
                </c:pt>
                <c:pt idx="1095" formatCode="General">
                  <c:v>0.27015028195488722</c:v>
                </c:pt>
                <c:pt idx="1096" formatCode="General">
                  <c:v>0.31301820054945062</c:v>
                </c:pt>
                <c:pt idx="1097" formatCode="General">
                  <c:v>0.35597977952434418</c:v>
                </c:pt>
                <c:pt idx="1098" formatCode="General">
                  <c:v>0.24458782524271844</c:v>
                </c:pt>
                <c:pt idx="1099" formatCode="General">
                  <c:v>0.28065360761705094</c:v>
                </c:pt>
                <c:pt idx="1100" formatCode="General">
                  <c:v>0.32211700651373565</c:v>
                </c:pt>
                <c:pt idx="1101" formatCode="General">
                  <c:v>0.25220629713423837</c:v>
                </c:pt>
                <c:pt idx="1102" formatCode="General">
                  <c:v>0.2473785625671987</c:v>
                </c:pt>
                <c:pt idx="1103" formatCode="General">
                  <c:v>0.2861867407407408</c:v>
                </c:pt>
                <c:pt idx="1104" formatCode="General">
                  <c:v>0.26823537621359234</c:v>
                </c:pt>
                <c:pt idx="1105" formatCode="General">
                  <c:v>0.28777482784062958</c:v>
                </c:pt>
                <c:pt idx="1106" formatCode="General">
                  <c:v>0.25598271028037384</c:v>
                </c:pt>
                <c:pt idx="1107" formatCode="General">
                  <c:v>0.32875306849559094</c:v>
                </c:pt>
                <c:pt idx="1108" formatCode="General">
                  <c:v>0.29562543316831685</c:v>
                </c:pt>
                <c:pt idx="1109" formatCode="General">
                  <c:v>0.25228876773970227</c:v>
                </c:pt>
                <c:pt idx="1110" formatCode="General">
                  <c:v>0.31065640340624473</c:v>
                </c:pt>
                <c:pt idx="1111" formatCode="General">
                  <c:v>0.28490561403508774</c:v>
                </c:pt>
                <c:pt idx="1112" formatCode="General">
                  <c:v>0.30126946946946942</c:v>
                </c:pt>
                <c:pt idx="1113" formatCode="General">
                  <c:v>0.25170730482949627</c:v>
                </c:pt>
                <c:pt idx="1114" formatCode="General">
                  <c:v>0.27539824584199579</c:v>
                </c:pt>
                <c:pt idx="1115" formatCode="General">
                  <c:v>0.29493715277777771</c:v>
                </c:pt>
                <c:pt idx="1116" formatCode="General">
                  <c:v>0.19229055535585915</c:v>
                </c:pt>
                <c:pt idx="1117" formatCode="General">
                  <c:v>0.23329213688359124</c:v>
                </c:pt>
                <c:pt idx="1118" formatCode="General">
                  <c:v>0.280852453886693</c:v>
                </c:pt>
                <c:pt idx="1119" formatCode="General">
                  <c:v>0.29272155815597267</c:v>
                </c:pt>
                <c:pt idx="1120" formatCode="General">
                  <c:v>0.29849229902979912</c:v>
                </c:pt>
                <c:pt idx="1121" formatCode="General">
                  <c:v>0.27749136662627671</c:v>
                </c:pt>
                <c:pt idx="1122" formatCode="General">
                  <c:v>0.28712176549865237</c:v>
                </c:pt>
                <c:pt idx="1123" formatCode="General">
                  <c:v>0.24376669103313842</c:v>
                </c:pt>
                <c:pt idx="1124" formatCode="General">
                  <c:v>0.3049373877405559</c:v>
                </c:pt>
                <c:pt idx="1125" formatCode="General">
                  <c:v>0.2744525000000001</c:v>
                </c:pt>
                <c:pt idx="1126" formatCode="General">
                  <c:v>0.29246219676549867</c:v>
                </c:pt>
                <c:pt idx="1127" formatCode="General">
                  <c:v>0.29539101104502974</c:v>
                </c:pt>
                <c:pt idx="1128" formatCode="General">
                  <c:v>0.30734870197300102</c:v>
                </c:pt>
                <c:pt idx="1129" formatCode="General">
                  <c:v>0.26052068318318322</c:v>
                </c:pt>
                <c:pt idx="1130" formatCode="General">
                  <c:v>0.27809221235664072</c:v>
                </c:pt>
                <c:pt idx="1131" formatCode="General">
                  <c:v>0.24383461538461537</c:v>
                </c:pt>
                <c:pt idx="1132" formatCode="General">
                  <c:v>0.26556126126126123</c:v>
                </c:pt>
                <c:pt idx="1133" formatCode="General">
                  <c:v>0.2690963600590261</c:v>
                </c:pt>
                <c:pt idx="1134" formatCode="General">
                  <c:v>0.25558150232919252</c:v>
                </c:pt>
                <c:pt idx="1135" formatCode="General">
                  <c:v>0.25693649267399271</c:v>
                </c:pt>
                <c:pt idx="1136" formatCode="General">
                  <c:v>0.28920051346801356</c:v>
                </c:pt>
                <c:pt idx="1137" formatCode="General">
                  <c:v>0.2460067307692308</c:v>
                </c:pt>
                <c:pt idx="1138" formatCode="General">
                  <c:v>0.25124549274255148</c:v>
                </c:pt>
                <c:pt idx="1139" formatCode="General">
                  <c:v>0.22105463320463317</c:v>
                </c:pt>
                <c:pt idx="1140" formatCode="General">
                  <c:v>0.25573828282828281</c:v>
                </c:pt>
                <c:pt idx="1141" formatCode="General">
                  <c:v>0.23051064297490384</c:v>
                </c:pt>
                <c:pt idx="1142" formatCode="General">
                  <c:v>0.27605438366718021</c:v>
                </c:pt>
                <c:pt idx="1143" formatCode="General">
                  <c:v>0.28275039370078742</c:v>
                </c:pt>
                <c:pt idx="1144" formatCode="General">
                  <c:v>0.39731102715163935</c:v>
                </c:pt>
                <c:pt idx="1145" formatCode="General">
                  <c:v>0.36735517060367467</c:v>
                </c:pt>
                <c:pt idx="1146" formatCode="General">
                  <c:v>0.4780834656877434</c:v>
                </c:pt>
                <c:pt idx="1147" formatCode="General">
                  <c:v>0.50085948817442716</c:v>
                </c:pt>
                <c:pt idx="1148" formatCode="General">
                  <c:v>0.39707884961884976</c:v>
                </c:pt>
                <c:pt idx="1149" formatCode="General">
                  <c:v>0.52031180164979374</c:v>
                </c:pt>
                <c:pt idx="1150" formatCode="General">
                  <c:v>0.52381374050930618</c:v>
                </c:pt>
                <c:pt idx="1151" formatCode="General">
                  <c:v>0.40414729225023349</c:v>
                </c:pt>
                <c:pt idx="1152" formatCode="General">
                  <c:v>0.49106904080171787</c:v>
                </c:pt>
                <c:pt idx="1153" formatCode="General">
                  <c:v>0.56937562032687095</c:v>
                </c:pt>
                <c:pt idx="1154" formatCode="General">
                  <c:v>0.4167627599890531</c:v>
                </c:pt>
                <c:pt idx="1155" formatCode="General">
                  <c:v>0.4918826177977752</c:v>
                </c:pt>
                <c:pt idx="1156" formatCode="General">
                  <c:v>0.55715051486752287</c:v>
                </c:pt>
                <c:pt idx="1157" formatCode="General">
                  <c:v>0.35371171717171723</c:v>
                </c:pt>
                <c:pt idx="1158" formatCode="General">
                  <c:v>0.47130836314086189</c:v>
                </c:pt>
                <c:pt idx="1159" formatCode="General">
                  <c:v>0.46401459247648902</c:v>
                </c:pt>
                <c:pt idx="1160" formatCode="General">
                  <c:v>0.44953870476190477</c:v>
                </c:pt>
                <c:pt idx="1161" formatCode="General">
                  <c:v>0.50615252343818429</c:v>
                </c:pt>
                <c:pt idx="1162" formatCode="General">
                  <c:v>0.4603069408538974</c:v>
                </c:pt>
                <c:pt idx="1163" formatCode="General">
                  <c:v>0.58532652627189341</c:v>
                </c:pt>
                <c:pt idx="1164" formatCode="General">
                  <c:v>0.51173278376944831</c:v>
                </c:pt>
                <c:pt idx="1165" formatCode="General">
                  <c:v>0.3862415192307691</c:v>
                </c:pt>
                <c:pt idx="1166" formatCode="General">
                  <c:v>0.53153796311749013</c:v>
                </c:pt>
                <c:pt idx="1167" formatCode="General">
                  <c:v>0.466213318145974</c:v>
                </c:pt>
                <c:pt idx="1168" formatCode="General">
                  <c:v>0.47158905129619422</c:v>
                </c:pt>
                <c:pt idx="1169" formatCode="General">
                  <c:v>0.4038111391765597</c:v>
                </c:pt>
                <c:pt idx="1170" formatCode="General">
                  <c:v>0.47710887850467276</c:v>
                </c:pt>
                <c:pt idx="1171" formatCode="General">
                  <c:v>0.35976784931395644</c:v>
                </c:pt>
                <c:pt idx="1172" formatCode="General">
                  <c:v>0.54077511682243007</c:v>
                </c:pt>
                <c:pt idx="1173" formatCode="General">
                  <c:v>0.25935279365904373</c:v>
                </c:pt>
                <c:pt idx="1174" formatCode="General">
                  <c:v>0.31778307360742697</c:v>
                </c:pt>
                <c:pt idx="1175" formatCode="General">
                  <c:v>0.40019638528138524</c:v>
                </c:pt>
                <c:pt idx="1176" formatCode="General">
                  <c:v>0.51330194954128427</c:v>
                </c:pt>
                <c:pt idx="1177" formatCode="General">
                  <c:v>0.35869821610601427</c:v>
                </c:pt>
                <c:pt idx="1178" formatCode="General">
                  <c:v>0.47461001156738009</c:v>
                </c:pt>
                <c:pt idx="1179" formatCode="General">
                  <c:v>0.26665179035250458</c:v>
                </c:pt>
                <c:pt idx="1180" formatCode="General">
                  <c:v>0.4508614090909091</c:v>
                </c:pt>
                <c:pt idx="1181" formatCode="General">
                  <c:v>0.43563812286382442</c:v>
                </c:pt>
                <c:pt idx="1182" formatCode="General">
                  <c:v>0.40825451210215341</c:v>
                </c:pt>
                <c:pt idx="1183" formatCode="General">
                  <c:v>0.49786704128440362</c:v>
                </c:pt>
                <c:pt idx="1184" formatCode="General">
                  <c:v>0.49625087301587312</c:v>
                </c:pt>
                <c:pt idx="1185" formatCode="General">
                  <c:v>0.30433005689900422</c:v>
                </c:pt>
                <c:pt idx="1186" formatCode="General">
                  <c:v>0.43348419586323328</c:v>
                </c:pt>
                <c:pt idx="1187" formatCode="General">
                  <c:v>0.52365499512670544</c:v>
                </c:pt>
                <c:pt idx="1188" formatCode="General">
                  <c:v>0.40956333625795127</c:v>
                </c:pt>
                <c:pt idx="1189" formatCode="General">
                  <c:v>0.44596612665684821</c:v>
                </c:pt>
                <c:pt idx="1190" formatCode="General">
                  <c:v>0.49491443979933097</c:v>
                </c:pt>
                <c:pt idx="1191" formatCode="General">
                  <c:v>0.46459791979197912</c:v>
                </c:pt>
                <c:pt idx="1192" formatCode="General">
                  <c:v>0.45055976858032931</c:v>
                </c:pt>
                <c:pt idx="1193" formatCode="General">
                  <c:v>0.3977499510458391</c:v>
                </c:pt>
                <c:pt idx="1194" formatCode="General">
                  <c:v>0.40284956103678937</c:v>
                </c:pt>
                <c:pt idx="1195" formatCode="General">
                  <c:v>0.32111796116504859</c:v>
                </c:pt>
                <c:pt idx="1196" formatCode="General">
                  <c:v>0.38821893657562845</c:v>
                </c:pt>
                <c:pt idx="1197" formatCode="General">
                  <c:v>0.30383933350826553</c:v>
                </c:pt>
                <c:pt idx="1198" formatCode="General">
                  <c:v>0.5518048543689319</c:v>
                </c:pt>
                <c:pt idx="1199" formatCode="General">
                  <c:v>0.29563739130434774</c:v>
                </c:pt>
                <c:pt idx="1200" formatCode="General">
                  <c:v>0.50577252853460963</c:v>
                </c:pt>
                <c:pt idx="1201" formatCode="General">
                  <c:v>0.52117284326574653</c:v>
                </c:pt>
                <c:pt idx="1202" formatCode="General">
                  <c:v>0.64349254385964927</c:v>
                </c:pt>
                <c:pt idx="1203" formatCode="General">
                  <c:v>0.62806309378128822</c:v>
                </c:pt>
                <c:pt idx="1204" formatCode="General">
                  <c:v>0.61259919245077599</c:v>
                </c:pt>
                <c:pt idx="1205" formatCode="General">
                  <c:v>0.70627979287698917</c:v>
                </c:pt>
                <c:pt idx="1206" formatCode="General">
                  <c:v>0.64034784366576813</c:v>
                </c:pt>
                <c:pt idx="1207" formatCode="General">
                  <c:v>0.51679971816976122</c:v>
                </c:pt>
                <c:pt idx="1208" formatCode="General">
                  <c:v>0.62208476190476203</c:v>
                </c:pt>
                <c:pt idx="1209" formatCode="General">
                  <c:v>0.72873640776699022</c:v>
                </c:pt>
                <c:pt idx="1210" formatCode="General">
                  <c:v>0.5854091944886064</c:v>
                </c:pt>
                <c:pt idx="1211" formatCode="General">
                  <c:v>0.63237616902616911</c:v>
                </c:pt>
                <c:pt idx="1212" formatCode="General">
                  <c:v>0.69671067482576943</c:v>
                </c:pt>
                <c:pt idx="1213" formatCode="General">
                  <c:v>0.38340570304818089</c:v>
                </c:pt>
                <c:pt idx="1214" formatCode="General">
                  <c:v>0.58238999671916014</c:v>
                </c:pt>
                <c:pt idx="1215" formatCode="General">
                  <c:v>0.58760254949299862</c:v>
                </c:pt>
                <c:pt idx="1216" formatCode="General">
                  <c:v>0.61451988102171584</c:v>
                </c:pt>
                <c:pt idx="1217" formatCode="General">
                  <c:v>0.63308898097826083</c:v>
                </c:pt>
                <c:pt idx="1218" formatCode="General">
                  <c:v>0.63521762973352036</c:v>
                </c:pt>
                <c:pt idx="1219" formatCode="General">
                  <c:v>0.73980271117541696</c:v>
                </c:pt>
                <c:pt idx="1220" formatCode="General">
                  <c:v>0.7346908620689655</c:v>
                </c:pt>
                <c:pt idx="1221" formatCode="General">
                  <c:v>0.4910753151260504</c:v>
                </c:pt>
                <c:pt idx="1222" formatCode="General">
                  <c:v>0.69381318597004005</c:v>
                </c:pt>
                <c:pt idx="1223" formatCode="General">
                  <c:v>0.63162034052401039</c:v>
                </c:pt>
                <c:pt idx="1224" formatCode="General">
                  <c:v>0.64133085244648325</c:v>
                </c:pt>
                <c:pt idx="1225" formatCode="General">
                  <c:v>0.52722968072184639</c:v>
                </c:pt>
                <c:pt idx="1226" formatCode="General">
                  <c:v>0.61690654205607476</c:v>
                </c:pt>
                <c:pt idx="1227" formatCode="General">
                  <c:v>0.37352908163265303</c:v>
                </c:pt>
                <c:pt idx="1228" formatCode="General">
                  <c:v>0.33149262200292973</c:v>
                </c:pt>
                <c:pt idx="1229" formatCode="General">
                  <c:v>0.41089254908685596</c:v>
                </c:pt>
                <c:pt idx="1230" formatCode="General">
                  <c:v>0.51046712433257058</c:v>
                </c:pt>
                <c:pt idx="1231" formatCode="General">
                  <c:v>0.67335823574730358</c:v>
                </c:pt>
                <c:pt idx="1232" formatCode="General">
                  <c:v>0.69437585534335633</c:v>
                </c:pt>
                <c:pt idx="1233" formatCode="General">
                  <c:v>0.49604755152444213</c:v>
                </c:pt>
                <c:pt idx="1234" formatCode="General">
                  <c:v>0.56769002171814675</c:v>
                </c:pt>
                <c:pt idx="1235" formatCode="General">
                  <c:v>0.30625092831962397</c:v>
                </c:pt>
                <c:pt idx="1236" formatCode="General">
                  <c:v>0.6417359534406023</c:v>
                </c:pt>
                <c:pt idx="1237" formatCode="General">
                  <c:v>0.58393635555555556</c:v>
                </c:pt>
                <c:pt idx="1238" formatCode="General">
                  <c:v>0.56329762242990655</c:v>
                </c:pt>
                <c:pt idx="1239" formatCode="General">
                  <c:v>0.68644045039068269</c:v>
                </c:pt>
                <c:pt idx="1240" formatCode="General">
                  <c:v>0.6560837756884933</c:v>
                </c:pt>
                <c:pt idx="1241" formatCode="General">
                  <c:v>0.33790288614298325</c:v>
                </c:pt>
                <c:pt idx="1242" formatCode="General">
                  <c:v>0.61224349073618645</c:v>
                </c:pt>
                <c:pt idx="1243" formatCode="General">
                  <c:v>0.52276831360048559</c:v>
                </c:pt>
                <c:pt idx="1244" formatCode="General">
                  <c:v>0.51269469512195132</c:v>
                </c:pt>
                <c:pt idx="1245" formatCode="General">
                  <c:v>0.55718428335936143</c:v>
                </c:pt>
                <c:pt idx="1246" formatCode="General">
                  <c:v>0.69223098995695831</c:v>
                </c:pt>
                <c:pt idx="1247" formatCode="General">
                  <c:v>0.60053485575252019</c:v>
                </c:pt>
                <c:pt idx="1248" formatCode="General">
                  <c:v>0.58310792847503379</c:v>
                </c:pt>
                <c:pt idx="1249" formatCode="General">
                  <c:v>0.51479730051312567</c:v>
                </c:pt>
                <c:pt idx="1250" formatCode="General">
                  <c:v>0.51141222506393857</c:v>
                </c:pt>
                <c:pt idx="1251" formatCode="General">
                  <c:v>0.39500397931034481</c:v>
                </c:pt>
                <c:pt idx="1252" formatCode="General">
                  <c:v>0.51956008403361342</c:v>
                </c:pt>
                <c:pt idx="1253" formatCode="General">
                  <c:v>0.42117629585326943</c:v>
                </c:pt>
                <c:pt idx="1254" formatCode="General">
                  <c:v>0.71930671296296267</c:v>
                </c:pt>
                <c:pt idx="1255">
                  <c:v>0.39136423517012942</c:v>
                </c:pt>
                <c:pt idx="1256">
                  <c:v>0.38431897590361441</c:v>
                </c:pt>
                <c:pt idx="1257">
                  <c:v>0.37154852294154617</c:v>
                </c:pt>
                <c:pt idx="1258">
                  <c:v>0.38730729166666655</c:v>
                </c:pt>
                <c:pt idx="1259">
                  <c:v>0.38589109311740888</c:v>
                </c:pt>
                <c:pt idx="1260">
                  <c:v>0.40662184744268076</c:v>
                </c:pt>
                <c:pt idx="1261">
                  <c:v>0.32570315753887763</c:v>
                </c:pt>
                <c:pt idx="1262">
                  <c:v>0.44827087888982325</c:v>
                </c:pt>
                <c:pt idx="1263">
                  <c:v>0.3211659540889526</c:v>
                </c:pt>
                <c:pt idx="1264">
                  <c:v>0.44593972853439068</c:v>
                </c:pt>
                <c:pt idx="1265">
                  <c:v>0.28743967668746451</c:v>
                </c:pt>
                <c:pt idx="1266">
                  <c:v>0.38122791327913269</c:v>
                </c:pt>
                <c:pt idx="1267" formatCode="General">
                  <c:v>0.42126016613924044</c:v>
                </c:pt>
                <c:pt idx="1268" formatCode="General">
                  <c:v>0.58463758064516136</c:v>
                </c:pt>
                <c:pt idx="1269" formatCode="General">
                  <c:v>0.35311578748651562</c:v>
                </c:pt>
                <c:pt idx="1270" formatCode="General">
                  <c:v>0.55126797161172159</c:v>
                </c:pt>
                <c:pt idx="1271" formatCode="General">
                  <c:v>0.38067288207747974</c:v>
                </c:pt>
                <c:pt idx="1272" formatCode="General">
                  <c:v>0.54827673664711341</c:v>
                </c:pt>
                <c:pt idx="1273" formatCode="General">
                  <c:v>0.31802481060606058</c:v>
                </c:pt>
                <c:pt idx="1274" formatCode="General">
                  <c:v>0.56439482758620696</c:v>
                </c:pt>
                <c:pt idx="1275" formatCode="General">
                  <c:v>0.40287958801498136</c:v>
                </c:pt>
                <c:pt idx="1276" formatCode="General">
                  <c:v>0.57060109890109878</c:v>
                </c:pt>
                <c:pt idx="1277" formatCode="General">
                  <c:v>0.30835154494382022</c:v>
                </c:pt>
                <c:pt idx="1278" formatCode="General">
                  <c:v>0.46176492273441583</c:v>
                </c:pt>
                <c:pt idx="1279" formatCode="General">
                  <c:v>0.39900021645021633</c:v>
                </c:pt>
                <c:pt idx="1280" formatCode="General">
                  <c:v>0.63169284412955462</c:v>
                </c:pt>
                <c:pt idx="1281" formatCode="General">
                  <c:v>0.37082392823858351</c:v>
                </c:pt>
                <c:pt idx="1282" formatCode="General">
                  <c:v>0.63187151898734217</c:v>
                </c:pt>
                <c:pt idx="1283" formatCode="General">
                  <c:v>0.39339682835820888</c:v>
                </c:pt>
                <c:pt idx="1284" formatCode="General">
                  <c:v>0.69201137401411372</c:v>
                </c:pt>
                <c:pt idx="1285" formatCode="General">
                  <c:v>0.32946348209740361</c:v>
                </c:pt>
                <c:pt idx="1286" formatCode="General">
                  <c:v>0.68705779220779217</c:v>
                </c:pt>
                <c:pt idx="1287" formatCode="General">
                  <c:v>0.41683655731859515</c:v>
                </c:pt>
                <c:pt idx="1288" formatCode="General">
                  <c:v>0.63737454954954975</c:v>
                </c:pt>
                <c:pt idx="1289" formatCode="General">
                  <c:v>0.34264211508248232</c:v>
                </c:pt>
                <c:pt idx="1290" formatCode="General">
                  <c:v>0.57685189583333329</c:v>
                </c:pt>
                <c:pt idx="1291" formatCode="General">
                  <c:v>0.44186974103309773</c:v>
                </c:pt>
                <c:pt idx="1292" formatCode="General">
                  <c:v>0.63641200592885361</c:v>
                </c:pt>
                <c:pt idx="1293" formatCode="General">
                  <c:v>0.37411904507257454</c:v>
                </c:pt>
                <c:pt idx="1294" formatCode="General">
                  <c:v>0.65763109038737433</c:v>
                </c:pt>
                <c:pt idx="1295" formatCode="General">
                  <c:v>0.44180210843373491</c:v>
                </c:pt>
                <c:pt idx="1296" formatCode="General">
                  <c:v>0.70353499589490975</c:v>
                </c:pt>
                <c:pt idx="1297" formatCode="General">
                  <c:v>0.37155782407407412</c:v>
                </c:pt>
                <c:pt idx="1298" formatCode="General">
                  <c:v>0.71415823529411782</c:v>
                </c:pt>
                <c:pt idx="1299" formatCode="General">
                  <c:v>0.41761355356591545</c:v>
                </c:pt>
                <c:pt idx="1300" formatCode="General">
                  <c:v>0.64032063067083145</c:v>
                </c:pt>
                <c:pt idx="1301" formatCode="General">
                  <c:v>0.34681182188065096</c:v>
                </c:pt>
                <c:pt idx="1302" formatCode="General">
                  <c:v>0.65243768634466326</c:v>
                </c:pt>
                <c:pt idx="1303" formatCode="General">
                  <c:v>0.32926220930232564</c:v>
                </c:pt>
                <c:pt idx="1304" formatCode="General">
                  <c:v>0.56419928879310333</c:v>
                </c:pt>
                <c:pt idx="1305" formatCode="General">
                  <c:v>0.29781900656814453</c:v>
                </c:pt>
                <c:pt idx="1306" formatCode="General">
                  <c:v>0.58779298075681252</c:v>
                </c:pt>
                <c:pt idx="1307" formatCode="General">
                  <c:v>0.33309015461282898</c:v>
                </c:pt>
                <c:pt idx="1308" formatCode="General">
                  <c:v>0.5916198863636366</c:v>
                </c:pt>
                <c:pt idx="1309" formatCode="General">
                  <c:v>0.28725306227106229</c:v>
                </c:pt>
                <c:pt idx="1310" formatCode="General">
                  <c:v>0.59803812500000009</c:v>
                </c:pt>
                <c:pt idx="1311" formatCode="General">
                  <c:v>0.36079012656593046</c:v>
                </c:pt>
                <c:pt idx="1312" formatCode="General">
                  <c:v>0.53481264367816095</c:v>
                </c:pt>
                <c:pt idx="1313" formatCode="General">
                  <c:v>0.32400519589106541</c:v>
                </c:pt>
                <c:pt idx="1314" formatCode="General">
                  <c:v>0.56034633699633707</c:v>
                </c:pt>
                <c:pt idx="1315" formatCode="General">
                  <c:v>0.51039847911410141</c:v>
                </c:pt>
                <c:pt idx="1316" formatCode="General">
                  <c:v>0.61049764929282346</c:v>
                </c:pt>
                <c:pt idx="1317" formatCode="General">
                  <c:v>0.39486576227390174</c:v>
                </c:pt>
                <c:pt idx="1318" formatCode="General">
                  <c:v>0.64072012578616333</c:v>
                </c:pt>
                <c:pt idx="1319" formatCode="General">
                  <c:v>0.38831111111111116</c:v>
                </c:pt>
                <c:pt idx="1320" formatCode="General">
                  <c:v>0.61275700657894749</c:v>
                </c:pt>
                <c:pt idx="1321" formatCode="General">
                  <c:v>0.36603170212765945</c:v>
                </c:pt>
                <c:pt idx="1322" formatCode="General">
                  <c:v>0.61964069448674997</c:v>
                </c:pt>
                <c:pt idx="1323" formatCode="General">
                  <c:v>0.41360841055600328</c:v>
                </c:pt>
                <c:pt idx="1324" formatCode="General">
                  <c:v>0.61289381395348841</c:v>
                </c:pt>
                <c:pt idx="1325" formatCode="General">
                  <c:v>0.37934996980676328</c:v>
                </c:pt>
                <c:pt idx="1326" formatCode="General">
                  <c:v>0.61227757936507943</c:v>
                </c:pt>
                <c:pt idx="1327" formatCode="General">
                  <c:v>0.38261659340659349</c:v>
                </c:pt>
                <c:pt idx="1328" formatCode="General">
                  <c:v>0.49076144674085859</c:v>
                </c:pt>
                <c:pt idx="1329" formatCode="General">
                  <c:v>0.32554496376811598</c:v>
                </c:pt>
                <c:pt idx="1330" formatCode="General">
                  <c:v>0.47493590245174777</c:v>
                </c:pt>
                <c:pt idx="1331" formatCode="General">
                  <c:v>0.34737162478082989</c:v>
                </c:pt>
                <c:pt idx="1332" formatCode="General">
                  <c:v>0.48792227777777764</c:v>
                </c:pt>
                <c:pt idx="1333" formatCode="General">
                  <c:v>0.29331794062646094</c:v>
                </c:pt>
                <c:pt idx="1334" formatCode="General">
                  <c:v>0.47437197707116585</c:v>
                </c:pt>
                <c:pt idx="1335" formatCode="General">
                  <c:v>0.34679762987012985</c:v>
                </c:pt>
                <c:pt idx="1336" formatCode="General">
                  <c:v>0.48820995802238815</c:v>
                </c:pt>
                <c:pt idx="1337" formatCode="General">
                  <c:v>0.28812780475959199</c:v>
                </c:pt>
                <c:pt idx="1338" formatCode="General">
                  <c:v>0.48920638474295186</c:v>
                </c:pt>
                <c:pt idx="1339" formatCode="General">
                  <c:v>0.69368443148021053</c:v>
                </c:pt>
                <c:pt idx="1340" formatCode="General">
                  <c:v>0.65711683718580283</c:v>
                </c:pt>
                <c:pt idx="1341" formatCode="General">
                  <c:v>0.78684667189601076</c:v>
                </c:pt>
                <c:pt idx="1342" formatCode="General">
                  <c:v>0.73397606060606047</c:v>
                </c:pt>
                <c:pt idx="1343" formatCode="General">
                  <c:v>0.73349224838632554</c:v>
                </c:pt>
                <c:pt idx="1344" formatCode="General">
                  <c:v>0.75269885057471264</c:v>
                </c:pt>
                <c:pt idx="1345" formatCode="General">
                  <c:v>0.72331964669738857</c:v>
                </c:pt>
                <c:pt idx="1346" formatCode="General">
                  <c:v>0.74698308529945578</c:v>
                </c:pt>
                <c:pt idx="1347" formatCode="General">
                  <c:v>0.73186234567901265</c:v>
                </c:pt>
                <c:pt idx="1348" formatCode="General">
                  <c:v>0.73326110007014278</c:v>
                </c:pt>
                <c:pt idx="1349" formatCode="General">
                  <c:v>0.71721727828746185</c:v>
                </c:pt>
                <c:pt idx="1350" formatCode="General">
                  <c:v>0.73673050941306761</c:v>
                </c:pt>
                <c:pt idx="1351" formatCode="General">
                  <c:v>0.69765401693889895</c:v>
                </c:pt>
                <c:pt idx="1352" formatCode="General">
                  <c:v>0.78957650027129667</c:v>
                </c:pt>
                <c:pt idx="1353" formatCode="General">
                  <c:v>0.69923453282828296</c:v>
                </c:pt>
                <c:pt idx="1354" formatCode="General">
                  <c:v>0.68008447619047618</c:v>
                </c:pt>
                <c:pt idx="1355" formatCode="General">
                  <c:v>0.65517675137362641</c:v>
                </c:pt>
                <c:pt idx="1356" formatCode="General">
                  <c:v>0.74275583420410984</c:v>
                </c:pt>
                <c:pt idx="1357" formatCode="General">
                  <c:v>0.69642429824561392</c:v>
                </c:pt>
                <c:pt idx="1358" formatCode="General">
                  <c:v>0.71340134697804614</c:v>
                </c:pt>
                <c:pt idx="1359" formatCode="General">
                  <c:v>0.68802230676328513</c:v>
                </c:pt>
                <c:pt idx="1360" formatCode="General">
                  <c:v>0.60029505494505497</c:v>
                </c:pt>
                <c:pt idx="1361" formatCode="General">
                  <c:v>0.7336845153664302</c:v>
                </c:pt>
                <c:pt idx="1362" formatCode="General">
                  <c:v>0.74588433798967513</c:v>
                </c:pt>
                <c:pt idx="1363" formatCode="General">
                  <c:v>0.57496268110416338</c:v>
                </c:pt>
                <c:pt idx="1364" formatCode="General">
                  <c:v>0.64512199479737142</c:v>
                </c:pt>
                <c:pt idx="1365" formatCode="General">
                  <c:v>0.67574352355072476</c:v>
                </c:pt>
                <c:pt idx="1366" formatCode="General">
                  <c:v>0.58560121457489878</c:v>
                </c:pt>
                <c:pt idx="1367" formatCode="General">
                  <c:v>0.66161686868686864</c:v>
                </c:pt>
                <c:pt idx="1368" formatCode="General">
                  <c:v>0.63225386569872954</c:v>
                </c:pt>
                <c:pt idx="1369" formatCode="General">
                  <c:v>0.59680463559429087</c:v>
                </c:pt>
                <c:pt idx="1370" formatCode="General">
                  <c:v>0.38605081043956052</c:v>
                </c:pt>
                <c:pt idx="1371" formatCode="General">
                  <c:v>0.45632836663108139</c:v>
                </c:pt>
                <c:pt idx="1372" formatCode="General">
                  <c:v>0.48767826797385627</c:v>
                </c:pt>
                <c:pt idx="1373" formatCode="General">
                  <c:v>0.43946881944444427</c:v>
                </c:pt>
                <c:pt idx="1374" formatCode="General">
                  <c:v>0.45528148148148151</c:v>
                </c:pt>
                <c:pt idx="1375" formatCode="General">
                  <c:v>0.44332690715552925</c:v>
                </c:pt>
                <c:pt idx="1376" formatCode="General">
                  <c:v>0.42128270963270953</c:v>
                </c:pt>
                <c:pt idx="1377" formatCode="General">
                  <c:v>0.40963388449367089</c:v>
                </c:pt>
                <c:pt idx="1378" formatCode="General">
                  <c:v>0.39446668123543122</c:v>
                </c:pt>
                <c:pt idx="1379" formatCode="General">
                  <c:v>0.38477034717818631</c:v>
                </c:pt>
                <c:pt idx="1380" formatCode="General">
                  <c:v>0.42104873417721511</c:v>
                </c:pt>
                <c:pt idx="1381" formatCode="General">
                  <c:v>0.4161042168674699</c:v>
                </c:pt>
                <c:pt idx="1382" formatCode="General">
                  <c:v>0.40537558441558441</c:v>
                </c:pt>
                <c:pt idx="1383" formatCode="General">
                  <c:v>0.39366325301204819</c:v>
                </c:pt>
                <c:pt idx="1384" formatCode="General">
                  <c:v>0.41267681170886072</c:v>
                </c:pt>
                <c:pt idx="1385" formatCode="General">
                  <c:v>0.3831918026565464</c:v>
                </c:pt>
                <c:pt idx="1386" formatCode="General">
                  <c:v>0.36377882077479773</c:v>
                </c:pt>
                <c:pt idx="1387" formatCode="General">
                  <c:v>0.37903547247571379</c:v>
                </c:pt>
                <c:pt idx="1388" formatCode="General">
                  <c:v>0.4814218069761344</c:v>
                </c:pt>
                <c:pt idx="1389" formatCode="General">
                  <c:v>0.55187296324365287</c:v>
                </c:pt>
                <c:pt idx="1390" formatCode="General">
                  <c:v>0.57862808817110434</c:v>
                </c:pt>
                <c:pt idx="1391" formatCode="General">
                  <c:v>0.55065810237203505</c:v>
                </c:pt>
                <c:pt idx="1392" formatCode="General">
                  <c:v>0.5678132844016136</c:v>
                </c:pt>
                <c:pt idx="1393" formatCode="General">
                  <c:v>0.62202959770114929</c:v>
                </c:pt>
                <c:pt idx="1394" formatCode="General">
                  <c:v>0.52486128899835793</c:v>
                </c:pt>
                <c:pt idx="1395" formatCode="General">
                  <c:v>0.50202088122605382</c:v>
                </c:pt>
                <c:pt idx="1396" formatCode="General">
                  <c:v>0.51959648936170211</c:v>
                </c:pt>
                <c:pt idx="1397" formatCode="General">
                  <c:v>0.54744811872909693</c:v>
                </c:pt>
                <c:pt idx="1398" formatCode="General">
                  <c:v>0.57464238505747123</c:v>
                </c:pt>
                <c:pt idx="1399" formatCode="General">
                  <c:v>0.56505788959452863</c:v>
                </c:pt>
                <c:pt idx="1400" formatCode="General">
                  <c:v>0.48615793445878841</c:v>
                </c:pt>
                <c:pt idx="1401" formatCode="General">
                  <c:v>0.5495177675632732</c:v>
                </c:pt>
                <c:pt idx="1402" formatCode="General">
                  <c:v>0.50718642740238473</c:v>
                </c:pt>
                <c:pt idx="1403" formatCode="General">
                  <c:v>0.56732462064172362</c:v>
                </c:pt>
                <c:pt idx="1404" formatCode="General">
                  <c:v>0.55604781286674476</c:v>
                </c:pt>
                <c:pt idx="1405" formatCode="General">
                  <c:v>0.57251273344651965</c:v>
                </c:pt>
                <c:pt idx="1406" formatCode="General">
                  <c:v>0.56457001287001307</c:v>
                </c:pt>
                <c:pt idx="1407" formatCode="General">
                  <c:v>0.66824804914370795</c:v>
                </c:pt>
                <c:pt idx="1408" formatCode="General">
                  <c:v>0.69192797619047619</c:v>
                </c:pt>
                <c:pt idx="1409" formatCode="General">
                  <c:v>0.67059337349397585</c:v>
                </c:pt>
                <c:pt idx="1410" formatCode="General">
                  <c:v>0.69727523357444254</c:v>
                </c:pt>
                <c:pt idx="1411" formatCode="General">
                  <c:v>0.74467235071488647</c:v>
                </c:pt>
                <c:pt idx="1412" formatCode="General">
                  <c:v>0.61398307915205141</c:v>
                </c:pt>
                <c:pt idx="1413" formatCode="General">
                  <c:v>0.60403872269705594</c:v>
                </c:pt>
                <c:pt idx="1414" formatCode="General">
                  <c:v>0.65524008835341374</c:v>
                </c:pt>
                <c:pt idx="1415" formatCode="General">
                  <c:v>0.6810890523434826</c:v>
                </c:pt>
                <c:pt idx="1416" formatCode="General">
                  <c:v>0.71509609567901244</c:v>
                </c:pt>
                <c:pt idx="1417" formatCode="General">
                  <c:v>0.72361088011088026</c:v>
                </c:pt>
                <c:pt idx="1418" formatCode="General">
                  <c:v>0.64903606941838643</c:v>
                </c:pt>
                <c:pt idx="1419" formatCode="General">
                  <c:v>0.69187055921052643</c:v>
                </c:pt>
                <c:pt idx="1420" formatCode="General">
                  <c:v>0.70577741784037573</c:v>
                </c:pt>
                <c:pt idx="1421" formatCode="General">
                  <c:v>0.71772877425044079</c:v>
                </c:pt>
                <c:pt idx="1422" formatCode="General">
                  <c:v>0.71111150864639217</c:v>
                </c:pt>
                <c:pt idx="1423" formatCode="General">
                  <c:v>0.73919696202531637</c:v>
                </c:pt>
                <c:pt idx="1424" formatCode="General">
                  <c:v>0.59764965876436804</c:v>
                </c:pt>
                <c:pt idx="1425" formatCode="General">
                  <c:v>0.71829151155327364</c:v>
                </c:pt>
                <c:pt idx="1426" formatCode="General">
                  <c:v>0.73923119456762754</c:v>
                </c:pt>
                <c:pt idx="1427" formatCode="General">
                  <c:v>0.6981472703313254</c:v>
                </c:pt>
                <c:pt idx="1428" formatCode="General">
                  <c:v>0.73717348690153561</c:v>
                </c:pt>
                <c:pt idx="1429" formatCode="General">
                  <c:v>0.76083511688311711</c:v>
                </c:pt>
                <c:pt idx="1430" formatCode="General">
                  <c:v>0.62815803113239821</c:v>
                </c:pt>
                <c:pt idx="1431" formatCode="General">
                  <c:v>0.6451486197956382</c:v>
                </c:pt>
                <c:pt idx="1432" formatCode="General">
                  <c:v>0.68637145792563603</c:v>
                </c:pt>
                <c:pt idx="1433" formatCode="General">
                  <c:v>0.74472594936708858</c:v>
                </c:pt>
                <c:pt idx="1434" formatCode="General">
                  <c:v>0.75688250000000012</c:v>
                </c:pt>
                <c:pt idx="1435" formatCode="General">
                  <c:v>0.75730090682788043</c:v>
                </c:pt>
                <c:pt idx="1436" formatCode="General">
                  <c:v>0.71232621044303768</c:v>
                </c:pt>
                <c:pt idx="1437" formatCode="General">
                  <c:v>0.76238938350805818</c:v>
                </c:pt>
                <c:pt idx="1438" formatCode="General">
                  <c:v>0.75607839506172825</c:v>
                </c:pt>
                <c:pt idx="1439" formatCode="General">
                  <c:v>0.75964598198198185</c:v>
                </c:pt>
                <c:pt idx="1440" formatCode="General">
                  <c:v>0.79046144578313271</c:v>
                </c:pt>
                <c:pt idx="1441" formatCode="General">
                  <c:v>0.81436127706220862</c:v>
                </c:pt>
                <c:pt idx="1442" formatCode="General">
                  <c:v>0.57016550501345087</c:v>
                </c:pt>
                <c:pt idx="1443" formatCode="General">
                  <c:v>0.6656235777680779</c:v>
                </c:pt>
                <c:pt idx="1444" formatCode="General">
                  <c:v>0.68334947028423776</c:v>
                </c:pt>
                <c:pt idx="1445" formatCode="General">
                  <c:v>0.66529888022678962</c:v>
                </c:pt>
                <c:pt idx="1446" formatCode="General">
                  <c:v>0.69020389142778005</c:v>
                </c:pt>
                <c:pt idx="1447" formatCode="General">
                  <c:v>0.71343655777374471</c:v>
                </c:pt>
                <c:pt idx="1448" formatCode="General">
                  <c:v>0.59597429344151442</c:v>
                </c:pt>
                <c:pt idx="1449" formatCode="General">
                  <c:v>0.60284104991394138</c:v>
                </c:pt>
                <c:pt idx="1450" formatCode="General">
                  <c:v>0.64043385342789605</c:v>
                </c:pt>
                <c:pt idx="1451" formatCode="General">
                  <c:v>0.71454695856597139</c:v>
                </c:pt>
                <c:pt idx="1452" formatCode="General">
                  <c:v>0.71412093354430384</c:v>
                </c:pt>
                <c:pt idx="1453" formatCode="General">
                  <c:v>0.71893155543522402</c:v>
                </c:pt>
                <c:pt idx="1454" formatCode="General">
                  <c:v>0.64857257480130892</c:v>
                </c:pt>
                <c:pt idx="1455" formatCode="General">
                  <c:v>0.71597116935483884</c:v>
                </c:pt>
                <c:pt idx="1456" formatCode="General">
                  <c:v>0.70204062500000008</c:v>
                </c:pt>
                <c:pt idx="1457" formatCode="General">
                  <c:v>0.71792193041830232</c:v>
                </c:pt>
                <c:pt idx="1458" formatCode="General">
                  <c:v>0.75341626724339494</c:v>
                </c:pt>
                <c:pt idx="1459" formatCode="General">
                  <c:v>0.78218112858464384</c:v>
                </c:pt>
                <c:pt idx="1460" formatCode="General">
                  <c:v>0.79503078313253006</c:v>
                </c:pt>
                <c:pt idx="1461" formatCode="General">
                  <c:v>0.81174506353861231</c:v>
                </c:pt>
                <c:pt idx="1462" formatCode="General">
                  <c:v>0.83803715717299543</c:v>
                </c:pt>
                <c:pt idx="1463" formatCode="General">
                  <c:v>0.80349747474747468</c:v>
                </c:pt>
                <c:pt idx="1464" formatCode="General">
                  <c:v>0.79884024609843907</c:v>
                </c:pt>
                <c:pt idx="1465" formatCode="General">
                  <c:v>0.81668650460184078</c:v>
                </c:pt>
                <c:pt idx="1466" formatCode="General">
                  <c:v>0.78801835753095206</c:v>
                </c:pt>
                <c:pt idx="1467" formatCode="General">
                  <c:v>0.83441049107142895</c:v>
                </c:pt>
                <c:pt idx="1468" formatCode="General">
                  <c:v>0.81043707894736849</c:v>
                </c:pt>
                <c:pt idx="1469" formatCode="General">
                  <c:v>0.80573226006191945</c:v>
                </c:pt>
                <c:pt idx="1470" formatCode="General">
                  <c:v>0.81255885167464104</c:v>
                </c:pt>
                <c:pt idx="1471" formatCode="General">
                  <c:v>0.73503644474948515</c:v>
                </c:pt>
                <c:pt idx="1472" formatCode="General">
                  <c:v>0.76468503667973065</c:v>
                </c:pt>
                <c:pt idx="1473" formatCode="General">
                  <c:v>0.79714470183486241</c:v>
                </c:pt>
                <c:pt idx="1474" formatCode="General">
                  <c:v>0.80744932974605876</c:v>
                </c:pt>
                <c:pt idx="1475" formatCode="General">
                  <c:v>0.79258831775700944</c:v>
                </c:pt>
                <c:pt idx="1476" formatCode="General">
                  <c:v>0.81237723257237782</c:v>
                </c:pt>
                <c:pt idx="1477" formatCode="General">
                  <c:v>0.80351686635944697</c:v>
                </c:pt>
                <c:pt idx="1478" formatCode="General">
                  <c:v>0.81050747663551426</c:v>
                </c:pt>
                <c:pt idx="1479" formatCode="General">
                  <c:v>0.75907712777418679</c:v>
                </c:pt>
                <c:pt idx="1480" formatCode="General">
                  <c:v>0.82023358588149886</c:v>
                </c:pt>
                <c:pt idx="1481" formatCode="General">
                  <c:v>0.76115625725338487</c:v>
                </c:pt>
                <c:pt idx="1482" formatCode="General">
                  <c:v>0.70275907511497193</c:v>
                </c:pt>
                <c:pt idx="1483" formatCode="General">
                  <c:v>0.75469497721418666</c:v>
                </c:pt>
                <c:pt idx="1484" formatCode="General">
                  <c:v>0.72931291316526603</c:v>
                </c:pt>
                <c:pt idx="1485" formatCode="General">
                  <c:v>0.80286766194331993</c:v>
                </c:pt>
                <c:pt idx="1486" formatCode="General">
                  <c:v>0.78931121172516794</c:v>
                </c:pt>
                <c:pt idx="1487" formatCode="General">
                  <c:v>0.77073454266734798</c:v>
                </c:pt>
                <c:pt idx="1488" formatCode="General">
                  <c:v>0.7719016418764304</c:v>
                </c:pt>
                <c:pt idx="1489" formatCode="General">
                  <c:v>0.74642575757575791</c:v>
                </c:pt>
                <c:pt idx="1490" formatCode="General">
                  <c:v>0.75313590805254127</c:v>
                </c:pt>
                <c:pt idx="1491" formatCode="General">
                  <c:v>0.66040872909699</c:v>
                </c:pt>
                <c:pt idx="1492" formatCode="General">
                  <c:v>0.74909392488954341</c:v>
                </c:pt>
                <c:pt idx="1493" formatCode="General">
                  <c:v>0.32488962770562779</c:v>
                </c:pt>
                <c:pt idx="1494" formatCode="General">
                  <c:v>0.36939254403131117</c:v>
                </c:pt>
                <c:pt idx="1495" formatCode="General">
                  <c:v>0.34702871352785147</c:v>
                </c:pt>
                <c:pt idx="1496" formatCode="General">
                  <c:v>0.42476708860759493</c:v>
                </c:pt>
                <c:pt idx="1497" formatCode="General">
                  <c:v>0.31457523299161227</c:v>
                </c:pt>
                <c:pt idx="1498" formatCode="General">
                  <c:v>0.35311937245464631</c:v>
                </c:pt>
                <c:pt idx="1499" formatCode="General">
                  <c:v>0.33849383561643837</c:v>
                </c:pt>
                <c:pt idx="1500" formatCode="General">
                  <c:v>0.37655476056338028</c:v>
                </c:pt>
                <c:pt idx="1501" formatCode="General">
                  <c:v>0.32600467836257302</c:v>
                </c:pt>
                <c:pt idx="1502" formatCode="General">
                  <c:v>0.35999940711462453</c:v>
                </c:pt>
                <c:pt idx="1503" formatCode="General">
                  <c:v>0.31983880804953557</c:v>
                </c:pt>
                <c:pt idx="1504" formatCode="General">
                  <c:v>0.41679754166666672</c:v>
                </c:pt>
                <c:pt idx="1505" formatCode="General">
                  <c:v>0.39336137980085351</c:v>
                </c:pt>
                <c:pt idx="1506" formatCode="General">
                  <c:v>0.41207058982683975</c:v>
                </c:pt>
                <c:pt idx="1507" formatCode="General">
                  <c:v>0.41775254947405954</c:v>
                </c:pt>
                <c:pt idx="1508" formatCode="General">
                  <c:v>0.48328808108108112</c:v>
                </c:pt>
                <c:pt idx="1509" formatCode="General">
                  <c:v>0.38361916471506635</c:v>
                </c:pt>
                <c:pt idx="1510" formatCode="General">
                  <c:v>0.42253345036319617</c:v>
                </c:pt>
                <c:pt idx="1511" formatCode="General">
                  <c:v>0.42847563380281684</c:v>
                </c:pt>
                <c:pt idx="1512" formatCode="General">
                  <c:v>0.44030263736263742</c:v>
                </c:pt>
                <c:pt idx="1513" formatCode="General">
                  <c:v>0.37707973352033652</c:v>
                </c:pt>
                <c:pt idx="1514" formatCode="General">
                  <c:v>0.38167726190476187</c:v>
                </c:pt>
                <c:pt idx="1515" formatCode="General">
                  <c:v>0.41374991438356168</c:v>
                </c:pt>
                <c:pt idx="1516" formatCode="General">
                  <c:v>0.50364735023041485</c:v>
                </c:pt>
                <c:pt idx="1517" formatCode="General">
                  <c:v>0.56529797297297302</c:v>
                </c:pt>
                <c:pt idx="1518" formatCode="General">
                  <c:v>0.73308605987703801</c:v>
                </c:pt>
                <c:pt idx="1519" formatCode="General">
                  <c:v>0.50553320845820848</c:v>
                </c:pt>
                <c:pt idx="1520" formatCode="General">
                  <c:v>0.68191030629785909</c:v>
                </c:pt>
                <c:pt idx="1521" formatCode="General">
                  <c:v>0.65037543035993739</c:v>
                </c:pt>
                <c:pt idx="1522" formatCode="General">
                  <c:v>0.74541284542699227</c:v>
                </c:pt>
                <c:pt idx="1523" formatCode="General">
                  <c:v>0.65097323232323234</c:v>
                </c:pt>
                <c:pt idx="1524" formatCode="General">
                  <c:v>0.73483283582089531</c:v>
                </c:pt>
                <c:pt idx="1525" formatCode="General">
                  <c:v>0.66215249668581544</c:v>
                </c:pt>
                <c:pt idx="1526" formatCode="General">
                  <c:v>0.72100405358983166</c:v>
                </c:pt>
                <c:pt idx="1527" formatCode="General">
                  <c:v>0.64436803135888487</c:v>
                </c:pt>
                <c:pt idx="1528" formatCode="General">
                  <c:v>0.79476643835616434</c:v>
                </c:pt>
                <c:pt idx="1529" formatCode="General">
                  <c:v>0.5513832925451807</c:v>
                </c:pt>
                <c:pt idx="1530" formatCode="General">
                  <c:v>0.79647338888888886</c:v>
                </c:pt>
                <c:pt idx="1531" formatCode="General">
                  <c:v>0.52193716666666679</c:v>
                </c:pt>
                <c:pt idx="1532" formatCode="General">
                  <c:v>0.71526264223560909</c:v>
                </c:pt>
                <c:pt idx="1533" formatCode="General">
                  <c:v>0.66040477777777773</c:v>
                </c:pt>
                <c:pt idx="1534" formatCode="General">
                  <c:v>0.80105780082354749</c:v>
                </c:pt>
                <c:pt idx="1535" formatCode="General">
                  <c:v>0.6715202790346908</c:v>
                </c:pt>
                <c:pt idx="1536" formatCode="General">
                  <c:v>0.76550189873417718</c:v>
                </c:pt>
                <c:pt idx="1537" formatCode="General">
                  <c:v>0.71190960805246284</c:v>
                </c:pt>
                <c:pt idx="1538" formatCode="General">
                  <c:v>0.81834629629629618</c:v>
                </c:pt>
                <c:pt idx="1539" formatCode="General">
                  <c:v>0.69243318209316407</c:v>
                </c:pt>
                <c:pt idx="1540" formatCode="General">
                  <c:v>0.83543232844770143</c:v>
                </c:pt>
                <c:pt idx="1541" formatCode="General">
                  <c:v>0.47706219679633866</c:v>
                </c:pt>
                <c:pt idx="1542" formatCode="General">
                  <c:v>0.77798029304029281</c:v>
                </c:pt>
                <c:pt idx="1543" formatCode="General">
                  <c:v>0.43821990271307198</c:v>
                </c:pt>
                <c:pt idx="1544" formatCode="General">
                  <c:v>0.59886550597929844</c:v>
                </c:pt>
                <c:pt idx="1545" formatCode="General">
                  <c:v>0.62176837680164709</c:v>
                </c:pt>
                <c:pt idx="1546" formatCode="General">
                  <c:v>0.77069601010101008</c:v>
                </c:pt>
                <c:pt idx="1547" formatCode="General">
                  <c:v>0.65971980263157892</c:v>
                </c:pt>
                <c:pt idx="1548" formatCode="General">
                  <c:v>0.71766690508021402</c:v>
                </c:pt>
                <c:pt idx="1549" formatCode="General">
                  <c:v>0.65895748295806633</c:v>
                </c:pt>
                <c:pt idx="1550" formatCode="General">
                  <c:v>0.8204681578947367</c:v>
                </c:pt>
                <c:pt idx="1551" formatCode="General">
                  <c:v>0.64936079638752053</c:v>
                </c:pt>
                <c:pt idx="1552" formatCode="General">
                  <c:v>0.81208022617479114</c:v>
                </c:pt>
                <c:pt idx="1553" formatCode="General">
                  <c:v>0.41412439345991575</c:v>
                </c:pt>
                <c:pt idx="1554" formatCode="General">
                  <c:v>0.55122346387130805</c:v>
                </c:pt>
                <c:pt idx="1555" formatCode="General">
                  <c:v>0.42391655443322118</c:v>
                </c:pt>
                <c:pt idx="1556" formatCode="General">
                  <c:v>0.55171784946236557</c:v>
                </c:pt>
                <c:pt idx="1557" formatCode="General">
                  <c:v>0.5617439669124259</c:v>
                </c:pt>
                <c:pt idx="1558" formatCode="General">
                  <c:v>0.60296611721611715</c:v>
                </c:pt>
                <c:pt idx="1559" formatCode="General">
                  <c:v>0.48111727419354833</c:v>
                </c:pt>
                <c:pt idx="1560" formatCode="General">
                  <c:v>0.58159055072463761</c:v>
                </c:pt>
                <c:pt idx="1561" formatCode="General">
                  <c:v>0.59615191334598339</c:v>
                </c:pt>
                <c:pt idx="1562" formatCode="General">
                  <c:v>0.72571187500000001</c:v>
                </c:pt>
                <c:pt idx="1563" formatCode="General">
                  <c:v>0.50910376712328764</c:v>
                </c:pt>
                <c:pt idx="1564" formatCode="General">
                  <c:v>0.60380407894736843</c:v>
                </c:pt>
                <c:pt idx="1565">
                  <c:v>0.41416871628910479</c:v>
                </c:pt>
                <c:pt idx="1566">
                  <c:v>0.3355970259408112</c:v>
                </c:pt>
                <c:pt idx="1567">
                  <c:v>0.37201546934865903</c:v>
                </c:pt>
                <c:pt idx="1568">
                  <c:v>0.41965766423357664</c:v>
                </c:pt>
                <c:pt idx="1569">
                  <c:v>0.46075684335189809</c:v>
                </c:pt>
                <c:pt idx="1570">
                  <c:v>0.33354625000000004</c:v>
                </c:pt>
                <c:pt idx="1571">
                  <c:v>0.39846927873272675</c:v>
                </c:pt>
                <c:pt idx="1572">
                  <c:v>0.47592330165711139</c:v>
                </c:pt>
                <c:pt idx="1573">
                  <c:v>0.34128508020215331</c:v>
                </c:pt>
                <c:pt idx="1574">
                  <c:v>0.29745566037735849</c:v>
                </c:pt>
                <c:pt idx="1575">
                  <c:v>0.43772827433628314</c:v>
                </c:pt>
                <c:pt idx="1576">
                  <c:v>0.34752845238095231</c:v>
                </c:pt>
                <c:pt idx="1577">
                  <c:v>0.32135019786141283</c:v>
                </c:pt>
                <c:pt idx="1578">
                  <c:v>0.42751121451640312</c:v>
                </c:pt>
                <c:pt idx="1579">
                  <c:v>0.52387186363636351</c:v>
                </c:pt>
                <c:pt idx="1580">
                  <c:v>0.46745212231462235</c:v>
                </c:pt>
                <c:pt idx="1581">
                  <c:v>0.3083554993678887</c:v>
                </c:pt>
                <c:pt idx="1582">
                  <c:v>0.44073429292929289</c:v>
                </c:pt>
                <c:pt idx="1583">
                  <c:v>0.53902932662331871</c:v>
                </c:pt>
                <c:pt idx="1584">
                  <c:v>0.33484841628959278</c:v>
                </c:pt>
                <c:pt idx="1585">
                  <c:v>0.41475545073375264</c:v>
                </c:pt>
                <c:pt idx="1586">
                  <c:v>0.43146576576576579</c:v>
                </c:pt>
                <c:pt idx="1587">
                  <c:v>0.39642105871474798</c:v>
                </c:pt>
                <c:pt idx="1588">
                  <c:v>0.31661360612949407</c:v>
                </c:pt>
                <c:pt idx="1589">
                  <c:v>0.33874144257703082</c:v>
                </c:pt>
                <c:pt idx="1590">
                  <c:v>0.43713676470588231</c:v>
                </c:pt>
                <c:pt idx="1591">
                  <c:v>0.42263045454545445</c:v>
                </c:pt>
                <c:pt idx="1592">
                  <c:v>0.42345786172161171</c:v>
                </c:pt>
                <c:pt idx="1593">
                  <c:v>0.37584766355140176</c:v>
                </c:pt>
                <c:pt idx="1594">
                  <c:v>0.48201427447552436</c:v>
                </c:pt>
                <c:pt idx="1595">
                  <c:v>0.47064003414809491</c:v>
                </c:pt>
                <c:pt idx="1596">
                  <c:v>0.3445800234487737</c:v>
                </c:pt>
                <c:pt idx="1597">
                  <c:v>0.43672701561840421</c:v>
                </c:pt>
                <c:pt idx="1598">
                  <c:v>0.49451886487406388</c:v>
                </c:pt>
                <c:pt idx="1599" formatCode="General">
                  <c:v>0.39482528021978025</c:v>
                </c:pt>
                <c:pt idx="1600" formatCode="General">
                  <c:v>0.32457864066193853</c:v>
                </c:pt>
                <c:pt idx="1601" formatCode="General">
                  <c:v>0.35614845779220783</c:v>
                </c:pt>
                <c:pt idx="1602" formatCode="General">
                  <c:v>0.40812615869484609</c:v>
                </c:pt>
                <c:pt idx="1603" formatCode="General">
                  <c:v>0.40639129629629622</c:v>
                </c:pt>
                <c:pt idx="1604" formatCode="General">
                  <c:v>0.44139064237884468</c:v>
                </c:pt>
                <c:pt idx="1605" formatCode="General">
                  <c:v>0.3692009723523898</c:v>
                </c:pt>
                <c:pt idx="1606" formatCode="General">
                  <c:v>0.46609519230769242</c:v>
                </c:pt>
                <c:pt idx="1607" formatCode="General">
                  <c:v>0.49238333333333323</c:v>
                </c:pt>
                <c:pt idx="1608" formatCode="General">
                  <c:v>0.30802750362143905</c:v>
                </c:pt>
                <c:pt idx="1609" formatCode="General">
                  <c:v>0.42634005847953216</c:v>
                </c:pt>
                <c:pt idx="1610" formatCode="General">
                  <c:v>0.454651969879518</c:v>
                </c:pt>
                <c:pt idx="1611" formatCode="General">
                  <c:v>0.33156122448979597</c:v>
                </c:pt>
                <c:pt idx="1612" formatCode="General">
                  <c:v>0.29552504636195043</c:v>
                </c:pt>
                <c:pt idx="1613" formatCode="General">
                  <c:v>0.27785894868585737</c:v>
                </c:pt>
                <c:pt idx="1614" formatCode="General">
                  <c:v>0.40052436840120664</c:v>
                </c:pt>
                <c:pt idx="1615" formatCode="General">
                  <c:v>0.42913383603238864</c:v>
                </c:pt>
                <c:pt idx="1616" formatCode="General">
                  <c:v>0.43279890137966281</c:v>
                </c:pt>
                <c:pt idx="1617" formatCode="General">
                  <c:v>0.32379127120259188</c:v>
                </c:pt>
                <c:pt idx="1618" formatCode="General">
                  <c:v>0.41060221415607984</c:v>
                </c:pt>
                <c:pt idx="1619" formatCode="General">
                  <c:v>0.4826509708737865</c:v>
                </c:pt>
                <c:pt idx="1620" formatCode="General">
                  <c:v>0.38834612332112328</c:v>
                </c:pt>
                <c:pt idx="1621" formatCode="General">
                  <c:v>0.4222388916583581</c:v>
                </c:pt>
                <c:pt idx="1622" formatCode="General">
                  <c:v>0.42853894060283693</c:v>
                </c:pt>
                <c:pt idx="1623" formatCode="General">
                  <c:v>0.37678972362009744</c:v>
                </c:pt>
                <c:pt idx="1624" formatCode="General">
                  <c:v>0.31135677847658982</c:v>
                </c:pt>
                <c:pt idx="1625" formatCode="General">
                  <c:v>0.32608771929824565</c:v>
                </c:pt>
                <c:pt idx="1626" formatCode="General">
                  <c:v>0.43752110412299078</c:v>
                </c:pt>
                <c:pt idx="1627" formatCode="General">
                  <c:v>0.41586394309333841</c:v>
                </c:pt>
                <c:pt idx="1628" formatCode="General">
                  <c:v>0.41575120795584708</c:v>
                </c:pt>
                <c:pt idx="1629" formatCode="General">
                  <c:v>0.39151246392496392</c:v>
                </c:pt>
                <c:pt idx="1630" formatCode="General">
                  <c:v>0.47609725678733028</c:v>
                </c:pt>
                <c:pt idx="1631" formatCode="General">
                  <c:v>0.45286093285799156</c:v>
                </c:pt>
                <c:pt idx="1632" formatCode="General">
                  <c:v>0.37128936887254893</c:v>
                </c:pt>
                <c:pt idx="1633" formatCode="General">
                  <c:v>0.43908457943925228</c:v>
                </c:pt>
                <c:pt idx="1634" formatCode="General">
                  <c:v>0.5198866452991453</c:v>
                </c:pt>
                <c:pt idx="1635" formatCode="General">
                  <c:v>0.39832366247299522</c:v>
                </c:pt>
                <c:pt idx="1636" formatCode="General">
                  <c:v>0.33892591528766181</c:v>
                </c:pt>
                <c:pt idx="1637" formatCode="General">
                  <c:v>0.37060371900826439</c:v>
                </c:pt>
                <c:pt idx="1638" formatCode="General">
                  <c:v>0.45366083333333335</c:v>
                </c:pt>
                <c:pt idx="1639" formatCode="General">
                  <c:v>0.44581361272971759</c:v>
                </c:pt>
                <c:pt idx="1640" formatCode="General">
                  <c:v>0.47185299300511158</c:v>
                </c:pt>
                <c:pt idx="1641" formatCode="General">
                  <c:v>0.40435365853658523</c:v>
                </c:pt>
                <c:pt idx="1642" formatCode="General">
                  <c:v>0.51412175651392633</c:v>
                </c:pt>
                <c:pt idx="1643" formatCode="General">
                  <c:v>0.51281726796830784</c:v>
                </c:pt>
                <c:pt idx="1644" formatCode="General">
                  <c:v>0.37642624067796604</c:v>
                </c:pt>
                <c:pt idx="1645" formatCode="General">
                  <c:v>0.51248747526533545</c:v>
                </c:pt>
                <c:pt idx="1646" formatCode="General">
                  <c:v>0.51969467213114762</c:v>
                </c:pt>
                <c:pt idx="1647" formatCode="General">
                  <c:v>0.33871427851118452</c:v>
                </c:pt>
                <c:pt idx="1648" formatCode="General">
                  <c:v>0.30688240981240972</c:v>
                </c:pt>
                <c:pt idx="1649" formatCode="General">
                  <c:v>0.28360356241506501</c:v>
                </c:pt>
                <c:pt idx="1650" formatCode="General">
                  <c:v>0.42716605504587146</c:v>
                </c:pt>
                <c:pt idx="1651" formatCode="General">
                  <c:v>0.44351854917667993</c:v>
                </c:pt>
                <c:pt idx="1652" formatCode="General">
                  <c:v>0.4285139976425022</c:v>
                </c:pt>
                <c:pt idx="1653" formatCode="General">
                  <c:v>0.41371982213438752</c:v>
                </c:pt>
                <c:pt idx="1654" formatCode="General">
                  <c:v>0.47216275252525258</c:v>
                </c:pt>
                <c:pt idx="1655" formatCode="General">
                  <c:v>0.51861385252214109</c:v>
                </c:pt>
                <c:pt idx="1656" formatCode="General">
                  <c:v>0.43910582524271857</c:v>
                </c:pt>
                <c:pt idx="1657" formatCode="General">
                  <c:v>0.47013717974180713</c:v>
                </c:pt>
                <c:pt idx="1658" formatCode="General">
                  <c:v>0.46431221719457022</c:v>
                </c:pt>
                <c:pt idx="1659" formatCode="General">
                  <c:v>0.37801091347603244</c:v>
                </c:pt>
                <c:pt idx="1660" formatCode="General">
                  <c:v>0.32190529684601105</c:v>
                </c:pt>
                <c:pt idx="1661" formatCode="General">
                  <c:v>0.3306881171702285</c:v>
                </c:pt>
                <c:pt idx="1662" formatCode="General">
                  <c:v>0.44731393897364768</c:v>
                </c:pt>
                <c:pt idx="1663" formatCode="General">
                  <c:v>0.43307754062473691</c:v>
                </c:pt>
                <c:pt idx="1664" formatCode="General">
                  <c:v>0.44932309065219012</c:v>
                </c:pt>
                <c:pt idx="1665" formatCode="General">
                  <c:v>0.44713604716981126</c:v>
                </c:pt>
                <c:pt idx="1666" formatCode="General">
                  <c:v>0.5030517089360016</c:v>
                </c:pt>
                <c:pt idx="1667" formatCode="General">
                  <c:v>0.4782065677179963</c:v>
                </c:pt>
                <c:pt idx="1668" formatCode="General">
                  <c:v>0.40691046626984129</c:v>
                </c:pt>
                <c:pt idx="1669" formatCode="General">
                  <c:v>0.51147263172263147</c:v>
                </c:pt>
                <c:pt idx="1670" formatCode="General">
                  <c:v>0.54738598580158171</c:v>
                </c:pt>
                <c:pt idx="1671" formatCode="General">
                  <c:v>0.39373954658525551</c:v>
                </c:pt>
                <c:pt idx="1672" formatCode="General">
                  <c:v>0.3173045150600628</c:v>
                </c:pt>
                <c:pt idx="1673" formatCode="General">
                  <c:v>0.34224112052519351</c:v>
                </c:pt>
                <c:pt idx="1674" formatCode="General">
                  <c:v>0.44475914406366746</c:v>
                </c:pt>
                <c:pt idx="1675" formatCode="General">
                  <c:v>0.42678469860002322</c:v>
                </c:pt>
                <c:pt idx="1676" formatCode="General">
                  <c:v>0.44733181405208955</c:v>
                </c:pt>
                <c:pt idx="1677" formatCode="General">
                  <c:v>0.49270077334283691</c:v>
                </c:pt>
                <c:pt idx="1678" formatCode="General">
                  <c:v>0.48818284687499991</c:v>
                </c:pt>
                <c:pt idx="1679" formatCode="General">
                  <c:v>0.49018223057644128</c:v>
                </c:pt>
                <c:pt idx="1680" formatCode="General">
                  <c:v>0.40301060245376308</c:v>
                </c:pt>
                <c:pt idx="1681" formatCode="General">
                  <c:v>0.5616194769230769</c:v>
                </c:pt>
                <c:pt idx="1682" formatCode="General">
                  <c:v>0.5084682779285391</c:v>
                </c:pt>
                <c:pt idx="1683" formatCode="General">
                  <c:v>0.30111585365853666</c:v>
                </c:pt>
                <c:pt idx="1684" formatCode="General">
                  <c:v>0.27463929967703554</c:v>
                </c:pt>
                <c:pt idx="1685" formatCode="General">
                  <c:v>0.25856248391248388</c:v>
                </c:pt>
                <c:pt idx="1686" formatCode="General">
                  <c:v>0.40246313116550964</c:v>
                </c:pt>
                <c:pt idx="1687" formatCode="General">
                  <c:v>0.44841358590422098</c:v>
                </c:pt>
                <c:pt idx="1688" formatCode="General">
                  <c:v>0.41886841150719201</c:v>
                </c:pt>
                <c:pt idx="1689" formatCode="General">
                  <c:v>0.40530485004346561</c:v>
                </c:pt>
                <c:pt idx="1690" formatCode="General">
                  <c:v>0.45757920004747499</c:v>
                </c:pt>
                <c:pt idx="1691" formatCode="General">
                  <c:v>0.49982793785310725</c:v>
                </c:pt>
                <c:pt idx="1692" formatCode="General">
                  <c:v>0.4400928784119108</c:v>
                </c:pt>
                <c:pt idx="1693" formatCode="General">
                  <c:v>0.47735557355182912</c:v>
                </c:pt>
                <c:pt idx="1694" formatCode="General">
                  <c:v>0.50427986386840606</c:v>
                </c:pt>
                <c:pt idx="1695" formatCode="General">
                  <c:v>0.34533847836655329</c:v>
                </c:pt>
                <c:pt idx="1696" formatCode="General">
                  <c:v>0.26329547137073461</c:v>
                </c:pt>
                <c:pt idx="1697" formatCode="General">
                  <c:v>0.27828433418150972</c:v>
                </c:pt>
                <c:pt idx="1698" formatCode="General">
                  <c:v>0.37456352227393613</c:v>
                </c:pt>
                <c:pt idx="1699" formatCode="General">
                  <c:v>0.39718252032520329</c:v>
                </c:pt>
                <c:pt idx="1700" formatCode="General">
                  <c:v>0.36497804462712846</c:v>
                </c:pt>
                <c:pt idx="1701" formatCode="General">
                  <c:v>0.44400455537190076</c:v>
                </c:pt>
                <c:pt idx="1702" formatCode="General">
                  <c:v>0.44813134644920638</c:v>
                </c:pt>
                <c:pt idx="1703" formatCode="General">
                  <c:v>0.42843512673362028</c:v>
                </c:pt>
                <c:pt idx="1704" formatCode="General">
                  <c:v>0.44528848744641758</c:v>
                </c:pt>
                <c:pt idx="1705" formatCode="General">
                  <c:v>0.5473222928195669</c:v>
                </c:pt>
                <c:pt idx="1706" formatCode="General">
                  <c:v>0.5196659942979327</c:v>
                </c:pt>
                <c:pt idx="1707" formatCode="General">
                  <c:v>0.33654417321104935</c:v>
                </c:pt>
                <c:pt idx="1708" formatCode="General">
                  <c:v>0.27517804232804244</c:v>
                </c:pt>
                <c:pt idx="1709" formatCode="General">
                  <c:v>0.29923023995826808</c:v>
                </c:pt>
                <c:pt idx="1710" formatCode="General">
                  <c:v>0.41117652255639103</c:v>
                </c:pt>
                <c:pt idx="1711" formatCode="General">
                  <c:v>0.41153833965330433</c:v>
                </c:pt>
                <c:pt idx="1712" formatCode="General">
                  <c:v>0.38057620011567384</c:v>
                </c:pt>
                <c:pt idx="1713" formatCode="General">
                  <c:v>0.51620872239820059</c:v>
                </c:pt>
                <c:pt idx="1714" formatCode="General">
                  <c:v>0.48190024081719074</c:v>
                </c:pt>
                <c:pt idx="1715" formatCode="General">
                  <c:v>0.50336974937813872</c:v>
                </c:pt>
                <c:pt idx="1716" formatCode="General">
                  <c:v>0.44295079738562082</c:v>
                </c:pt>
                <c:pt idx="1717" formatCode="General">
                  <c:v>0.52986538461538446</c:v>
                </c:pt>
                <c:pt idx="1718" formatCode="General">
                  <c:v>0.50550090867579911</c:v>
                </c:pt>
                <c:pt idx="1719" formatCode="General">
                  <c:v>0.26775995944849951</c:v>
                </c:pt>
                <c:pt idx="1720" formatCode="General">
                  <c:v>0.26471593433873275</c:v>
                </c:pt>
                <c:pt idx="1721" formatCode="General">
                  <c:v>0.23707878778257555</c:v>
                </c:pt>
                <c:pt idx="1722" formatCode="General">
                  <c:v>0.4045968070198851</c:v>
                </c:pt>
                <c:pt idx="1723" formatCode="General">
                  <c:v>0.49256373744619825</c:v>
                </c:pt>
                <c:pt idx="1724" formatCode="General">
                  <c:v>0.41155891666666672</c:v>
                </c:pt>
                <c:pt idx="1725" formatCode="General">
                  <c:v>0.43797567667322823</c:v>
                </c:pt>
                <c:pt idx="1726" formatCode="General">
                  <c:v>0.49467102169011057</c:v>
                </c:pt>
                <c:pt idx="1727" formatCode="General">
                  <c:v>0.47635012053033338</c:v>
                </c:pt>
                <c:pt idx="1728" formatCode="General">
                  <c:v>0.55882880952380953</c:v>
                </c:pt>
                <c:pt idx="1729" formatCode="General">
                  <c:v>0.54895091110128258</c:v>
                </c:pt>
                <c:pt idx="1730" formatCode="General">
                  <c:v>0.56594817239650064</c:v>
                </c:pt>
                <c:pt idx="1731" formatCode="General">
                  <c:v>0.29112015503875965</c:v>
                </c:pt>
                <c:pt idx="1732" formatCode="General">
                  <c:v>0.24531584967320261</c:v>
                </c:pt>
                <c:pt idx="1733" formatCode="General">
                  <c:v>0.25864490864527623</c:v>
                </c:pt>
                <c:pt idx="1734" formatCode="General">
                  <c:v>0.36767023192842013</c:v>
                </c:pt>
                <c:pt idx="1735" formatCode="General">
                  <c:v>0.38562696138211372</c:v>
                </c:pt>
                <c:pt idx="1736" formatCode="General">
                  <c:v>0.33966948364422822</c:v>
                </c:pt>
                <c:pt idx="1737" formatCode="General">
                  <c:v>0.47132069061542747</c:v>
                </c:pt>
                <c:pt idx="1738" formatCode="General">
                  <c:v>0.44983423221595309</c:v>
                </c:pt>
                <c:pt idx="1739" formatCode="General">
                  <c:v>0.46300557291666655</c:v>
                </c:pt>
                <c:pt idx="1740" formatCode="General">
                  <c:v>0.49762882293762561</c:v>
                </c:pt>
                <c:pt idx="1741" formatCode="General">
                  <c:v>0.57898965721390094</c:v>
                </c:pt>
                <c:pt idx="1742" formatCode="General">
                  <c:v>0.53453205501029932</c:v>
                </c:pt>
                <c:pt idx="1743" formatCode="General">
                  <c:v>0.30049276819923354</c:v>
                </c:pt>
                <c:pt idx="1744" formatCode="General">
                  <c:v>0.25177680787811224</c:v>
                </c:pt>
                <c:pt idx="1745" formatCode="General">
                  <c:v>0.27636338078803557</c:v>
                </c:pt>
                <c:pt idx="1746" formatCode="General">
                  <c:v>0.41817103305785125</c:v>
                </c:pt>
                <c:pt idx="1747" formatCode="General">
                  <c:v>0.3679125960823208</c:v>
                </c:pt>
                <c:pt idx="1748" formatCode="General">
                  <c:v>0.35466134952766537</c:v>
                </c:pt>
                <c:pt idx="1749" formatCode="General">
                  <c:v>0.59066905850754914</c:v>
                </c:pt>
                <c:pt idx="1750" formatCode="General">
                  <c:v>0.52020130434782619</c:v>
                </c:pt>
                <c:pt idx="1751" formatCode="General">
                  <c:v>0.54184039193802525</c:v>
                </c:pt>
                <c:pt idx="1752" formatCode="General">
                  <c:v>0.55506415418341271</c:v>
                </c:pt>
                <c:pt idx="1753" formatCode="General">
                  <c:v>0.65714963330457299</c:v>
                </c:pt>
                <c:pt idx="1754" formatCode="General">
                  <c:v>0.57423826115061405</c:v>
                </c:pt>
                <c:pt idx="1755" formatCode="General">
                  <c:v>0.26494309116809123</c:v>
                </c:pt>
                <c:pt idx="1756" formatCode="General">
                  <c:v>0.26378693838254169</c:v>
                </c:pt>
                <c:pt idx="1757" formatCode="General">
                  <c:v>0.24517912756598237</c:v>
                </c:pt>
                <c:pt idx="1758" formatCode="General">
                  <c:v>0.4067850988142292</c:v>
                </c:pt>
                <c:pt idx="1759" formatCode="General">
                  <c:v>0.46854314994606261</c:v>
                </c:pt>
                <c:pt idx="1760" formatCode="General">
                  <c:v>0.40224219492373092</c:v>
                </c:pt>
                <c:pt idx="1761" formatCode="General">
                  <c:v>0.49370082379408475</c:v>
                </c:pt>
                <c:pt idx="1762" formatCode="General">
                  <c:v>0.48731477097632725</c:v>
                </c:pt>
                <c:pt idx="1763" formatCode="General">
                  <c:v>0.5137678285762397</c:v>
                </c:pt>
                <c:pt idx="1764" formatCode="General">
                  <c:v>0.65339066702528248</c:v>
                </c:pt>
                <c:pt idx="1765" formatCode="General">
                  <c:v>0.63774147727272723</c:v>
                </c:pt>
                <c:pt idx="1766" formatCode="General">
                  <c:v>0.63690079233843166</c:v>
                </c:pt>
                <c:pt idx="1767" formatCode="General">
                  <c:v>0.2713564732836285</c:v>
                </c:pt>
                <c:pt idx="1768" formatCode="General">
                  <c:v>0.23844623454782043</c:v>
                </c:pt>
                <c:pt idx="1769" formatCode="General">
                  <c:v>0.24146765378151264</c:v>
                </c:pt>
                <c:pt idx="1770" formatCode="General">
                  <c:v>0.35555433214285714</c:v>
                </c:pt>
                <c:pt idx="1771" formatCode="General">
                  <c:v>0.36606991935483879</c:v>
                </c:pt>
                <c:pt idx="1772" formatCode="General">
                  <c:v>0.31815557336998013</c:v>
                </c:pt>
                <c:pt idx="1773" formatCode="General">
                  <c:v>0.5051216091954025</c:v>
                </c:pt>
                <c:pt idx="1774" formatCode="General">
                  <c:v>0.4437648521787867</c:v>
                </c:pt>
                <c:pt idx="1775" formatCode="General">
                  <c:v>0.44874637096774184</c:v>
                </c:pt>
                <c:pt idx="1776" formatCode="General">
                  <c:v>0.62992378302672414</c:v>
                </c:pt>
                <c:pt idx="1777" formatCode="General">
                  <c:v>0.58513228167967313</c:v>
                </c:pt>
                <c:pt idx="1778" formatCode="General">
                  <c:v>0.58657331374853094</c:v>
                </c:pt>
                <c:pt idx="1779" formatCode="General">
                  <c:v>0.21394209956709961</c:v>
                </c:pt>
                <c:pt idx="1780" formatCode="General">
                  <c:v>0.2123277068661972</c:v>
                </c:pt>
                <c:pt idx="1781" formatCode="General">
                  <c:v>0.2088012934879572</c:v>
                </c:pt>
                <c:pt idx="1782" formatCode="General">
                  <c:v>0.20098101265822788</c:v>
                </c:pt>
                <c:pt idx="1783" formatCode="General">
                  <c:v>0.22633621857728653</c:v>
                </c:pt>
                <c:pt idx="1784" formatCode="General">
                  <c:v>0.20923424875621893</c:v>
                </c:pt>
                <c:pt idx="1785" formatCode="General">
                  <c:v>0.20037313850308647</c:v>
                </c:pt>
                <c:pt idx="1786" formatCode="General">
                  <c:v>0.20193260869565213</c:v>
                </c:pt>
                <c:pt idx="1787" formatCode="General">
                  <c:v>0.20045680718031458</c:v>
                </c:pt>
                <c:pt idx="1788" formatCode="General">
                  <c:v>0.20840311288017963</c:v>
                </c:pt>
                <c:pt idx="1789" formatCode="General">
                  <c:v>0.19638221933809213</c:v>
                </c:pt>
                <c:pt idx="1790" formatCode="General">
                  <c:v>0.18737713482017282</c:v>
                </c:pt>
                <c:pt idx="1791" formatCode="General">
                  <c:v>0.1533433500953702</c:v>
                </c:pt>
                <c:pt idx="1792" formatCode="General">
                  <c:v>0.15277071428571429</c:v>
                </c:pt>
                <c:pt idx="1793" formatCode="General">
                  <c:v>0.14410077269170582</c:v>
                </c:pt>
                <c:pt idx="1794" formatCode="General">
                  <c:v>0.14748113325031137</c:v>
                </c:pt>
                <c:pt idx="1795" formatCode="General">
                  <c:v>0.14629433625446286</c:v>
                </c:pt>
                <c:pt idx="1796" formatCode="General">
                  <c:v>0.14681510798122069</c:v>
                </c:pt>
                <c:pt idx="1797" formatCode="General">
                  <c:v>0.14541443661971831</c:v>
                </c:pt>
                <c:pt idx="1798" formatCode="General">
                  <c:v>0.14155246078431369</c:v>
                </c:pt>
                <c:pt idx="1799" formatCode="General">
                  <c:v>0.14384889286877237</c:v>
                </c:pt>
                <c:pt idx="1800" formatCode="General">
                  <c:v>0.151557155577141</c:v>
                </c:pt>
                <c:pt idx="1801" formatCode="General">
                  <c:v>0.14158923384410396</c:v>
                </c:pt>
                <c:pt idx="1802" formatCode="General">
                  <c:v>0.13993303558460429</c:v>
                </c:pt>
                <c:pt idx="1803" formatCode="General">
                  <c:v>0.32147261371637809</c:v>
                </c:pt>
                <c:pt idx="1804" formatCode="General">
                  <c:v>0.47165988965329342</c:v>
                </c:pt>
                <c:pt idx="1805" formatCode="General">
                  <c:v>0.4423061680634538</c:v>
                </c:pt>
                <c:pt idx="1806" formatCode="General">
                  <c:v>0.46187363019732219</c:v>
                </c:pt>
                <c:pt idx="1807" formatCode="General">
                  <c:v>0.57535047127008765</c:v>
                </c:pt>
                <c:pt idx="1808" formatCode="General">
                  <c:v>0.45299272671941598</c:v>
                </c:pt>
                <c:pt idx="1809" formatCode="General">
                  <c:v>0.51993545241536065</c:v>
                </c:pt>
                <c:pt idx="1810" formatCode="General">
                  <c:v>0.57331988705738701</c:v>
                </c:pt>
                <c:pt idx="1811" formatCode="General">
                  <c:v>0.60373013720098567</c:v>
                </c:pt>
                <c:pt idx="1812" formatCode="General">
                  <c:v>0.45730816946442832</c:v>
                </c:pt>
                <c:pt idx="1813" formatCode="General">
                  <c:v>0.54153800030745169</c:v>
                </c:pt>
                <c:pt idx="1814" formatCode="General">
                  <c:v>0.57137069001243268</c:v>
                </c:pt>
                <c:pt idx="1815" formatCode="General">
                  <c:v>0.59171638340774868</c:v>
                </c:pt>
                <c:pt idx="1816" formatCode="General">
                  <c:v>0.32432493795746553</c:v>
                </c:pt>
                <c:pt idx="1817" formatCode="General">
                  <c:v>0.48253960465879286</c:v>
                </c:pt>
                <c:pt idx="1818" formatCode="General">
                  <c:v>0.47945103894367869</c:v>
                </c:pt>
                <c:pt idx="1819" formatCode="General">
                  <c:v>0.58000803427117598</c:v>
                </c:pt>
                <c:pt idx="1820" formatCode="General">
                  <c:v>0.49807046750992068</c:v>
                </c:pt>
                <c:pt idx="1821" formatCode="General">
                  <c:v>0.50631615627724491</c:v>
                </c:pt>
                <c:pt idx="1822" formatCode="General">
                  <c:v>0.58301008209729588</c:v>
                </c:pt>
                <c:pt idx="1823" formatCode="General">
                  <c:v>0.57599997458724772</c:v>
                </c:pt>
                <c:pt idx="1824" formatCode="General">
                  <c:v>0.6129767371726017</c:v>
                </c:pt>
                <c:pt idx="1825" formatCode="General">
                  <c:v>0.50785663878163889</c:v>
                </c:pt>
                <c:pt idx="1826" formatCode="General">
                  <c:v>0.58443450069693348</c:v>
                </c:pt>
                <c:pt idx="1827" formatCode="General">
                  <c:v>0.58945108764277088</c:v>
                </c:pt>
                <c:pt idx="1828" formatCode="General">
                  <c:v>0.62882116673707955</c:v>
                </c:pt>
                <c:pt idx="1829" formatCode="General">
                  <c:v>0.39889005220883517</c:v>
                </c:pt>
                <c:pt idx="1830" formatCode="General">
                  <c:v>0.4685357950617286</c:v>
                </c:pt>
                <c:pt idx="1831" formatCode="General">
                  <c:v>0.51602786212121199</c:v>
                </c:pt>
                <c:pt idx="1832" formatCode="General">
                  <c:v>0.57639194436395236</c:v>
                </c:pt>
                <c:pt idx="1833" formatCode="General">
                  <c:v>0.56898937282229967</c:v>
                </c:pt>
                <c:pt idx="1834" formatCode="General">
                  <c:v>0.47447912655971458</c:v>
                </c:pt>
                <c:pt idx="1835" formatCode="General">
                  <c:v>0.59126903589021784</c:v>
                </c:pt>
                <c:pt idx="1836" formatCode="General">
                  <c:v>0.60796139442231067</c:v>
                </c:pt>
                <c:pt idx="1837" formatCode="General">
                  <c:v>0.60706679970375288</c:v>
                </c:pt>
                <c:pt idx="1838" formatCode="General">
                  <c:v>0.52534330721979872</c:v>
                </c:pt>
                <c:pt idx="1839" formatCode="General">
                  <c:v>0.63287000721394215</c:v>
                </c:pt>
                <c:pt idx="1840" formatCode="General">
                  <c:v>0.64550227738376664</c:v>
                </c:pt>
                <c:pt idx="1841" formatCode="General">
                  <c:v>0.62137795661460582</c:v>
                </c:pt>
                <c:pt idx="1842" formatCode="General">
                  <c:v>0.24505732942733474</c:v>
                </c:pt>
                <c:pt idx="1843" formatCode="General">
                  <c:v>0.26941137514597396</c:v>
                </c:pt>
                <c:pt idx="1844" formatCode="General">
                  <c:v>0.30361678464573405</c:v>
                </c:pt>
                <c:pt idx="1845" formatCode="General">
                  <c:v>0.45401613601751395</c:v>
                </c:pt>
                <c:pt idx="1846" formatCode="General">
                  <c:v>0.2989244567821831</c:v>
                </c:pt>
                <c:pt idx="1847" formatCode="General">
                  <c:v>0.3563383450704225</c:v>
                </c:pt>
                <c:pt idx="1848" formatCode="General">
                  <c:v>0.44201268615643624</c:v>
                </c:pt>
                <c:pt idx="1849" formatCode="General">
                  <c:v>0.58739066323264089</c:v>
                </c:pt>
                <c:pt idx="1850" formatCode="General">
                  <c:v>0.26230071355586787</c:v>
                </c:pt>
                <c:pt idx="1851" formatCode="General">
                  <c:v>0.35131322211539606</c:v>
                </c:pt>
                <c:pt idx="1852" formatCode="General">
                  <c:v>0.4767526498866812</c:v>
                </c:pt>
                <c:pt idx="1853" formatCode="General">
                  <c:v>0.56473082473361869</c:v>
                </c:pt>
                <c:pt idx="1854" formatCode="General">
                  <c:v>0.24096033524904203</c:v>
                </c:pt>
                <c:pt idx="1855" formatCode="General">
                  <c:v>0.29046575906363153</c:v>
                </c:pt>
                <c:pt idx="1856" formatCode="General">
                  <c:v>0.32755225588639869</c:v>
                </c:pt>
                <c:pt idx="1857" formatCode="General">
                  <c:v>0.3989391279701574</c:v>
                </c:pt>
                <c:pt idx="1858" formatCode="General">
                  <c:v>0.27620695841812831</c:v>
                </c:pt>
                <c:pt idx="1859" formatCode="General">
                  <c:v>0.3593599222923749</c:v>
                </c:pt>
                <c:pt idx="1860" formatCode="General">
                  <c:v>0.47379448499921906</c:v>
                </c:pt>
                <c:pt idx="1861" formatCode="General">
                  <c:v>0.53338180864850138</c:v>
                </c:pt>
                <c:pt idx="1862" formatCode="General">
                  <c:v>0.24006359461114521</c:v>
                </c:pt>
                <c:pt idx="1863" formatCode="General">
                  <c:v>0.37286253804017044</c:v>
                </c:pt>
                <c:pt idx="1864" formatCode="General">
                  <c:v>0.45188360492220936</c:v>
                </c:pt>
                <c:pt idx="1865" formatCode="General">
                  <c:v>0.56341438207547156</c:v>
                </c:pt>
                <c:pt idx="1866" formatCode="General">
                  <c:v>0.25932871395476087</c:v>
                </c:pt>
                <c:pt idx="1867" formatCode="General">
                  <c:v>0.35413946913638439</c:v>
                </c:pt>
                <c:pt idx="1868" formatCode="General">
                  <c:v>0.26103207204433493</c:v>
                </c:pt>
                <c:pt idx="1869" formatCode="General">
                  <c:v>0.43704958238547675</c:v>
                </c:pt>
                <c:pt idx="1870" formatCode="General">
                  <c:v>0.47980649300198697</c:v>
                </c:pt>
                <c:pt idx="1871" formatCode="General">
                  <c:v>0.38167556768249478</c:v>
                </c:pt>
                <c:pt idx="1872" formatCode="General">
                  <c:v>0.44011686556096785</c:v>
                </c:pt>
                <c:pt idx="1873" formatCode="General">
                  <c:v>0.55973309618942924</c:v>
                </c:pt>
                <c:pt idx="1874" formatCode="General">
                  <c:v>0.28388886830760668</c:v>
                </c:pt>
                <c:pt idx="1875" formatCode="General">
                  <c:v>0.38500026328587456</c:v>
                </c:pt>
                <c:pt idx="1876" formatCode="General">
                  <c:v>0.47420128801318451</c:v>
                </c:pt>
                <c:pt idx="1877" formatCode="General">
                  <c:v>0.54911288573628081</c:v>
                </c:pt>
                <c:pt idx="1878" formatCode="General">
                  <c:v>0.19450405713055124</c:v>
                </c:pt>
                <c:pt idx="1879" formatCode="General">
                  <c:v>0.20235087484983391</c:v>
                </c:pt>
                <c:pt idx="1880" formatCode="General">
                  <c:v>0.21141196773736193</c:v>
                </c:pt>
                <c:pt idx="1881" formatCode="General">
                  <c:v>0.21562476923076918</c:v>
                </c:pt>
                <c:pt idx="1882" formatCode="General">
                  <c:v>0.23207541254125422</c:v>
                </c:pt>
                <c:pt idx="1883" formatCode="General">
                  <c:v>0.24999250857124528</c:v>
                </c:pt>
                <c:pt idx="1884" formatCode="General">
                  <c:v>0.22706519528619534</c:v>
                </c:pt>
                <c:pt idx="1885" formatCode="General">
                  <c:v>0.2881272575969076</c:v>
                </c:pt>
                <c:pt idx="1886" formatCode="General">
                  <c:v>0.36422641290867708</c:v>
                </c:pt>
                <c:pt idx="1887" formatCode="General">
                  <c:v>0.27003037939628904</c:v>
                </c:pt>
                <c:pt idx="1888" formatCode="General">
                  <c:v>0.29754630209787303</c:v>
                </c:pt>
                <c:pt idx="1889" formatCode="General">
                  <c:v>0.3964033926204153</c:v>
                </c:pt>
                <c:pt idx="1890" formatCode="General">
                  <c:v>0.2460157799517555</c:v>
                </c:pt>
                <c:pt idx="1891" formatCode="General">
                  <c:v>0.23481993908153703</c:v>
                </c:pt>
                <c:pt idx="1892" formatCode="General">
                  <c:v>0.25161760047281329</c:v>
                </c:pt>
                <c:pt idx="1893" formatCode="General">
                  <c:v>0.24329888917262515</c:v>
                </c:pt>
                <c:pt idx="1894" formatCode="General">
                  <c:v>0.26797421052631576</c:v>
                </c:pt>
                <c:pt idx="1895" formatCode="General">
                  <c:v>0.25541521739130435</c:v>
                </c:pt>
                <c:pt idx="1896" formatCode="General">
                  <c:v>0.25000397877984093</c:v>
                </c:pt>
                <c:pt idx="1897" formatCode="General">
                  <c:v>0.24109762536314255</c:v>
                </c:pt>
                <c:pt idx="1898" formatCode="General">
                  <c:v>0.21288313253012042</c:v>
                </c:pt>
                <c:pt idx="1899" formatCode="General">
                  <c:v>0.22229127481713684</c:v>
                </c:pt>
                <c:pt idx="1900" formatCode="General">
                  <c:v>0.22601717213682315</c:v>
                </c:pt>
                <c:pt idx="1901" formatCode="General">
                  <c:v>0.26992225913621271</c:v>
                </c:pt>
                <c:pt idx="1902" formatCode="General">
                  <c:v>0.27027303274682307</c:v>
                </c:pt>
                <c:pt idx="1903" formatCode="General">
                  <c:v>0.21345214514835609</c:v>
                </c:pt>
                <c:pt idx="1904" formatCode="General">
                  <c:v>0.20776498084291184</c:v>
                </c:pt>
                <c:pt idx="1905" formatCode="General">
                  <c:v>0.20403539850953645</c:v>
                </c:pt>
                <c:pt idx="1906" formatCode="General">
                  <c:v>0.22602959751092286</c:v>
                </c:pt>
                <c:pt idx="1907" formatCode="General">
                  <c:v>0.22014798225887058</c:v>
                </c:pt>
                <c:pt idx="1908" formatCode="General">
                  <c:v>0.21195254515599338</c:v>
                </c:pt>
                <c:pt idx="1909" formatCode="General">
                  <c:v>0.22006473892927958</c:v>
                </c:pt>
                <c:pt idx="1910" formatCode="General">
                  <c:v>0.20555751506557957</c:v>
                </c:pt>
                <c:pt idx="1911" formatCode="General">
                  <c:v>0.20891144905075548</c:v>
                </c:pt>
                <c:pt idx="1912" formatCode="General">
                  <c:v>0.20086279787628109</c:v>
                </c:pt>
                <c:pt idx="1913" formatCode="General">
                  <c:v>0.21921264346985619</c:v>
                </c:pt>
                <c:pt idx="1914" formatCode="General">
                  <c:v>0.20609597701149429</c:v>
                </c:pt>
                <c:pt idx="1915" formatCode="General">
                  <c:v>0.23302892473118281</c:v>
                </c:pt>
                <c:pt idx="1916" formatCode="General">
                  <c:v>0.20392677048572488</c:v>
                </c:pt>
                <c:pt idx="1917" formatCode="General">
                  <c:v>0.22299020599250932</c:v>
                </c:pt>
                <c:pt idx="1918" formatCode="General">
                  <c:v>0.20598053814002087</c:v>
                </c:pt>
                <c:pt idx="1919" formatCode="General">
                  <c:v>0.19343930078360455</c:v>
                </c:pt>
                <c:pt idx="1920" formatCode="General">
                  <c:v>0.20060809245102723</c:v>
                </c:pt>
                <c:pt idx="1921" formatCode="General">
                  <c:v>0.1888959770114943</c:v>
                </c:pt>
                <c:pt idx="1922" formatCode="General">
                  <c:v>0.19988418560606055</c:v>
                </c:pt>
                <c:pt idx="1923" formatCode="General">
                  <c:v>0.2011065644881434</c:v>
                </c:pt>
                <c:pt idx="1924" formatCode="General">
                  <c:v>0.18958004979570992</c:v>
                </c:pt>
                <c:pt idx="1925" formatCode="General">
                  <c:v>0.192611472165475</c:v>
                </c:pt>
                <c:pt idx="1926" formatCode="General">
                  <c:v>0.2281770620531155</c:v>
                </c:pt>
                <c:pt idx="1927" formatCode="General">
                  <c:v>0.19741314746300215</c:v>
                </c:pt>
                <c:pt idx="1928" formatCode="General">
                  <c:v>0.19753263365847629</c:v>
                </c:pt>
                <c:pt idx="1929" formatCode="General">
                  <c:v>0.18836123273582134</c:v>
                </c:pt>
                <c:pt idx="1930" formatCode="General">
                  <c:v>0.19506873830526605</c:v>
                </c:pt>
                <c:pt idx="1931" formatCode="General">
                  <c:v>0.18356931372549015</c:v>
                </c:pt>
                <c:pt idx="1932" formatCode="General">
                  <c:v>0.2318320170559881</c:v>
                </c:pt>
                <c:pt idx="1933" formatCode="General">
                  <c:v>0.19143776233692572</c:v>
                </c:pt>
                <c:pt idx="1934" formatCode="General">
                  <c:v>0.21949522144522146</c:v>
                </c:pt>
                <c:pt idx="1935" formatCode="General">
                  <c:v>0.20780144607843137</c:v>
                </c:pt>
                <c:pt idx="1936" formatCode="General">
                  <c:v>0.20641021168753731</c:v>
                </c:pt>
                <c:pt idx="1937" formatCode="General">
                  <c:v>0.19651590909090907</c:v>
                </c:pt>
                <c:pt idx="1938" formatCode="General">
                  <c:v>0.23220301905295598</c:v>
                </c:pt>
                <c:pt idx="1939" formatCode="General">
                  <c:v>0.18877622126436785</c:v>
                </c:pt>
                <c:pt idx="1940" formatCode="General">
                  <c:v>0.20873342314237098</c:v>
                </c:pt>
                <c:pt idx="1941" formatCode="General">
                  <c:v>0.20917092987333946</c:v>
                </c:pt>
                <c:pt idx="1942" formatCode="General">
                  <c:v>0.19261913436692513</c:v>
                </c:pt>
                <c:pt idx="1943" formatCode="General">
                  <c:v>0.19456614751689685</c:v>
                </c:pt>
                <c:pt idx="1944" formatCode="General">
                  <c:v>0.190571281512605</c:v>
                </c:pt>
                <c:pt idx="1945" formatCode="General">
                  <c:v>0.23159345050215202</c:v>
                </c:pt>
                <c:pt idx="1946" formatCode="General">
                  <c:v>0.28776076779026211</c:v>
                </c:pt>
                <c:pt idx="1947" formatCode="General">
                  <c:v>0.28523995373048006</c:v>
                </c:pt>
                <c:pt idx="1948" formatCode="General">
                  <c:v>0.29425984633569729</c:v>
                </c:pt>
                <c:pt idx="1949" formatCode="General">
                  <c:v>0.28252712063217666</c:v>
                </c:pt>
                <c:pt idx="1950" formatCode="General">
                  <c:v>0.30541553030303026</c:v>
                </c:pt>
                <c:pt idx="1951" formatCode="General">
                  <c:v>0.29700484515484515</c:v>
                </c:pt>
                <c:pt idx="1952" formatCode="General">
                  <c:v>0.2960758974040491</c:v>
                </c:pt>
                <c:pt idx="1953" formatCode="General">
                  <c:v>0.27568766627921992</c:v>
                </c:pt>
                <c:pt idx="1954" formatCode="General">
                  <c:v>0.23938327771598072</c:v>
                </c:pt>
                <c:pt idx="1955" formatCode="General">
                  <c:v>0.25338870967741944</c:v>
                </c:pt>
                <c:pt idx="1956" formatCode="General">
                  <c:v>0.26353076923076929</c:v>
                </c:pt>
                <c:pt idx="1957" formatCode="General">
                  <c:v>0.31150965102974826</c:v>
                </c:pt>
                <c:pt idx="1958" formatCode="General">
                  <c:v>0.32989493720565144</c:v>
                </c:pt>
                <c:pt idx="1959" formatCode="General">
                  <c:v>0.23183126276813071</c:v>
                </c:pt>
                <c:pt idx="1960" formatCode="General">
                  <c:v>0.21962731990231996</c:v>
                </c:pt>
                <c:pt idx="1961" formatCode="General">
                  <c:v>0.20844885850991116</c:v>
                </c:pt>
                <c:pt idx="1962" formatCode="General">
                  <c:v>0.2477390730337079</c:v>
                </c:pt>
                <c:pt idx="1963" formatCode="General">
                  <c:v>0.22768812200956939</c:v>
                </c:pt>
                <c:pt idx="1964" formatCode="General">
                  <c:v>0.21900373376623378</c:v>
                </c:pt>
                <c:pt idx="1965" formatCode="General">
                  <c:v>0.22708866908650935</c:v>
                </c:pt>
                <c:pt idx="1966" formatCode="General">
                  <c:v>0.22988398237997967</c:v>
                </c:pt>
                <c:pt idx="1967" formatCode="General">
                  <c:v>0.23041520544672719</c:v>
                </c:pt>
                <c:pt idx="1968" formatCode="General">
                  <c:v>0.21317734432234436</c:v>
                </c:pt>
                <c:pt idx="1969" formatCode="General">
                  <c:v>0.22978133771929826</c:v>
                </c:pt>
                <c:pt idx="1970" formatCode="General">
                  <c:v>0.21463899942163106</c:v>
                </c:pt>
                <c:pt idx="1971" formatCode="General">
                  <c:v>0.25063567136886095</c:v>
                </c:pt>
                <c:pt idx="1972" formatCode="General">
                  <c:v>0.2052162814645308</c:v>
                </c:pt>
                <c:pt idx="1973" formatCode="General">
                  <c:v>0.23817915801135575</c:v>
                </c:pt>
                <c:pt idx="1974" formatCode="General">
                  <c:v>0.21738610845676068</c:v>
                </c:pt>
                <c:pt idx="1975" formatCode="General">
                  <c:v>0.20989413213885783</c:v>
                </c:pt>
                <c:pt idx="1976" formatCode="General">
                  <c:v>0.20879759919797375</c:v>
                </c:pt>
                <c:pt idx="1977" formatCode="General">
                  <c:v>0.20037443948753145</c:v>
                </c:pt>
                <c:pt idx="1978" formatCode="General">
                  <c:v>0.21919285714285711</c:v>
                </c:pt>
                <c:pt idx="1979" formatCode="General">
                  <c:v>0.22026766666666669</c:v>
                </c:pt>
                <c:pt idx="1980" formatCode="General">
                  <c:v>0.19971984672304438</c:v>
                </c:pt>
                <c:pt idx="1981" formatCode="General">
                  <c:v>0.20884555912914404</c:v>
                </c:pt>
                <c:pt idx="1982" formatCode="General">
                  <c:v>0.24946853518821593</c:v>
                </c:pt>
                <c:pt idx="1983" formatCode="General">
                  <c:v>0.20626560912206082</c:v>
                </c:pt>
                <c:pt idx="1984" formatCode="General">
                  <c:v>0.2140046658986175</c:v>
                </c:pt>
                <c:pt idx="1985" formatCode="General">
                  <c:v>0.19991827956989244</c:v>
                </c:pt>
                <c:pt idx="1986" formatCode="General">
                  <c:v>0.20205612756808408</c:v>
                </c:pt>
                <c:pt idx="1987" formatCode="General">
                  <c:v>0.1866472941037457</c:v>
                </c:pt>
                <c:pt idx="1988" formatCode="General">
                  <c:v>0.25529720677451967</c:v>
                </c:pt>
                <c:pt idx="1989" formatCode="General">
                  <c:v>0.19333709717249042</c:v>
                </c:pt>
                <c:pt idx="1990" formatCode="General">
                  <c:v>0.23007798225870515</c:v>
                </c:pt>
                <c:pt idx="1991" formatCode="General">
                  <c:v>0.2189628694158075</c:v>
                </c:pt>
                <c:pt idx="1992" formatCode="General">
                  <c:v>0.21095269556025376</c:v>
                </c:pt>
                <c:pt idx="1993" formatCode="General">
                  <c:v>0.20031292064810957</c:v>
                </c:pt>
                <c:pt idx="1994" formatCode="General">
                  <c:v>0.25217766419626886</c:v>
                </c:pt>
                <c:pt idx="1995" formatCode="General">
                  <c:v>0.19727868338557994</c:v>
                </c:pt>
                <c:pt idx="1996" formatCode="General">
                  <c:v>0.23672180836139173</c:v>
                </c:pt>
                <c:pt idx="1997" formatCode="General">
                  <c:v>0.22401233133433279</c:v>
                </c:pt>
                <c:pt idx="1998" formatCode="General">
                  <c:v>0.19768243445692879</c:v>
                </c:pt>
                <c:pt idx="1999" formatCode="General">
                  <c:v>0.20451065595716192</c:v>
                </c:pt>
                <c:pt idx="2000" formatCode="General">
                  <c:v>0.20665135658914724</c:v>
                </c:pt>
                <c:pt idx="2001" formatCode="General">
                  <c:v>0.25539566938437902</c:v>
                </c:pt>
                <c:pt idx="2002" formatCode="General">
                  <c:v>0.30371169094984596</c:v>
                </c:pt>
                <c:pt idx="2003" formatCode="General">
                  <c:v>0.31624647677876916</c:v>
                </c:pt>
                <c:pt idx="2004" formatCode="General">
                  <c:v>0.31865275041050911</c:v>
                </c:pt>
                <c:pt idx="2005" formatCode="General">
                  <c:v>0.31522257621951211</c:v>
                </c:pt>
                <c:pt idx="2006" formatCode="General">
                  <c:v>0.3479328171290062</c:v>
                </c:pt>
                <c:pt idx="2007" formatCode="General">
                  <c:v>0.32950152919369785</c:v>
                </c:pt>
                <c:pt idx="2008" formatCode="General">
                  <c:v>0.32378609610857223</c:v>
                </c:pt>
                <c:pt idx="2009" formatCode="General">
                  <c:v>0.31179040671971714</c:v>
                </c:pt>
                <c:pt idx="2010" formatCode="General">
                  <c:v>0.25186681576402326</c:v>
                </c:pt>
                <c:pt idx="2011" formatCode="General">
                  <c:v>0.26844131248329328</c:v>
                </c:pt>
                <c:pt idx="2012" formatCode="General">
                  <c:v>0.29065177466211933</c:v>
                </c:pt>
                <c:pt idx="2013" formatCode="General">
                  <c:v>0.36424446548821554</c:v>
                </c:pt>
                <c:pt idx="2014" formatCode="General">
                  <c:v>0.36678139393015102</c:v>
                </c:pt>
                <c:pt idx="2015" formatCode="General">
                  <c:v>0.24568219249934431</c:v>
                </c:pt>
                <c:pt idx="2016" formatCode="General">
                  <c:v>0.23142807659208264</c:v>
                </c:pt>
                <c:pt idx="2017" formatCode="General">
                  <c:v>0.22885114942528742</c:v>
                </c:pt>
                <c:pt idx="2018" formatCode="General">
                  <c:v>0.26034831453473467</c:v>
                </c:pt>
                <c:pt idx="2019" formatCode="General">
                  <c:v>0.2508437846068659</c:v>
                </c:pt>
                <c:pt idx="2020" formatCode="General">
                  <c:v>0.22487918905715676</c:v>
                </c:pt>
                <c:pt idx="2021" formatCode="General">
                  <c:v>0.24177289803220037</c:v>
                </c:pt>
                <c:pt idx="2022" formatCode="General">
                  <c:v>0.2416247529443617</c:v>
                </c:pt>
                <c:pt idx="2023" formatCode="General">
                  <c:v>0.24520668600327233</c:v>
                </c:pt>
                <c:pt idx="2024" formatCode="General">
                  <c:v>0.22061834558823529</c:v>
                </c:pt>
                <c:pt idx="2025" formatCode="General">
                  <c:v>0.24356206896551735</c:v>
                </c:pt>
                <c:pt idx="2026" formatCode="General">
                  <c:v>0.22998261617900173</c:v>
                </c:pt>
                <c:pt idx="2027" formatCode="General">
                  <c:v>0.27764984589520869</c:v>
                </c:pt>
                <c:pt idx="2028" formatCode="General">
                  <c:v>0.2205733267158253</c:v>
                </c:pt>
                <c:pt idx="2029" formatCode="General">
                  <c:v>0.25696180453341183</c:v>
                </c:pt>
                <c:pt idx="2030" formatCode="General">
                  <c:v>0.2352469512195122</c:v>
                </c:pt>
                <c:pt idx="2031" formatCode="General">
                  <c:v>0.220701025991792</c:v>
                </c:pt>
                <c:pt idx="2032" formatCode="General">
                  <c:v>0.23440290697674426</c:v>
                </c:pt>
                <c:pt idx="2033" formatCode="General">
                  <c:v>0.19697580990629182</c:v>
                </c:pt>
                <c:pt idx="2034" formatCode="General">
                  <c:v>0.24177228915662649</c:v>
                </c:pt>
                <c:pt idx="2035" formatCode="General">
                  <c:v>0.23949199858256551</c:v>
                </c:pt>
                <c:pt idx="2036" formatCode="General">
                  <c:v>0.20189587636259321</c:v>
                </c:pt>
                <c:pt idx="2037" formatCode="General">
                  <c:v>0.20668220790137298</c:v>
                </c:pt>
                <c:pt idx="2038" formatCode="General">
                  <c:v>0.26611929006085189</c:v>
                </c:pt>
                <c:pt idx="2039" formatCode="General">
                  <c:v>0.21623793678231887</c:v>
                </c:pt>
                <c:pt idx="2040" formatCode="General">
                  <c:v>0.22296874162422944</c:v>
                </c:pt>
                <c:pt idx="2041" formatCode="General">
                  <c:v>0.20584480175642522</c:v>
                </c:pt>
                <c:pt idx="2042" formatCode="General">
                  <c:v>0.21197616179001721</c:v>
                </c:pt>
                <c:pt idx="2043" formatCode="General">
                  <c:v>0.19579665621734585</c:v>
                </c:pt>
                <c:pt idx="2044" formatCode="General">
                  <c:v>0.28842970984020178</c:v>
                </c:pt>
                <c:pt idx="2045" formatCode="General">
                  <c:v>0.19981904367469883</c:v>
                </c:pt>
                <c:pt idx="2046" formatCode="General">
                  <c:v>0.2563597701149426</c:v>
                </c:pt>
                <c:pt idx="2047" formatCode="General">
                  <c:v>0.23640175819557299</c:v>
                </c:pt>
                <c:pt idx="2048" formatCode="General">
                  <c:v>0.23971460759493673</c:v>
                </c:pt>
                <c:pt idx="2049" formatCode="General">
                  <c:v>0.21239531035534545</c:v>
                </c:pt>
                <c:pt idx="2050" formatCode="General">
                  <c:v>0.27878979447200569</c:v>
                </c:pt>
                <c:pt idx="2051" formatCode="General">
                  <c:v>0.21426097560975604</c:v>
                </c:pt>
                <c:pt idx="2052" formatCode="General">
                  <c:v>0.25801495119150153</c:v>
                </c:pt>
                <c:pt idx="2053" formatCode="General">
                  <c:v>0.23540954853898349</c:v>
                </c:pt>
                <c:pt idx="2054" formatCode="General">
                  <c:v>0.20920620192307693</c:v>
                </c:pt>
                <c:pt idx="2055" formatCode="General">
                  <c:v>0.21581957394257492</c:v>
                </c:pt>
                <c:pt idx="2056" formatCode="General">
                  <c:v>0.22281201769101724</c:v>
                </c:pt>
                <c:pt idx="2057" formatCode="General">
                  <c:v>0.27942584078331212</c:v>
                </c:pt>
                <c:pt idx="2058" formatCode="General">
                  <c:v>0.35391684782608701</c:v>
                </c:pt>
                <c:pt idx="2059" formatCode="General">
                  <c:v>0.34807377376836646</c:v>
                </c:pt>
                <c:pt idx="2060" formatCode="General">
                  <c:v>0.34178800798067832</c:v>
                </c:pt>
                <c:pt idx="2061" formatCode="General">
                  <c:v>0.36620383366633369</c:v>
                </c:pt>
                <c:pt idx="2062" formatCode="General">
                  <c:v>0.36619494773519168</c:v>
                </c:pt>
                <c:pt idx="2063" formatCode="General">
                  <c:v>0.36637767622212991</c:v>
                </c:pt>
                <c:pt idx="2064" formatCode="General">
                  <c:v>0.37866785463483144</c:v>
                </c:pt>
                <c:pt idx="2065" formatCode="General">
                  <c:v>0.3444222580645161</c:v>
                </c:pt>
                <c:pt idx="2066" formatCode="General">
                  <c:v>0.26986473112128145</c:v>
                </c:pt>
                <c:pt idx="2067" formatCode="General">
                  <c:v>0.29787935106626917</c:v>
                </c:pt>
                <c:pt idx="2068" formatCode="General">
                  <c:v>0.31000873258758965</c:v>
                </c:pt>
                <c:pt idx="2069" formatCode="General">
                  <c:v>0.40066776556776562</c:v>
                </c:pt>
                <c:pt idx="2070" formatCode="General">
                  <c:v>0.42742437955303136</c:v>
                </c:pt>
                <c:pt idx="2071" formatCode="General">
                  <c:v>0.26553581124757586</c:v>
                </c:pt>
                <c:pt idx="2072" formatCode="General">
                  <c:v>0.24132922017121455</c:v>
                </c:pt>
                <c:pt idx="2073" formatCode="General">
                  <c:v>0.25653636363636362</c:v>
                </c:pt>
                <c:pt idx="2074" formatCode="General">
                  <c:v>0.27291894762845847</c:v>
                </c:pt>
                <c:pt idx="2075" formatCode="General">
                  <c:v>0.27420085639901337</c:v>
                </c:pt>
                <c:pt idx="2076" formatCode="General">
                  <c:v>0.23211377495462793</c:v>
                </c:pt>
                <c:pt idx="2077" formatCode="General">
                  <c:v>0.2648994912494913</c:v>
                </c:pt>
                <c:pt idx="2078" formatCode="General">
                  <c:v>0.27501586080586082</c:v>
                </c:pt>
                <c:pt idx="2079" formatCode="General">
                  <c:v>0.2675752536231884</c:v>
                </c:pt>
                <c:pt idx="2080" formatCode="General">
                  <c:v>0.23651095410628023</c:v>
                </c:pt>
                <c:pt idx="2081" formatCode="General">
                  <c:v>0.27286546864899808</c:v>
                </c:pt>
                <c:pt idx="2082" formatCode="General">
                  <c:v>0.24676807228915665</c:v>
                </c:pt>
                <c:pt idx="2083" formatCode="General">
                  <c:v>0.30892326317338831</c:v>
                </c:pt>
                <c:pt idx="2084" formatCode="General">
                  <c:v>0.22072781385281381</c:v>
                </c:pt>
                <c:pt idx="2085" formatCode="General">
                  <c:v>0.28292864906832299</c:v>
                </c:pt>
                <c:pt idx="2086" formatCode="General">
                  <c:v>0.25166003694581279</c:v>
                </c:pt>
                <c:pt idx="2087" formatCode="General">
                  <c:v>0.25503689344363512</c:v>
                </c:pt>
                <c:pt idx="2088" formatCode="General">
                  <c:v>0.231181670771757</c:v>
                </c:pt>
                <c:pt idx="2089" formatCode="General">
                  <c:v>0.22125119883040933</c:v>
                </c:pt>
                <c:pt idx="2090" formatCode="General">
                  <c:v>0.27377900560224089</c:v>
                </c:pt>
                <c:pt idx="2091" formatCode="General">
                  <c:v>0.27415751476113792</c:v>
                </c:pt>
                <c:pt idx="2092" formatCode="General">
                  <c:v>0.21397986656200943</c:v>
                </c:pt>
                <c:pt idx="2093" formatCode="General">
                  <c:v>0.22222902298850578</c:v>
                </c:pt>
                <c:pt idx="2094" formatCode="General">
                  <c:v>0.30938617216117215</c:v>
                </c:pt>
                <c:pt idx="2095" formatCode="General">
                  <c:v>0.2495118431171495</c:v>
                </c:pt>
                <c:pt idx="2096" formatCode="General">
                  <c:v>0.25535198307439677</c:v>
                </c:pt>
                <c:pt idx="2097" formatCode="General">
                  <c:v>0.25616453145057771</c:v>
                </c:pt>
                <c:pt idx="2098" formatCode="General">
                  <c:v>0.24151193486590039</c:v>
                </c:pt>
                <c:pt idx="2099" formatCode="General">
                  <c:v>0.20103105244252872</c:v>
                </c:pt>
                <c:pt idx="2100" formatCode="General">
                  <c:v>0.33339000946969699</c:v>
                </c:pt>
                <c:pt idx="2101" formatCode="General">
                  <c:v>0.22808937796826134</c:v>
                </c:pt>
                <c:pt idx="2102" formatCode="General">
                  <c:v>0.30362627484874688</c:v>
                </c:pt>
                <c:pt idx="2103" formatCode="General">
                  <c:v>0.27268893939393934</c:v>
                </c:pt>
                <c:pt idx="2104" formatCode="General">
                  <c:v>0.25557816810848716</c:v>
                </c:pt>
                <c:pt idx="2105" formatCode="General">
                  <c:v>0.24820297046703299</c:v>
                </c:pt>
                <c:pt idx="2106" formatCode="General">
                  <c:v>0.31589926670609103</c:v>
                </c:pt>
                <c:pt idx="2107" formatCode="General">
                  <c:v>0.23762018678160918</c:v>
                </c:pt>
                <c:pt idx="2108" formatCode="General">
                  <c:v>0.28242023750618506</c:v>
                </c:pt>
                <c:pt idx="2109" formatCode="General">
                  <c:v>0.25922590361445791</c:v>
                </c:pt>
                <c:pt idx="2110" formatCode="General">
                  <c:v>0.25533875816993468</c:v>
                </c:pt>
                <c:pt idx="2111" formatCode="General">
                  <c:v>0.26366652276759317</c:v>
                </c:pt>
                <c:pt idx="2112" formatCode="General">
                  <c:v>0.24983642740238476</c:v>
                </c:pt>
                <c:pt idx="2113" formatCode="General">
                  <c:v>0.34883791208791204</c:v>
                </c:pt>
                <c:pt idx="2114" formatCode="General">
                  <c:v>0.44932675791733756</c:v>
                </c:pt>
                <c:pt idx="2115" formatCode="General">
                  <c:v>0.44183775084902743</c:v>
                </c:pt>
                <c:pt idx="2116" formatCode="General">
                  <c:v>0.49732634271099746</c:v>
                </c:pt>
                <c:pt idx="2117" formatCode="General">
                  <c:v>0.4529402094077199</c:v>
                </c:pt>
                <c:pt idx="2118" formatCode="General">
                  <c:v>0.46012026785714288</c:v>
                </c:pt>
                <c:pt idx="2119" formatCode="General">
                  <c:v>0.4797358516483517</c:v>
                </c:pt>
                <c:pt idx="2120" formatCode="General">
                  <c:v>0.48988841463414623</c:v>
                </c:pt>
                <c:pt idx="2121" formatCode="General">
                  <c:v>0.44448747096399543</c:v>
                </c:pt>
                <c:pt idx="2122" formatCode="General">
                  <c:v>0.34054188518781014</c:v>
                </c:pt>
                <c:pt idx="2123" formatCode="General">
                  <c:v>0.37973908730158723</c:v>
                </c:pt>
                <c:pt idx="2124" formatCode="General">
                  <c:v>0.40671856742036638</c:v>
                </c:pt>
                <c:pt idx="2125" formatCode="General">
                  <c:v>0.49907422867513607</c:v>
                </c:pt>
                <c:pt idx="2126" formatCode="General">
                  <c:v>0.53775405844155844</c:v>
                </c:pt>
                <c:pt idx="2127" formatCode="General">
                  <c:v>0.30931742013261004</c:v>
                </c:pt>
                <c:pt idx="2128" formatCode="General">
                  <c:v>0.31443724856321847</c:v>
                </c:pt>
                <c:pt idx="2129" formatCode="General">
                  <c:v>0.30599151234567901</c:v>
                </c:pt>
                <c:pt idx="2130" formatCode="General">
                  <c:v>0.32897821428571428</c:v>
                </c:pt>
                <c:pt idx="2131" formatCode="General">
                  <c:v>0.34127495695839305</c:v>
                </c:pt>
                <c:pt idx="2132" formatCode="General">
                  <c:v>0.2761997087732071</c:v>
                </c:pt>
                <c:pt idx="2133" formatCode="General">
                  <c:v>0.32176108905275103</c:v>
                </c:pt>
                <c:pt idx="2134" formatCode="General">
                  <c:v>0.32318855221518983</c:v>
                </c:pt>
                <c:pt idx="2135" formatCode="General">
                  <c:v>0.36009655172413796</c:v>
                </c:pt>
                <c:pt idx="2136" formatCode="General">
                  <c:v>0.29650549841772156</c:v>
                </c:pt>
                <c:pt idx="2137" formatCode="General">
                  <c:v>0.35750902380952382</c:v>
                </c:pt>
                <c:pt idx="2138" formatCode="General">
                  <c:v>0.31772421849560395</c:v>
                </c:pt>
                <c:pt idx="2139" formatCode="General">
                  <c:v>0.41146660374509214</c:v>
                </c:pt>
                <c:pt idx="2140" formatCode="General">
                  <c:v>0.26711381412952073</c:v>
                </c:pt>
                <c:pt idx="2141" formatCode="General">
                  <c:v>0.33717850975975977</c:v>
                </c:pt>
                <c:pt idx="2142" formatCode="General">
                  <c:v>0.31238194155934079</c:v>
                </c:pt>
                <c:pt idx="2143" formatCode="General">
                  <c:v>0.2934461985874533</c:v>
                </c:pt>
                <c:pt idx="2144" formatCode="General">
                  <c:v>0.29948522727272725</c:v>
                </c:pt>
                <c:pt idx="2145" formatCode="General">
                  <c:v>0.25659819277108431</c:v>
                </c:pt>
                <c:pt idx="2146" formatCode="General">
                  <c:v>0.3405933658685375</c:v>
                </c:pt>
                <c:pt idx="2147" formatCode="General">
                  <c:v>0.35886141929035476</c:v>
                </c:pt>
                <c:pt idx="2148" formatCode="General">
                  <c:v>0.25647217810550199</c:v>
                </c:pt>
                <c:pt idx="2149" formatCode="General">
                  <c:v>0.25039725274725277</c:v>
                </c:pt>
                <c:pt idx="2150" formatCode="General">
                  <c:v>0.39891469265367308</c:v>
                </c:pt>
                <c:pt idx="2151" formatCode="General">
                  <c:v>0.27524795955882353</c:v>
                </c:pt>
                <c:pt idx="2152" formatCode="General">
                  <c:v>0.3270326954654541</c:v>
                </c:pt>
                <c:pt idx="2153" formatCode="General">
                  <c:v>0.28113678876678877</c:v>
                </c:pt>
                <c:pt idx="2154" formatCode="General">
                  <c:v>0.26638681318681312</c:v>
                </c:pt>
                <c:pt idx="2155" formatCode="General">
                  <c:v>0.22058212418300654</c:v>
                </c:pt>
                <c:pt idx="2156" formatCode="General">
                  <c:v>0.4059318681318681</c:v>
                </c:pt>
                <c:pt idx="2157" formatCode="General">
                  <c:v>0.27209511494252869</c:v>
                </c:pt>
                <c:pt idx="2158" formatCode="General">
                  <c:v>0.36826755784865528</c:v>
                </c:pt>
                <c:pt idx="2159" formatCode="General">
                  <c:v>0.33221336113685518</c:v>
                </c:pt>
                <c:pt idx="2160" formatCode="General">
                  <c:v>0.31971538563829788</c:v>
                </c:pt>
                <c:pt idx="2161" formatCode="General">
                  <c:v>0.29938273596176818</c:v>
                </c:pt>
                <c:pt idx="2162" formatCode="General">
                  <c:v>0.41182210661678742</c:v>
                </c:pt>
                <c:pt idx="2163" formatCode="General">
                  <c:v>0.29224559204840111</c:v>
                </c:pt>
                <c:pt idx="2164" formatCode="General">
                  <c:v>0.3616260704812429</c:v>
                </c:pt>
                <c:pt idx="2165" formatCode="General">
                  <c:v>0.2973001093920925</c:v>
                </c:pt>
                <c:pt idx="2166" formatCode="General">
                  <c:v>0.2901864737274219</c:v>
                </c:pt>
                <c:pt idx="2167" formatCode="General">
                  <c:v>0.32340463851937534</c:v>
                </c:pt>
                <c:pt idx="2168" formatCode="General">
                  <c:v>0.29539446024563676</c:v>
                </c:pt>
                <c:pt idx="2169" formatCode="General">
                  <c:v>0.41094675565443084</c:v>
                </c:pt>
                <c:pt idx="2170" formatCode="General">
                  <c:v>0.23295585722548129</c:v>
                </c:pt>
                <c:pt idx="2171" formatCode="General">
                  <c:v>0.22177959183673471</c:v>
                </c:pt>
                <c:pt idx="2172" formatCode="General">
                  <c:v>0.24333108074423559</c:v>
                </c:pt>
                <c:pt idx="2173" formatCode="General">
                  <c:v>0.22250163026274139</c:v>
                </c:pt>
                <c:pt idx="2174" formatCode="General">
                  <c:v>0.1906469301122628</c:v>
                </c:pt>
                <c:pt idx="2175" formatCode="General">
                  <c:v>0.18761330542807667</c:v>
                </c:pt>
                <c:pt idx="2176" formatCode="General">
                  <c:v>0.16554067930767613</c:v>
                </c:pt>
                <c:pt idx="2177" formatCode="General">
                  <c:v>0.18094901777915945</c:v>
                </c:pt>
                <c:pt idx="2178" formatCode="General">
                  <c:v>0.19234278091473744</c:v>
                </c:pt>
                <c:pt idx="2179" formatCode="General">
                  <c:v>0.19894994968486834</c:v>
                </c:pt>
                <c:pt idx="2180" formatCode="General">
                  <c:v>0.18109225283018865</c:v>
                </c:pt>
                <c:pt idx="2181" formatCode="General">
                  <c:v>0.17200744002810395</c:v>
                </c:pt>
                <c:pt idx="2182" formatCode="General">
                  <c:v>0.17408179306290417</c:v>
                </c:pt>
                <c:pt idx="2183" formatCode="General">
                  <c:v>0.18838130671350115</c:v>
                </c:pt>
                <c:pt idx="2184" formatCode="General">
                  <c:v>0.22950618153092936</c:v>
                </c:pt>
                <c:pt idx="2185" formatCode="General">
                  <c:v>0.23832994105185595</c:v>
                </c:pt>
                <c:pt idx="2186" formatCode="General">
                  <c:v>0.22547802981952275</c:v>
                </c:pt>
                <c:pt idx="2187" formatCode="General">
                  <c:v>0.23481727764127774</c:v>
                </c:pt>
                <c:pt idx="2188" formatCode="General">
                  <c:v>0.1945215261360651</c:v>
                </c:pt>
                <c:pt idx="2189" formatCode="General">
                  <c:v>0.15749098214285712</c:v>
                </c:pt>
                <c:pt idx="2190" formatCode="General">
                  <c:v>0.15910875548947057</c:v>
                </c:pt>
                <c:pt idx="2191" formatCode="General">
                  <c:v>0.1794753613945578</c:v>
                </c:pt>
                <c:pt idx="2192" formatCode="General">
                  <c:v>0.16991214504038382</c:v>
                </c:pt>
                <c:pt idx="2193" formatCode="General">
                  <c:v>0.18079402858691232</c:v>
                </c:pt>
                <c:pt idx="2194" formatCode="General">
                  <c:v>0.18021880447190558</c:v>
                </c:pt>
                <c:pt idx="2195" formatCode="General">
                  <c:v>0.1549341039945642</c:v>
                </c:pt>
                <c:pt idx="2196" formatCode="General">
                  <c:v>0.15743505551466075</c:v>
                </c:pt>
                <c:pt idx="2197" formatCode="General">
                  <c:v>0.16262782192600189</c:v>
                </c:pt>
                <c:pt idx="2198" formatCode="General">
                  <c:v>0.22256184948979588</c:v>
                </c:pt>
                <c:pt idx="2199" formatCode="General">
                  <c:v>0.21682372068131919</c:v>
                </c:pt>
                <c:pt idx="2200" formatCode="General">
                  <c:v>0.19456680044402697</c:v>
                </c:pt>
                <c:pt idx="2201" formatCode="General">
                  <c:v>0.1964725573642585</c:v>
                </c:pt>
                <c:pt idx="2202" formatCode="General">
                  <c:v>0.17786799430250155</c:v>
                </c:pt>
                <c:pt idx="2203" formatCode="General">
                  <c:v>0.17543103384354641</c:v>
                </c:pt>
                <c:pt idx="2204" formatCode="General">
                  <c:v>0.1681697024912821</c:v>
                </c:pt>
                <c:pt idx="2205" formatCode="General">
                  <c:v>0.17092379464285712</c:v>
                </c:pt>
                <c:pt idx="2206" formatCode="General">
                  <c:v>0.18255141406420619</c:v>
                </c:pt>
                <c:pt idx="2207" formatCode="General">
                  <c:v>0.17092606433867505</c:v>
                </c:pt>
                <c:pt idx="2208" formatCode="General">
                  <c:v>0.16046230785360593</c:v>
                </c:pt>
                <c:pt idx="2209" formatCode="General">
                  <c:v>0.17330294437201216</c:v>
                </c:pt>
                <c:pt idx="2210" formatCode="General">
                  <c:v>0.16343768109880558</c:v>
                </c:pt>
                <c:pt idx="2211" formatCode="General">
                  <c:v>0.19886598113608955</c:v>
                </c:pt>
                <c:pt idx="2212" formatCode="General">
                  <c:v>0.22574020770251427</c:v>
                </c:pt>
                <c:pt idx="2213" formatCode="General">
                  <c:v>0.21216362560461038</c:v>
                </c:pt>
                <c:pt idx="2214" formatCode="General">
                  <c:v>0.23042267888823181</c:v>
                </c:pt>
                <c:pt idx="2215" formatCode="General">
                  <c:v>0.19888358730906514</c:v>
                </c:pt>
                <c:pt idx="2216" formatCode="General">
                  <c:v>0.2073005453463776</c:v>
                </c:pt>
                <c:pt idx="2217" formatCode="General">
                  <c:v>0.17568719491035273</c:v>
                </c:pt>
                <c:pt idx="2218" formatCode="General">
                  <c:v>0.17517857142857141</c:v>
                </c:pt>
                <c:pt idx="2219" formatCode="General">
                  <c:v>0.19119055613668065</c:v>
                </c:pt>
                <c:pt idx="2220" formatCode="General">
                  <c:v>0.19033347192062572</c:v>
                </c:pt>
                <c:pt idx="2221" formatCode="General">
                  <c:v>0.17875733642418706</c:v>
                </c:pt>
                <c:pt idx="2222" formatCode="General">
                  <c:v>0.21024396955399274</c:v>
                </c:pt>
                <c:pt idx="2223" formatCode="General">
                  <c:v>0.18936224052520612</c:v>
                </c:pt>
                <c:pt idx="2224" formatCode="General">
                  <c:v>0.17201095566148622</c:v>
                </c:pt>
                <c:pt idx="2225" formatCode="General">
                  <c:v>0.19482084872815125</c:v>
                </c:pt>
                <c:pt idx="2226" formatCode="General">
                  <c:v>0.26497458998548618</c:v>
                </c:pt>
                <c:pt idx="2227" formatCode="General">
                  <c:v>0.24568119039451122</c:v>
                </c:pt>
                <c:pt idx="2228" formatCode="General">
                  <c:v>0.27569424538129228</c:v>
                </c:pt>
                <c:pt idx="2229" formatCode="General">
                  <c:v>0.24828403041825092</c:v>
                </c:pt>
                <c:pt idx="2230" formatCode="General">
                  <c:v>0.21176265652206822</c:v>
                </c:pt>
                <c:pt idx="2231" formatCode="General">
                  <c:v>0.20679272018649389</c:v>
                </c:pt>
                <c:pt idx="2232" formatCode="General">
                  <c:v>0.16973109953287821</c:v>
                </c:pt>
                <c:pt idx="2233" formatCode="General">
                  <c:v>0.19085263515252004</c:v>
                </c:pt>
                <c:pt idx="2234" formatCode="General">
                  <c:v>0.21222863854975949</c:v>
                </c:pt>
                <c:pt idx="2235" formatCode="General">
                  <c:v>0.22303341656730022</c:v>
                </c:pt>
                <c:pt idx="2236" formatCode="General">
                  <c:v>0.18631024681760761</c:v>
                </c:pt>
                <c:pt idx="2237" formatCode="General">
                  <c:v>0.18577790400896405</c:v>
                </c:pt>
                <c:pt idx="2238" formatCode="General">
                  <c:v>0.17662474696356284</c:v>
                </c:pt>
                <c:pt idx="2239" formatCode="General">
                  <c:v>0.2094624354730108</c:v>
                </c:pt>
                <c:pt idx="2240" formatCode="General">
                  <c:v>0.25765163168094196</c:v>
                </c:pt>
                <c:pt idx="2241" formatCode="General">
                  <c:v>0.26539777157989619</c:v>
                </c:pt>
                <c:pt idx="2242" formatCode="General">
                  <c:v>0.25556273764258564</c:v>
                </c:pt>
                <c:pt idx="2243" formatCode="General">
                  <c:v>0.26423333029337903</c:v>
                </c:pt>
                <c:pt idx="2244" formatCode="General">
                  <c:v>0.21351753821217034</c:v>
                </c:pt>
                <c:pt idx="2245" formatCode="General">
                  <c:v>0.16719946988206202</c:v>
                </c:pt>
                <c:pt idx="2246" formatCode="General">
                  <c:v>0.16516081688715389</c:v>
                </c:pt>
                <c:pt idx="2247" formatCode="General">
                  <c:v>0.19508340766789597</c:v>
                </c:pt>
                <c:pt idx="2248" formatCode="General">
                  <c:v>0.18495691211986032</c:v>
                </c:pt>
                <c:pt idx="2249" formatCode="General">
                  <c:v>0.19948220546298373</c:v>
                </c:pt>
                <c:pt idx="2250" formatCode="General">
                  <c:v>0.19382354354838716</c:v>
                </c:pt>
                <c:pt idx="2251" formatCode="General">
                  <c:v>0.16401625902405423</c:v>
                </c:pt>
                <c:pt idx="2252" formatCode="General">
                  <c:v>0.16278146602827184</c:v>
                </c:pt>
                <c:pt idx="2253" formatCode="General">
                  <c:v>0.1643858587049426</c:v>
                </c:pt>
                <c:pt idx="2254" formatCode="General">
                  <c:v>0.2562885823754788</c:v>
                </c:pt>
                <c:pt idx="2255" formatCode="General">
                  <c:v>0.24628066817618655</c:v>
                </c:pt>
                <c:pt idx="2256" formatCode="General">
                  <c:v>0.22113975757575766</c:v>
                </c:pt>
                <c:pt idx="2257" formatCode="General">
                  <c:v>0.20886281567447929</c:v>
                </c:pt>
                <c:pt idx="2258" formatCode="General">
                  <c:v>0.19956343709132934</c:v>
                </c:pt>
                <c:pt idx="2259" formatCode="General">
                  <c:v>0.18164670812603645</c:v>
                </c:pt>
                <c:pt idx="2260" formatCode="General">
                  <c:v>0.17551011235955047</c:v>
                </c:pt>
                <c:pt idx="2261" formatCode="General">
                  <c:v>0.17411275939177109</c:v>
                </c:pt>
                <c:pt idx="2262" formatCode="General">
                  <c:v>0.2023480403216476</c:v>
                </c:pt>
                <c:pt idx="2263" formatCode="General">
                  <c:v>0.18163208419958413</c:v>
                </c:pt>
                <c:pt idx="2264" formatCode="General">
                  <c:v>0.16898735849056601</c:v>
                </c:pt>
                <c:pt idx="2265" formatCode="General">
                  <c:v>0.18668491043845054</c:v>
                </c:pt>
                <c:pt idx="2266" formatCode="General">
                  <c:v>0.1722981553230874</c:v>
                </c:pt>
                <c:pt idx="2267" formatCode="General">
                  <c:v>0.22617863074166342</c:v>
                </c:pt>
                <c:pt idx="2268" formatCode="General">
                  <c:v>0.26173546496975808</c:v>
                </c:pt>
                <c:pt idx="2269" formatCode="General">
                  <c:v>0.23648788461538464</c:v>
                </c:pt>
                <c:pt idx="2270" formatCode="General">
                  <c:v>0.22815304182509505</c:v>
                </c:pt>
                <c:pt idx="2271" formatCode="General">
                  <c:v>0.25368225264522981</c:v>
                </c:pt>
                <c:pt idx="2272" formatCode="General">
                  <c:v>0.21631491337164421</c:v>
                </c:pt>
                <c:pt idx="2273" formatCode="General">
                  <c:v>0.19169692044714573</c:v>
                </c:pt>
                <c:pt idx="2274" formatCode="General">
                  <c:v>0.19047716270487364</c:v>
                </c:pt>
                <c:pt idx="2275" formatCode="General">
                  <c:v>0.20702520939862601</c:v>
                </c:pt>
                <c:pt idx="2276" formatCode="General">
                  <c:v>0.20717721546900403</c:v>
                </c:pt>
                <c:pt idx="2277" formatCode="General">
                  <c:v>0.19486477485529458</c:v>
                </c:pt>
                <c:pt idx="2278" formatCode="General">
                  <c:v>0.22880023609443778</c:v>
                </c:pt>
                <c:pt idx="2279" formatCode="General">
                  <c:v>0.20847606222016368</c:v>
                </c:pt>
                <c:pt idx="2280" formatCode="General">
                  <c:v>0.18372972593582887</c:v>
                </c:pt>
                <c:pt idx="2281" formatCode="General">
                  <c:v>0.21194339693228575</c:v>
                </c:pt>
                <c:pt idx="2282" formatCode="General">
                  <c:v>0.3259343481356467</c:v>
                </c:pt>
                <c:pt idx="2283" formatCode="General">
                  <c:v>0.29073520890576987</c:v>
                </c:pt>
                <c:pt idx="2284" formatCode="General">
                  <c:v>0.33593095519941718</c:v>
                </c:pt>
                <c:pt idx="2285" formatCode="General">
                  <c:v>0.31767413318025262</c:v>
                </c:pt>
                <c:pt idx="2286" formatCode="General">
                  <c:v>0.25015193530128865</c:v>
                </c:pt>
                <c:pt idx="2287" formatCode="General">
                  <c:v>0.25142874387851682</c:v>
                </c:pt>
                <c:pt idx="2288" formatCode="General">
                  <c:v>0.20361334586466162</c:v>
                </c:pt>
                <c:pt idx="2289" formatCode="General">
                  <c:v>0.23148902313457148</c:v>
                </c:pt>
                <c:pt idx="2290" formatCode="General">
                  <c:v>0.26992342833539862</c:v>
                </c:pt>
                <c:pt idx="2291" formatCode="General">
                  <c:v>0.27275816691399896</c:v>
                </c:pt>
                <c:pt idx="2292" formatCode="General">
                  <c:v>0.22498551724137927</c:v>
                </c:pt>
                <c:pt idx="2293" formatCode="General">
                  <c:v>0.21816573049252896</c:v>
                </c:pt>
                <c:pt idx="2294" formatCode="General">
                  <c:v>0.22181173900914269</c:v>
                </c:pt>
                <c:pt idx="2295" formatCode="General">
                  <c:v>0.2613252592744415</c:v>
                </c:pt>
                <c:pt idx="2296" formatCode="General">
                  <c:v>0.31294255130927118</c:v>
                </c:pt>
                <c:pt idx="2297" formatCode="General">
                  <c:v>0.33644322543946581</c:v>
                </c:pt>
                <c:pt idx="2298" formatCode="General">
                  <c:v>0.3292847095049023</c:v>
                </c:pt>
                <c:pt idx="2299" formatCode="General">
                  <c:v>0.35074359238124825</c:v>
                </c:pt>
                <c:pt idx="2300" formatCode="General">
                  <c:v>0.27537780089503017</c:v>
                </c:pt>
                <c:pt idx="2301" formatCode="General">
                  <c:v>0.19345751568100361</c:v>
                </c:pt>
                <c:pt idx="2302" formatCode="General">
                  <c:v>0.19304511150758252</c:v>
                </c:pt>
                <c:pt idx="2303" formatCode="General">
                  <c:v>0.23769930540323178</c:v>
                </c:pt>
                <c:pt idx="2304" formatCode="General">
                  <c:v>0.21038846257841223</c:v>
                </c:pt>
                <c:pt idx="2305" formatCode="General">
                  <c:v>0.23514662046620477</c:v>
                </c:pt>
                <c:pt idx="2306" formatCode="General">
                  <c:v>0.2422015365668814</c:v>
                </c:pt>
                <c:pt idx="2307" formatCode="General">
                  <c:v>0.19486566472849123</c:v>
                </c:pt>
                <c:pt idx="2308" formatCode="General">
                  <c:v>0.19131807204749685</c:v>
                </c:pt>
                <c:pt idx="2309" formatCode="General">
                  <c:v>0.20130198441587999</c:v>
                </c:pt>
                <c:pt idx="2310" formatCode="General">
                  <c:v>0.31767597456510277</c:v>
                </c:pt>
                <c:pt idx="2311" formatCode="General">
                  <c:v>0.30611309090909083</c:v>
                </c:pt>
                <c:pt idx="2312" formatCode="General">
                  <c:v>0.27092433964267704</c:v>
                </c:pt>
                <c:pt idx="2313" formatCode="General">
                  <c:v>0.24891319305401066</c:v>
                </c:pt>
                <c:pt idx="2314" formatCode="General">
                  <c:v>0.22968752199846446</c:v>
                </c:pt>
                <c:pt idx="2315" formatCode="General">
                  <c:v>0.2247945554445554</c:v>
                </c:pt>
                <c:pt idx="2316" formatCode="General">
                  <c:v>0.20285326580840599</c:v>
                </c:pt>
                <c:pt idx="2317" formatCode="General">
                  <c:v>0.19259593120805368</c:v>
                </c:pt>
                <c:pt idx="2318" formatCode="General">
                  <c:v>0.24651933330800307</c:v>
                </c:pt>
                <c:pt idx="2319" formatCode="General">
                  <c:v>0.21634894617081912</c:v>
                </c:pt>
                <c:pt idx="2320" formatCode="General">
                  <c:v>0.19962954087319473</c:v>
                </c:pt>
                <c:pt idx="2321" formatCode="General">
                  <c:v>0.22827383124485595</c:v>
                </c:pt>
                <c:pt idx="2322" formatCode="General">
                  <c:v>0.22300065789473689</c:v>
                </c:pt>
                <c:pt idx="2323" formatCode="General">
                  <c:v>0.27830891769443744</c:v>
                </c:pt>
                <c:pt idx="2324" formatCode="General">
                  <c:v>0.31470275865789205</c:v>
                </c:pt>
                <c:pt idx="2325" formatCode="General">
                  <c:v>0.28908914421284526</c:v>
                </c:pt>
                <c:pt idx="2326" formatCode="General">
                  <c:v>0.30283465116279074</c:v>
                </c:pt>
                <c:pt idx="2327" formatCode="General">
                  <c:v>0.26768465693937815</c:v>
                </c:pt>
                <c:pt idx="2328" formatCode="General">
                  <c:v>0.30063940501792119</c:v>
                </c:pt>
                <c:pt idx="2329" formatCode="General">
                  <c:v>0.22609297991383648</c:v>
                </c:pt>
                <c:pt idx="2330" formatCode="General">
                  <c:v>0.22871439634248908</c:v>
                </c:pt>
                <c:pt idx="2331" formatCode="General">
                  <c:v>0.24983964080042598</c:v>
                </c:pt>
                <c:pt idx="2332" formatCode="General">
                  <c:v>0.26278806457378345</c:v>
                </c:pt>
                <c:pt idx="2333" formatCode="General">
                  <c:v>0.2427025736859301</c:v>
                </c:pt>
                <c:pt idx="2334" formatCode="General">
                  <c:v>0.30396784116331099</c:v>
                </c:pt>
                <c:pt idx="2335" formatCode="General">
                  <c:v>0.26116615816895328</c:v>
                </c:pt>
                <c:pt idx="2336" formatCode="General">
                  <c:v>0.21804163763066201</c:v>
                </c:pt>
                <c:pt idx="2337" formatCode="General">
                  <c:v>0.26448106821106832</c:v>
                </c:pt>
                <c:pt idx="2338" formatCode="General">
                  <c:v>0.39997237442922373</c:v>
                </c:pt>
                <c:pt idx="2339" formatCode="General">
                  <c:v>0.29964897435897442</c:v>
                </c:pt>
                <c:pt idx="2340" formatCode="General">
                  <c:v>0.43459776799301986</c:v>
                </c:pt>
                <c:pt idx="2341" formatCode="General">
                  <c:v>0.43829854968819737</c:v>
                </c:pt>
                <c:pt idx="2342" formatCode="General">
                  <c:v>0.4592305076202336</c:v>
                </c:pt>
                <c:pt idx="2343" formatCode="General">
                  <c:v>0.47596332633887239</c:v>
                </c:pt>
                <c:pt idx="2344" formatCode="General">
                  <c:v>0.35338361702127652</c:v>
                </c:pt>
                <c:pt idx="2345" formatCode="General">
                  <c:v>0.32839428178442942</c:v>
                </c:pt>
                <c:pt idx="2346" formatCode="General">
                  <c:v>0.45764625419591087</c:v>
                </c:pt>
                <c:pt idx="2347" formatCode="General">
                  <c:v>0.47687697561324482</c:v>
                </c:pt>
                <c:pt idx="2348" formatCode="General">
                  <c:v>0.44233330119662001</c:v>
                </c:pt>
                <c:pt idx="2349" formatCode="General">
                  <c:v>0.41806336656619503</c:v>
                </c:pt>
                <c:pt idx="2350" formatCode="General">
                  <c:v>0.41105381971306004</c:v>
                </c:pt>
                <c:pt idx="2351" formatCode="General">
                  <c:v>0.46086486652616787</c:v>
                </c:pt>
                <c:pt idx="2352" formatCode="General">
                  <c:v>0.35858861754437266</c:v>
                </c:pt>
                <c:pt idx="2353" formatCode="General">
                  <c:v>0.46066551506257369</c:v>
                </c:pt>
                <c:pt idx="2354" formatCode="General">
                  <c:v>0.39893300117346042</c:v>
                </c:pt>
                <c:pt idx="2355" formatCode="General">
                  <c:v>0.50848962146892651</c:v>
                </c:pt>
                <c:pt idx="2356" formatCode="General">
                  <c:v>0.50262010924319933</c:v>
                </c:pt>
                <c:pt idx="2357" formatCode="General">
                  <c:v>0.35961199022722623</c:v>
                </c:pt>
                <c:pt idx="2358" formatCode="General">
                  <c:v>0.31058495431771271</c:v>
                </c:pt>
                <c:pt idx="2359" formatCode="General">
                  <c:v>0.35558158830333753</c:v>
                </c:pt>
                <c:pt idx="2360" formatCode="General">
                  <c:v>0.40579072138097039</c:v>
                </c:pt>
                <c:pt idx="2361" formatCode="General">
                  <c:v>0.46224922318345973</c:v>
                </c:pt>
                <c:pt idx="2362" formatCode="General">
                  <c:v>0.44311173216151656</c:v>
                </c:pt>
                <c:pt idx="2363" formatCode="General">
                  <c:v>0.3508883484848484</c:v>
                </c:pt>
                <c:pt idx="2364" formatCode="General">
                  <c:v>0.30887938402593573</c:v>
                </c:pt>
                <c:pt idx="2365" formatCode="General">
                  <c:v>0.33767599691057837</c:v>
                </c:pt>
                <c:pt idx="2366" formatCode="General">
                  <c:v>0.37184849698528266</c:v>
                </c:pt>
                <c:pt idx="2367" formatCode="General">
                  <c:v>0.4444028726417617</c:v>
                </c:pt>
                <c:pt idx="2368" formatCode="General">
                  <c:v>0.44469593840502941</c:v>
                </c:pt>
                <c:pt idx="2369" formatCode="General">
                  <c:v>0.50957977714726932</c:v>
                </c:pt>
                <c:pt idx="2370" formatCode="General">
                  <c:v>0.46858695311780441</c:v>
                </c:pt>
                <c:pt idx="2371" formatCode="General">
                  <c:v>0.44142405609385005</c:v>
                </c:pt>
                <c:pt idx="2372" formatCode="General">
                  <c:v>0.37661560644370384</c:v>
                </c:pt>
                <c:pt idx="2373" formatCode="General">
                  <c:v>0.34043813324080496</c:v>
                </c:pt>
                <c:pt idx="2374" formatCode="General">
                  <c:v>0.47581866808451767</c:v>
                </c:pt>
                <c:pt idx="2375" formatCode="General">
                  <c:v>0.45281735682819413</c:v>
                </c:pt>
                <c:pt idx="2376" formatCode="General">
                  <c:v>0.39405029530175872</c:v>
                </c:pt>
                <c:pt idx="2377" formatCode="General">
                  <c:v>0.47335742784070134</c:v>
                </c:pt>
                <c:pt idx="2378" formatCode="General">
                  <c:v>0.42330404437170371</c:v>
                </c:pt>
                <c:pt idx="2379" formatCode="General">
                  <c:v>0.5224644795340978</c:v>
                </c:pt>
                <c:pt idx="2380" formatCode="General">
                  <c:v>0.41678727272727289</c:v>
                </c:pt>
                <c:pt idx="2381" formatCode="General">
                  <c:v>0.39773294392089065</c:v>
                </c:pt>
                <c:pt idx="2382" formatCode="General">
                  <c:v>0.38738103291507575</c:v>
                </c:pt>
                <c:pt idx="2383" formatCode="General">
                  <c:v>0.44397484906018603</c:v>
                </c:pt>
                <c:pt idx="2384" formatCode="General">
                  <c:v>0.51730697375541124</c:v>
                </c:pt>
                <c:pt idx="2385" formatCode="General">
                  <c:v>0.49537644480519433</c:v>
                </c:pt>
                <c:pt idx="2386" formatCode="General">
                  <c:v>0.48311330996533935</c:v>
                </c:pt>
                <c:pt idx="2387" formatCode="General">
                  <c:v>0.43004072659554315</c:v>
                </c:pt>
                <c:pt idx="2388" formatCode="General">
                  <c:v>0.46417366584193254</c:v>
                </c:pt>
                <c:pt idx="2389" formatCode="General">
                  <c:v>0.48005744054691357</c:v>
                </c:pt>
                <c:pt idx="2390" formatCode="General">
                  <c:v>0.52346351351351372</c:v>
                </c:pt>
                <c:pt idx="2391" formatCode="General">
                  <c:v>0.51524102770171076</c:v>
                </c:pt>
                <c:pt idx="2392" formatCode="General">
                  <c:v>0.46948376847977685</c:v>
                </c:pt>
                <c:pt idx="2393" formatCode="General">
                  <c:v>0.50792216170634907</c:v>
                </c:pt>
                <c:pt idx="2394" formatCode="General">
                  <c:v>0.37145569887800239</c:v>
                </c:pt>
                <c:pt idx="2395" formatCode="General">
                  <c:v>0.28029879210914976</c:v>
                </c:pt>
                <c:pt idx="2396" formatCode="General">
                  <c:v>0.39910720838794222</c:v>
                </c:pt>
                <c:pt idx="2397" formatCode="General">
                  <c:v>0.41055076318223893</c:v>
                </c:pt>
                <c:pt idx="2398" formatCode="General">
                  <c:v>0.48176462147608495</c:v>
                </c:pt>
                <c:pt idx="2399" formatCode="General">
                  <c:v>0.52318333836219888</c:v>
                </c:pt>
                <c:pt idx="2400" formatCode="General">
                  <c:v>0.42631798505593577</c:v>
                </c:pt>
                <c:pt idx="2401" formatCode="General">
                  <c:v>0.37498298434275551</c:v>
                </c:pt>
                <c:pt idx="2402" formatCode="General">
                  <c:v>0.48420365170694279</c:v>
                </c:pt>
                <c:pt idx="2403" formatCode="General">
                  <c:v>0.48259384482444978</c:v>
                </c:pt>
                <c:pt idx="2404" formatCode="General">
                  <c:v>0.53323954004065355</c:v>
                </c:pt>
                <c:pt idx="2405" formatCode="General">
                  <c:v>0.48284089763094973</c:v>
                </c:pt>
                <c:pt idx="2406" formatCode="General">
                  <c:v>0.4873566103098616</c:v>
                </c:pt>
                <c:pt idx="2407" formatCode="General">
                  <c:v>0.49115029301120994</c:v>
                </c:pt>
                <c:pt idx="2408" formatCode="General">
                  <c:v>0.34665118543431339</c:v>
                </c:pt>
                <c:pt idx="2409" formatCode="General">
                  <c:v>0.45318035255389222</c:v>
                </c:pt>
                <c:pt idx="2410" formatCode="General">
                  <c:v>0.36786793868232237</c:v>
                </c:pt>
                <c:pt idx="2411" formatCode="General">
                  <c:v>0.48600403779080892</c:v>
                </c:pt>
                <c:pt idx="2412" formatCode="General">
                  <c:v>0.53843815076869328</c:v>
                </c:pt>
                <c:pt idx="2413" formatCode="General">
                  <c:v>0.48324928571428571</c:v>
                </c:pt>
                <c:pt idx="2414" formatCode="General">
                  <c:v>0.43219271626078126</c:v>
                </c:pt>
                <c:pt idx="2415" formatCode="General">
                  <c:v>0.38363008893558737</c:v>
                </c:pt>
                <c:pt idx="2416" formatCode="General">
                  <c:v>0.48267935291997099</c:v>
                </c:pt>
                <c:pt idx="2417" formatCode="General">
                  <c:v>0.52435406926406936</c:v>
                </c:pt>
                <c:pt idx="2418" formatCode="General">
                  <c:v>0.49489232438657083</c:v>
                </c:pt>
                <c:pt idx="2419" formatCode="General">
                  <c:v>0.48199520552061215</c:v>
                </c:pt>
                <c:pt idx="2420" formatCode="General">
                  <c:v>0.44948060040884746</c:v>
                </c:pt>
                <c:pt idx="2421" formatCode="General">
                  <c:v>0.440140943152455</c:v>
                </c:pt>
                <c:pt idx="2422" formatCode="General">
                  <c:v>0.36045120641683337</c:v>
                </c:pt>
                <c:pt idx="2423" formatCode="General">
                  <c:v>0.44843039355305386</c:v>
                </c:pt>
                <c:pt idx="2424" formatCode="General">
                  <c:v>0.46120930232558133</c:v>
                </c:pt>
                <c:pt idx="2425" formatCode="General">
                  <c:v>0.55880570081709602</c:v>
                </c:pt>
                <c:pt idx="2426" formatCode="General">
                  <c:v>0.54272188246385933</c:v>
                </c:pt>
                <c:pt idx="2427" formatCode="General">
                  <c:v>0.54238795975638898</c:v>
                </c:pt>
                <c:pt idx="2428" formatCode="General">
                  <c:v>0.49969066659521999</c:v>
                </c:pt>
                <c:pt idx="2429" formatCode="General">
                  <c:v>0.43918614371413667</c:v>
                </c:pt>
                <c:pt idx="2430" formatCode="General">
                  <c:v>0.54264903968253964</c:v>
                </c:pt>
                <c:pt idx="2431" formatCode="General">
                  <c:v>0.56721310769098843</c:v>
                </c:pt>
                <c:pt idx="2432" formatCode="General">
                  <c:v>0.51286683583457426</c:v>
                </c:pt>
                <c:pt idx="2433" formatCode="General">
                  <c:v>0.55824136721474826</c:v>
                </c:pt>
                <c:pt idx="2434" formatCode="General">
                  <c:v>0.58587736991626804</c:v>
                </c:pt>
                <c:pt idx="2435" formatCode="General">
                  <c:v>0.56419116279069748</c:v>
                </c:pt>
                <c:pt idx="2436" formatCode="General">
                  <c:v>0.39585252695626982</c:v>
                </c:pt>
                <c:pt idx="2437" formatCode="General">
                  <c:v>0.40606656563429944</c:v>
                </c:pt>
                <c:pt idx="2438" formatCode="General">
                  <c:v>0.37104160769570976</c:v>
                </c:pt>
                <c:pt idx="2439" formatCode="General">
                  <c:v>0.4906665880503141</c:v>
                </c:pt>
                <c:pt idx="2440" formatCode="General">
                  <c:v>0.54072029662698395</c:v>
                </c:pt>
                <c:pt idx="2441" formatCode="General">
                  <c:v>0.58124945172302012</c:v>
                </c:pt>
                <c:pt idx="2442" formatCode="General">
                  <c:v>0.57129576097846069</c:v>
                </c:pt>
                <c:pt idx="2443" formatCode="General">
                  <c:v>0.50395364242657448</c:v>
                </c:pt>
                <c:pt idx="2444" formatCode="General">
                  <c:v>0.50211775919349289</c:v>
                </c:pt>
                <c:pt idx="2445" formatCode="General">
                  <c:v>0.55453028255528269</c:v>
                </c:pt>
                <c:pt idx="2446" formatCode="General">
                  <c:v>0.55651872586872586</c:v>
                </c:pt>
                <c:pt idx="2447" formatCode="General">
                  <c:v>0.55095928571428554</c:v>
                </c:pt>
                <c:pt idx="2448" formatCode="General">
                  <c:v>0.57702903357645852</c:v>
                </c:pt>
                <c:pt idx="2449" formatCode="General">
                  <c:v>0.57208090579077131</c:v>
                </c:pt>
                <c:pt idx="2450" formatCode="General">
                  <c:v>0.30187705882352944</c:v>
                </c:pt>
                <c:pt idx="2451" formatCode="General">
                  <c:v>0.2940566416627598</c:v>
                </c:pt>
                <c:pt idx="2452" formatCode="General">
                  <c:v>0.30410040424857321</c:v>
                </c:pt>
                <c:pt idx="2453" formatCode="General">
                  <c:v>0.36349560681751397</c:v>
                </c:pt>
                <c:pt idx="2454" formatCode="General">
                  <c:v>0.33822741228070174</c:v>
                </c:pt>
                <c:pt idx="2455" formatCode="General">
                  <c:v>0.32114225408737596</c:v>
                </c:pt>
                <c:pt idx="2456" formatCode="General">
                  <c:v>0.33920017628205135</c:v>
                </c:pt>
                <c:pt idx="2457" formatCode="General">
                  <c:v>0.31165917634996576</c:v>
                </c:pt>
                <c:pt idx="2458" formatCode="General">
                  <c:v>0.31689738865323436</c:v>
                </c:pt>
                <c:pt idx="2459" formatCode="General">
                  <c:v>0.28048221306277743</c:v>
                </c:pt>
                <c:pt idx="2460" formatCode="General">
                  <c:v>0.30458226137529931</c:v>
                </c:pt>
                <c:pt idx="2461" formatCode="General">
                  <c:v>0.32075933353667829</c:v>
                </c:pt>
                <c:pt idx="2462" formatCode="General">
                  <c:v>0.29085224071702942</c:v>
                </c:pt>
                <c:pt idx="2463" formatCode="General">
                  <c:v>0.28711800000000004</c:v>
                </c:pt>
                <c:pt idx="2464" formatCode="General">
                  <c:v>0.272050616583983</c:v>
                </c:pt>
                <c:pt idx="2465" formatCode="General">
                  <c:v>0.27461653104279682</c:v>
                </c:pt>
                <c:pt idx="2466" formatCode="General">
                  <c:v>0.31443569500674756</c:v>
                </c:pt>
                <c:pt idx="2467" formatCode="General">
                  <c:v>0.26353734958587283</c:v>
                </c:pt>
                <c:pt idx="2468" formatCode="General">
                  <c:v>0.24769919923596831</c:v>
                </c:pt>
                <c:pt idx="2469" formatCode="General">
                  <c:v>0.2908900212615167</c:v>
                </c:pt>
                <c:pt idx="2470" formatCode="General">
                  <c:v>0.29378621645021652</c:v>
                </c:pt>
                <c:pt idx="2471" formatCode="General">
                  <c:v>0.25676046677215186</c:v>
                </c:pt>
                <c:pt idx="2472" formatCode="General">
                  <c:v>0.24935025641025635</c:v>
                </c:pt>
                <c:pt idx="2473" formatCode="General">
                  <c:v>0.2561126842105263</c:v>
                </c:pt>
                <c:pt idx="2474" formatCode="General">
                  <c:v>0.27661429093567258</c:v>
                </c:pt>
                <c:pt idx="2475" formatCode="General">
                  <c:v>0.26188773141345867</c:v>
                </c:pt>
                <c:pt idx="2476" formatCode="General">
                  <c:v>0.24018841207526731</c:v>
                </c:pt>
                <c:pt idx="2477" formatCode="General">
                  <c:v>0.25319898734177221</c:v>
                </c:pt>
                <c:pt idx="2478" formatCode="General">
                  <c:v>0.24765340184266482</c:v>
                </c:pt>
                <c:pt idx="2479" formatCode="General">
                  <c:v>0.24233415032679734</c:v>
                </c:pt>
                <c:pt idx="2480" formatCode="General">
                  <c:v>0.23852687500000003</c:v>
                </c:pt>
                <c:pt idx="2481" formatCode="General">
                  <c:v>0.25431931818181819</c:v>
                </c:pt>
                <c:pt idx="2482" formatCode="General">
                  <c:v>0.24669909090909092</c:v>
                </c:pt>
                <c:pt idx="2483" formatCode="General">
                  <c:v>0.22953628899835798</c:v>
                </c:pt>
                <c:pt idx="2484" formatCode="General">
                  <c:v>0.25902703217935036</c:v>
                </c:pt>
                <c:pt idx="2485" formatCode="General">
                  <c:v>0.23463290762026401</c:v>
                </c:pt>
                <c:pt idx="2486" formatCode="General">
                  <c:v>0.25276362198795177</c:v>
                </c:pt>
                <c:pt idx="2487" formatCode="General">
                  <c:v>0.26658706140350863</c:v>
                </c:pt>
                <c:pt idx="2488" formatCode="General">
                  <c:v>0.2397676563396442</c:v>
                </c:pt>
                <c:pt idx="2489" formatCode="General">
                  <c:v>0.2338142857142857</c:v>
                </c:pt>
                <c:pt idx="2490" formatCode="General">
                  <c:v>0.23590307981927716</c:v>
                </c:pt>
                <c:pt idx="2491" formatCode="General">
                  <c:v>0.26255556686046505</c:v>
                </c:pt>
                <c:pt idx="2492" formatCode="General">
                  <c:v>0.24703164556962015</c:v>
                </c:pt>
                <c:pt idx="2493" formatCode="General">
                  <c:v>0.24753789743589744</c:v>
                </c:pt>
                <c:pt idx="2494" formatCode="General">
                  <c:v>0.25650843373493976</c:v>
                </c:pt>
                <c:pt idx="2495" formatCode="General">
                  <c:v>0.24863628048780489</c:v>
                </c:pt>
                <c:pt idx="2496" formatCode="General">
                  <c:v>0.24187030769230772</c:v>
                </c:pt>
                <c:pt idx="2497" formatCode="General">
                  <c:v>0.24444285714285718</c:v>
                </c:pt>
                <c:pt idx="2498" formatCode="General">
                  <c:v>0.26175410958904111</c:v>
                </c:pt>
                <c:pt idx="2499" formatCode="General">
                  <c:v>0.25032982456140351</c:v>
                </c:pt>
                <c:pt idx="2500" formatCode="General">
                  <c:v>0.25294374714046047</c:v>
                </c:pt>
                <c:pt idx="2501" formatCode="General">
                  <c:v>0.23753216040716041</c:v>
                </c:pt>
                <c:pt idx="2502" formatCode="General">
                  <c:v>0.25541282262041753</c:v>
                </c:pt>
                <c:pt idx="2503" formatCode="General">
                  <c:v>0.25117978639240512</c:v>
                </c:pt>
                <c:pt idx="2504" formatCode="General">
                  <c:v>0.24319970409337499</c:v>
                </c:pt>
                <c:pt idx="2505" formatCode="General">
                  <c:v>0.22706873881932021</c:v>
                </c:pt>
                <c:pt idx="2506" formatCode="General">
                  <c:v>0.35291466170323926</c:v>
                </c:pt>
                <c:pt idx="2507" formatCode="General">
                  <c:v>0.36262787456445988</c:v>
                </c:pt>
                <c:pt idx="2508" formatCode="General">
                  <c:v>0.38243589783281751</c:v>
                </c:pt>
                <c:pt idx="2509" formatCode="General">
                  <c:v>0.43721091503267984</c:v>
                </c:pt>
                <c:pt idx="2510" formatCode="General">
                  <c:v>0.41022877768432842</c:v>
                </c:pt>
                <c:pt idx="2511" formatCode="General">
                  <c:v>0.37898731266149877</c:v>
                </c:pt>
                <c:pt idx="2512" formatCode="General">
                  <c:v>0.41379597701149429</c:v>
                </c:pt>
                <c:pt idx="2513" formatCode="General">
                  <c:v>0.37519425609414409</c:v>
                </c:pt>
                <c:pt idx="2514" formatCode="General">
                  <c:v>0.40179787143465306</c:v>
                </c:pt>
                <c:pt idx="2515" formatCode="General">
                  <c:v>0.34202710843373491</c:v>
                </c:pt>
                <c:pt idx="2516" formatCode="General">
                  <c:v>0.38344534690486087</c:v>
                </c:pt>
                <c:pt idx="2517" formatCode="General">
                  <c:v>0.39715532128514053</c:v>
                </c:pt>
                <c:pt idx="2518" formatCode="General">
                  <c:v>0.35472000801924608</c:v>
                </c:pt>
                <c:pt idx="2519" formatCode="General">
                  <c:v>0.35509583982990789</c:v>
                </c:pt>
                <c:pt idx="2520" formatCode="General">
                  <c:v>0.32531400208986416</c:v>
                </c:pt>
                <c:pt idx="2521" formatCode="General">
                  <c:v>0.35471162219101121</c:v>
                </c:pt>
                <c:pt idx="2522" formatCode="General">
                  <c:v>0.38312846544071022</c:v>
                </c:pt>
                <c:pt idx="2523" formatCode="General">
                  <c:v>0.32407173171655934</c:v>
                </c:pt>
                <c:pt idx="2524" formatCode="General">
                  <c:v>0.30773689752496736</c:v>
                </c:pt>
                <c:pt idx="2525" formatCode="General">
                  <c:v>0.35627214712918659</c:v>
                </c:pt>
                <c:pt idx="2526" formatCode="General">
                  <c:v>0.35321255886970176</c:v>
                </c:pt>
                <c:pt idx="2527" formatCode="General">
                  <c:v>0.31618494623655896</c:v>
                </c:pt>
                <c:pt idx="2528" formatCode="General">
                  <c:v>0.30278606060606061</c:v>
                </c:pt>
                <c:pt idx="2529" formatCode="General">
                  <c:v>0.31744871980676331</c:v>
                </c:pt>
                <c:pt idx="2530" formatCode="General">
                  <c:v>0.34234587628865981</c:v>
                </c:pt>
                <c:pt idx="2531" formatCode="General">
                  <c:v>0.31660536398467432</c:v>
                </c:pt>
                <c:pt idx="2532" formatCode="General">
                  <c:v>0.28136854945054945</c:v>
                </c:pt>
                <c:pt idx="2533" formatCode="General">
                  <c:v>0.31379007037943701</c:v>
                </c:pt>
                <c:pt idx="2534" formatCode="General">
                  <c:v>0.30805754573170741</c:v>
                </c:pt>
                <c:pt idx="2535" formatCode="General">
                  <c:v>0.29380114942528723</c:v>
                </c:pt>
                <c:pt idx="2536" formatCode="General">
                  <c:v>0.30011798957557712</c:v>
                </c:pt>
                <c:pt idx="2537" formatCode="General">
                  <c:v>0.30541509152830992</c:v>
                </c:pt>
                <c:pt idx="2538" formatCode="General">
                  <c:v>0.29536932713418562</c:v>
                </c:pt>
                <c:pt idx="2539" formatCode="General">
                  <c:v>0.27332370647801357</c:v>
                </c:pt>
                <c:pt idx="2540" formatCode="General">
                  <c:v>0.32201188384214452</c:v>
                </c:pt>
                <c:pt idx="2541" formatCode="General">
                  <c:v>0.27742087221095324</c:v>
                </c:pt>
                <c:pt idx="2542" formatCode="General">
                  <c:v>0.30939919171866126</c:v>
                </c:pt>
                <c:pt idx="2543" formatCode="General">
                  <c:v>0.31925387192851828</c:v>
                </c:pt>
                <c:pt idx="2544" formatCode="General">
                  <c:v>0.28926868131868122</c:v>
                </c:pt>
                <c:pt idx="2545" formatCode="General">
                  <c:v>0.28443793756530822</c:v>
                </c:pt>
                <c:pt idx="2546" formatCode="General">
                  <c:v>0.28464129629629631</c:v>
                </c:pt>
                <c:pt idx="2547" formatCode="General">
                  <c:v>0.33113882152330426</c:v>
                </c:pt>
                <c:pt idx="2548" formatCode="General">
                  <c:v>0.29961126543209876</c:v>
                </c:pt>
                <c:pt idx="2549" formatCode="General">
                  <c:v>0.28802941538882809</c:v>
                </c:pt>
                <c:pt idx="2550" formatCode="General">
                  <c:v>0.31285942887931051</c:v>
                </c:pt>
                <c:pt idx="2551" formatCode="General">
                  <c:v>0.30852352490421453</c:v>
                </c:pt>
                <c:pt idx="2552" formatCode="General">
                  <c:v>0.29448403471528473</c:v>
                </c:pt>
                <c:pt idx="2553" formatCode="General">
                  <c:v>0.2985690131578948</c:v>
                </c:pt>
                <c:pt idx="2554" formatCode="General">
                  <c:v>0.31905467980295577</c:v>
                </c:pt>
                <c:pt idx="2555" formatCode="General">
                  <c:v>0.30493661144578316</c:v>
                </c:pt>
                <c:pt idx="2556" formatCode="General">
                  <c:v>0.298824089765656</c:v>
                </c:pt>
                <c:pt idx="2557" formatCode="General">
                  <c:v>0.28602228195937884</c:v>
                </c:pt>
                <c:pt idx="2558" formatCode="General">
                  <c:v>0.30582420977011504</c:v>
                </c:pt>
                <c:pt idx="2559" formatCode="General">
                  <c:v>0.30445256518082414</c:v>
                </c:pt>
                <c:pt idx="2560" formatCode="General">
                  <c:v>0.28827924242424247</c:v>
                </c:pt>
                <c:pt idx="2561" formatCode="General">
                  <c:v>0.27221566624095361</c:v>
                </c:pt>
                <c:pt idx="2562" formatCode="General">
                  <c:v>0.38878338557993736</c:v>
                </c:pt>
                <c:pt idx="2563" formatCode="General">
                  <c:v>0.57367749960882497</c:v>
                </c:pt>
                <c:pt idx="2564" formatCode="General">
                  <c:v>0.53370865931721201</c:v>
                </c:pt>
                <c:pt idx="2565" formatCode="General">
                  <c:v>0.53692132530120484</c:v>
                </c:pt>
                <c:pt idx="2566" formatCode="General">
                  <c:v>0.54927898700063427</c:v>
                </c:pt>
                <c:pt idx="2567" formatCode="General">
                  <c:v>0.45406552306788117</c:v>
                </c:pt>
                <c:pt idx="2568" formatCode="General">
                  <c:v>0.51096657665143352</c:v>
                </c:pt>
                <c:pt idx="2569" formatCode="General">
                  <c:v>0.52687673611111108</c:v>
                </c:pt>
                <c:pt idx="2570" formatCode="General">
                  <c:v>0.56569290814670548</c:v>
                </c:pt>
                <c:pt idx="2571" formatCode="General">
                  <c:v>0.52458222891566275</c:v>
                </c:pt>
                <c:pt idx="2572" formatCode="General">
                  <c:v>0.54084237376911803</c:v>
                </c:pt>
                <c:pt idx="2573" formatCode="General">
                  <c:v>0.55245833333333327</c:v>
                </c:pt>
                <c:pt idx="2574" formatCode="General">
                  <c:v>0.55619887921940947</c:v>
                </c:pt>
                <c:pt idx="2575" formatCode="General">
                  <c:v>0.59320227272727266</c:v>
                </c:pt>
                <c:pt idx="2576" formatCode="General">
                  <c:v>0.4024041641566265</c:v>
                </c:pt>
                <c:pt idx="2577" formatCode="General">
                  <c:v>0.52672909090909092</c:v>
                </c:pt>
                <c:pt idx="2578" formatCode="General">
                  <c:v>0.49178714859437744</c:v>
                </c:pt>
                <c:pt idx="2579" formatCode="General">
                  <c:v>0.47552033547179895</c:v>
                </c:pt>
                <c:pt idx="2580" formatCode="General">
                  <c:v>0.40990345700985759</c:v>
                </c:pt>
                <c:pt idx="2581" formatCode="General">
                  <c:v>0.49560758249641329</c:v>
                </c:pt>
                <c:pt idx="2582" formatCode="General">
                  <c:v>0.50135483251688084</c:v>
                </c:pt>
                <c:pt idx="2583" formatCode="General">
                  <c:v>0.49046651606425695</c:v>
                </c:pt>
                <c:pt idx="2584" formatCode="General">
                  <c:v>0.45979797083069113</c:v>
                </c:pt>
                <c:pt idx="2585" formatCode="General">
                  <c:v>0.47822789408866995</c:v>
                </c:pt>
                <c:pt idx="2586" formatCode="General">
                  <c:v>0.49207344377510037</c:v>
                </c:pt>
                <c:pt idx="2587" formatCode="General">
                  <c:v>0.47119678837052081</c:v>
                </c:pt>
                <c:pt idx="2588" formatCode="General">
                  <c:v>0.41569433436532527</c:v>
                </c:pt>
                <c:pt idx="2589" formatCode="General">
                  <c:v>0.45428381962864717</c:v>
                </c:pt>
                <c:pt idx="2590" formatCode="General">
                  <c:v>0.40899738865323421</c:v>
                </c:pt>
                <c:pt idx="2591" formatCode="General">
                  <c:v>0.46449955443626489</c:v>
                </c:pt>
                <c:pt idx="2592" formatCode="General">
                  <c:v>0.46626225901833251</c:v>
                </c:pt>
                <c:pt idx="2593" formatCode="General">
                  <c:v>0.43992411764705863</c:v>
                </c:pt>
                <c:pt idx="2594" formatCode="General">
                  <c:v>0.44179692771084356</c:v>
                </c:pt>
                <c:pt idx="2595" formatCode="General">
                  <c:v>0.43559542124542111</c:v>
                </c:pt>
                <c:pt idx="2596" formatCode="General">
                  <c:v>0.49629877440797687</c:v>
                </c:pt>
                <c:pt idx="2597" formatCode="General">
                  <c:v>0.4700641111111109</c:v>
                </c:pt>
                <c:pt idx="2598" formatCode="General">
                  <c:v>0.46063131820165865</c:v>
                </c:pt>
                <c:pt idx="2599" formatCode="General">
                  <c:v>0.52346320502539401</c:v>
                </c:pt>
                <c:pt idx="2600" formatCode="General">
                  <c:v>0.44869367816091954</c:v>
                </c:pt>
                <c:pt idx="2601" formatCode="General">
                  <c:v>0.44693013643659713</c:v>
                </c:pt>
                <c:pt idx="2602" formatCode="General">
                  <c:v>0.45326741030054291</c:v>
                </c:pt>
                <c:pt idx="2603" formatCode="General">
                  <c:v>0.50692027793533767</c:v>
                </c:pt>
                <c:pt idx="2604" formatCode="General">
                  <c:v>0.42848563218390801</c:v>
                </c:pt>
                <c:pt idx="2605" formatCode="General">
                  <c:v>0.4669385233240656</c:v>
                </c:pt>
                <c:pt idx="2606" formatCode="General">
                  <c:v>0.47715629746835447</c:v>
                </c:pt>
                <c:pt idx="2607" formatCode="General">
                  <c:v>0.48519239752863175</c:v>
                </c:pt>
                <c:pt idx="2608" formatCode="General">
                  <c:v>0.4641321679197995</c:v>
                </c:pt>
                <c:pt idx="2609" formatCode="General">
                  <c:v>0.460783858012696</c:v>
                </c:pt>
                <c:pt idx="2610" formatCode="General">
                  <c:v>0.4965290549169859</c:v>
                </c:pt>
                <c:pt idx="2611" formatCode="General">
                  <c:v>0.4602156180276662</c:v>
                </c:pt>
                <c:pt idx="2612" formatCode="General">
                  <c:v>0.44807220099911849</c:v>
                </c:pt>
                <c:pt idx="2613" formatCode="General">
                  <c:v>0.46781012658227844</c:v>
                </c:pt>
                <c:pt idx="2614" formatCode="General">
                  <c:v>0.49011107954545441</c:v>
                </c:pt>
                <c:pt idx="2615" formatCode="General">
                  <c:v>0.50360375468603558</c:v>
                </c:pt>
                <c:pt idx="2616" formatCode="General">
                  <c:v>0.46097952638316031</c:v>
                </c:pt>
                <c:pt idx="2617" formatCode="General">
                  <c:v>0.4605528581460675</c:v>
                </c:pt>
                <c:pt idx="2618" formatCode="General">
                  <c:v>0.34390695187165776</c:v>
                </c:pt>
                <c:pt idx="2619" formatCode="General">
                  <c:v>0.59343622504537208</c:v>
                </c:pt>
                <c:pt idx="2620" formatCode="General">
                  <c:v>0.53922445652173923</c:v>
                </c:pt>
                <c:pt idx="2621" formatCode="General">
                  <c:v>0.50032824401052467</c:v>
                </c:pt>
                <c:pt idx="2622" formatCode="General">
                  <c:v>0.52068319148936149</c:v>
                </c:pt>
                <c:pt idx="2623" formatCode="General">
                  <c:v>0.40757191404297843</c:v>
                </c:pt>
                <c:pt idx="2624" formatCode="General">
                  <c:v>0.46136914953933383</c:v>
                </c:pt>
                <c:pt idx="2625" formatCode="General">
                  <c:v>0.51805572753396012</c:v>
                </c:pt>
                <c:pt idx="2626" formatCode="General">
                  <c:v>0.54532954545454548</c:v>
                </c:pt>
                <c:pt idx="2627" formatCode="General">
                  <c:v>0.50026814479638015</c:v>
                </c:pt>
                <c:pt idx="2628" formatCode="General">
                  <c:v>0.5708093196004993</c:v>
                </c:pt>
                <c:pt idx="2629" formatCode="General">
                  <c:v>0.54510666853460343</c:v>
                </c:pt>
                <c:pt idx="2630" formatCode="General">
                  <c:v>0.58280529597149899</c:v>
                </c:pt>
                <c:pt idx="2631" formatCode="General">
                  <c:v>0.61277667842215244</c:v>
                </c:pt>
                <c:pt idx="2632" formatCode="General">
                  <c:v>0.46441666262430259</c:v>
                </c:pt>
                <c:pt idx="2633" formatCode="General">
                  <c:v>0.47855841475329747</c:v>
                </c:pt>
                <c:pt idx="2634" formatCode="General">
                  <c:v>0.38865459900845734</c:v>
                </c:pt>
                <c:pt idx="2635" formatCode="General">
                  <c:v>0.47732350444830762</c:v>
                </c:pt>
                <c:pt idx="2636" formatCode="General">
                  <c:v>0.40141589347079032</c:v>
                </c:pt>
                <c:pt idx="2637" formatCode="General">
                  <c:v>0.44534015151515138</c:v>
                </c:pt>
                <c:pt idx="2638" formatCode="General">
                  <c:v>0.50302623506331379</c:v>
                </c:pt>
                <c:pt idx="2639" formatCode="General">
                  <c:v>0.45883832941483793</c:v>
                </c:pt>
                <c:pt idx="2640" formatCode="General">
                  <c:v>0.42572911821705439</c:v>
                </c:pt>
                <c:pt idx="2641" formatCode="General">
                  <c:v>0.44571932234432227</c:v>
                </c:pt>
                <c:pt idx="2642" formatCode="General">
                  <c:v>0.44698022575250851</c:v>
                </c:pt>
                <c:pt idx="2643" formatCode="General">
                  <c:v>0.45612358957219246</c:v>
                </c:pt>
                <c:pt idx="2644" formatCode="General">
                  <c:v>0.39335974969474979</c:v>
                </c:pt>
                <c:pt idx="2645" formatCode="General">
                  <c:v>0.45051860152398027</c:v>
                </c:pt>
                <c:pt idx="2646" formatCode="General">
                  <c:v>0.4051980553759964</c:v>
                </c:pt>
                <c:pt idx="2647" formatCode="General">
                  <c:v>0.41465889555222379</c:v>
                </c:pt>
                <c:pt idx="2648" formatCode="General">
                  <c:v>0.4866841225784525</c:v>
                </c:pt>
                <c:pt idx="2649" formatCode="General">
                  <c:v>0.43808594202898543</c:v>
                </c:pt>
                <c:pt idx="2650" formatCode="General">
                  <c:v>0.41495893176590848</c:v>
                </c:pt>
                <c:pt idx="2651" formatCode="General">
                  <c:v>0.39895670731707322</c:v>
                </c:pt>
                <c:pt idx="2652" formatCode="General">
                  <c:v>0.42263126695079434</c:v>
                </c:pt>
                <c:pt idx="2653" formatCode="General">
                  <c:v>0.40940963855421675</c:v>
                </c:pt>
                <c:pt idx="2654" formatCode="General">
                  <c:v>0.43856200607902729</c:v>
                </c:pt>
                <c:pt idx="2655" formatCode="General">
                  <c:v>0.50559090439276488</c:v>
                </c:pt>
                <c:pt idx="2656" formatCode="General">
                  <c:v>0.41308326617826624</c:v>
                </c:pt>
                <c:pt idx="2657" formatCode="General">
                  <c:v>0.42247093892812637</c:v>
                </c:pt>
                <c:pt idx="2658" formatCode="General">
                  <c:v>0.45310578339186597</c:v>
                </c:pt>
                <c:pt idx="2659" formatCode="General">
                  <c:v>0.50430898067449781</c:v>
                </c:pt>
                <c:pt idx="2660" formatCode="General">
                  <c:v>0.40229586894586888</c:v>
                </c:pt>
                <c:pt idx="2661" formatCode="General">
                  <c:v>0.45537241379310345</c:v>
                </c:pt>
                <c:pt idx="2662" formatCode="General">
                  <c:v>0.44089521963824296</c:v>
                </c:pt>
                <c:pt idx="2663" formatCode="General">
                  <c:v>0.41497413567312719</c:v>
                </c:pt>
                <c:pt idx="2664" formatCode="General">
                  <c:v>0.43423773993808057</c:v>
                </c:pt>
                <c:pt idx="2665" formatCode="General">
                  <c:v>0.46309479166666673</c:v>
                </c:pt>
                <c:pt idx="2666" formatCode="General">
                  <c:v>0.43071699320794143</c:v>
                </c:pt>
                <c:pt idx="2667" formatCode="General">
                  <c:v>0.4276643837535013</c:v>
                </c:pt>
                <c:pt idx="2668" formatCode="General">
                  <c:v>0.39787043812104789</c:v>
                </c:pt>
                <c:pt idx="2669" formatCode="General">
                  <c:v>0.45763757268424621</c:v>
                </c:pt>
                <c:pt idx="2670" formatCode="General">
                  <c:v>0.47403591954023</c:v>
                </c:pt>
                <c:pt idx="2671" formatCode="General">
                  <c:v>0.45121543149341548</c:v>
                </c:pt>
                <c:pt idx="2672" formatCode="General">
                  <c:v>0.4128594634351358</c:v>
                </c:pt>
                <c:pt idx="2673" formatCode="General">
                  <c:v>0.44374243179615014</c:v>
                </c:pt>
                <c:pt idx="2674" formatCode="General">
                  <c:v>0.20118425539977269</c:v>
                </c:pt>
                <c:pt idx="2675" formatCode="General">
                  <c:v>0.20667901284651785</c:v>
                </c:pt>
                <c:pt idx="2676" formatCode="General">
                  <c:v>0.25331840975116837</c:v>
                </c:pt>
                <c:pt idx="2677" formatCode="General">
                  <c:v>0.26453453421578427</c:v>
                </c:pt>
                <c:pt idx="2678" formatCode="General">
                  <c:v>0.24845189873417722</c:v>
                </c:pt>
                <c:pt idx="2679" formatCode="General">
                  <c:v>0.27528728685107995</c:v>
                </c:pt>
                <c:pt idx="2680" formatCode="General">
                  <c:v>0.23292695158102766</c:v>
                </c:pt>
                <c:pt idx="2681" formatCode="General">
                  <c:v>0.26142090029867726</c:v>
                </c:pt>
                <c:pt idx="2682" formatCode="General">
                  <c:v>0.27907312516331328</c:v>
                </c:pt>
                <c:pt idx="2683" formatCode="General">
                  <c:v>0.29447190476190477</c:v>
                </c:pt>
                <c:pt idx="2684" formatCode="General">
                  <c:v>0.27450961124401918</c:v>
                </c:pt>
                <c:pt idx="2685" formatCode="General">
                  <c:v>0.26362089204912742</c:v>
                </c:pt>
                <c:pt idx="2686" formatCode="General">
                  <c:v>0.32205281369379957</c:v>
                </c:pt>
                <c:pt idx="2687" formatCode="General">
                  <c:v>0.2700722891566264</c:v>
                </c:pt>
                <c:pt idx="2688" formatCode="General">
                  <c:v>0.2563435850535668</c:v>
                </c:pt>
                <c:pt idx="2689" formatCode="General">
                  <c:v>0.21869316156528479</c:v>
                </c:pt>
                <c:pt idx="2690" formatCode="General">
                  <c:v>0.25129885964912285</c:v>
                </c:pt>
                <c:pt idx="2691" formatCode="General">
                  <c:v>0.28126805608184913</c:v>
                </c:pt>
                <c:pt idx="2692" formatCode="General">
                  <c:v>0.25574025297619063</c:v>
                </c:pt>
                <c:pt idx="2693" formatCode="General">
                  <c:v>0.269127032967033</c:v>
                </c:pt>
                <c:pt idx="2694" formatCode="General">
                  <c:v>0.32588931923331133</c:v>
                </c:pt>
                <c:pt idx="2695" formatCode="General">
                  <c:v>0.32196371872808049</c:v>
                </c:pt>
                <c:pt idx="2696" formatCode="General">
                  <c:v>0.32799764799154335</c:v>
                </c:pt>
                <c:pt idx="2697" formatCode="General">
                  <c:v>0.29056124495741831</c:v>
                </c:pt>
                <c:pt idx="2698" formatCode="General">
                  <c:v>0.28405374533889016</c:v>
                </c:pt>
                <c:pt idx="2699" formatCode="General">
                  <c:v>0.28194023336214347</c:v>
                </c:pt>
                <c:pt idx="2700" formatCode="General">
                  <c:v>0.28270360486891388</c:v>
                </c:pt>
                <c:pt idx="2701" formatCode="General">
                  <c:v>0.25474106490436288</c:v>
                </c:pt>
                <c:pt idx="2702" formatCode="General">
                  <c:v>0.3035930933034463</c:v>
                </c:pt>
                <c:pt idx="2703" formatCode="General">
                  <c:v>0.28565400540054015</c:v>
                </c:pt>
                <c:pt idx="2704" formatCode="General">
                  <c:v>0.29004658869395705</c:v>
                </c:pt>
                <c:pt idx="2705" formatCode="General">
                  <c:v>0.32065248138957814</c:v>
                </c:pt>
                <c:pt idx="2706" formatCode="General">
                  <c:v>0.32456650280898874</c:v>
                </c:pt>
                <c:pt idx="2707" formatCode="General">
                  <c:v>0.30998025265957452</c:v>
                </c:pt>
                <c:pt idx="2708" formatCode="General">
                  <c:v>0.29277241508491514</c:v>
                </c:pt>
                <c:pt idx="2709" formatCode="General">
                  <c:v>0.29476171725849565</c:v>
                </c:pt>
                <c:pt idx="2710" formatCode="General">
                  <c:v>0.33339111797752796</c:v>
                </c:pt>
                <c:pt idx="2711" formatCode="General">
                  <c:v>0.32132000645716746</c:v>
                </c:pt>
                <c:pt idx="2712" formatCode="General">
                  <c:v>0.3603066569954867</c:v>
                </c:pt>
                <c:pt idx="2713" formatCode="General">
                  <c:v>0.33723821324951642</c:v>
                </c:pt>
                <c:pt idx="2714" formatCode="General">
                  <c:v>0.28971794666008144</c:v>
                </c:pt>
                <c:pt idx="2715" formatCode="General">
                  <c:v>0.36087942307692311</c:v>
                </c:pt>
                <c:pt idx="2716" formatCode="General">
                  <c:v>0.21933724489795919</c:v>
                </c:pt>
                <c:pt idx="2717" formatCode="General">
                  <c:v>0.21764667966442158</c:v>
                </c:pt>
                <c:pt idx="2718" formatCode="General">
                  <c:v>0.3222902073732718</c:v>
                </c:pt>
                <c:pt idx="2719" formatCode="General">
                  <c:v>0.23993970588235297</c:v>
                </c:pt>
                <c:pt idx="2720" formatCode="General">
                  <c:v>0.28364760291818658</c:v>
                </c:pt>
                <c:pt idx="2721" formatCode="General">
                  <c:v>0.25888862499999998</c:v>
                </c:pt>
                <c:pt idx="2722" formatCode="General">
                  <c:v>0.25589789473684221</c:v>
                </c:pt>
                <c:pt idx="2723" formatCode="General">
                  <c:v>0.23746666666666666</c:v>
                </c:pt>
                <c:pt idx="2724" formatCode="General">
                  <c:v>0.2757316363636364</c:v>
                </c:pt>
                <c:pt idx="2725" formatCode="General">
                  <c:v>0.28350271739130434</c:v>
                </c:pt>
                <c:pt idx="2726" formatCode="General">
                  <c:v>0.28197694627192976</c:v>
                </c:pt>
                <c:pt idx="2727" formatCode="General">
                  <c:v>0.30598294986263735</c:v>
                </c:pt>
                <c:pt idx="2728" formatCode="General">
                  <c:v>0.31888557387057392</c:v>
                </c:pt>
                <c:pt idx="2729" formatCode="General">
                  <c:v>0.19956419294990724</c:v>
                </c:pt>
                <c:pt idx="2730" formatCode="General">
                  <c:v>0.20902631390348783</c:v>
                </c:pt>
                <c:pt idx="2731" formatCode="General">
                  <c:v>0.22213380813953498</c:v>
                </c:pt>
                <c:pt idx="2732" formatCode="General">
                  <c:v>0.28601658727935009</c:v>
                </c:pt>
                <c:pt idx="2733" formatCode="General">
                  <c:v>0.29943089296274394</c:v>
                </c:pt>
                <c:pt idx="2734" formatCode="General">
                  <c:v>0.28407361883574345</c:v>
                </c:pt>
                <c:pt idx="2735" formatCode="General">
                  <c:v>0.34784450980392162</c:v>
                </c:pt>
                <c:pt idx="2736" formatCode="General">
                  <c:v>0.25331956339712919</c:v>
                </c:pt>
                <c:pt idx="2737" formatCode="General">
                  <c:v>0.27943544802867382</c:v>
                </c:pt>
                <c:pt idx="2738" formatCode="General">
                  <c:v>0.33177556116722784</c:v>
                </c:pt>
                <c:pt idx="2739" formatCode="General">
                  <c:v>0.35458143867626635</c:v>
                </c:pt>
                <c:pt idx="2740" formatCode="General">
                  <c:v>0.32153018950803203</c:v>
                </c:pt>
                <c:pt idx="2741" formatCode="General">
                  <c:v>0.30180113844393591</c:v>
                </c:pt>
                <c:pt idx="2742" formatCode="General">
                  <c:v>0.38077500000000003</c:v>
                </c:pt>
                <c:pt idx="2743" formatCode="General">
                  <c:v>0.37289756554307119</c:v>
                </c:pt>
                <c:pt idx="2744" formatCode="General">
                  <c:v>0.28904940503432497</c:v>
                </c:pt>
                <c:pt idx="2745" formatCode="General">
                  <c:v>0.23522999999999994</c:v>
                </c:pt>
                <c:pt idx="2746" formatCode="General">
                  <c:v>0.27413202838827844</c:v>
                </c:pt>
                <c:pt idx="2747" formatCode="General">
                  <c:v>0.3392236832133384</c:v>
                </c:pt>
                <c:pt idx="2748" formatCode="General">
                  <c:v>0.30203849016480599</c:v>
                </c:pt>
                <c:pt idx="2749" formatCode="General">
                  <c:v>0.29802645245272674</c:v>
                </c:pt>
                <c:pt idx="2750" formatCode="General">
                  <c:v>0.39900384615384632</c:v>
                </c:pt>
                <c:pt idx="2751" formatCode="General">
                  <c:v>0.4049771036204744</c:v>
                </c:pt>
                <c:pt idx="2752" formatCode="General">
                  <c:v>0.39063820512820518</c:v>
                </c:pt>
                <c:pt idx="2753" formatCode="General">
                  <c:v>0.34886724393864427</c:v>
                </c:pt>
                <c:pt idx="2754" formatCode="General">
                  <c:v>0.33647242894056839</c:v>
                </c:pt>
                <c:pt idx="2755" formatCode="General">
                  <c:v>0.34411145104895102</c:v>
                </c:pt>
                <c:pt idx="2756" formatCode="General">
                  <c:v>0.32513923076923068</c:v>
                </c:pt>
                <c:pt idx="2757" formatCode="General">
                  <c:v>0.26728954822954815</c:v>
                </c:pt>
                <c:pt idx="2758" formatCode="General">
                  <c:v>0.35166533768273545</c:v>
                </c:pt>
                <c:pt idx="2759" formatCode="General">
                  <c:v>0.32495110609965633</c:v>
                </c:pt>
                <c:pt idx="2760" formatCode="General">
                  <c:v>0.32154285714285724</c:v>
                </c:pt>
                <c:pt idx="2761" formatCode="General">
                  <c:v>0.40223907496012762</c:v>
                </c:pt>
                <c:pt idx="2762" formatCode="General">
                  <c:v>0.39890779306220092</c:v>
                </c:pt>
                <c:pt idx="2763" formatCode="General">
                  <c:v>0.37837455592105262</c:v>
                </c:pt>
                <c:pt idx="2764" formatCode="General">
                  <c:v>0.36137637362637365</c:v>
                </c:pt>
                <c:pt idx="2765" formatCode="General">
                  <c:v>0.32931125133309624</c:v>
                </c:pt>
                <c:pt idx="2766" formatCode="General">
                  <c:v>0.38987273325358845</c:v>
                </c:pt>
                <c:pt idx="2767" formatCode="General">
                  <c:v>0.41846945542380332</c:v>
                </c:pt>
                <c:pt idx="2768" formatCode="General">
                  <c:v>0.45451086956521736</c:v>
                </c:pt>
                <c:pt idx="2769" formatCode="General">
                  <c:v>0.41307632709807895</c:v>
                </c:pt>
                <c:pt idx="2770" formatCode="General">
                  <c:v>0.33044693024366933</c:v>
                </c:pt>
                <c:pt idx="2771" formatCode="General">
                  <c:v>0.45794465789473671</c:v>
                </c:pt>
                <c:pt idx="2772" formatCode="General">
                  <c:v>0.24788604447776108</c:v>
                </c:pt>
                <c:pt idx="2773" formatCode="General">
                  <c:v>0.23966653689284387</c:v>
                </c:pt>
                <c:pt idx="2774" formatCode="General">
                  <c:v>0.41929235955056199</c:v>
                </c:pt>
                <c:pt idx="2775" formatCode="General">
                  <c:v>0.25473614334837741</c:v>
                </c:pt>
                <c:pt idx="2776" formatCode="General">
                  <c:v>0.35348259733472687</c:v>
                </c:pt>
                <c:pt idx="2777" formatCode="General">
                  <c:v>0.28552485069278544</c:v>
                </c:pt>
                <c:pt idx="2778" formatCode="General">
                  <c:v>0.28113275862068965</c:v>
                </c:pt>
                <c:pt idx="2779" formatCode="General">
                  <c:v>0.26393227362691735</c:v>
                </c:pt>
                <c:pt idx="2780" formatCode="General">
                  <c:v>0.30731833333333336</c:v>
                </c:pt>
                <c:pt idx="2781" formatCode="General">
                  <c:v>0.33848518586451459</c:v>
                </c:pt>
                <c:pt idx="2782" formatCode="General">
                  <c:v>0.33399808632917571</c:v>
                </c:pt>
                <c:pt idx="2783" formatCode="General">
                  <c:v>0.34712222638680668</c:v>
                </c:pt>
                <c:pt idx="2784" formatCode="General">
                  <c:v>0.38563834541062803</c:v>
                </c:pt>
                <c:pt idx="2785" formatCode="General">
                  <c:v>0.21921252999873692</c:v>
                </c:pt>
                <c:pt idx="2786" formatCode="General">
                  <c:v>0.23534982843137253</c:v>
                </c:pt>
                <c:pt idx="2787" formatCode="General">
                  <c:v>0.25550738926524236</c:v>
                </c:pt>
                <c:pt idx="2788" formatCode="General">
                  <c:v>0.34080190040227498</c:v>
                </c:pt>
                <c:pt idx="2789" formatCode="General">
                  <c:v>0.34476737599749652</c:v>
                </c:pt>
                <c:pt idx="2790" formatCode="General">
                  <c:v>0.33549028892455851</c:v>
                </c:pt>
                <c:pt idx="2791" formatCode="General">
                  <c:v>0.45746861842105258</c:v>
                </c:pt>
                <c:pt idx="2792" formatCode="General">
                  <c:v>0.30224345829569399</c:v>
                </c:pt>
                <c:pt idx="2793" formatCode="General">
                  <c:v>0.32100101747815224</c:v>
                </c:pt>
                <c:pt idx="2794" formatCode="General">
                  <c:v>0.40146351488743648</c:v>
                </c:pt>
                <c:pt idx="2795" formatCode="General">
                  <c:v>0.44739399784997602</c:v>
                </c:pt>
                <c:pt idx="2796" formatCode="General">
                  <c:v>0.39086095751426753</c:v>
                </c:pt>
                <c:pt idx="2797" formatCode="General">
                  <c:v>0.35979242145311729</c:v>
                </c:pt>
                <c:pt idx="2798" formatCode="General">
                  <c:v>0.46962416319312883</c:v>
                </c:pt>
                <c:pt idx="2799" formatCode="General">
                  <c:v>0.44312264814194852</c:v>
                </c:pt>
                <c:pt idx="2800" formatCode="General">
                  <c:v>0.33070879120879126</c:v>
                </c:pt>
                <c:pt idx="2801" formatCode="General">
                  <c:v>0.26757533091908087</c:v>
                </c:pt>
                <c:pt idx="2802" formatCode="General">
                  <c:v>0.32205746951219505</c:v>
                </c:pt>
                <c:pt idx="2803" formatCode="General">
                  <c:v>0.41221381506090804</c:v>
                </c:pt>
                <c:pt idx="2804" formatCode="General">
                  <c:v>0.34138485671936758</c:v>
                </c:pt>
                <c:pt idx="2805" formatCode="General">
                  <c:v>0.34966363693153429</c:v>
                </c:pt>
                <c:pt idx="2806" formatCode="General">
                  <c:v>0.50310686524002313</c:v>
                </c:pt>
                <c:pt idx="2807" formatCode="General">
                  <c:v>0.49439546823246006</c:v>
                </c:pt>
                <c:pt idx="2808" formatCode="General">
                  <c:v>0.51194954405162751</c:v>
                </c:pt>
                <c:pt idx="2809" formatCode="General">
                  <c:v>0.45613744252873567</c:v>
                </c:pt>
                <c:pt idx="2810" formatCode="General">
                  <c:v>0.38980054945054943</c:v>
                </c:pt>
                <c:pt idx="2811" formatCode="General">
                  <c:v>0.41887983397002637</c:v>
                </c:pt>
                <c:pt idx="2812" formatCode="General">
                  <c:v>0.4057320054945055</c:v>
                </c:pt>
                <c:pt idx="2813" formatCode="General">
                  <c:v>0.31727279154322652</c:v>
                </c:pt>
                <c:pt idx="2814" formatCode="General">
                  <c:v>0.41303094606542873</c:v>
                </c:pt>
                <c:pt idx="2815" formatCode="General">
                  <c:v>0.38352599190283398</c:v>
                </c:pt>
                <c:pt idx="2816" formatCode="General">
                  <c:v>0.3485355555555556</c:v>
                </c:pt>
                <c:pt idx="2817" formatCode="General">
                  <c:v>0.49249597701149428</c:v>
                </c:pt>
                <c:pt idx="2818" formatCode="General">
                  <c:v>0.49619006410256411</c:v>
                </c:pt>
                <c:pt idx="2819" formatCode="General">
                  <c:v>0.46540224719101131</c:v>
                </c:pt>
                <c:pt idx="2820" formatCode="General">
                  <c:v>0.42068920273905608</c:v>
                </c:pt>
                <c:pt idx="2821" formatCode="General">
                  <c:v>0.36854706107845636</c:v>
                </c:pt>
                <c:pt idx="2822" formatCode="General">
                  <c:v>0.4722544747844265</c:v>
                </c:pt>
                <c:pt idx="2823" formatCode="General">
                  <c:v>0.51321476238624864</c:v>
                </c:pt>
                <c:pt idx="2824" formatCode="General">
                  <c:v>0.55064019607843129</c:v>
                </c:pt>
                <c:pt idx="2825" formatCode="General">
                  <c:v>0.50046527725148415</c:v>
                </c:pt>
                <c:pt idx="2826" formatCode="General">
                  <c:v>0.38973253588516743</c:v>
                </c:pt>
                <c:pt idx="2827" formatCode="General">
                  <c:v>0.57013709558823544</c:v>
                </c:pt>
                <c:pt idx="2828" formatCode="General">
                  <c:v>0.25681472540045769</c:v>
                </c:pt>
                <c:pt idx="2829" formatCode="General">
                  <c:v>0.26929738955823301</c:v>
                </c:pt>
                <c:pt idx="2830" formatCode="General">
                  <c:v>0.54304284630940347</c:v>
                </c:pt>
                <c:pt idx="2831" formatCode="General">
                  <c:v>0.28067664560681749</c:v>
                </c:pt>
                <c:pt idx="2832" formatCode="General">
                  <c:v>0.45393459928229685</c:v>
                </c:pt>
                <c:pt idx="2833" formatCode="General">
                  <c:v>0.33165033088235291</c:v>
                </c:pt>
                <c:pt idx="2834" formatCode="General">
                  <c:v>0.31276686274509791</c:v>
                </c:pt>
                <c:pt idx="2835" formatCode="General">
                  <c:v>0.28974136178861798</c:v>
                </c:pt>
                <c:pt idx="2836" formatCode="General">
                  <c:v>0.35150759803921566</c:v>
                </c:pt>
                <c:pt idx="2837" formatCode="General">
                  <c:v>0.41397549684358192</c:v>
                </c:pt>
                <c:pt idx="2838" formatCode="General">
                  <c:v>0.37955567095970089</c:v>
                </c:pt>
                <c:pt idx="2839" formatCode="General">
                  <c:v>0.4170206397016637</c:v>
                </c:pt>
                <c:pt idx="2840" formatCode="General">
                  <c:v>0.46268114056224896</c:v>
                </c:pt>
                <c:pt idx="2841" formatCode="General">
                  <c:v>0.23184857286288016</c:v>
                </c:pt>
                <c:pt idx="2842" formatCode="General">
                  <c:v>0.24002086345381529</c:v>
                </c:pt>
                <c:pt idx="2843" formatCode="General">
                  <c:v>0.29720499084249086</c:v>
                </c:pt>
                <c:pt idx="2844" formatCode="General">
                  <c:v>0.36959560439560424</c:v>
                </c:pt>
                <c:pt idx="2845" formatCode="General">
                  <c:v>0.42873571428571433</c:v>
                </c:pt>
                <c:pt idx="2846" formatCode="General">
                  <c:v>0.41642875583968536</c:v>
                </c:pt>
                <c:pt idx="2847" formatCode="General">
                  <c:v>0.65719817337461317</c:v>
                </c:pt>
                <c:pt idx="2848" formatCode="General">
                  <c:v>0.36781651509410129</c:v>
                </c:pt>
                <c:pt idx="2849" formatCode="General">
                  <c:v>0.41797751747731671</c:v>
                </c:pt>
                <c:pt idx="2850" formatCode="General">
                  <c:v>0.46230979802033167</c:v>
                </c:pt>
                <c:pt idx="2851" formatCode="General">
                  <c:v>0.49742512991339088</c:v>
                </c:pt>
                <c:pt idx="2852" formatCode="General">
                  <c:v>0.41448420876770908</c:v>
                </c:pt>
                <c:pt idx="2853" formatCode="General">
                  <c:v>0.39840412618214782</c:v>
                </c:pt>
                <c:pt idx="2854" formatCode="General">
                  <c:v>0.5048884281842817</c:v>
                </c:pt>
                <c:pt idx="2855" formatCode="General">
                  <c:v>0.61298592276895258</c:v>
                </c:pt>
                <c:pt idx="2856" formatCode="General">
                  <c:v>0.32781840020444675</c:v>
                </c:pt>
                <c:pt idx="2857" formatCode="General">
                  <c:v>0.26627745061265318</c:v>
                </c:pt>
                <c:pt idx="2858" formatCode="General">
                  <c:v>0.32296294117647062</c:v>
                </c:pt>
                <c:pt idx="2859" formatCode="General">
                  <c:v>0.40723543956043973</c:v>
                </c:pt>
                <c:pt idx="2860" formatCode="General">
                  <c:v>0.40097775985663081</c:v>
                </c:pt>
                <c:pt idx="2861" formatCode="General">
                  <c:v>0.39346757716647296</c:v>
                </c:pt>
                <c:pt idx="2862" formatCode="General">
                  <c:v>0.65016985370950886</c:v>
                </c:pt>
                <c:pt idx="2863" formatCode="General">
                  <c:v>0.5827230769230769</c:v>
                </c:pt>
                <c:pt idx="2864" formatCode="General">
                  <c:v>0.54044100477850954</c:v>
                </c:pt>
                <c:pt idx="2865" formatCode="General">
                  <c:v>0.49731313844086023</c:v>
                </c:pt>
                <c:pt idx="2866" formatCode="General">
                  <c:v>0.40816379227053134</c:v>
                </c:pt>
                <c:pt idx="2867" formatCode="General">
                  <c:v>0.43165193780278166</c:v>
                </c:pt>
                <c:pt idx="2868" formatCode="General">
                  <c:v>0.38398466709760826</c:v>
                </c:pt>
                <c:pt idx="2869" formatCode="General">
                  <c:v>0.31948186813186813</c:v>
                </c:pt>
                <c:pt idx="2870" formatCode="General">
                  <c:v>0.40466718954248371</c:v>
                </c:pt>
                <c:pt idx="2871" formatCode="General">
                  <c:v>0.4399465996451804</c:v>
                </c:pt>
                <c:pt idx="2872" formatCode="General">
                  <c:v>0.39879101740955675</c:v>
                </c:pt>
                <c:pt idx="2873" formatCode="General">
                  <c:v>0.44918897903989186</c:v>
                </c:pt>
                <c:pt idx="2874" formatCode="General">
                  <c:v>0.42456221437474029</c:v>
                </c:pt>
                <c:pt idx="2875" formatCode="General">
                  <c:v>0.43189719748559452</c:v>
                </c:pt>
                <c:pt idx="2876" formatCode="General">
                  <c:v>0.45141370796083446</c:v>
                </c:pt>
                <c:pt idx="2877" formatCode="General">
                  <c:v>0.47364750896057345</c:v>
                </c:pt>
                <c:pt idx="2878" formatCode="General">
                  <c:v>0.44009571680894899</c:v>
                </c:pt>
                <c:pt idx="2879" formatCode="General">
                  <c:v>0.59481340579710129</c:v>
                </c:pt>
                <c:pt idx="2880" formatCode="General">
                  <c:v>0.57006989247311823</c:v>
                </c:pt>
                <c:pt idx="2881" formatCode="General">
                  <c:v>0.47554983957219243</c:v>
                </c:pt>
                <c:pt idx="2882" formatCode="General">
                  <c:v>0.38346229974160195</c:v>
                </c:pt>
                <c:pt idx="2883" formatCode="General">
                  <c:v>0.65831767241379302</c:v>
                </c:pt>
                <c:pt idx="2884" formatCode="General">
                  <c:v>0.29618648233486944</c:v>
                </c:pt>
                <c:pt idx="2885" formatCode="General">
                  <c:v>0.30388587029569891</c:v>
                </c:pt>
                <c:pt idx="2886" formatCode="General">
                  <c:v>0.63741315604498605</c:v>
                </c:pt>
                <c:pt idx="2887" formatCode="General">
                  <c:v>0.33129085131735725</c:v>
                </c:pt>
                <c:pt idx="2888" formatCode="General">
                  <c:v>0.55354244962511712</c:v>
                </c:pt>
                <c:pt idx="2889" formatCode="General">
                  <c:v>0.38625831500488766</c:v>
                </c:pt>
                <c:pt idx="2890" formatCode="General">
                  <c:v>0.38249560439560437</c:v>
                </c:pt>
                <c:pt idx="2891" formatCode="General">
                  <c:v>0.39000345459138563</c:v>
                </c:pt>
                <c:pt idx="2892" formatCode="General">
                  <c:v>0.37452141533165623</c:v>
                </c:pt>
                <c:pt idx="2893" formatCode="General">
                  <c:v>0.46460284378159755</c:v>
                </c:pt>
                <c:pt idx="2894" formatCode="General">
                  <c:v>0.36783412698412687</c:v>
                </c:pt>
                <c:pt idx="2895" formatCode="General">
                  <c:v>0.43886721466587819</c:v>
                </c:pt>
                <c:pt idx="2896" formatCode="General">
                  <c:v>0.52006066849816845</c:v>
                </c:pt>
                <c:pt idx="2897" formatCode="General">
                  <c:v>0.25475888704318939</c:v>
                </c:pt>
                <c:pt idx="2898" formatCode="General">
                  <c:v>0.21342774879614762</c:v>
                </c:pt>
                <c:pt idx="2899" formatCode="General">
                  <c:v>0.25876274498697183</c:v>
                </c:pt>
                <c:pt idx="2900" formatCode="General">
                  <c:v>0.30373980750588564</c:v>
                </c:pt>
                <c:pt idx="2901" formatCode="General">
                  <c:v>0.28729991967871482</c:v>
                </c:pt>
                <c:pt idx="2902" formatCode="General">
                  <c:v>0.31103252022244687</c:v>
                </c:pt>
                <c:pt idx="2903" formatCode="General">
                  <c:v>0.59101465833017564</c:v>
                </c:pt>
                <c:pt idx="2904" formatCode="General">
                  <c:v>0.36814540846312077</c:v>
                </c:pt>
                <c:pt idx="2905" formatCode="General">
                  <c:v>0.37195772244691605</c:v>
                </c:pt>
                <c:pt idx="2906" formatCode="General">
                  <c:v>0.34242118226600987</c:v>
                </c:pt>
                <c:pt idx="2907" formatCode="General">
                  <c:v>0.39478849598930477</c:v>
                </c:pt>
                <c:pt idx="2908" formatCode="General">
                  <c:v>0.2968950677229748</c:v>
                </c:pt>
                <c:pt idx="2909" formatCode="General">
                  <c:v>0.35206944444444443</c:v>
                </c:pt>
                <c:pt idx="2910" formatCode="General">
                  <c:v>0.40493502109704649</c:v>
                </c:pt>
                <c:pt idx="2911" formatCode="General">
                  <c:v>0.43410517241379315</c:v>
                </c:pt>
                <c:pt idx="2912" formatCode="General">
                  <c:v>0.25660158088235302</c:v>
                </c:pt>
                <c:pt idx="2913" formatCode="General">
                  <c:v>0.23684834579976982</c:v>
                </c:pt>
                <c:pt idx="2914" formatCode="General">
                  <c:v>0.29016547516508756</c:v>
                </c:pt>
                <c:pt idx="2915" formatCode="General">
                  <c:v>0.30178553113553119</c:v>
                </c:pt>
                <c:pt idx="2916" formatCode="General">
                  <c:v>0.32836418831168829</c:v>
                </c:pt>
                <c:pt idx="2917" formatCode="General">
                  <c:v>0.35217603359173116</c:v>
                </c:pt>
                <c:pt idx="2918" formatCode="General">
                  <c:v>0.56642051487837985</c:v>
                </c:pt>
                <c:pt idx="2919" formatCode="General">
                  <c:v>0.45376199633699632</c:v>
                </c:pt>
                <c:pt idx="2920" formatCode="General">
                  <c:v>0.37528998135398739</c:v>
                </c:pt>
                <c:pt idx="2921" formatCode="General">
                  <c:v>0.37877041666666678</c:v>
                </c:pt>
                <c:pt idx="2922" formatCode="General">
                  <c:v>0.32705989010989012</c:v>
                </c:pt>
                <c:pt idx="2923" formatCode="General">
                  <c:v>0.32075405844155858</c:v>
                </c:pt>
                <c:pt idx="2924" formatCode="General">
                  <c:v>0.29180580590386618</c:v>
                </c:pt>
                <c:pt idx="2925" formatCode="General">
                  <c:v>0.26585614590273149</c:v>
                </c:pt>
                <c:pt idx="2926" formatCode="General">
                  <c:v>0.30084658536585368</c:v>
                </c:pt>
                <c:pt idx="2927" formatCode="General">
                  <c:v>0.31987090225563919</c:v>
                </c:pt>
                <c:pt idx="2928" formatCode="General">
                  <c:v>0.31462981927710842</c:v>
                </c:pt>
                <c:pt idx="2929" formatCode="General">
                  <c:v>0.32796331605491735</c:v>
                </c:pt>
                <c:pt idx="2930" formatCode="General">
                  <c:v>0.32634764178665865</c:v>
                </c:pt>
                <c:pt idx="2931" formatCode="General">
                  <c:v>0.30945404971932639</c:v>
                </c:pt>
                <c:pt idx="2932" formatCode="General">
                  <c:v>0.32751857201533408</c:v>
                </c:pt>
                <c:pt idx="2933" formatCode="General">
                  <c:v>0.36955054621848749</c:v>
                </c:pt>
                <c:pt idx="2934" formatCode="General">
                  <c:v>0.33117278481012652</c:v>
                </c:pt>
                <c:pt idx="2935" formatCode="General">
                  <c:v>0.45665834050487653</c:v>
                </c:pt>
                <c:pt idx="2936" formatCode="General">
                  <c:v>0.43325971941354913</c:v>
                </c:pt>
                <c:pt idx="2937" formatCode="General">
                  <c:v>0.35545782115171659</c:v>
                </c:pt>
                <c:pt idx="2938" formatCode="General">
                  <c:v>0.29547535919540224</c:v>
                </c:pt>
                <c:pt idx="2939" formatCode="General">
                  <c:v>0.54620454410233532</c:v>
                </c:pt>
                <c:pt idx="2940" formatCode="General">
                  <c:v>0.2160605368934827</c:v>
                </c:pt>
                <c:pt idx="2941" formatCode="General">
                  <c:v>0.24424991369390098</c:v>
                </c:pt>
                <c:pt idx="2942" formatCode="General">
                  <c:v>0.48092367469879516</c:v>
                </c:pt>
                <c:pt idx="2943" formatCode="General">
                  <c:v>0.26695015905147479</c:v>
                </c:pt>
                <c:pt idx="2944" formatCode="General">
                  <c:v>0.39414022624434397</c:v>
                </c:pt>
                <c:pt idx="2945" formatCode="General">
                  <c:v>0.30675048359966361</c:v>
                </c:pt>
                <c:pt idx="2946" formatCode="General">
                  <c:v>0.33377523927138009</c:v>
                </c:pt>
                <c:pt idx="2947" formatCode="General">
                  <c:v>0.32114198412698408</c:v>
                </c:pt>
                <c:pt idx="2948" formatCode="General">
                  <c:v>0.30091536251105222</c:v>
                </c:pt>
                <c:pt idx="2949" formatCode="General">
                  <c:v>0.32797365009355794</c:v>
                </c:pt>
                <c:pt idx="2950" formatCode="General">
                  <c:v>0.30569782049546496</c:v>
                </c:pt>
                <c:pt idx="2951" formatCode="General">
                  <c:v>0.33404645760743312</c:v>
                </c:pt>
                <c:pt idx="2952" formatCode="General">
                  <c:v>0.37986957096679391</c:v>
                </c:pt>
                <c:pt idx="2953" formatCode="General">
                  <c:v>0.22116944607699085</c:v>
                </c:pt>
                <c:pt idx="2954" formatCode="General">
                  <c:v>0.23579765406162462</c:v>
                </c:pt>
                <c:pt idx="2955" formatCode="General">
                  <c:v>0.32096545566502466</c:v>
                </c:pt>
                <c:pt idx="2956" formatCode="General">
                  <c:v>0.2825628205128205</c:v>
                </c:pt>
                <c:pt idx="2957" formatCode="General">
                  <c:v>0.27672973484848484</c:v>
                </c:pt>
                <c:pt idx="2958" formatCode="General">
                  <c:v>0.30490000000000006</c:v>
                </c:pt>
                <c:pt idx="2959" formatCode="General">
                  <c:v>0.31272042253521115</c:v>
                </c:pt>
                <c:pt idx="2960" formatCode="General">
                  <c:v>0.29881585097001756</c:v>
                </c:pt>
                <c:pt idx="2961" formatCode="General">
                  <c:v>0.32227636319376818</c:v>
                </c:pt>
                <c:pt idx="2962" formatCode="General">
                  <c:v>0.32299069277108439</c:v>
                </c:pt>
                <c:pt idx="2963" formatCode="General">
                  <c:v>0.36126997029212748</c:v>
                </c:pt>
                <c:pt idx="2964" formatCode="General">
                  <c:v>0.33329228169014086</c:v>
                </c:pt>
                <c:pt idx="2965" formatCode="General">
                  <c:v>0.35050943547213731</c:v>
                </c:pt>
                <c:pt idx="2966" formatCode="General">
                  <c:v>0.37615822784810116</c:v>
                </c:pt>
                <c:pt idx="2967" formatCode="General">
                  <c:v>0.37130992051810424</c:v>
                </c:pt>
                <c:pt idx="2968" formatCode="General">
                  <c:v>0.23714163238319125</c:v>
                </c:pt>
                <c:pt idx="2969" formatCode="General">
                  <c:v>0.32549549884932999</c:v>
                </c:pt>
                <c:pt idx="2970" formatCode="General">
                  <c:v>0.2901637931034482</c:v>
                </c:pt>
                <c:pt idx="2971" formatCode="General">
                  <c:v>0.2895343292682927</c:v>
                </c:pt>
                <c:pt idx="2972" formatCode="General">
                  <c:v>0.29112061312248583</c:v>
                </c:pt>
                <c:pt idx="2973" formatCode="General">
                  <c:v>0.27990746753246754</c:v>
                </c:pt>
                <c:pt idx="2974" formatCode="General">
                  <c:v>0.29669707278481017</c:v>
                </c:pt>
                <c:pt idx="2975" formatCode="General">
                  <c:v>0.28516075949367087</c:v>
                </c:pt>
                <c:pt idx="2976" formatCode="General">
                  <c:v>0.31123630878069075</c:v>
                </c:pt>
                <c:pt idx="2977" formatCode="General">
                  <c:v>0.3142669703103913</c:v>
                </c:pt>
                <c:pt idx="2978" formatCode="General">
                  <c:v>0.29158527352653851</c:v>
                </c:pt>
                <c:pt idx="2979" formatCode="General">
                  <c:v>0.29212058823529419</c:v>
                </c:pt>
                <c:pt idx="2980" formatCode="General">
                  <c:v>0.33702898026315786</c:v>
                </c:pt>
                <c:pt idx="2981" formatCode="General">
                  <c:v>0.33170959935897437</c:v>
                </c:pt>
                <c:pt idx="2982" formatCode="General">
                  <c:v>0.24032995780590716</c:v>
                </c:pt>
                <c:pt idx="2983" formatCode="General">
                  <c:v>0.30864957831325301</c:v>
                </c:pt>
                <c:pt idx="2984" formatCode="General">
                  <c:v>0.2787181726907631</c:v>
                </c:pt>
                <c:pt idx="2985" formatCode="General">
                  <c:v>0.27904799940502756</c:v>
                </c:pt>
                <c:pt idx="2986" formatCode="General">
                  <c:v>0.25948883614627283</c:v>
                </c:pt>
                <c:pt idx="2987" formatCode="General">
                  <c:v>0.28339069816943385</c:v>
                </c:pt>
                <c:pt idx="2988" formatCode="General">
                  <c:v>0.28307497501665557</c:v>
                </c:pt>
                <c:pt idx="2989" formatCode="General">
                  <c:v>0.31195296585222254</c:v>
                </c:pt>
                <c:pt idx="2990" formatCode="General">
                  <c:v>0.28826661976235157</c:v>
                </c:pt>
                <c:pt idx="2991" formatCode="General">
                  <c:v>0.31328346511305316</c:v>
                </c:pt>
                <c:pt idx="2992" formatCode="General">
                  <c:v>0.28981711770696927</c:v>
                </c:pt>
                <c:pt idx="2993" formatCode="General">
                  <c:v>0.28178211244979923</c:v>
                </c:pt>
                <c:pt idx="2994" formatCode="General">
                  <c:v>0.27790127962899347</c:v>
                </c:pt>
                <c:pt idx="2995" formatCode="General">
                  <c:v>0.32007032288698967</c:v>
                </c:pt>
                <c:pt idx="2996" formatCode="General">
                  <c:v>0.2698060314428446</c:v>
                </c:pt>
                <c:pt idx="2997" formatCode="General">
                  <c:v>0.32060121234939754</c:v>
                </c:pt>
                <c:pt idx="2998" formatCode="General">
                  <c:v>0.30419099155241658</c:v>
                </c:pt>
                <c:pt idx="2999" formatCode="General">
                  <c:v>0.28861265060240965</c:v>
                </c:pt>
                <c:pt idx="3000" formatCode="General">
                  <c:v>0.28922985739750451</c:v>
                </c:pt>
                <c:pt idx="3001" formatCode="General">
                  <c:v>0.29200559800176318</c:v>
                </c:pt>
                <c:pt idx="3002" formatCode="General">
                  <c:v>0.30013021950816965</c:v>
                </c:pt>
                <c:pt idx="3003" formatCode="General">
                  <c:v>0.30463111064949455</c:v>
                </c:pt>
                <c:pt idx="3004" formatCode="General">
                  <c:v>0.28691110176619006</c:v>
                </c:pt>
                <c:pt idx="3005" formatCode="General">
                  <c:v>0.30883783783783791</c:v>
                </c:pt>
                <c:pt idx="3006" formatCode="General">
                  <c:v>0.32097819852941173</c:v>
                </c:pt>
                <c:pt idx="3007" formatCode="General">
                  <c:v>0.27898103448275857</c:v>
                </c:pt>
                <c:pt idx="3008" formatCode="General">
                  <c:v>0.28834026143790847</c:v>
                </c:pt>
                <c:pt idx="3009" formatCode="General">
                  <c:v>0.29163795180722885</c:v>
                </c:pt>
                <c:pt idx="3010" formatCode="General">
                  <c:v>0.26082582978173829</c:v>
                </c:pt>
                <c:pt idx="3011" formatCode="General">
                  <c:v>0.36651673124112105</c:v>
                </c:pt>
                <c:pt idx="3012" formatCode="General">
                  <c:v>0.30345166028097059</c:v>
                </c:pt>
                <c:pt idx="3013" formatCode="General">
                  <c:v>0.32160257867132869</c:v>
                </c:pt>
                <c:pt idx="3014" formatCode="General">
                  <c:v>0.32261634769724662</c:v>
                </c:pt>
                <c:pt idx="3015" formatCode="General">
                  <c:v>0.34160784989858012</c:v>
                </c:pt>
                <c:pt idx="3016" formatCode="General">
                  <c:v>0.32729738706228273</c:v>
                </c:pt>
                <c:pt idx="3017" formatCode="General">
                  <c:v>0.34261975308641968</c:v>
                </c:pt>
                <c:pt idx="3018" formatCode="General">
                  <c:v>0.36945626099905227</c:v>
                </c:pt>
                <c:pt idx="3019" formatCode="General">
                  <c:v>0.4038493421963717</c:v>
                </c:pt>
                <c:pt idx="3020" formatCode="General">
                  <c:v>0.34886548495415204</c:v>
                </c:pt>
                <c:pt idx="3021" formatCode="General">
                  <c:v>0.37207784313725495</c:v>
                </c:pt>
                <c:pt idx="3022" formatCode="General">
                  <c:v>0.41316307430516164</c:v>
                </c:pt>
                <c:pt idx="3023" formatCode="General">
                  <c:v>0.42263507441530812</c:v>
                </c:pt>
                <c:pt idx="3024" formatCode="General">
                  <c:v>0.25028376605814734</c:v>
                </c:pt>
                <c:pt idx="3025" formatCode="General">
                  <c:v>0.36480503267973852</c:v>
                </c:pt>
                <c:pt idx="3026" formatCode="General">
                  <c:v>0.31632592391304343</c:v>
                </c:pt>
                <c:pt idx="3027" formatCode="General">
                  <c:v>0.31244277864992154</c:v>
                </c:pt>
                <c:pt idx="3028" formatCode="General">
                  <c:v>0.3189937469467512</c:v>
                </c:pt>
                <c:pt idx="3029" formatCode="General">
                  <c:v>0.30310776580459764</c:v>
                </c:pt>
                <c:pt idx="3030" formatCode="General">
                  <c:v>0.32687139023766931</c:v>
                </c:pt>
                <c:pt idx="3031" formatCode="General">
                  <c:v>0.31605972222222223</c:v>
                </c:pt>
                <c:pt idx="3032" formatCode="General">
                  <c:v>0.33979564393939388</c:v>
                </c:pt>
                <c:pt idx="3033" formatCode="General">
                  <c:v>0.36201160738714089</c:v>
                </c:pt>
                <c:pt idx="3034" formatCode="General">
                  <c:v>0.32004541482238102</c:v>
                </c:pt>
                <c:pt idx="3035" formatCode="General">
                  <c:v>0.33971780154325171</c:v>
                </c:pt>
                <c:pt idx="3036" formatCode="General">
                  <c:v>0.38633939185814181</c:v>
                </c:pt>
                <c:pt idx="3037" formatCode="General">
                  <c:v>0.38298442218350759</c:v>
                </c:pt>
                <c:pt idx="3038" formatCode="General">
                  <c:v>0.26857447377213495</c:v>
                </c:pt>
                <c:pt idx="3039" formatCode="General">
                  <c:v>0.34998543209876543</c:v>
                </c:pt>
                <c:pt idx="3040" formatCode="General">
                  <c:v>0.32414409588159593</c:v>
                </c:pt>
                <c:pt idx="3041" formatCode="General">
                  <c:v>0.30708100106923286</c:v>
                </c:pt>
                <c:pt idx="3042" formatCode="General">
                  <c:v>0.30055512612387614</c:v>
                </c:pt>
                <c:pt idx="3043" formatCode="General">
                  <c:v>0.33247649999999995</c:v>
                </c:pt>
                <c:pt idx="3044" formatCode="General">
                  <c:v>0.32852235076670311</c:v>
                </c:pt>
                <c:pt idx="3045" formatCode="General">
                  <c:v>0.35653763117283954</c:v>
                </c:pt>
                <c:pt idx="3046" formatCode="General">
                  <c:v>0.33093422965116276</c:v>
                </c:pt>
                <c:pt idx="3047" formatCode="General">
                  <c:v>0.40868377192982436</c:v>
                </c:pt>
                <c:pt idx="3048" formatCode="General">
                  <c:v>0.32689875983061112</c:v>
                </c:pt>
                <c:pt idx="3049" formatCode="General">
                  <c:v>0.3454204528718704</c:v>
                </c:pt>
                <c:pt idx="3050" formatCode="General">
                  <c:v>0.33036387195121958</c:v>
                </c:pt>
                <c:pt idx="3051" formatCode="General">
                  <c:v>0.41012903578684157</c:v>
                </c:pt>
                <c:pt idx="3052" formatCode="General">
                  <c:v>0.30894561206386756</c:v>
                </c:pt>
                <c:pt idx="3053" formatCode="General">
                  <c:v>0.3785761875086554</c:v>
                </c:pt>
                <c:pt idx="3054" formatCode="General">
                  <c:v>0.3536872045142595</c:v>
                </c:pt>
                <c:pt idx="3055" formatCode="General">
                  <c:v>0.32331914131169703</c:v>
                </c:pt>
                <c:pt idx="3056" formatCode="General">
                  <c:v>0.32936215538847119</c:v>
                </c:pt>
                <c:pt idx="3057" formatCode="General">
                  <c:v>0.33141526114335107</c:v>
                </c:pt>
                <c:pt idx="3058" formatCode="General">
                  <c:v>0.3385887158389656</c:v>
                </c:pt>
                <c:pt idx="3059" formatCode="General">
                  <c:v>0.33498170731707311</c:v>
                </c:pt>
                <c:pt idx="3060" formatCode="General">
                  <c:v>0.33400460082086592</c:v>
                </c:pt>
                <c:pt idx="3061" formatCode="General">
                  <c:v>0.34615412698412695</c:v>
                </c:pt>
                <c:pt idx="3062" formatCode="General">
                  <c:v>0.38895814669984596</c:v>
                </c:pt>
                <c:pt idx="3063" formatCode="General">
                  <c:v>0.30518039072039072</c:v>
                </c:pt>
                <c:pt idx="3064" formatCode="General">
                  <c:v>0.34259086378737552</c:v>
                </c:pt>
                <c:pt idx="3065" formatCode="General">
                  <c:v>0.36154716374269014</c:v>
                </c:pt>
                <c:pt idx="3066" formatCode="General">
                  <c:v>0.26113452380952384</c:v>
                </c:pt>
                <c:pt idx="3067" formatCode="General">
                  <c:v>0.42566725683220685</c:v>
                </c:pt>
                <c:pt idx="3068" formatCode="General">
                  <c:v>0.31567741318214027</c:v>
                </c:pt>
                <c:pt idx="3069" formatCode="General">
                  <c:v>0.33665331564986745</c:v>
                </c:pt>
                <c:pt idx="3070" formatCode="General">
                  <c:v>0.34959686411149826</c:v>
                </c:pt>
                <c:pt idx="3071" formatCode="General">
                  <c:v>0.35980575635876844</c:v>
                </c:pt>
                <c:pt idx="3072" formatCode="General">
                  <c:v>0.36304877314134587</c:v>
                </c:pt>
                <c:pt idx="3073" formatCode="General">
                  <c:v>0.36808294427091898</c:v>
                </c:pt>
                <c:pt idx="3074" formatCode="General">
                  <c:v>0.41455145707950591</c:v>
                </c:pt>
                <c:pt idx="3075" formatCode="General">
                  <c:v>0.44181844135802467</c:v>
                </c:pt>
                <c:pt idx="3076" formatCode="General">
                  <c:v>0.38896002381619488</c:v>
                </c:pt>
                <c:pt idx="3077" formatCode="General">
                  <c:v>0.40718337654415115</c:v>
                </c:pt>
                <c:pt idx="3078" formatCode="General">
                  <c:v>0.47189252044252039</c:v>
                </c:pt>
                <c:pt idx="3079" formatCode="General">
                  <c:v>0.50921032912136355</c:v>
                </c:pt>
                <c:pt idx="3080" formatCode="General">
                  <c:v>0.25141362426449981</c:v>
                </c:pt>
                <c:pt idx="3081" formatCode="General">
                  <c:v>0.42286176190476205</c:v>
                </c:pt>
                <c:pt idx="3082" formatCode="General">
                  <c:v>0.33505737198795171</c:v>
                </c:pt>
                <c:pt idx="3083" formatCode="General">
                  <c:v>0.33353792427315754</c:v>
                </c:pt>
                <c:pt idx="3084" formatCode="General">
                  <c:v>0.32601210478181347</c:v>
                </c:pt>
                <c:pt idx="3085" formatCode="General">
                  <c:v>0.32020963855421686</c:v>
                </c:pt>
                <c:pt idx="3086" formatCode="General">
                  <c:v>0.34476901488306161</c:v>
                </c:pt>
                <c:pt idx="3087" formatCode="General">
                  <c:v>0.35054850399419024</c:v>
                </c:pt>
                <c:pt idx="3088" formatCode="General">
                  <c:v>0.38612497740963853</c:v>
                </c:pt>
                <c:pt idx="3089" formatCode="General">
                  <c:v>0.43807467109818587</c:v>
                </c:pt>
                <c:pt idx="3090" formatCode="General">
                  <c:v>0.36033828886976493</c:v>
                </c:pt>
                <c:pt idx="3091" formatCode="General">
                  <c:v>0.38854116465863459</c:v>
                </c:pt>
                <c:pt idx="3092" formatCode="General">
                  <c:v>0.44807478345184221</c:v>
                </c:pt>
                <c:pt idx="3093" formatCode="General">
                  <c:v>0.46416964135612193</c:v>
                </c:pt>
                <c:pt idx="3094" formatCode="General">
                  <c:v>0.26623875496313099</c:v>
                </c:pt>
                <c:pt idx="3095" formatCode="General">
                  <c:v>0.42627903320599458</c:v>
                </c:pt>
                <c:pt idx="3096" formatCode="General">
                  <c:v>0.34002733617396413</c:v>
                </c:pt>
                <c:pt idx="3097" formatCode="General">
                  <c:v>0.34399312500000001</c:v>
                </c:pt>
                <c:pt idx="3098" formatCode="General">
                  <c:v>0.28894346825504258</c:v>
                </c:pt>
                <c:pt idx="3099" formatCode="General">
                  <c:v>0.35922142857142852</c:v>
                </c:pt>
                <c:pt idx="3100" formatCode="General">
                  <c:v>0.35231585271317828</c:v>
                </c:pt>
                <c:pt idx="3101" formatCode="General">
                  <c:v>0.41430755681818165</c:v>
                </c:pt>
                <c:pt idx="3102" formatCode="General">
                  <c:v>0.37089506172839515</c:v>
                </c:pt>
                <c:pt idx="3103" formatCode="General">
                  <c:v>0.48108740315638465</c:v>
                </c:pt>
                <c:pt idx="3104" formatCode="General">
                  <c:v>0.34766073557387434</c:v>
                </c:pt>
                <c:pt idx="3105" formatCode="General">
                  <c:v>0.34396835372636259</c:v>
                </c:pt>
                <c:pt idx="3106" formatCode="General">
                  <c:v>0.3798832210998877</c:v>
                </c:pt>
                <c:pt idx="3107" formatCode="General">
                  <c:v>0.49821782505285422</c:v>
                </c:pt>
                <c:pt idx="3108" formatCode="General">
                  <c:v>0.31368102111734825</c:v>
                </c:pt>
                <c:pt idx="3109" formatCode="General">
                  <c:v>0.46508542986425344</c:v>
                </c:pt>
                <c:pt idx="3110" formatCode="General">
                  <c:v>0.39816811409110259</c:v>
                </c:pt>
                <c:pt idx="3111" formatCode="General">
                  <c:v>0.33762773338940288</c:v>
                </c:pt>
                <c:pt idx="3112" formatCode="General">
                  <c:v>0.35397496649292631</c:v>
                </c:pt>
                <c:pt idx="3113" formatCode="General">
                  <c:v>0.36220162940507766</c:v>
                </c:pt>
                <c:pt idx="3114" formatCode="General">
                  <c:v>0.35329107142857141</c:v>
                </c:pt>
                <c:pt idx="3115" formatCode="General">
                  <c:v>0.36069117647058824</c:v>
                </c:pt>
                <c:pt idx="3116" formatCode="General">
                  <c:v>0.37868176993689051</c:v>
                </c:pt>
                <c:pt idx="3117" formatCode="General">
                  <c:v>0.40931360229276892</c:v>
                </c:pt>
                <c:pt idx="3118" formatCode="General">
                  <c:v>0.43054812769010053</c:v>
                </c:pt>
                <c:pt idx="3119" formatCode="General">
                  <c:v>0.30221686046511625</c:v>
                </c:pt>
                <c:pt idx="3120" formatCode="General">
                  <c:v>0.41096518087855294</c:v>
                </c:pt>
                <c:pt idx="3121" formatCode="General">
                  <c:v>0.44447163690476182</c:v>
                </c:pt>
                <c:pt idx="3122" formatCode="General">
                  <c:v>0.26417359092520387</c:v>
                </c:pt>
                <c:pt idx="3123" formatCode="General">
                  <c:v>0.48846321839080459</c:v>
                </c:pt>
                <c:pt idx="3124" formatCode="General">
                  <c:v>0.32525242894056849</c:v>
                </c:pt>
                <c:pt idx="3125" formatCode="General">
                  <c:v>0.35754035683417695</c:v>
                </c:pt>
                <c:pt idx="3126" formatCode="General">
                  <c:v>0.41201386303191501</c:v>
                </c:pt>
                <c:pt idx="3127" formatCode="General">
                  <c:v>0.43482657706093192</c:v>
                </c:pt>
                <c:pt idx="3128" formatCode="General">
                  <c:v>0.43904175824175817</c:v>
                </c:pt>
                <c:pt idx="3129" formatCode="General">
                  <c:v>0.4367952648675662</c:v>
                </c:pt>
                <c:pt idx="3130" formatCode="General">
                  <c:v>0.46370101010101017</c:v>
                </c:pt>
                <c:pt idx="3131" formatCode="General">
                  <c:v>0.4758555446708464</c:v>
                </c:pt>
                <c:pt idx="3132" formatCode="General">
                  <c:v>0.41969660919540219</c:v>
                </c:pt>
                <c:pt idx="3133" formatCode="General">
                  <c:v>0.3819896518375242</c:v>
                </c:pt>
                <c:pt idx="3134" formatCode="General">
                  <c:v>0.53926249536522064</c:v>
                </c:pt>
                <c:pt idx="3135" formatCode="General">
                  <c:v>0.54792448028673846</c:v>
                </c:pt>
                <c:pt idx="3136" formatCode="General">
                  <c:v>0.25509505494505491</c:v>
                </c:pt>
                <c:pt idx="3137" formatCode="General">
                  <c:v>0.4798850164203613</c:v>
                </c:pt>
                <c:pt idx="3138" formatCode="General">
                  <c:v>0.34956679728317663</c:v>
                </c:pt>
                <c:pt idx="3139" formatCode="General">
                  <c:v>0.36325232974910399</c:v>
                </c:pt>
                <c:pt idx="3140" formatCode="General">
                  <c:v>0.37607296401515156</c:v>
                </c:pt>
                <c:pt idx="3141" formatCode="General">
                  <c:v>0.38754885057471256</c:v>
                </c:pt>
                <c:pt idx="3142" formatCode="General">
                  <c:v>0.41210613350958369</c:v>
                </c:pt>
                <c:pt idx="3143" formatCode="General">
                  <c:v>0.43610199071812417</c:v>
                </c:pt>
                <c:pt idx="3144" formatCode="General">
                  <c:v>0.44372111415882964</c:v>
                </c:pt>
                <c:pt idx="3145" formatCode="General">
                  <c:v>0.54140484627731822</c:v>
                </c:pt>
                <c:pt idx="3146" formatCode="General">
                  <c:v>0.38442967032967035</c:v>
                </c:pt>
                <c:pt idx="3147" formatCode="General">
                  <c:v>0.42523156146179386</c:v>
                </c:pt>
                <c:pt idx="3148" formatCode="General">
                  <c:v>0.52643131868131876</c:v>
                </c:pt>
                <c:pt idx="3149" formatCode="General">
                  <c:v>0.56430785440613018</c:v>
                </c:pt>
                <c:pt idx="3150" formatCode="General">
                  <c:v>0.26810552832895052</c:v>
                </c:pt>
                <c:pt idx="3151" formatCode="General">
                  <c:v>0.55859827586206889</c:v>
                </c:pt>
                <c:pt idx="3152" formatCode="General">
                  <c:v>0.34995560770751</c:v>
                </c:pt>
                <c:pt idx="3153" formatCode="General">
                  <c:v>0.42190985221674882</c:v>
                </c:pt>
                <c:pt idx="3154" formatCode="General">
                  <c:v>0.34798437500000001</c:v>
                </c:pt>
                <c:pt idx="3155" formatCode="General">
                  <c:v>0.37866198768197079</c:v>
                </c:pt>
                <c:pt idx="3156" formatCode="General">
                  <c:v>0.42781428660669651</c:v>
                </c:pt>
                <c:pt idx="3157" formatCode="General">
                  <c:v>0.50080682333539461</c:v>
                </c:pt>
                <c:pt idx="3158" formatCode="General">
                  <c:v>0.45163329749103942</c:v>
                </c:pt>
                <c:pt idx="3159" formatCode="General">
                  <c:v>0.57906892618251304</c:v>
                </c:pt>
                <c:pt idx="3160" formatCode="General">
                  <c:v>0.37218518878718537</c:v>
                </c:pt>
                <c:pt idx="3161" formatCode="General">
                  <c:v>0.36827835249042129</c:v>
                </c:pt>
                <c:pt idx="3162" formatCode="General">
                  <c:v>0.47145837081459263</c:v>
                </c:pt>
                <c:pt idx="3163" formatCode="General">
                  <c:v>0.67040524904214538</c:v>
                </c:pt>
                <c:pt idx="3164" formatCode="General">
                  <c:v>0.30569646464646466</c:v>
                </c:pt>
                <c:pt idx="3165" formatCode="General">
                  <c:v>0.61897267676767664</c:v>
                </c:pt>
                <c:pt idx="3166" formatCode="General">
                  <c:v>0.437610671368861</c:v>
                </c:pt>
                <c:pt idx="3167" formatCode="General">
                  <c:v>0.38571574942791759</c:v>
                </c:pt>
                <c:pt idx="3168" formatCode="General">
                  <c:v>0.41376514948683618</c:v>
                </c:pt>
                <c:pt idx="3169" formatCode="General">
                  <c:v>0.44565219780219789</c:v>
                </c:pt>
                <c:pt idx="3170" formatCode="General">
                  <c:v>0.39793732385261804</c:v>
                </c:pt>
                <c:pt idx="3171" formatCode="General">
                  <c:v>0.45438240911557232</c:v>
                </c:pt>
                <c:pt idx="3172" formatCode="General">
                  <c:v>0.4305098901098901</c:v>
                </c:pt>
                <c:pt idx="3173" formatCode="General">
                  <c:v>0.48547941836734698</c:v>
                </c:pt>
                <c:pt idx="3174" formatCode="General">
                  <c:v>0.46985092756644081</c:v>
                </c:pt>
                <c:pt idx="3175" formatCode="General">
                  <c:v>0.30306701546391751</c:v>
                </c:pt>
                <c:pt idx="3176" formatCode="General">
                  <c:v>0.53221995308062731</c:v>
                </c:pt>
                <c:pt idx="3177" formatCode="General">
                  <c:v>0.61542854316359463</c:v>
                </c:pt>
                <c:pt idx="3178" formatCode="General">
                  <c:v>0.25549942100909839</c:v>
                </c:pt>
                <c:pt idx="3179" formatCode="General">
                  <c:v>0.41735782674772043</c:v>
                </c:pt>
                <c:pt idx="3180" formatCode="General">
                  <c:v>0.29701250000000001</c:v>
                </c:pt>
                <c:pt idx="3181" formatCode="General">
                  <c:v>0.35447209302325577</c:v>
                </c:pt>
                <c:pt idx="3182" formatCode="General">
                  <c:v>0.38729354166666663</c:v>
                </c:pt>
                <c:pt idx="3183" formatCode="General">
                  <c:v>0.43692250430292601</c:v>
                </c:pt>
                <c:pt idx="3184" formatCode="General">
                  <c:v>0.43114945054945047</c:v>
                </c:pt>
                <c:pt idx="3185" formatCode="General">
                  <c:v>0.42804762112614592</c:v>
                </c:pt>
                <c:pt idx="3186" formatCode="General">
                  <c:v>0.39131744186046502</c:v>
                </c:pt>
                <c:pt idx="3187" formatCode="General">
                  <c:v>0.37027887753545818</c:v>
                </c:pt>
                <c:pt idx="3188" formatCode="General">
                  <c:v>0.32519524239686837</c:v>
                </c:pt>
                <c:pt idx="3189" formatCode="General">
                  <c:v>0.30855411764705881</c:v>
                </c:pt>
                <c:pt idx="3190" formatCode="General">
                  <c:v>0.44389805273833671</c:v>
                </c:pt>
                <c:pt idx="3191" formatCode="General">
                  <c:v>0.41663697318007659</c:v>
                </c:pt>
                <c:pt idx="3192" formatCode="General">
                  <c:v>0.23866401160196341</c:v>
                </c:pt>
                <c:pt idx="3193" formatCode="General">
                  <c:v>0.44652747580044683</c:v>
                </c:pt>
                <c:pt idx="3194" formatCode="General">
                  <c:v>0.32620267676767689</c:v>
                </c:pt>
                <c:pt idx="3195" formatCode="General">
                  <c:v>0.30824956395348835</c:v>
                </c:pt>
                <c:pt idx="3196" formatCode="General">
                  <c:v>0.34930917381244053</c:v>
                </c:pt>
                <c:pt idx="3197" formatCode="General">
                  <c:v>0.39999204788657045</c:v>
                </c:pt>
                <c:pt idx="3198" formatCode="General">
                  <c:v>0.38860820825515952</c:v>
                </c:pt>
                <c:pt idx="3199" formatCode="General">
                  <c:v>0.41512129958960331</c:v>
                </c:pt>
                <c:pt idx="3200" formatCode="General">
                  <c:v>0.43166025119617235</c:v>
                </c:pt>
                <c:pt idx="3201" formatCode="General">
                  <c:v>0.44487266773589962</c:v>
                </c:pt>
                <c:pt idx="3202" formatCode="General">
                  <c:v>0.31039603758169942</c:v>
                </c:pt>
                <c:pt idx="3203" formatCode="General">
                  <c:v>0.35014700994097547</c:v>
                </c:pt>
                <c:pt idx="3204" formatCode="General">
                  <c:v>0.42164440174804096</c:v>
                </c:pt>
                <c:pt idx="3205" formatCode="General">
                  <c:v>0.46477189107059386</c:v>
                </c:pt>
                <c:pt idx="3206" formatCode="General">
                  <c:v>0.25592979534510435</c:v>
                </c:pt>
                <c:pt idx="3207" formatCode="General">
                  <c:v>0.43648273195876286</c:v>
                </c:pt>
                <c:pt idx="3208" formatCode="General">
                  <c:v>0.30591158536585367</c:v>
                </c:pt>
                <c:pt idx="3209" formatCode="General">
                  <c:v>0.42676654720146401</c:v>
                </c:pt>
                <c:pt idx="3210" formatCode="General">
                  <c:v>0.36189233643434499</c:v>
                </c:pt>
                <c:pt idx="3211" formatCode="General">
                  <c:v>0.33243422732362826</c:v>
                </c:pt>
                <c:pt idx="3212" formatCode="General">
                  <c:v>0.45110708552022238</c:v>
                </c:pt>
                <c:pt idx="3213" formatCode="General">
                  <c:v>0.44629432723863099</c:v>
                </c:pt>
                <c:pt idx="3214" formatCode="General">
                  <c:v>0.42136099588226317</c:v>
                </c:pt>
                <c:pt idx="3215" formatCode="General">
                  <c:v>0.51604787294384558</c:v>
                </c:pt>
                <c:pt idx="3216" formatCode="General">
                  <c:v>0.29488209876543203</c:v>
                </c:pt>
                <c:pt idx="3217" formatCode="General">
                  <c:v>0.31044677997705106</c:v>
                </c:pt>
                <c:pt idx="3218" formatCode="General">
                  <c:v>0.39857582278481013</c:v>
                </c:pt>
                <c:pt idx="3219" formatCode="General">
                  <c:v>0.57677999999999996</c:v>
                </c:pt>
                <c:pt idx="3220" formatCode="General">
                  <c:v>0.28567168674698795</c:v>
                </c:pt>
                <c:pt idx="3221" formatCode="General">
                  <c:v>0.53487836740219308</c:v>
                </c:pt>
                <c:pt idx="3222" formatCode="General">
                  <c:v>0.3935816091954023</c:v>
                </c:pt>
                <c:pt idx="3223" formatCode="General">
                  <c:v>0.35950822927072934</c:v>
                </c:pt>
                <c:pt idx="3224" formatCode="General">
                  <c:v>0.40684685571554513</c:v>
                </c:pt>
                <c:pt idx="3225" formatCode="General">
                  <c:v>0.47488014399393708</c:v>
                </c:pt>
                <c:pt idx="3226" formatCode="General">
                  <c:v>0.36723121131741809</c:v>
                </c:pt>
                <c:pt idx="3227" formatCode="General">
                  <c:v>0.46612620150933415</c:v>
                </c:pt>
                <c:pt idx="3228" formatCode="General">
                  <c:v>0.39645799018055111</c:v>
                </c:pt>
                <c:pt idx="3229" formatCode="General">
                  <c:v>0.41153850574712653</c:v>
                </c:pt>
                <c:pt idx="3230" formatCode="General">
                  <c:v>0.40781256157635487</c:v>
                </c:pt>
                <c:pt idx="3231" formatCode="General">
                  <c:v>0.28000529208069858</c:v>
                </c:pt>
                <c:pt idx="3232" formatCode="General">
                  <c:v>0.44446800232288047</c:v>
                </c:pt>
                <c:pt idx="3233" formatCode="General">
                  <c:v>0.52824910817031068</c:v>
                </c:pt>
                <c:pt idx="3234" formatCode="General">
                  <c:v>0.19198180180180183</c:v>
                </c:pt>
                <c:pt idx="3235" formatCode="General">
                  <c:v>0.17605841731562066</c:v>
                </c:pt>
                <c:pt idx="3236" formatCode="General">
                  <c:v>0.16903147971567273</c:v>
                </c:pt>
                <c:pt idx="3237" formatCode="General">
                  <c:v>0.19231926587301584</c:v>
                </c:pt>
                <c:pt idx="3238" formatCode="General">
                  <c:v>0.18895000000000001</c:v>
                </c:pt>
                <c:pt idx="3239" formatCode="General">
                  <c:v>0.15970575128700132</c:v>
                </c:pt>
                <c:pt idx="3240" formatCode="General">
                  <c:v>0.17876581662307472</c:v>
                </c:pt>
                <c:pt idx="3241" formatCode="General">
                  <c:v>0.17818887147335424</c:v>
                </c:pt>
                <c:pt idx="3242" formatCode="General">
                  <c:v>0.17996587972368958</c:v>
                </c:pt>
                <c:pt idx="3243" formatCode="General">
                  <c:v>0.18870159759569757</c:v>
                </c:pt>
                <c:pt idx="3244" formatCode="General">
                  <c:v>0.17737978492363743</c:v>
                </c:pt>
                <c:pt idx="3245" formatCode="General">
                  <c:v>0.17367812888198758</c:v>
                </c:pt>
                <c:pt idx="3246" formatCode="General">
                  <c:v>0.19443547585778606</c:v>
                </c:pt>
                <c:pt idx="3247" formatCode="General">
                  <c:v>0.18851788934426233</c:v>
                </c:pt>
                <c:pt idx="3248" formatCode="General">
                  <c:v>0.18338017841971116</c:v>
                </c:pt>
                <c:pt idx="3249" formatCode="General">
                  <c:v>0.18259295808966858</c:v>
                </c:pt>
                <c:pt idx="3250" formatCode="General">
                  <c:v>0.16600265827612515</c:v>
                </c:pt>
                <c:pt idx="3251" formatCode="General">
                  <c:v>0.17508739536773671</c:v>
                </c:pt>
                <c:pt idx="3252" formatCode="General">
                  <c:v>0.18010695652173903</c:v>
                </c:pt>
                <c:pt idx="3253" formatCode="General">
                  <c:v>0.18081902356902352</c:v>
                </c:pt>
                <c:pt idx="3254" formatCode="General">
                  <c:v>0.19152149877149871</c:v>
                </c:pt>
                <c:pt idx="3255" formatCode="General">
                  <c:v>0.20533337912087912</c:v>
                </c:pt>
                <c:pt idx="3256" formatCode="General">
                  <c:v>0.18472148608785771</c:v>
                </c:pt>
                <c:pt idx="3257" formatCode="General">
                  <c:v>0.18194479707792205</c:v>
                </c:pt>
                <c:pt idx="3258" formatCode="General">
                  <c:v>0.17187917848206835</c:v>
                </c:pt>
                <c:pt idx="3259" formatCode="General">
                  <c:v>0.17993253055035235</c:v>
                </c:pt>
                <c:pt idx="3260" formatCode="General">
                  <c:v>0.18693471786833854</c:v>
                </c:pt>
                <c:pt idx="3261" formatCode="General">
                  <c:v>0.18286071635520795</c:v>
                </c:pt>
                <c:pt idx="3262" formatCode="General">
                  <c:v>0.19008303657750558</c:v>
                </c:pt>
                <c:pt idx="3263" formatCode="General">
                  <c:v>0.20048971092436979</c:v>
                </c:pt>
                <c:pt idx="3264" formatCode="General">
                  <c:v>0.19914401720320218</c:v>
                </c:pt>
                <c:pt idx="3265" formatCode="General">
                  <c:v>0.19126091872496664</c:v>
                </c:pt>
                <c:pt idx="3266" formatCode="General">
                  <c:v>0.17462223802750132</c:v>
                </c:pt>
                <c:pt idx="3267" formatCode="General">
                  <c:v>0.18005781583819969</c:v>
                </c:pt>
                <c:pt idx="3268" formatCode="General">
                  <c:v>0.19316322314049589</c:v>
                </c:pt>
                <c:pt idx="3269" formatCode="General">
                  <c:v>0.20320906543365558</c:v>
                </c:pt>
                <c:pt idx="3270" formatCode="General">
                  <c:v>0.19946189237348544</c:v>
                </c:pt>
                <c:pt idx="3271" formatCode="General">
                  <c:v>0.17531421806010539</c:v>
                </c:pt>
                <c:pt idx="3272" formatCode="General">
                  <c:v>0.19246638157894741</c:v>
                </c:pt>
                <c:pt idx="3273" formatCode="General">
                  <c:v>0.194098446587083</c:v>
                </c:pt>
                <c:pt idx="3274" formatCode="General">
                  <c:v>0.18052713371266005</c:v>
                </c:pt>
                <c:pt idx="3275" formatCode="General">
                  <c:v>0.18350931415929198</c:v>
                </c:pt>
                <c:pt idx="3276" formatCode="General">
                  <c:v>0.19564766949152543</c:v>
                </c:pt>
                <c:pt idx="3277" formatCode="General">
                  <c:v>0.17256040250566446</c:v>
                </c:pt>
                <c:pt idx="3278" formatCode="General">
                  <c:v>0.19839243906225748</c:v>
                </c:pt>
                <c:pt idx="3279" formatCode="General">
                  <c:v>0.17933616140293904</c:v>
                </c:pt>
                <c:pt idx="3280" formatCode="General">
                  <c:v>0.19836856216628526</c:v>
                </c:pt>
                <c:pt idx="3281" formatCode="General">
                  <c:v>0.18416382107023416</c:v>
                </c:pt>
                <c:pt idx="3282" formatCode="General">
                  <c:v>0.18306578947368429</c:v>
                </c:pt>
                <c:pt idx="3283" formatCode="General">
                  <c:v>0.16970296610169494</c:v>
                </c:pt>
                <c:pt idx="3284" formatCode="General">
                  <c:v>0.19632785471537811</c:v>
                </c:pt>
                <c:pt idx="3285" formatCode="General">
                  <c:v>0.19452252891902672</c:v>
                </c:pt>
                <c:pt idx="3286" formatCode="General">
                  <c:v>0.18483896158716756</c:v>
                </c:pt>
                <c:pt idx="3287" formatCode="General">
                  <c:v>0.18777618364418935</c:v>
                </c:pt>
                <c:pt idx="3288" formatCode="General">
                  <c:v>0.18604943635990984</c:v>
                </c:pt>
                <c:pt idx="3289" formatCode="General">
                  <c:v>0.19723748641515298</c:v>
                </c:pt>
                <c:pt idx="3290" formatCode="General">
                  <c:v>0.2154286680469289</c:v>
                </c:pt>
                <c:pt idx="3291" formatCode="General">
                  <c:v>0.19215855222734252</c:v>
                </c:pt>
                <c:pt idx="3292" formatCode="General">
                  <c:v>0.18452331349206347</c:v>
                </c:pt>
                <c:pt idx="3293" formatCode="General">
                  <c:v>0.22288381425970022</c:v>
                </c:pt>
                <c:pt idx="3294" formatCode="General">
                  <c:v>0.21060905941323893</c:v>
                </c:pt>
                <c:pt idx="3295" formatCode="General">
                  <c:v>0.17016585365853654</c:v>
                </c:pt>
                <c:pt idx="3296" formatCode="General">
                  <c:v>0.20407191091954024</c:v>
                </c:pt>
                <c:pt idx="3297" formatCode="General">
                  <c:v>0.19667118644067799</c:v>
                </c:pt>
                <c:pt idx="3298" formatCode="General">
                  <c:v>0.20068631698581074</c:v>
                </c:pt>
                <c:pt idx="3299" formatCode="General">
                  <c:v>0.20993005945745083</c:v>
                </c:pt>
                <c:pt idx="3300" formatCode="General">
                  <c:v>0.19556848992315501</c:v>
                </c:pt>
                <c:pt idx="3301" formatCode="General">
                  <c:v>0.18769430447761193</c:v>
                </c:pt>
                <c:pt idx="3302" formatCode="General">
                  <c:v>0.21140198666296192</c:v>
                </c:pt>
                <c:pt idx="3303" formatCode="General">
                  <c:v>0.21120436594202896</c:v>
                </c:pt>
                <c:pt idx="3304" formatCode="General">
                  <c:v>0.20032058823529408</c:v>
                </c:pt>
                <c:pt idx="3305" formatCode="General">
                  <c:v>0.19839916526879148</c:v>
                </c:pt>
                <c:pt idx="3306" formatCode="General">
                  <c:v>0.18201980817023922</c:v>
                </c:pt>
                <c:pt idx="3307" formatCode="General">
                  <c:v>0.19455565685077816</c:v>
                </c:pt>
                <c:pt idx="3308" formatCode="General">
                  <c:v>0.1942745840465594</c:v>
                </c:pt>
                <c:pt idx="3309" formatCode="General">
                  <c:v>0.21757903409090912</c:v>
                </c:pt>
                <c:pt idx="3310" formatCode="General">
                  <c:v>0.23398113395225462</c:v>
                </c:pt>
                <c:pt idx="3311" formatCode="General">
                  <c:v>0.21162187781109443</c:v>
                </c:pt>
                <c:pt idx="3312" formatCode="General">
                  <c:v>0.20556177726926012</c:v>
                </c:pt>
                <c:pt idx="3313" formatCode="General">
                  <c:v>0.19076494380510123</c:v>
                </c:pt>
                <c:pt idx="3314" formatCode="General">
                  <c:v>0.20405475487784891</c:v>
                </c:pt>
                <c:pt idx="3315" formatCode="General">
                  <c:v>0.20881505579068871</c:v>
                </c:pt>
                <c:pt idx="3316" formatCode="General">
                  <c:v>0.19587510315355144</c:v>
                </c:pt>
                <c:pt idx="3317" formatCode="General">
                  <c:v>0.21910253099173566</c:v>
                </c:pt>
                <c:pt idx="3318" formatCode="General">
                  <c:v>0.2341432494697579</c:v>
                </c:pt>
                <c:pt idx="3319" formatCode="General">
                  <c:v>0.23030370316159254</c:v>
                </c:pt>
                <c:pt idx="3320" formatCode="General">
                  <c:v>0.21848874999999995</c:v>
                </c:pt>
                <c:pt idx="3321" formatCode="General">
                  <c:v>0.19531249721293198</c:v>
                </c:pt>
                <c:pt idx="3322" formatCode="General">
                  <c:v>0.19224496560350224</c:v>
                </c:pt>
                <c:pt idx="3323" formatCode="General">
                  <c:v>0.2103550847457627</c:v>
                </c:pt>
                <c:pt idx="3324" formatCode="General">
                  <c:v>0.23572863247863252</c:v>
                </c:pt>
                <c:pt idx="3325" formatCode="General">
                  <c:v>0.222412765801973</c:v>
                </c:pt>
                <c:pt idx="3326" formatCode="General">
                  <c:v>0.19429013710899817</c:v>
                </c:pt>
                <c:pt idx="3327" formatCode="General">
                  <c:v>0.21864079524340396</c:v>
                </c:pt>
                <c:pt idx="3328" formatCode="General">
                  <c:v>0.22912145833333333</c:v>
                </c:pt>
                <c:pt idx="3329" formatCode="General">
                  <c:v>0.19886204481792724</c:v>
                </c:pt>
                <c:pt idx="3330" formatCode="General">
                  <c:v>0.20626157024793387</c:v>
                </c:pt>
                <c:pt idx="3331" formatCode="General">
                  <c:v>0.22385541666666664</c:v>
                </c:pt>
                <c:pt idx="3332" formatCode="General">
                  <c:v>0.19231972597734745</c:v>
                </c:pt>
                <c:pt idx="3333" formatCode="General">
                  <c:v>0.22493151260504207</c:v>
                </c:pt>
                <c:pt idx="3334" formatCode="General">
                  <c:v>0.19193846812152332</c:v>
                </c:pt>
                <c:pt idx="3335" formatCode="General">
                  <c:v>0.23365078951180637</c:v>
                </c:pt>
                <c:pt idx="3336" formatCode="General">
                  <c:v>0.20767937180521923</c:v>
                </c:pt>
                <c:pt idx="3337" formatCode="General">
                  <c:v>0.21295959401709402</c:v>
                </c:pt>
                <c:pt idx="3338" formatCode="General">
                  <c:v>0.1922443478260869</c:v>
                </c:pt>
                <c:pt idx="3339" formatCode="General">
                  <c:v>0.21929701863354045</c:v>
                </c:pt>
                <c:pt idx="3340" formatCode="General">
                  <c:v>0.2259981019994205</c:v>
                </c:pt>
                <c:pt idx="3341" formatCode="General">
                  <c:v>0.20305495227995754</c:v>
                </c:pt>
                <c:pt idx="3342" formatCode="General">
                  <c:v>0.21086053343076361</c:v>
                </c:pt>
                <c:pt idx="3343" formatCode="General">
                  <c:v>0.20068304271708681</c:v>
                </c:pt>
                <c:pt idx="3344" formatCode="General">
                  <c:v>0.22961022949054444</c:v>
                </c:pt>
                <c:pt idx="3345" formatCode="General">
                  <c:v>0.19105511695906419</c:v>
                </c:pt>
                <c:pt idx="3346" formatCode="General">
                  <c:v>0.2495882008541121</c:v>
                </c:pt>
                <c:pt idx="3347" formatCode="General">
                  <c:v>0.21435276477146045</c:v>
                </c:pt>
                <c:pt idx="3348" formatCode="General">
                  <c:v>0.19527676907654207</c:v>
                </c:pt>
                <c:pt idx="3349" formatCode="General">
                  <c:v>0.26664120849024309</c:v>
                </c:pt>
                <c:pt idx="3350" formatCode="General">
                  <c:v>0.25687360819327737</c:v>
                </c:pt>
                <c:pt idx="3351" formatCode="General">
                  <c:v>0.1845700371295052</c:v>
                </c:pt>
                <c:pt idx="3352" formatCode="General">
                  <c:v>0.23698388439046339</c:v>
                </c:pt>
                <c:pt idx="3353" formatCode="General">
                  <c:v>0.21384595161935224</c:v>
                </c:pt>
                <c:pt idx="3354" formatCode="General">
                  <c:v>0.21853479940363241</c:v>
                </c:pt>
                <c:pt idx="3355" formatCode="General">
                  <c:v>0.25917604377104381</c:v>
                </c:pt>
                <c:pt idx="3356" formatCode="General">
                  <c:v>0.23370551750673335</c:v>
                </c:pt>
                <c:pt idx="3357" formatCode="General">
                  <c:v>0.19894814933401633</c:v>
                </c:pt>
                <c:pt idx="3358" formatCode="General">
                  <c:v>0.24235533399800591</c:v>
                </c:pt>
                <c:pt idx="3359" formatCode="General">
                  <c:v>0.25480035035035037</c:v>
                </c:pt>
                <c:pt idx="3360" formatCode="General">
                  <c:v>0.22698138173302101</c:v>
                </c:pt>
                <c:pt idx="3361" formatCode="General">
                  <c:v>0.22589171095008048</c:v>
                </c:pt>
                <c:pt idx="3362" formatCode="General">
                  <c:v>0.19828892468944098</c:v>
                </c:pt>
                <c:pt idx="3363" formatCode="General">
                  <c:v>0.20782296390478211</c:v>
                </c:pt>
                <c:pt idx="3364" formatCode="General">
                  <c:v>0.22722845486996432</c:v>
                </c:pt>
                <c:pt idx="3365" formatCode="General">
                  <c:v>0.22540656084656091</c:v>
                </c:pt>
                <c:pt idx="3366" formatCode="General">
                  <c:v>0.25812372881355927</c:v>
                </c:pt>
                <c:pt idx="3367" formatCode="General">
                  <c:v>0.29337773434955378</c:v>
                </c:pt>
                <c:pt idx="3368" formatCode="General">
                  <c:v>0.24433077546808202</c:v>
                </c:pt>
                <c:pt idx="3369" formatCode="General">
                  <c:v>0.24438452631578955</c:v>
                </c:pt>
                <c:pt idx="3370" formatCode="General">
                  <c:v>0.21708498144127736</c:v>
                </c:pt>
                <c:pt idx="3371" formatCode="General">
                  <c:v>0.24725753367003372</c:v>
                </c:pt>
                <c:pt idx="3372" formatCode="General">
                  <c:v>0.23882894554042791</c:v>
                </c:pt>
                <c:pt idx="3373" formatCode="General">
                  <c:v>0.22170017704812484</c:v>
                </c:pt>
                <c:pt idx="3374" formatCode="General">
                  <c:v>0.27661462891462896</c:v>
                </c:pt>
                <c:pt idx="3375" formatCode="General">
                  <c:v>0.27152930031446543</c:v>
                </c:pt>
                <c:pt idx="3376" formatCode="General">
                  <c:v>0.28526449251789199</c:v>
                </c:pt>
                <c:pt idx="3377" formatCode="General">
                  <c:v>0.2649296849822752</c:v>
                </c:pt>
                <c:pt idx="3378" formatCode="General">
                  <c:v>0.22288097751921285</c:v>
                </c:pt>
                <c:pt idx="3379" formatCode="General">
                  <c:v>0.22925239449976292</c:v>
                </c:pt>
                <c:pt idx="3380" formatCode="General">
                  <c:v>0.24578370798319327</c:v>
                </c:pt>
                <c:pt idx="3381" formatCode="General">
                  <c:v>0.29608936781609196</c:v>
                </c:pt>
                <c:pt idx="3382" formatCode="General">
                  <c:v>0.28329169859514691</c:v>
                </c:pt>
                <c:pt idx="3383" formatCode="General">
                  <c:v>0.22794638238916254</c:v>
                </c:pt>
                <c:pt idx="3384" formatCode="General">
                  <c:v>0.26231445358401873</c:v>
                </c:pt>
                <c:pt idx="3385" formatCode="General">
                  <c:v>0.28414982923497262</c:v>
                </c:pt>
                <c:pt idx="3386" formatCode="General">
                  <c:v>0.24123748403575995</c:v>
                </c:pt>
                <c:pt idx="3387" formatCode="General">
                  <c:v>0.23962831202046042</c:v>
                </c:pt>
                <c:pt idx="3388" formatCode="General">
                  <c:v>0.27700635447394306</c:v>
                </c:pt>
                <c:pt idx="3389" formatCode="General">
                  <c:v>0.21651888517279819</c:v>
                </c:pt>
                <c:pt idx="3390" formatCode="General">
                  <c:v>0.28553458754208755</c:v>
                </c:pt>
                <c:pt idx="3391" formatCode="General">
                  <c:v>0.22135415544440165</c:v>
                </c:pt>
                <c:pt idx="3392" formatCode="General">
                  <c:v>0.28797618300338013</c:v>
                </c:pt>
                <c:pt idx="3393" formatCode="General">
                  <c:v>0.24475118196811432</c:v>
                </c:pt>
                <c:pt idx="3394" formatCode="General">
                  <c:v>0.25610980689655172</c:v>
                </c:pt>
                <c:pt idx="3395" formatCode="General">
                  <c:v>0.21794050137093618</c:v>
                </c:pt>
                <c:pt idx="3396" formatCode="General">
                  <c:v>0.26071798495743448</c:v>
                </c:pt>
                <c:pt idx="3397" formatCode="General">
                  <c:v>0.27386092815504581</c:v>
                </c:pt>
                <c:pt idx="3398" formatCode="General">
                  <c:v>0.22636047390109884</c:v>
                </c:pt>
                <c:pt idx="3399" formatCode="General">
                  <c:v>0.24561401106224182</c:v>
                </c:pt>
                <c:pt idx="3400" formatCode="General">
                  <c:v>0.2325970218579235</c:v>
                </c:pt>
                <c:pt idx="3401" formatCode="General">
                  <c:v>0.28316956521739134</c:v>
                </c:pt>
                <c:pt idx="3402" formatCode="General">
                  <c:v>0.38589707944585805</c:v>
                </c:pt>
                <c:pt idx="3403" formatCode="General">
                  <c:v>0.30290837290376871</c:v>
                </c:pt>
                <c:pt idx="3404" formatCode="General">
                  <c:v>0.24860806944995195</c:v>
                </c:pt>
                <c:pt idx="3405" formatCode="General">
                  <c:v>0.47863427662037056</c:v>
                </c:pt>
                <c:pt idx="3406" formatCode="General">
                  <c:v>0.42185784280463667</c:v>
                </c:pt>
                <c:pt idx="3407" formatCode="General">
                  <c:v>0.23424521978021984</c:v>
                </c:pt>
                <c:pt idx="3408" formatCode="General">
                  <c:v>0.39276347069964995</c:v>
                </c:pt>
                <c:pt idx="3409" formatCode="General">
                  <c:v>0.34076771653543314</c:v>
                </c:pt>
                <c:pt idx="3410" formatCode="General">
                  <c:v>0.3410670512354651</c:v>
                </c:pt>
                <c:pt idx="3411" formatCode="General">
                  <c:v>0.41638750068647379</c:v>
                </c:pt>
                <c:pt idx="3412" formatCode="General">
                  <c:v>0.37356003349991757</c:v>
                </c:pt>
                <c:pt idx="3413" formatCode="General">
                  <c:v>0.25975137566137563</c:v>
                </c:pt>
                <c:pt idx="3414" formatCode="General">
                  <c:v>0.38583739177489185</c:v>
                </c:pt>
                <c:pt idx="3415" formatCode="General">
                  <c:v>0.43854662051871113</c:v>
                </c:pt>
                <c:pt idx="3416" formatCode="General">
                  <c:v>0.32624855008301051</c:v>
                </c:pt>
                <c:pt idx="3417" formatCode="General">
                  <c:v>0.34325454545454548</c:v>
                </c:pt>
                <c:pt idx="3418" formatCode="General">
                  <c:v>0.30765996459744849</c:v>
                </c:pt>
                <c:pt idx="3419" formatCode="General">
                  <c:v>0.31199279030910609</c:v>
                </c:pt>
                <c:pt idx="3420" formatCode="General">
                  <c:v>0.3648462962962965</c:v>
                </c:pt>
                <c:pt idx="3421" formatCode="General">
                  <c:v>0.34804851329772613</c:v>
                </c:pt>
                <c:pt idx="3422" formatCode="General">
                  <c:v>0.45791747187499998</c:v>
                </c:pt>
                <c:pt idx="3423" formatCode="General">
                  <c:v>0.55582576625235913</c:v>
                </c:pt>
                <c:pt idx="3424" formatCode="General">
                  <c:v>0.41034224705882338</c:v>
                </c:pt>
                <c:pt idx="3425" formatCode="General">
                  <c:v>0.40663130081300825</c:v>
                </c:pt>
                <c:pt idx="3426" formatCode="General">
                  <c:v>0.32271622674710909</c:v>
                </c:pt>
                <c:pt idx="3427" formatCode="General">
                  <c:v>0.43618308362146241</c:v>
                </c:pt>
                <c:pt idx="3428" formatCode="General">
                  <c:v>0.42331995552082702</c:v>
                </c:pt>
                <c:pt idx="3429" formatCode="General">
                  <c:v>0.35231153439153451</c:v>
                </c:pt>
                <c:pt idx="3430" formatCode="General">
                  <c:v>0.45578424236604576</c:v>
                </c:pt>
                <c:pt idx="3431" formatCode="General">
                  <c:v>0.41475737113743144</c:v>
                </c:pt>
                <c:pt idx="3432" formatCode="General">
                  <c:v>0.47400475048892821</c:v>
                </c:pt>
                <c:pt idx="3433" formatCode="General">
                  <c:v>0.49478709994920012</c:v>
                </c:pt>
                <c:pt idx="3434" formatCode="General">
                  <c:v>0.36702257313393671</c:v>
                </c:pt>
                <c:pt idx="3435" formatCode="General">
                  <c:v>0.36257862903225802</c:v>
                </c:pt>
                <c:pt idx="3436" formatCode="General">
                  <c:v>0.39553594201039211</c:v>
                </c:pt>
                <c:pt idx="3437" formatCode="General">
                  <c:v>0.59401117260788017</c:v>
                </c:pt>
                <c:pt idx="3438" formatCode="General">
                  <c:v>0.49388511734028684</c:v>
                </c:pt>
                <c:pt idx="3439" formatCode="General">
                  <c:v>0.37590458584937891</c:v>
                </c:pt>
                <c:pt idx="3440" formatCode="General">
                  <c:v>0.49947417223299562</c:v>
                </c:pt>
                <c:pt idx="3441" formatCode="General">
                  <c:v>0.5543795559055118</c:v>
                </c:pt>
                <c:pt idx="3442" formatCode="General">
                  <c:v>0.41353049108313666</c:v>
                </c:pt>
                <c:pt idx="3443" formatCode="General">
                  <c:v>0.38397231379731378</c:v>
                </c:pt>
                <c:pt idx="3444" formatCode="General">
                  <c:v>0.48650240665481337</c:v>
                </c:pt>
                <c:pt idx="3445" formatCode="General">
                  <c:v>0.32709609995039662</c:v>
                </c:pt>
                <c:pt idx="3446" formatCode="General">
                  <c:v>0.56736211310021745</c:v>
                </c:pt>
                <c:pt idx="3447" formatCode="General">
                  <c:v>0.32702175213675222</c:v>
                </c:pt>
                <c:pt idx="3448" formatCode="General">
                  <c:v>0.54335219216417907</c:v>
                </c:pt>
                <c:pt idx="3449" formatCode="General">
                  <c:v>0.37326668389319551</c:v>
                </c:pt>
                <c:pt idx="3450" formatCode="General">
                  <c:v>0.38939102352193256</c:v>
                </c:pt>
                <c:pt idx="3451" formatCode="General">
                  <c:v>0.32888210755570474</c:v>
                </c:pt>
                <c:pt idx="3452" formatCode="General">
                  <c:v>0.50017186147186143</c:v>
                </c:pt>
                <c:pt idx="3453" formatCode="General">
                  <c:v>0.50200804615384631</c:v>
                </c:pt>
                <c:pt idx="3454" formatCode="General">
                  <c:v>0.38289740740740724</c:v>
                </c:pt>
                <c:pt idx="3455" formatCode="General">
                  <c:v>0.39875418945723384</c:v>
                </c:pt>
                <c:pt idx="3456" formatCode="General">
                  <c:v>0.34167313299704721</c:v>
                </c:pt>
                <c:pt idx="3457" formatCode="General">
                  <c:v>0.56460250212044127</c:v>
                </c:pt>
                <c:pt idx="3458" formatCode="General">
                  <c:v>0.51533932487468692</c:v>
                </c:pt>
                <c:pt idx="3459" formatCode="General">
                  <c:v>0.42146769911504423</c:v>
                </c:pt>
                <c:pt idx="3460" formatCode="General">
                  <c:v>0.35475100373482732</c:v>
                </c:pt>
                <c:pt idx="3461" formatCode="General">
                  <c:v>0.62656737408036212</c:v>
                </c:pt>
                <c:pt idx="3462" formatCode="General">
                  <c:v>0.51966344172451584</c:v>
                </c:pt>
                <c:pt idx="3463" formatCode="General">
                  <c:v>0.30895490795142966</c:v>
                </c:pt>
                <c:pt idx="3464" formatCode="General">
                  <c:v>0.53319321261682262</c:v>
                </c:pt>
                <c:pt idx="3465" formatCode="General">
                  <c:v>0.50817800363388599</c:v>
                </c:pt>
                <c:pt idx="3466" formatCode="General">
                  <c:v>0.49287504618226607</c:v>
                </c:pt>
                <c:pt idx="3467" formatCode="General">
                  <c:v>0.57289287469287498</c:v>
                </c:pt>
                <c:pt idx="3468" formatCode="General">
                  <c:v>0.53667170539312337</c:v>
                </c:pt>
                <c:pt idx="3469" formatCode="General">
                  <c:v>0.34316494047619062</c:v>
                </c:pt>
                <c:pt idx="3470" formatCode="General">
                  <c:v>0.57226979813664602</c:v>
                </c:pt>
                <c:pt idx="3471" formatCode="General">
                  <c:v>0.5822166666666666</c:v>
                </c:pt>
                <c:pt idx="3472" formatCode="General">
                  <c:v>0.40312256584536965</c:v>
                </c:pt>
                <c:pt idx="3473" formatCode="General">
                  <c:v>0.4731521296296296</c:v>
                </c:pt>
                <c:pt idx="3474" formatCode="General">
                  <c:v>0.45357460880904077</c:v>
                </c:pt>
                <c:pt idx="3475" formatCode="General">
                  <c:v>0.41830521739130433</c:v>
                </c:pt>
                <c:pt idx="3476" formatCode="General">
                  <c:v>0.51597363659531092</c:v>
                </c:pt>
                <c:pt idx="3477" formatCode="General">
                  <c:v>0.4612291380772493</c:v>
                </c:pt>
                <c:pt idx="3478" formatCode="General">
                  <c:v>0.61517387387387368</c:v>
                </c:pt>
                <c:pt idx="3479" formatCode="General">
                  <c:v>0.69421365360303433</c:v>
                </c:pt>
                <c:pt idx="3480" formatCode="General">
                  <c:v>0.54594427594409756</c:v>
                </c:pt>
                <c:pt idx="3481" formatCode="General">
                  <c:v>0.60432825373817523</c:v>
                </c:pt>
                <c:pt idx="3482" formatCode="General">
                  <c:v>0.47359611878649743</c:v>
                </c:pt>
                <c:pt idx="3483" formatCode="General">
                  <c:v>0.60800467436974781</c:v>
                </c:pt>
                <c:pt idx="3484" formatCode="General">
                  <c:v>0.5773304230520182</c:v>
                </c:pt>
                <c:pt idx="3485" formatCode="General">
                  <c:v>0.51069318181818191</c:v>
                </c:pt>
                <c:pt idx="3486" formatCode="General">
                  <c:v>0.56411645299145285</c:v>
                </c:pt>
                <c:pt idx="3487" formatCode="General">
                  <c:v>0.52830350897115597</c:v>
                </c:pt>
                <c:pt idx="3488" formatCode="General">
                  <c:v>0.65158246349798077</c:v>
                </c:pt>
                <c:pt idx="3489" formatCode="General">
                  <c:v>0.67346191283292978</c:v>
                </c:pt>
                <c:pt idx="3490" formatCode="General">
                  <c:v>0.53484514854614418</c:v>
                </c:pt>
                <c:pt idx="3491" formatCode="General">
                  <c:v>0.53342295751633984</c:v>
                </c:pt>
                <c:pt idx="3492" formatCode="General">
                  <c:v>0.57457332184325116</c:v>
                </c:pt>
                <c:pt idx="3493" formatCode="General">
                  <c:v>0.72742089270447408</c:v>
                </c:pt>
                <c:pt idx="3494" formatCode="General">
                  <c:v>0.67035024694088163</c:v>
                </c:pt>
                <c:pt idx="3495" formatCode="General">
                  <c:v>0.50434428341384852</c:v>
                </c:pt>
                <c:pt idx="3496" formatCode="General">
                  <c:v>0.68638250355618768</c:v>
                </c:pt>
                <c:pt idx="3497" formatCode="General">
                  <c:v>0.70251891304347835</c:v>
                </c:pt>
                <c:pt idx="3498" formatCode="General">
                  <c:v>0.53177886178861788</c:v>
                </c:pt>
                <c:pt idx="3499" formatCode="General">
                  <c:v>0.5266318362755279</c:v>
                </c:pt>
                <c:pt idx="3500" formatCode="General">
                  <c:v>0.62229292763157895</c:v>
                </c:pt>
                <c:pt idx="3501" formatCode="General">
                  <c:v>0.43647240059457437</c:v>
                </c:pt>
                <c:pt idx="3502" formatCode="General">
                  <c:v>0.71090240737650201</c:v>
                </c:pt>
                <c:pt idx="3503" formatCode="General">
                  <c:v>0.44124574786324777</c:v>
                </c:pt>
                <c:pt idx="3504" formatCode="General">
                  <c:v>0.67818507671738726</c:v>
                </c:pt>
                <c:pt idx="3505" formatCode="General">
                  <c:v>0.52408647342995174</c:v>
                </c:pt>
                <c:pt idx="3506" formatCode="General">
                  <c:v>0.53916347826086963</c:v>
                </c:pt>
                <c:pt idx="3507" formatCode="General">
                  <c:v>0.4184508547008548</c:v>
                </c:pt>
                <c:pt idx="3508" formatCode="General">
                  <c:v>0.65679031550596378</c:v>
                </c:pt>
                <c:pt idx="3509" formatCode="General">
                  <c:v>0.66346672889610403</c:v>
                </c:pt>
                <c:pt idx="3510" formatCode="General">
                  <c:v>0.48321456714120825</c:v>
                </c:pt>
                <c:pt idx="3511" formatCode="General">
                  <c:v>0.48611081521739119</c:v>
                </c:pt>
                <c:pt idx="3512" formatCode="General">
                  <c:v>0.41985842779503102</c:v>
                </c:pt>
                <c:pt idx="3513" formatCode="General">
                  <c:v>0.71006442738996367</c:v>
                </c:pt>
                <c:pt idx="3514" formatCode="General">
                  <c:v>0.21680917304421771</c:v>
                </c:pt>
                <c:pt idx="3515" formatCode="General">
                  <c:v>0.32161509424138296</c:v>
                </c:pt>
                <c:pt idx="3516" formatCode="General">
                  <c:v>0.28628563988095235</c:v>
                </c:pt>
                <c:pt idx="3517" formatCode="General">
                  <c:v>0.2811245906610067</c:v>
                </c:pt>
                <c:pt idx="3518" formatCode="General">
                  <c:v>0.25776196236559146</c:v>
                </c:pt>
                <c:pt idx="3519" formatCode="General">
                  <c:v>0.24752078062175148</c:v>
                </c:pt>
                <c:pt idx="3520" formatCode="General">
                  <c:v>0.27826328578336557</c:v>
                </c:pt>
                <c:pt idx="3521" formatCode="General">
                  <c:v>0.27193017010309278</c:v>
                </c:pt>
                <c:pt idx="3522" formatCode="General">
                  <c:v>0.28961095437129919</c:v>
                </c:pt>
                <c:pt idx="3523" formatCode="General">
                  <c:v>0.31511851689976694</c:v>
                </c:pt>
                <c:pt idx="3524" formatCode="General">
                  <c:v>0.27530641304347825</c:v>
                </c:pt>
                <c:pt idx="3525" formatCode="General">
                  <c:v>0.32144834315169363</c:v>
                </c:pt>
                <c:pt idx="3526" formatCode="General">
                  <c:v>0.32356976540616239</c:v>
                </c:pt>
                <c:pt idx="3527" formatCode="General">
                  <c:v>0.33686762723066754</c:v>
                </c:pt>
                <c:pt idx="3528" formatCode="General">
                  <c:v>0.19228333333333331</c:v>
                </c:pt>
                <c:pt idx="3529" formatCode="General">
                  <c:v>0.29341940174491066</c:v>
                </c:pt>
                <c:pt idx="3530" formatCode="General">
                  <c:v>0.24872946903894647</c:v>
                </c:pt>
                <c:pt idx="3531" formatCode="General">
                  <c:v>0.24351130864197529</c:v>
                </c:pt>
                <c:pt idx="3532" formatCode="General">
                  <c:v>0.24871915957605617</c:v>
                </c:pt>
                <c:pt idx="3533" formatCode="General">
                  <c:v>0.24923044104609926</c:v>
                </c:pt>
                <c:pt idx="3534" formatCode="General">
                  <c:v>0.24570465116279078</c:v>
                </c:pt>
                <c:pt idx="3535" formatCode="General">
                  <c:v>0.27175981689387863</c:v>
                </c:pt>
                <c:pt idx="3536" formatCode="General">
                  <c:v>0.26612710843373488</c:v>
                </c:pt>
                <c:pt idx="3537" formatCode="General">
                  <c:v>0.29566487793278384</c:v>
                </c:pt>
                <c:pt idx="3538" formatCode="General">
                  <c:v>0.27682705882352943</c:v>
                </c:pt>
                <c:pt idx="3539" formatCode="General">
                  <c:v>0.28076748700454834</c:v>
                </c:pt>
                <c:pt idx="3540" formatCode="General">
                  <c:v>0.30424484160358845</c:v>
                </c:pt>
                <c:pt idx="3541" formatCode="General">
                  <c:v>0.31223233082706769</c:v>
                </c:pt>
                <c:pt idx="3542" formatCode="General">
                  <c:v>0.19466923076923071</c:v>
                </c:pt>
                <c:pt idx="3543" formatCode="General">
                  <c:v>0.28021213768115938</c:v>
                </c:pt>
                <c:pt idx="3544" formatCode="General">
                  <c:v>0.23863776183644195</c:v>
                </c:pt>
                <c:pt idx="3545" formatCode="General">
                  <c:v>0.25515687500000006</c:v>
                </c:pt>
                <c:pt idx="3546" formatCode="General">
                  <c:v>0.24117830572289159</c:v>
                </c:pt>
                <c:pt idx="3547" formatCode="General">
                  <c:v>0.24896370481927718</c:v>
                </c:pt>
                <c:pt idx="3548" formatCode="General">
                  <c:v>0.25154915420928392</c:v>
                </c:pt>
                <c:pt idx="3549" formatCode="General">
                  <c:v>0.25857247389558236</c:v>
                </c:pt>
                <c:pt idx="3550" formatCode="General">
                  <c:v>0.2648672415979707</c:v>
                </c:pt>
                <c:pt idx="3551" formatCode="General">
                  <c:v>0.26529088164251208</c:v>
                </c:pt>
                <c:pt idx="3552" formatCode="General">
                  <c:v>0.25748006693440428</c:v>
                </c:pt>
                <c:pt idx="3553" formatCode="General">
                  <c:v>0.31800600308209587</c:v>
                </c:pt>
                <c:pt idx="3554" formatCode="General">
                  <c:v>0.31461368667518097</c:v>
                </c:pt>
                <c:pt idx="3555" formatCode="General">
                  <c:v>0.23238996767937947</c:v>
                </c:pt>
                <c:pt idx="3556" formatCode="General">
                  <c:v>0.37180357740086001</c:v>
                </c:pt>
                <c:pt idx="3557" formatCode="General">
                  <c:v>0.31622632530120487</c:v>
                </c:pt>
                <c:pt idx="3558" formatCode="General">
                  <c:v>0.31134958791208778</c:v>
                </c:pt>
                <c:pt idx="3559" formatCode="General">
                  <c:v>0.2855875761871014</c:v>
                </c:pt>
                <c:pt idx="3560" formatCode="General">
                  <c:v>0.27779888888888882</c:v>
                </c:pt>
                <c:pt idx="3561" formatCode="General">
                  <c:v>0.30682495084269668</c:v>
                </c:pt>
                <c:pt idx="3562" formatCode="General">
                  <c:v>0.30206416065223196</c:v>
                </c:pt>
                <c:pt idx="3563" formatCode="General">
                  <c:v>0.33492048192771084</c:v>
                </c:pt>
                <c:pt idx="3564" formatCode="General">
                  <c:v>0.35578137254901965</c:v>
                </c:pt>
                <c:pt idx="3565" formatCode="General">
                  <c:v>0.30952893567107043</c:v>
                </c:pt>
                <c:pt idx="3566" formatCode="General">
                  <c:v>0.36585954088952655</c:v>
                </c:pt>
                <c:pt idx="3567" formatCode="General">
                  <c:v>0.38090758312020456</c:v>
                </c:pt>
                <c:pt idx="3568" formatCode="General">
                  <c:v>0.39775040611885748</c:v>
                </c:pt>
                <c:pt idx="3569" formatCode="General">
                  <c:v>0.22072100609756096</c:v>
                </c:pt>
                <c:pt idx="3570" formatCode="General">
                  <c:v>0.33802794753086418</c:v>
                </c:pt>
                <c:pt idx="3571" formatCode="General">
                  <c:v>0.28358517241379311</c:v>
                </c:pt>
                <c:pt idx="3572" formatCode="General">
                  <c:v>0.27854214559386981</c:v>
                </c:pt>
                <c:pt idx="3573" formatCode="General">
                  <c:v>0.27828559071729952</c:v>
                </c:pt>
                <c:pt idx="3574" formatCode="General">
                  <c:v>0.28389281746031747</c:v>
                </c:pt>
                <c:pt idx="3575" formatCode="General">
                  <c:v>0.27738336008560727</c:v>
                </c:pt>
                <c:pt idx="3576" formatCode="General">
                  <c:v>0.30434138090824842</c:v>
                </c:pt>
                <c:pt idx="3577" formatCode="General">
                  <c:v>0.30492415795586536</c:v>
                </c:pt>
                <c:pt idx="3578" formatCode="General">
                  <c:v>0.33348663442668908</c:v>
                </c:pt>
                <c:pt idx="3579" formatCode="General">
                  <c:v>0.32046357558139543</c:v>
                </c:pt>
                <c:pt idx="3580" formatCode="General">
                  <c:v>0.3154395024006984</c:v>
                </c:pt>
                <c:pt idx="3581" formatCode="General">
                  <c:v>0.35006832858499526</c:v>
                </c:pt>
                <c:pt idx="3582" formatCode="General">
                  <c:v>0.37497265535097812</c:v>
                </c:pt>
                <c:pt idx="3583" formatCode="General">
                  <c:v>0.21468915662650603</c:v>
                </c:pt>
                <c:pt idx="3584" formatCode="General">
                  <c:v>0.3238861721611721</c:v>
                </c:pt>
                <c:pt idx="3585" formatCode="General">
                  <c:v>0.26173455254636446</c:v>
                </c:pt>
                <c:pt idx="3586" formatCode="General">
                  <c:v>0.28453686315423399</c:v>
                </c:pt>
                <c:pt idx="3587" formatCode="General">
                  <c:v>0.26199122362869198</c:v>
                </c:pt>
                <c:pt idx="3588" formatCode="General">
                  <c:v>0.26544849397590364</c:v>
                </c:pt>
                <c:pt idx="3589" formatCode="General">
                  <c:v>0.27872258137432182</c:v>
                </c:pt>
                <c:pt idx="3590" formatCode="General">
                  <c:v>0.29583601384896785</c:v>
                </c:pt>
                <c:pt idx="3591" formatCode="General">
                  <c:v>0.30118882352941179</c:v>
                </c:pt>
                <c:pt idx="3592" formatCode="General">
                  <c:v>0.30375463281698223</c:v>
                </c:pt>
                <c:pt idx="3593" formatCode="General">
                  <c:v>0.28973505747126449</c:v>
                </c:pt>
                <c:pt idx="3594" formatCode="General">
                  <c:v>0.36671660924490379</c:v>
                </c:pt>
                <c:pt idx="3595" formatCode="General">
                  <c:v>0.35756668821839077</c:v>
                </c:pt>
                <c:pt idx="3596" formatCode="General">
                  <c:v>0.22804159403814578</c:v>
                </c:pt>
                <c:pt idx="3597" formatCode="General">
                  <c:v>0.38340278745644596</c:v>
                </c:pt>
                <c:pt idx="3598" formatCode="General">
                  <c:v>0.31510420986270671</c:v>
                </c:pt>
                <c:pt idx="3599" formatCode="General">
                  <c:v>0.29900885483184336</c:v>
                </c:pt>
                <c:pt idx="3600" formatCode="General">
                  <c:v>0.2693395417236662</c:v>
                </c:pt>
                <c:pt idx="3601" formatCode="General">
                  <c:v>0.26848385153517296</c:v>
                </c:pt>
                <c:pt idx="3602" formatCode="General">
                  <c:v>0.29729937499999981</c:v>
                </c:pt>
                <c:pt idx="3603" formatCode="General">
                  <c:v>0.29702304389973688</c:v>
                </c:pt>
                <c:pt idx="3604" formatCode="General">
                  <c:v>0.33760557809330638</c:v>
                </c:pt>
                <c:pt idx="3605" formatCode="General">
                  <c:v>0.36649638554216868</c:v>
                </c:pt>
                <c:pt idx="3606" formatCode="General">
                  <c:v>0.29115269756838902</c:v>
                </c:pt>
                <c:pt idx="3607" formatCode="General">
                  <c:v>0.37229593676509032</c:v>
                </c:pt>
                <c:pt idx="3608" formatCode="General">
                  <c:v>0.39425043029259899</c:v>
                </c:pt>
                <c:pt idx="3609" formatCode="General">
                  <c:v>0.42964749451117135</c:v>
                </c:pt>
                <c:pt idx="3610" formatCode="General">
                  <c:v>0.21451826401446655</c:v>
                </c:pt>
                <c:pt idx="3611" formatCode="General">
                  <c:v>0.35414169642857135</c:v>
                </c:pt>
                <c:pt idx="3612" formatCode="General">
                  <c:v>0.28372642319277108</c:v>
                </c:pt>
                <c:pt idx="3613" formatCode="General">
                  <c:v>0.28188075091061932</c:v>
                </c:pt>
                <c:pt idx="3614" formatCode="General">
                  <c:v>0.28587422003284069</c:v>
                </c:pt>
                <c:pt idx="3615" formatCode="General">
                  <c:v>0.29306695402298844</c:v>
                </c:pt>
                <c:pt idx="3616" formatCode="General">
                  <c:v>0.27979928160919537</c:v>
                </c:pt>
                <c:pt idx="3617" formatCode="General">
                  <c:v>0.30768489495798323</c:v>
                </c:pt>
                <c:pt idx="3618" formatCode="General">
                  <c:v>0.30833417487684733</c:v>
                </c:pt>
                <c:pt idx="3619" formatCode="General">
                  <c:v>0.34452266149870803</c:v>
                </c:pt>
                <c:pt idx="3620" formatCode="General">
                  <c:v>0.33379080459770116</c:v>
                </c:pt>
                <c:pt idx="3621" formatCode="General">
                  <c:v>0.32321035940803383</c:v>
                </c:pt>
                <c:pt idx="3622" formatCode="General">
                  <c:v>0.36138657088122605</c:v>
                </c:pt>
                <c:pt idx="3623" formatCode="General">
                  <c:v>0.40278359363379446</c:v>
                </c:pt>
                <c:pt idx="3624" formatCode="General">
                  <c:v>0.21272891566265067</c:v>
                </c:pt>
                <c:pt idx="3625" formatCode="General">
                  <c:v>0.35366035570854848</c:v>
                </c:pt>
                <c:pt idx="3626" formatCode="General">
                  <c:v>0.27512996954595803</c:v>
                </c:pt>
                <c:pt idx="3627" formatCode="General">
                  <c:v>0.29072586206896556</c:v>
                </c:pt>
                <c:pt idx="3628" formatCode="General">
                  <c:v>0.26378250915750917</c:v>
                </c:pt>
                <c:pt idx="3629" formatCode="General">
                  <c:v>0.27281967202141899</c:v>
                </c:pt>
                <c:pt idx="3630" formatCode="General">
                  <c:v>0.29510907625455562</c:v>
                </c:pt>
                <c:pt idx="3631" formatCode="General">
                  <c:v>0.30224244310575632</c:v>
                </c:pt>
                <c:pt idx="3632" formatCode="General">
                  <c:v>0.32751770460358043</c:v>
                </c:pt>
                <c:pt idx="3633" formatCode="General">
                  <c:v>0.3130992224475998</c:v>
                </c:pt>
                <c:pt idx="3634" formatCode="General">
                  <c:v>0.30509308429118781</c:v>
                </c:pt>
                <c:pt idx="3635" formatCode="General">
                  <c:v>0.38708010042283292</c:v>
                </c:pt>
                <c:pt idx="3636" formatCode="General">
                  <c:v>0.40680788074712648</c:v>
                </c:pt>
                <c:pt idx="3637" formatCode="General">
                  <c:v>0.24314817186531718</c:v>
                </c:pt>
                <c:pt idx="3638" formatCode="General">
                  <c:v>0.46671195652173914</c:v>
                </c:pt>
                <c:pt idx="3639" formatCode="General">
                  <c:v>0.32662822508398648</c:v>
                </c:pt>
                <c:pt idx="3640" formatCode="General">
                  <c:v>0.33558074712643676</c:v>
                </c:pt>
                <c:pt idx="3641" formatCode="General">
                  <c:v>0.3072347859327218</c:v>
                </c:pt>
                <c:pt idx="3642" formatCode="General">
                  <c:v>0.33228968962585032</c:v>
                </c:pt>
                <c:pt idx="3643" formatCode="General">
                  <c:v>0.34625142754441829</c:v>
                </c:pt>
                <c:pt idx="3644" formatCode="General">
                  <c:v>0.36434705449189991</c:v>
                </c:pt>
                <c:pt idx="3645" formatCode="General">
                  <c:v>0.41553738052568701</c:v>
                </c:pt>
                <c:pt idx="3646" formatCode="General">
                  <c:v>0.40460237288135603</c:v>
                </c:pt>
                <c:pt idx="3647" formatCode="General">
                  <c:v>0.32176800163800168</c:v>
                </c:pt>
                <c:pt idx="3648" formatCode="General">
                  <c:v>0.38627047251332963</c:v>
                </c:pt>
                <c:pt idx="3649" formatCode="General">
                  <c:v>0.51131721380471395</c:v>
                </c:pt>
                <c:pt idx="3650" formatCode="General">
                  <c:v>0.57490735930735948</c:v>
                </c:pt>
                <c:pt idx="3651" formatCode="General">
                  <c:v>0.22222849966132302</c:v>
                </c:pt>
                <c:pt idx="3652" formatCode="General">
                  <c:v>0.43604707943925231</c:v>
                </c:pt>
                <c:pt idx="3653" formatCode="General">
                  <c:v>0.3089795265739167</c:v>
                </c:pt>
                <c:pt idx="3654" formatCode="General">
                  <c:v>0.31124254749799307</c:v>
                </c:pt>
                <c:pt idx="3655" formatCode="General">
                  <c:v>0.34772444166345795</c:v>
                </c:pt>
                <c:pt idx="3656" formatCode="General">
                  <c:v>0.33990475923328656</c:v>
                </c:pt>
                <c:pt idx="3657" formatCode="General">
                  <c:v>0.31918401598401591</c:v>
                </c:pt>
                <c:pt idx="3658" formatCode="General">
                  <c:v>0.36590812194036493</c:v>
                </c:pt>
                <c:pt idx="3659" formatCode="General">
                  <c:v>0.33840750165234629</c:v>
                </c:pt>
                <c:pt idx="3660" formatCode="General">
                  <c:v>0.41874881460623126</c:v>
                </c:pt>
                <c:pt idx="3661" formatCode="General">
                  <c:v>0.35389562289562282</c:v>
                </c:pt>
                <c:pt idx="3662" formatCode="General">
                  <c:v>0.37090879540081667</c:v>
                </c:pt>
                <c:pt idx="3663" formatCode="General">
                  <c:v>0.45684191893012649</c:v>
                </c:pt>
                <c:pt idx="3664" formatCode="General">
                  <c:v>0.49659588261253318</c:v>
                </c:pt>
                <c:pt idx="3665" formatCode="General">
                  <c:v>0.24150682027649767</c:v>
                </c:pt>
                <c:pt idx="3666" formatCode="General">
                  <c:v>0.42384780344202899</c:v>
                </c:pt>
                <c:pt idx="3667" formatCode="General">
                  <c:v>0.29471683006535943</c:v>
                </c:pt>
                <c:pt idx="3668" formatCode="General">
                  <c:v>0.31791367816091964</c:v>
                </c:pt>
                <c:pt idx="3669" formatCode="General">
                  <c:v>0.29461057446808508</c:v>
                </c:pt>
                <c:pt idx="3670" formatCode="General">
                  <c:v>0.33271391501219083</c:v>
                </c:pt>
                <c:pt idx="3671" formatCode="General">
                  <c:v>0.31908858122075956</c:v>
                </c:pt>
                <c:pt idx="3672" formatCode="General">
                  <c:v>0.33984087758775877</c:v>
                </c:pt>
                <c:pt idx="3673" formatCode="General">
                  <c:v>0.38710762868710236</c:v>
                </c:pt>
                <c:pt idx="3674" formatCode="General">
                  <c:v>0.34028877597314217</c:v>
                </c:pt>
                <c:pt idx="3675" formatCode="General">
                  <c:v>0.3500062368421053</c:v>
                </c:pt>
                <c:pt idx="3676" formatCode="General">
                  <c:v>0.44971853423612435</c:v>
                </c:pt>
                <c:pt idx="3677" formatCode="General">
                  <c:v>0.4907908994531861</c:v>
                </c:pt>
                <c:pt idx="3678" formatCode="General">
                  <c:v>0.22614337959489869</c:v>
                </c:pt>
                <c:pt idx="3679" formatCode="General">
                  <c:v>0.43619910519423838</c:v>
                </c:pt>
                <c:pt idx="3680" formatCode="General">
                  <c:v>0.30116823529411763</c:v>
                </c:pt>
                <c:pt idx="3681" formatCode="General">
                  <c:v>0.32646810828877004</c:v>
                </c:pt>
                <c:pt idx="3682" formatCode="General">
                  <c:v>0.31557421409777042</c:v>
                </c:pt>
                <c:pt idx="3683" formatCode="General">
                  <c:v>0.32715578626799546</c:v>
                </c:pt>
                <c:pt idx="3684" formatCode="General">
                  <c:v>0.3489678927203067</c:v>
                </c:pt>
                <c:pt idx="3685" formatCode="General">
                  <c:v>0.36045652720773202</c:v>
                </c:pt>
                <c:pt idx="3686" formatCode="General">
                  <c:v>0.42114621042308775</c:v>
                </c:pt>
                <c:pt idx="3687" formatCode="General">
                  <c:v>0.40226207219251342</c:v>
                </c:pt>
                <c:pt idx="3688" formatCode="General">
                  <c:v>0.27644352409638551</c:v>
                </c:pt>
                <c:pt idx="3689" formatCode="General">
                  <c:v>0.36601020114942528</c:v>
                </c:pt>
                <c:pt idx="3690" formatCode="General">
                  <c:v>0.46127200896609694</c:v>
                </c:pt>
                <c:pt idx="3691" formatCode="General">
                  <c:v>0.53802779189352701</c:v>
                </c:pt>
                <c:pt idx="3692" formatCode="General">
                  <c:v>0.21051263213530658</c:v>
                </c:pt>
                <c:pt idx="3693" formatCode="General">
                  <c:v>0.41133417774086384</c:v>
                </c:pt>
                <c:pt idx="3694" formatCode="General">
                  <c:v>0.27629289112050742</c:v>
                </c:pt>
                <c:pt idx="3695" formatCode="General">
                  <c:v>0.31237381533952119</c:v>
                </c:pt>
                <c:pt idx="3696" formatCode="General">
                  <c:v>0.35141595639943751</c:v>
                </c:pt>
                <c:pt idx="3697" formatCode="General">
                  <c:v>0.33814113924050632</c:v>
                </c:pt>
                <c:pt idx="3698" formatCode="General">
                  <c:v>0.3614081913862347</c:v>
                </c:pt>
                <c:pt idx="3699" formatCode="General">
                  <c:v>0.38796379310344831</c:v>
                </c:pt>
                <c:pt idx="3700" formatCode="General">
                  <c:v>0.35024867997855802</c:v>
                </c:pt>
                <c:pt idx="3701" formatCode="General">
                  <c:v>0.36805558292282436</c:v>
                </c:pt>
                <c:pt idx="3702" formatCode="General">
                  <c:v>0.3290440079365079</c:v>
                </c:pt>
                <c:pt idx="3703" formatCode="General">
                  <c:v>0.34492992926613619</c:v>
                </c:pt>
                <c:pt idx="3704" formatCode="General">
                  <c:v>0.41656976744186064</c:v>
                </c:pt>
                <c:pt idx="3705" formatCode="General">
                  <c:v>0.46447660642570288</c:v>
                </c:pt>
                <c:pt idx="3706" formatCode="General">
                  <c:v>0.21966214513225316</c:v>
                </c:pt>
                <c:pt idx="3707" formatCode="General">
                  <c:v>0.38206889985014986</c:v>
                </c:pt>
                <c:pt idx="3708" formatCode="General">
                  <c:v>0.2695177215189874</c:v>
                </c:pt>
                <c:pt idx="3709" formatCode="General">
                  <c:v>0.31100761564777635</c:v>
                </c:pt>
                <c:pt idx="3710" formatCode="General">
                  <c:v>0.29519315884226555</c:v>
                </c:pt>
                <c:pt idx="3711" formatCode="General">
                  <c:v>0.31516716867469874</c:v>
                </c:pt>
                <c:pt idx="3712" formatCode="General">
                  <c:v>0.32396537525354974</c:v>
                </c:pt>
                <c:pt idx="3713" formatCode="General">
                  <c:v>0.31581781609195403</c:v>
                </c:pt>
                <c:pt idx="3714" formatCode="General">
                  <c:v>0.34206250957854401</c:v>
                </c:pt>
                <c:pt idx="3715" formatCode="General">
                  <c:v>0.30688488372093026</c:v>
                </c:pt>
                <c:pt idx="3716" formatCode="General">
                  <c:v>0.32512469348659001</c:v>
                </c:pt>
                <c:pt idx="3717" formatCode="General">
                  <c:v>0.388031007751938</c:v>
                </c:pt>
                <c:pt idx="3718" formatCode="General">
                  <c:v>0.43260554783950622</c:v>
                </c:pt>
                <c:pt idx="3719" formatCode="General">
                  <c:v>0.3011117626453691</c:v>
                </c:pt>
                <c:pt idx="3720" formatCode="General">
                  <c:v>0.32119456317960254</c:v>
                </c:pt>
                <c:pt idx="3721" formatCode="General">
                  <c:v>0.3158573342836779</c:v>
                </c:pt>
                <c:pt idx="3722" formatCode="General">
                  <c:v>0.30439452756712448</c:v>
                </c:pt>
                <c:pt idx="3723" formatCode="General">
                  <c:v>0.31192248793191057</c:v>
                </c:pt>
                <c:pt idx="3724" formatCode="General">
                  <c:v>0.34970680633729412</c:v>
                </c:pt>
                <c:pt idx="3725" formatCode="General">
                  <c:v>0.20833958333333336</c:v>
                </c:pt>
                <c:pt idx="3726" formatCode="General">
                  <c:v>0.30876731060606066</c:v>
                </c:pt>
                <c:pt idx="3727" formatCode="General">
                  <c:v>0.23099578763708878</c:v>
                </c:pt>
                <c:pt idx="3728" formatCode="General">
                  <c:v>0.22240721378115424</c:v>
                </c:pt>
                <c:pt idx="3729" formatCode="General">
                  <c:v>0.237698210276477</c:v>
                </c:pt>
                <c:pt idx="3730" formatCode="General">
                  <c:v>0.25167877658853821</c:v>
                </c:pt>
                <c:pt idx="3731" formatCode="General">
                  <c:v>0.31588658305462652</c:v>
                </c:pt>
                <c:pt idx="3732" formatCode="General">
                  <c:v>0.31225568135593229</c:v>
                </c:pt>
                <c:pt idx="3733" formatCode="General">
                  <c:v>0.2910745144356956</c:v>
                </c:pt>
                <c:pt idx="3734" formatCode="General">
                  <c:v>0.28146777431127856</c:v>
                </c:pt>
                <c:pt idx="3735" formatCode="General">
                  <c:v>0.35012631220782287</c:v>
                </c:pt>
                <c:pt idx="3736" formatCode="General">
                  <c:v>0.3674344731509625</c:v>
                </c:pt>
                <c:pt idx="3737" formatCode="General">
                  <c:v>0.28314687093416591</c:v>
                </c:pt>
                <c:pt idx="3738" formatCode="General">
                  <c:v>0.29665980478037807</c:v>
                </c:pt>
                <c:pt idx="3739" formatCode="General">
                  <c:v>0.29680850689655169</c:v>
                </c:pt>
                <c:pt idx="3740" formatCode="General">
                  <c:v>0.23737002840909077</c:v>
                </c:pt>
                <c:pt idx="3741" formatCode="General">
                  <c:v>0.28230052803129074</c:v>
                </c:pt>
                <c:pt idx="3742" formatCode="General">
                  <c:v>0.22512964253362133</c:v>
                </c:pt>
                <c:pt idx="3743" formatCode="General">
                  <c:v>0.32059642663595722</c:v>
                </c:pt>
                <c:pt idx="3744" formatCode="General">
                  <c:v>0.28939196839080461</c:v>
                </c:pt>
                <c:pt idx="3745" formatCode="General">
                  <c:v>0.30201923076923076</c:v>
                </c:pt>
                <c:pt idx="3746" formatCode="General">
                  <c:v>0.27375436225699379</c:v>
                </c:pt>
                <c:pt idx="3747" formatCode="General">
                  <c:v>0.30146442442748089</c:v>
                </c:pt>
                <c:pt idx="3748" formatCode="General">
                  <c:v>0.33355974208017936</c:v>
                </c:pt>
                <c:pt idx="3749" formatCode="General">
                  <c:v>0.25688719512195118</c:v>
                </c:pt>
                <c:pt idx="3750" formatCode="General">
                  <c:v>0.33459912744579595</c:v>
                </c:pt>
                <c:pt idx="3751" formatCode="General">
                  <c:v>0.30369682723483094</c:v>
                </c:pt>
                <c:pt idx="3752" formatCode="General">
                  <c:v>0.23002334120115386</c:v>
                </c:pt>
                <c:pt idx="3753" formatCode="General">
                  <c:v>0.24083700090744106</c:v>
                </c:pt>
                <c:pt idx="3754" formatCode="General">
                  <c:v>0.26159374109432887</c:v>
                </c:pt>
                <c:pt idx="3755" formatCode="General">
                  <c:v>0.3495944242809183</c:v>
                </c:pt>
                <c:pt idx="3756" formatCode="General">
                  <c:v>0.36074961924541371</c:v>
                </c:pt>
                <c:pt idx="3757" formatCode="General">
                  <c:v>0.35186951161688002</c:v>
                </c:pt>
                <c:pt idx="3758" formatCode="General">
                  <c:v>0.34560213543670648</c:v>
                </c:pt>
                <c:pt idx="3759" formatCode="General">
                  <c:v>0.35643847887794278</c:v>
                </c:pt>
                <c:pt idx="3760" formatCode="General">
                  <c:v>0.40321228366216694</c:v>
                </c:pt>
                <c:pt idx="3761" formatCode="General">
                  <c:v>0.24501689831456183</c:v>
                </c:pt>
                <c:pt idx="3762" formatCode="General">
                  <c:v>0.36445394736842107</c:v>
                </c:pt>
                <c:pt idx="3763" formatCode="General">
                  <c:v>0.26603138099990925</c:v>
                </c:pt>
                <c:pt idx="3764" formatCode="General">
                  <c:v>0.24021814285714277</c:v>
                </c:pt>
                <c:pt idx="3765" formatCode="General">
                  <c:v>0.28842934126787334</c:v>
                </c:pt>
                <c:pt idx="3766" formatCode="General">
                  <c:v>0.28879925213675206</c:v>
                </c:pt>
                <c:pt idx="3767" formatCode="General">
                  <c:v>0.3575000184284241</c:v>
                </c:pt>
                <c:pt idx="3768" formatCode="General">
                  <c:v>0.34893103501346678</c:v>
                </c:pt>
                <c:pt idx="3769" formatCode="General">
                  <c:v>0.31899233440170938</c:v>
                </c:pt>
                <c:pt idx="3770" formatCode="General">
                  <c:v>0.33697347826086965</c:v>
                </c:pt>
                <c:pt idx="3771" formatCode="General">
                  <c:v>0.40154032666956402</c:v>
                </c:pt>
                <c:pt idx="3772" formatCode="General">
                  <c:v>0.41629853245142628</c:v>
                </c:pt>
                <c:pt idx="3773" formatCode="General">
                  <c:v>0.33418839285714286</c:v>
                </c:pt>
                <c:pt idx="3774" formatCode="General">
                  <c:v>0.36064267080745349</c:v>
                </c:pt>
                <c:pt idx="3775" formatCode="General">
                  <c:v>0.3600131446776611</c:v>
                </c:pt>
                <c:pt idx="3776" formatCode="General">
                  <c:v>0.28969191907424657</c:v>
                </c:pt>
                <c:pt idx="3777" formatCode="General">
                  <c:v>0.32572973742706302</c:v>
                </c:pt>
                <c:pt idx="3778" formatCode="General">
                  <c:v>0.28800782608695652</c:v>
                </c:pt>
                <c:pt idx="3779" formatCode="General">
                  <c:v>0.36469147669408553</c:v>
                </c:pt>
                <c:pt idx="3780" formatCode="General">
                  <c:v>0.3265302468680914</c:v>
                </c:pt>
                <c:pt idx="3781" formatCode="General">
                  <c:v>0.33959481233742106</c:v>
                </c:pt>
                <c:pt idx="3782" formatCode="General">
                  <c:v>0.31931449059561129</c:v>
                </c:pt>
                <c:pt idx="3783" formatCode="General">
                  <c:v>0.3471508695652174</c:v>
                </c:pt>
                <c:pt idx="3784" formatCode="General">
                  <c:v>0.38502976708074527</c:v>
                </c:pt>
                <c:pt idx="3785" formatCode="General">
                  <c:v>0.29261669254658385</c:v>
                </c:pt>
                <c:pt idx="3786" formatCode="General">
                  <c:v>0.40202484919702308</c:v>
                </c:pt>
                <c:pt idx="3787" formatCode="General">
                  <c:v>0.36668638049814528</c:v>
                </c:pt>
                <c:pt idx="3788" formatCode="General">
                  <c:v>0.26587090253424206</c:v>
                </c:pt>
                <c:pt idx="3789" formatCode="General">
                  <c:v>0.27828313334333277</c:v>
                </c:pt>
                <c:pt idx="3790" formatCode="General">
                  <c:v>0.3034515550145292</c:v>
                </c:pt>
                <c:pt idx="3791" formatCode="General">
                  <c:v>0.36708865546218494</c:v>
                </c:pt>
                <c:pt idx="3792" formatCode="General">
                  <c:v>0.37062073170731713</c:v>
                </c:pt>
                <c:pt idx="3793" formatCode="General">
                  <c:v>0.36567778345996482</c:v>
                </c:pt>
                <c:pt idx="3794" formatCode="General">
                  <c:v>0.37699209877366024</c:v>
                </c:pt>
                <c:pt idx="3795" formatCode="General">
                  <c:v>0.37142650825749901</c:v>
                </c:pt>
                <c:pt idx="3796" formatCode="General">
                  <c:v>0.44804957983193278</c:v>
                </c:pt>
                <c:pt idx="3797" formatCode="General">
                  <c:v>0.2728264056531704</c:v>
                </c:pt>
                <c:pt idx="3798" formatCode="General">
                  <c:v>0.42351163015019977</c:v>
                </c:pt>
                <c:pt idx="3799" formatCode="General">
                  <c:v>0.33148727286967422</c:v>
                </c:pt>
                <c:pt idx="3800" formatCode="General">
                  <c:v>0.28718427800269908</c:v>
                </c:pt>
                <c:pt idx="3801" formatCode="General">
                  <c:v>0.31092691569041681</c:v>
                </c:pt>
                <c:pt idx="3802" formatCode="General">
                  <c:v>0.3547986036036036</c:v>
                </c:pt>
                <c:pt idx="3803" formatCode="General">
                  <c:v>0.37817147826086961</c:v>
                </c:pt>
                <c:pt idx="3804" formatCode="General">
                  <c:v>0.35033337432533979</c:v>
                </c:pt>
                <c:pt idx="3805" formatCode="General">
                  <c:v>0.31764691666666667</c:v>
                </c:pt>
                <c:pt idx="3806" formatCode="General">
                  <c:v>0.36936123202001259</c:v>
                </c:pt>
                <c:pt idx="3807" formatCode="General">
                  <c:v>0.46493814770129532</c:v>
                </c:pt>
                <c:pt idx="3808" formatCode="General">
                  <c:v>0.46262850329684396</c:v>
                </c:pt>
                <c:pt idx="3809" formatCode="General">
                  <c:v>0.37124382113821131</c:v>
                </c:pt>
                <c:pt idx="3810" formatCode="General">
                  <c:v>0.40912265010351961</c:v>
                </c:pt>
                <c:pt idx="3811" formatCode="General">
                  <c:v>0.42123721999749714</c:v>
                </c:pt>
                <c:pt idx="3812" formatCode="General">
                  <c:v>0.31470280922286276</c:v>
                </c:pt>
                <c:pt idx="3813" formatCode="General">
                  <c:v>0.38945596778832337</c:v>
                </c:pt>
                <c:pt idx="3814" formatCode="General">
                  <c:v>0.31573746376811596</c:v>
                </c:pt>
                <c:pt idx="3815" formatCode="General">
                  <c:v>0.39265602950819678</c:v>
                </c:pt>
                <c:pt idx="3816" formatCode="General">
                  <c:v>0.33348190896869601</c:v>
                </c:pt>
                <c:pt idx="3817" formatCode="General">
                  <c:v>0.35106143207282919</c:v>
                </c:pt>
                <c:pt idx="3818" formatCode="General">
                  <c:v>0.3558084174376227</c:v>
                </c:pt>
                <c:pt idx="3819" formatCode="General">
                  <c:v>0.40007660665892375</c:v>
                </c:pt>
                <c:pt idx="3820" formatCode="General">
                  <c:v>0.42381691436905333</c:v>
                </c:pt>
                <c:pt idx="3821" formatCode="General">
                  <c:v>0.3381539911308204</c:v>
                </c:pt>
                <c:pt idx="3822" formatCode="General">
                  <c:v>0.47558675724637689</c:v>
                </c:pt>
                <c:pt idx="3823" formatCode="General">
                  <c:v>0.43615147058823533</c:v>
                </c:pt>
                <c:pt idx="3824" formatCode="General">
                  <c:v>0.28844205216535429</c:v>
                </c:pt>
                <c:pt idx="3825" formatCode="General">
                  <c:v>0.33322107438016518</c:v>
                </c:pt>
                <c:pt idx="3826" formatCode="General">
                  <c:v>0.38328878333942262</c:v>
                </c:pt>
                <c:pt idx="3827" formatCode="General">
                  <c:v>0.44395248827791978</c:v>
                </c:pt>
                <c:pt idx="3828" formatCode="General">
                  <c:v>0.43947166338340315</c:v>
                </c:pt>
                <c:pt idx="3829" formatCode="General">
                  <c:v>0.44262042682926817</c:v>
                </c:pt>
                <c:pt idx="3830" formatCode="General">
                  <c:v>0.45981463585434168</c:v>
                </c:pt>
                <c:pt idx="3831" formatCode="General">
                  <c:v>0.42056497343319876</c:v>
                </c:pt>
                <c:pt idx="3832" formatCode="General">
                  <c:v>0.50992851085481683</c:v>
                </c:pt>
                <c:pt idx="3833" formatCode="General">
                  <c:v>0.43428598773999538</c:v>
                </c:pt>
                <c:pt idx="3834" formatCode="General">
                  <c:v>0.52642385179924256</c:v>
                </c:pt>
                <c:pt idx="3835" formatCode="General">
                  <c:v>0.53134524389583682</c:v>
                </c:pt>
                <c:pt idx="3836" formatCode="General">
                  <c:v>0.41853868068417033</c:v>
                </c:pt>
                <c:pt idx="3837" formatCode="General">
                  <c:v>0.44189985507246377</c:v>
                </c:pt>
                <c:pt idx="3838" formatCode="General">
                  <c:v>0.50131956363636387</c:v>
                </c:pt>
                <c:pt idx="3839" formatCode="General">
                  <c:v>0.46313967307494597</c:v>
                </c:pt>
                <c:pt idx="3840" formatCode="General">
                  <c:v>0.39097351851851858</c:v>
                </c:pt>
                <c:pt idx="3841" formatCode="General">
                  <c:v>0.34954986590680504</c:v>
                </c:pt>
                <c:pt idx="3842" formatCode="General">
                  <c:v>0.47265196865763204</c:v>
                </c:pt>
                <c:pt idx="3843" formatCode="General">
                  <c:v>0.56851386257381886</c:v>
                </c:pt>
                <c:pt idx="3844" formatCode="General">
                  <c:v>0.55674148117262168</c:v>
                </c:pt>
                <c:pt idx="3845" formatCode="General">
                  <c:v>0.49270039472825727</c:v>
                </c:pt>
                <c:pt idx="3846" formatCode="General">
                  <c:v>0.56918418999151843</c:v>
                </c:pt>
                <c:pt idx="3847" formatCode="General">
                  <c:v>0.57814558712769593</c:v>
                </c:pt>
                <c:pt idx="3848" formatCode="General">
                  <c:v>0.49827693578470572</c:v>
                </c:pt>
                <c:pt idx="3849" formatCode="General">
                  <c:v>0.57973775009712503</c:v>
                </c:pt>
                <c:pt idx="3850" formatCode="General">
                  <c:v>0.50501962659380695</c:v>
                </c:pt>
                <c:pt idx="3851" formatCode="General">
                  <c:v>0.47434904368358921</c:v>
                </c:pt>
                <c:pt idx="3852" formatCode="General">
                  <c:v>0.41137289440203567</c:v>
                </c:pt>
                <c:pt idx="3853" formatCode="General">
                  <c:v>0.40996458432728999</c:v>
                </c:pt>
                <c:pt idx="3854" formatCode="General">
                  <c:v>0.45140942836812148</c:v>
                </c:pt>
                <c:pt idx="3855" formatCode="General">
                  <c:v>0.51769561791044783</c:v>
                </c:pt>
                <c:pt idx="3856" formatCode="General">
                  <c:v>0.48462299881849047</c:v>
                </c:pt>
                <c:pt idx="3857" formatCode="General">
                  <c:v>0.48000143433209114</c:v>
                </c:pt>
                <c:pt idx="3858" formatCode="General">
                  <c:v>0.60150748351577998</c:v>
                </c:pt>
                <c:pt idx="3859" formatCode="General">
                  <c:v>0.58586574175824191</c:v>
                </c:pt>
                <c:pt idx="3860" formatCode="General">
                  <c:v>0.35348591731266144</c:v>
                </c:pt>
                <c:pt idx="3861" formatCode="General">
                  <c:v>0.50888190647482001</c:v>
                </c:pt>
                <c:pt idx="3862" formatCode="General">
                  <c:v>0.61301872486262965</c:v>
                </c:pt>
                <c:pt idx="3863" formatCode="General">
                  <c:v>0.4412968178353659</c:v>
                </c:pt>
                <c:pt idx="3864" formatCode="General">
                  <c:v>0.39814400362318836</c:v>
                </c:pt>
                <c:pt idx="3865" formatCode="General">
                  <c:v>0.40751683746669409</c:v>
                </c:pt>
                <c:pt idx="3866" formatCode="General">
                  <c:v>0.45354308398950138</c:v>
                </c:pt>
                <c:pt idx="3867" formatCode="General">
                  <c:v>0.40234992063492059</c:v>
                </c:pt>
                <c:pt idx="3868" formatCode="General">
                  <c:v>0.46215999180159867</c:v>
                </c:pt>
                <c:pt idx="3869" formatCode="General">
                  <c:v>0.47214674796747985</c:v>
                </c:pt>
                <c:pt idx="3870" formatCode="General">
                  <c:v>0.49582901242728705</c:v>
                </c:pt>
                <c:pt idx="3871" formatCode="General">
                  <c:v>0.58450547829751365</c:v>
                </c:pt>
                <c:pt idx="3872" formatCode="General">
                  <c:v>0.46077545821478194</c:v>
                </c:pt>
                <c:pt idx="3873" formatCode="General">
                  <c:v>0.44259880279795522</c:v>
                </c:pt>
                <c:pt idx="3874" formatCode="General">
                  <c:v>0.54070876466528628</c:v>
                </c:pt>
                <c:pt idx="3875" formatCode="General">
                  <c:v>0.45001543032786884</c:v>
                </c:pt>
                <c:pt idx="3876" formatCode="General">
                  <c:v>0.35063546934637407</c:v>
                </c:pt>
                <c:pt idx="3877" formatCode="General">
                  <c:v>0.31496670974334307</c:v>
                </c:pt>
                <c:pt idx="3878" formatCode="General">
                  <c:v>0.47236593518680409</c:v>
                </c:pt>
                <c:pt idx="3879" formatCode="General">
                  <c:v>0.54138020993343572</c:v>
                </c:pt>
                <c:pt idx="3880" formatCode="General">
                  <c:v>0.52110826177698266</c:v>
                </c:pt>
                <c:pt idx="3881" formatCode="General">
                  <c:v>0.49188502206583962</c:v>
                </c:pt>
                <c:pt idx="3882" formatCode="General">
                  <c:v>0.57733418307086593</c:v>
                </c:pt>
                <c:pt idx="3883" formatCode="General">
                  <c:v>0.57546089238845155</c:v>
                </c:pt>
                <c:pt idx="3884" formatCode="General">
                  <c:v>0.52630118387096758</c:v>
                </c:pt>
                <c:pt idx="3885" formatCode="General">
                  <c:v>0.56993311230700239</c:v>
                </c:pt>
                <c:pt idx="3886" formatCode="General">
                  <c:v>0.54977306649989566</c:v>
                </c:pt>
                <c:pt idx="3887" formatCode="General">
                  <c:v>0.43451753623188427</c:v>
                </c:pt>
                <c:pt idx="3888" formatCode="General">
                  <c:v>0.35926875000000003</c:v>
                </c:pt>
                <c:pt idx="3889" formatCode="General">
                  <c:v>0.36226955424726659</c:v>
                </c:pt>
                <c:pt idx="3890" formatCode="General">
                  <c:v>0.45273203081232472</c:v>
                </c:pt>
                <c:pt idx="3891" formatCode="General">
                  <c:v>0.49951002892960472</c:v>
                </c:pt>
                <c:pt idx="3892" formatCode="General">
                  <c:v>0.4287154164104664</c:v>
                </c:pt>
                <c:pt idx="3893" formatCode="General">
                  <c:v>0.49954258570684923</c:v>
                </c:pt>
                <c:pt idx="3894" formatCode="General">
                  <c:v>0.55615128959910276</c:v>
                </c:pt>
                <c:pt idx="3895" formatCode="General">
                  <c:v>0.54973084099954339</c:v>
                </c:pt>
                <c:pt idx="3896" formatCode="General">
                  <c:v>0.37368197906281164</c:v>
                </c:pt>
                <c:pt idx="3897" formatCode="General">
                  <c:v>0.51727141065830717</c:v>
                </c:pt>
                <c:pt idx="3898" formatCode="General">
                  <c:v>0.6389023785166239</c:v>
                </c:pt>
                <c:pt idx="3899" formatCode="General">
                  <c:v>0.37167482282691811</c:v>
                </c:pt>
                <c:pt idx="3900" formatCode="General">
                  <c:v>0.33297818208206348</c:v>
                </c:pt>
                <c:pt idx="3901" formatCode="General">
                  <c:v>0.35678755299417042</c:v>
                </c:pt>
                <c:pt idx="3902" formatCode="General">
                  <c:v>0.32936043475602306</c:v>
                </c:pt>
                <c:pt idx="3903" formatCode="General">
                  <c:v>0.27157410816210048</c:v>
                </c:pt>
                <c:pt idx="3904" formatCode="General">
                  <c:v>0.30076626501264236</c:v>
                </c:pt>
                <c:pt idx="3905" formatCode="General">
                  <c:v>0.39195381446087274</c:v>
                </c:pt>
                <c:pt idx="3906" formatCode="General">
                  <c:v>0.34629012632510597</c:v>
                </c:pt>
                <c:pt idx="3907" formatCode="General">
                  <c:v>0.35739747223364887</c:v>
                </c:pt>
                <c:pt idx="3908" formatCode="General">
                  <c:v>0.30923608788454388</c:v>
                </c:pt>
                <c:pt idx="3909" formatCode="General">
                  <c:v>0.35265332888153561</c:v>
                </c:pt>
                <c:pt idx="3910" formatCode="General">
                  <c:v>0.37887587118481131</c:v>
                </c:pt>
                <c:pt idx="3911" formatCode="General">
                  <c:v>0.35892389048531298</c:v>
                </c:pt>
                <c:pt idx="3912" formatCode="General">
                  <c:v>0.33927884354926063</c:v>
                </c:pt>
                <c:pt idx="3913" formatCode="General">
                  <c:v>0.36069726215644793</c:v>
                </c:pt>
                <c:pt idx="3914" formatCode="General">
                  <c:v>0.35251719483698674</c:v>
                </c:pt>
                <c:pt idx="3915" formatCode="General">
                  <c:v>0.31191699875467011</c:v>
                </c:pt>
                <c:pt idx="3916" formatCode="General">
                  <c:v>0.25618712273641853</c:v>
                </c:pt>
                <c:pt idx="3917" formatCode="General">
                  <c:v>0.30166808505342801</c:v>
                </c:pt>
                <c:pt idx="3918" formatCode="General">
                  <c:v>0.38497842036046914</c:v>
                </c:pt>
                <c:pt idx="3919" formatCode="General">
                  <c:v>0.33137602018429141</c:v>
                </c:pt>
                <c:pt idx="3920" formatCode="General">
                  <c:v>0.31118954954954936</c:v>
                </c:pt>
                <c:pt idx="3921" formatCode="General">
                  <c:v>0.30125798628228473</c:v>
                </c:pt>
                <c:pt idx="3922" formatCode="General">
                  <c:v>0.33682088298918389</c:v>
                </c:pt>
                <c:pt idx="3923" formatCode="General">
                  <c:v>0.33120573652720287</c:v>
                </c:pt>
                <c:pt idx="3924" formatCode="General">
                  <c:v>0.3542324116366431</c:v>
                </c:pt>
                <c:pt idx="3925" formatCode="General">
                  <c:v>0.35213135964912279</c:v>
                </c:pt>
                <c:pt idx="3926" formatCode="General">
                  <c:v>0.37790213773436326</c:v>
                </c:pt>
                <c:pt idx="3927" formatCode="General">
                  <c:v>0.31211684914487609</c:v>
                </c:pt>
                <c:pt idx="3928" formatCode="General">
                  <c:v>0.34000833986928103</c:v>
                </c:pt>
                <c:pt idx="3929" formatCode="General">
                  <c:v>0.30813521151029544</c:v>
                </c:pt>
                <c:pt idx="3930" formatCode="General">
                  <c:v>0.34835183561643834</c:v>
                </c:pt>
                <c:pt idx="3931" formatCode="General">
                  <c:v>0.4073378743119459</c:v>
                </c:pt>
                <c:pt idx="3932" formatCode="General">
                  <c:v>0.37611989574645543</c:v>
                </c:pt>
                <c:pt idx="3933" formatCode="General">
                  <c:v>0.34394331933677869</c:v>
                </c:pt>
                <c:pt idx="3934" formatCode="General">
                  <c:v>0.26863877145848553</c:v>
                </c:pt>
                <c:pt idx="3935" formatCode="General">
                  <c:v>0.36885085893465164</c:v>
                </c:pt>
                <c:pt idx="3936" formatCode="General">
                  <c:v>0.39582462431405641</c:v>
                </c:pt>
                <c:pt idx="3937" formatCode="General">
                  <c:v>0.35364170604773609</c:v>
                </c:pt>
                <c:pt idx="3938" formatCode="General">
                  <c:v>0.34217377947130279</c:v>
                </c:pt>
                <c:pt idx="3939" formatCode="General">
                  <c:v>0.32746264194426966</c:v>
                </c:pt>
                <c:pt idx="3940" formatCode="General">
                  <c:v>0.37278941354903927</c:v>
                </c:pt>
                <c:pt idx="3941" formatCode="General">
                  <c:v>0.31904341180937912</c:v>
                </c:pt>
                <c:pt idx="3942" formatCode="General">
                  <c:v>0.27128963963963953</c:v>
                </c:pt>
                <c:pt idx="3943" formatCode="General">
                  <c:v>0.32328448275862065</c:v>
                </c:pt>
                <c:pt idx="3944" formatCode="General">
                  <c:v>0.37496045529834754</c:v>
                </c:pt>
                <c:pt idx="3945" formatCode="General">
                  <c:v>0.35830348837209308</c:v>
                </c:pt>
                <c:pt idx="3946" formatCode="General">
                  <c:v>0.33992292831254989</c:v>
                </c:pt>
                <c:pt idx="3947" formatCode="General">
                  <c:v>0.28827104908646961</c:v>
                </c:pt>
                <c:pt idx="3948" formatCode="General">
                  <c:v>0.37256533619456361</c:v>
                </c:pt>
                <c:pt idx="3949" formatCode="General">
                  <c:v>0.3485974579104712</c:v>
                </c:pt>
                <c:pt idx="3950" formatCode="General">
                  <c:v>0.32939417790013314</c:v>
                </c:pt>
                <c:pt idx="3951" formatCode="General">
                  <c:v>0.39072166245998002</c:v>
                </c:pt>
                <c:pt idx="3952" formatCode="General">
                  <c:v>0.37026712398373995</c:v>
                </c:pt>
                <c:pt idx="3953" formatCode="General">
                  <c:v>0.39508706274245242</c:v>
                </c:pt>
                <c:pt idx="3954" formatCode="General">
                  <c:v>0.36679046265530757</c:v>
                </c:pt>
                <c:pt idx="3955" formatCode="General">
                  <c:v>0.30754408569905373</c:v>
                </c:pt>
                <c:pt idx="3956" formatCode="General">
                  <c:v>0.34049393234569497</c:v>
                </c:pt>
                <c:pt idx="3957" formatCode="General">
                  <c:v>0.44435961010032027</c:v>
                </c:pt>
                <c:pt idx="3958" formatCode="General">
                  <c:v>0.39513890394410367</c:v>
                </c:pt>
                <c:pt idx="3959" formatCode="General">
                  <c:v>0.40354986389070907</c:v>
                </c:pt>
                <c:pt idx="3960" formatCode="General">
                  <c:v>0.33251776693551072</c:v>
                </c:pt>
                <c:pt idx="3961" formatCode="General">
                  <c:v>0.40151010786062147</c:v>
                </c:pt>
                <c:pt idx="3962" formatCode="General">
                  <c:v>0.44209538716369967</c:v>
                </c:pt>
                <c:pt idx="3963" formatCode="General">
                  <c:v>0.40045338082375592</c:v>
                </c:pt>
                <c:pt idx="3964" formatCode="General">
                  <c:v>0.35177789593495951</c:v>
                </c:pt>
                <c:pt idx="3965" formatCode="General">
                  <c:v>0.34458886509298758</c:v>
                </c:pt>
                <c:pt idx="3966" formatCode="General">
                  <c:v>0.39409519313732011</c:v>
                </c:pt>
                <c:pt idx="3967" formatCode="General">
                  <c:v>0.39399087136929467</c:v>
                </c:pt>
                <c:pt idx="3968" formatCode="General">
                  <c:v>0.28837630043985474</c:v>
                </c:pt>
                <c:pt idx="3969" formatCode="General">
                  <c:v>0.33453208577454885</c:v>
                </c:pt>
                <c:pt idx="3970" formatCode="General">
                  <c:v>0.43462804819447393</c:v>
                </c:pt>
                <c:pt idx="3971" formatCode="General">
                  <c:v>0.37319059174225738</c:v>
                </c:pt>
                <c:pt idx="3972" formatCode="General">
                  <c:v>0.34801014675987874</c:v>
                </c:pt>
                <c:pt idx="3973" formatCode="General">
                  <c:v>0.31812811838336019</c:v>
                </c:pt>
                <c:pt idx="3974" formatCode="General">
                  <c:v>0.38643488503260526</c:v>
                </c:pt>
                <c:pt idx="3975" formatCode="General">
                  <c:v>0.37299146784312531</c:v>
                </c:pt>
                <c:pt idx="3976" formatCode="General">
                  <c:v>0.41559351535295974</c:v>
                </c:pt>
                <c:pt idx="3977" formatCode="General">
                  <c:v>0.3838447717710568</c:v>
                </c:pt>
                <c:pt idx="3978" formatCode="General">
                  <c:v>0.42750477401771503</c:v>
                </c:pt>
                <c:pt idx="3979" formatCode="General">
                  <c:v>0.35324703387096779</c:v>
                </c:pt>
                <c:pt idx="3980" formatCode="General">
                  <c:v>0.39042016338174268</c:v>
                </c:pt>
                <c:pt idx="3981" formatCode="General">
                  <c:v>0.34948203200997074</c:v>
                </c:pt>
                <c:pt idx="3982" formatCode="General">
                  <c:v>0.4031003336067816</c:v>
                </c:pt>
                <c:pt idx="3983" formatCode="General">
                  <c:v>0.46253615325989039</c:v>
                </c:pt>
                <c:pt idx="3984" formatCode="General">
                  <c:v>0.43962952120604798</c:v>
                </c:pt>
                <c:pt idx="3985" formatCode="General">
                  <c:v>0.39794593084983632</c:v>
                </c:pt>
                <c:pt idx="3986" formatCode="General">
                  <c:v>0.31239739038869474</c:v>
                </c:pt>
                <c:pt idx="3987" formatCode="General">
                  <c:v>0.4191679400911657</c:v>
                </c:pt>
                <c:pt idx="3988" formatCode="General">
                  <c:v>0.45507604896843157</c:v>
                </c:pt>
                <c:pt idx="3989" formatCode="General">
                  <c:v>0.39512415708502047</c:v>
                </c:pt>
                <c:pt idx="3990" formatCode="General">
                  <c:v>0.3791580773279738</c:v>
                </c:pt>
                <c:pt idx="3991" formatCode="General">
                  <c:v>0.38629058114035064</c:v>
                </c:pt>
                <c:pt idx="3992" formatCode="General">
                  <c:v>0.41737771584315114</c:v>
                </c:pt>
                <c:pt idx="3993" formatCode="General">
                  <c:v>0.36771752496743371</c:v>
                </c:pt>
                <c:pt idx="3994" formatCode="General">
                  <c:v>0.31333657172617513</c:v>
                </c:pt>
                <c:pt idx="3995" formatCode="General">
                  <c:v>0.37164883757152473</c:v>
                </c:pt>
                <c:pt idx="3996" formatCode="General">
                  <c:v>0.42252384977613078</c:v>
                </c:pt>
                <c:pt idx="3997" formatCode="General">
                  <c:v>0.41642938519813522</c:v>
                </c:pt>
                <c:pt idx="3998" formatCode="General">
                  <c:v>0.39818101033366526</c:v>
                </c:pt>
                <c:pt idx="3999" formatCode="General">
                  <c:v>0.31593301474557967</c:v>
                </c:pt>
                <c:pt idx="4000" formatCode="General">
                  <c:v>0.4112363794406651</c:v>
                </c:pt>
                <c:pt idx="4001" formatCode="General">
                  <c:v>0.40947106678216538</c:v>
                </c:pt>
                <c:pt idx="4002" formatCode="General">
                  <c:v>0.36964832294098515</c:v>
                </c:pt>
                <c:pt idx="4003" formatCode="General">
                  <c:v>0.45674472310979181</c:v>
                </c:pt>
                <c:pt idx="4004" formatCode="General">
                  <c:v>0.46829577477380818</c:v>
                </c:pt>
                <c:pt idx="4005" formatCode="General">
                  <c:v>0.51899109261730447</c:v>
                </c:pt>
                <c:pt idx="4006" formatCode="General">
                  <c:v>0.47585805122353242</c:v>
                </c:pt>
                <c:pt idx="4007" formatCode="General">
                  <c:v>0.39002639453057963</c:v>
                </c:pt>
                <c:pt idx="4008" formatCode="General">
                  <c:v>0.43868447214633954</c:v>
                </c:pt>
                <c:pt idx="4009" formatCode="General">
                  <c:v>0.57459467133713893</c:v>
                </c:pt>
                <c:pt idx="4010" formatCode="General">
                  <c:v>0.49031515440050782</c:v>
                </c:pt>
                <c:pt idx="4011" formatCode="General">
                  <c:v>0.53289014785430933</c:v>
                </c:pt>
                <c:pt idx="4012" formatCode="General">
                  <c:v>0.39656286927589535</c:v>
                </c:pt>
                <c:pt idx="4013" formatCode="General">
                  <c:v>0.4914487181942746</c:v>
                </c:pt>
                <c:pt idx="4014" formatCode="General">
                  <c:v>0.56765765525722478</c:v>
                </c:pt>
                <c:pt idx="4015" formatCode="General">
                  <c:v>0.51938259592272762</c:v>
                </c:pt>
                <c:pt idx="4016" formatCode="General">
                  <c:v>0.39099302958379273</c:v>
                </c:pt>
                <c:pt idx="4017" formatCode="General">
                  <c:v>0.50257272376335371</c:v>
                </c:pt>
                <c:pt idx="4018" formatCode="General">
                  <c:v>0.51468738918439716</c:v>
                </c:pt>
                <c:pt idx="4019" formatCode="General">
                  <c:v>0.44545974053259096</c:v>
                </c:pt>
                <c:pt idx="4020" formatCode="General">
                  <c:v>0.38315916404180694</c:v>
                </c:pt>
                <c:pt idx="4021" formatCode="General">
                  <c:v>0.42126449443531577</c:v>
                </c:pt>
                <c:pt idx="4022" formatCode="General">
                  <c:v>0.55207191308306491</c:v>
                </c:pt>
                <c:pt idx="4023" formatCode="General">
                  <c:v>0.48432210573216006</c:v>
                </c:pt>
                <c:pt idx="4024" formatCode="General">
                  <c:v>0.46916146426711036</c:v>
                </c:pt>
                <c:pt idx="4025" formatCode="General">
                  <c:v>0.37176196051423316</c:v>
                </c:pt>
                <c:pt idx="4026" formatCode="General">
                  <c:v>0.48963125194508783</c:v>
                </c:pt>
                <c:pt idx="4027" formatCode="General">
                  <c:v>0.48762842894335184</c:v>
                </c:pt>
                <c:pt idx="4028" formatCode="General">
                  <c:v>0.51568533663654903</c:v>
                </c:pt>
                <c:pt idx="4029" formatCode="General">
                  <c:v>0.43994270489397619</c:v>
                </c:pt>
                <c:pt idx="4030" formatCode="General">
                  <c:v>0.52208174451370459</c:v>
                </c:pt>
                <c:pt idx="4031" formatCode="General">
                  <c:v>0.4480816944640626</c:v>
                </c:pt>
                <c:pt idx="4032" formatCode="General">
                  <c:v>0.49855081804281376</c:v>
                </c:pt>
                <c:pt idx="4033" formatCode="General">
                  <c:v>0.43545812089381969</c:v>
                </c:pt>
                <c:pt idx="4034" formatCode="General">
                  <c:v>0.50349410665092498</c:v>
                </c:pt>
                <c:pt idx="4035" formatCode="General">
                  <c:v>0.5973893495625715</c:v>
                </c:pt>
                <c:pt idx="4036" formatCode="General">
                  <c:v>0.53880302590581353</c:v>
                </c:pt>
                <c:pt idx="4037" formatCode="General">
                  <c:v>0.49670432048603053</c:v>
                </c:pt>
                <c:pt idx="4038" formatCode="General">
                  <c:v>0.35348883479389798</c:v>
                </c:pt>
                <c:pt idx="4039" formatCode="General">
                  <c:v>0.56655147418867546</c:v>
                </c:pt>
                <c:pt idx="4040" formatCode="General">
                  <c:v>0.57209941064090586</c:v>
                </c:pt>
                <c:pt idx="4041" formatCode="General">
                  <c:v>0.51025397820570229</c:v>
                </c:pt>
                <c:pt idx="4042" formatCode="General">
                  <c:v>0.41374314174412247</c:v>
                </c:pt>
                <c:pt idx="4043" formatCode="General">
                  <c:v>0.46865497942386825</c:v>
                </c:pt>
                <c:pt idx="4044" formatCode="General">
                  <c:v>0.53741817835042804</c:v>
                </c:pt>
                <c:pt idx="4045" formatCode="General">
                  <c:v>0.45324298694779114</c:v>
                </c:pt>
                <c:pt idx="4046" formatCode="General">
                  <c:v>0.37750162547357052</c:v>
                </c:pt>
                <c:pt idx="4047" formatCode="General">
                  <c:v>0.46888641975308637</c:v>
                </c:pt>
                <c:pt idx="4048" formatCode="General">
                  <c:v>0.55001868553816491</c:v>
                </c:pt>
                <c:pt idx="4049" formatCode="General">
                  <c:v>0.51235110961486685</c:v>
                </c:pt>
                <c:pt idx="4050" formatCode="General">
                  <c:v>0.48015056286773472</c:v>
                </c:pt>
                <c:pt idx="4051" formatCode="General">
                  <c:v>0.3498021163329349</c:v>
                </c:pt>
                <c:pt idx="4052" formatCode="General">
                  <c:v>0.5224147798066594</c:v>
                </c:pt>
                <c:pt idx="4053" formatCode="General">
                  <c:v>0.54106121212121205</c:v>
                </c:pt>
                <c:pt idx="4054" formatCode="General">
                  <c:v>0.46843093823226201</c:v>
                </c:pt>
                <c:pt idx="4055" formatCode="General">
                  <c:v>0.47069578958745056</c:v>
                </c:pt>
                <c:pt idx="4056" formatCode="General">
                  <c:v>0.56247287755673847</c:v>
                </c:pt>
                <c:pt idx="4057" formatCode="General">
                  <c:v>0.5623228702086116</c:v>
                </c:pt>
                <c:pt idx="4058" formatCode="General">
                  <c:v>0.63000834670387196</c:v>
                </c:pt>
                <c:pt idx="4059" formatCode="General">
                  <c:v>0.49905328034459046</c:v>
                </c:pt>
                <c:pt idx="4060" formatCode="General">
                  <c:v>0.55688859045504979</c:v>
                </c:pt>
                <c:pt idx="4061" formatCode="General">
                  <c:v>0.63580261773940339</c:v>
                </c:pt>
                <c:pt idx="4062" formatCode="General">
                  <c:v>0.60472578291443324</c:v>
                </c:pt>
                <c:pt idx="4063" formatCode="General">
                  <c:v>0.61186634980988586</c:v>
                </c:pt>
                <c:pt idx="4064" formatCode="General">
                  <c:v>0.41733283622162554</c:v>
                </c:pt>
                <c:pt idx="4065" formatCode="General">
                  <c:v>0.57827654588831734</c:v>
                </c:pt>
                <c:pt idx="4066" formatCode="General">
                  <c:v>0.66567113086492302</c:v>
                </c:pt>
                <c:pt idx="4067" formatCode="General">
                  <c:v>0.62978167938931284</c:v>
                </c:pt>
                <c:pt idx="4068" formatCode="General">
                  <c:v>0.36149569917760571</c:v>
                </c:pt>
                <c:pt idx="4069" formatCode="General">
                  <c:v>0.56878676090169988</c:v>
                </c:pt>
                <c:pt idx="4070" formatCode="General">
                  <c:v>0.63209840502695214</c:v>
                </c:pt>
                <c:pt idx="4071" formatCode="General">
                  <c:v>0.55562163871831738</c:v>
                </c:pt>
                <c:pt idx="4072" formatCode="General">
                  <c:v>0.51875292334282519</c:v>
                </c:pt>
                <c:pt idx="4073" formatCode="General">
                  <c:v>0.53372300166787001</c:v>
                </c:pt>
                <c:pt idx="4074" formatCode="General">
                  <c:v>0.65348706578706806</c:v>
                </c:pt>
                <c:pt idx="4075" formatCode="General">
                  <c:v>0.59757259546389307</c:v>
                </c:pt>
                <c:pt idx="4076" formatCode="General">
                  <c:v>0.51802869489051129</c:v>
                </c:pt>
                <c:pt idx="4077" formatCode="General">
                  <c:v>0.39939724251876529</c:v>
                </c:pt>
                <c:pt idx="4078" formatCode="General">
                  <c:v>0.63449320557491284</c:v>
                </c:pt>
                <c:pt idx="4079" formatCode="General">
                  <c:v>0.61522264197316701</c:v>
                </c:pt>
                <c:pt idx="4080" formatCode="General">
                  <c:v>0.63194309457364328</c:v>
                </c:pt>
                <c:pt idx="4081" formatCode="General">
                  <c:v>0.48197686325906541</c:v>
                </c:pt>
                <c:pt idx="4082" formatCode="General">
                  <c:v>0.59861075451686063</c:v>
                </c:pt>
                <c:pt idx="4083" formatCode="General">
                  <c:v>0.6132381281037802</c:v>
                </c:pt>
                <c:pt idx="4084" formatCode="General">
                  <c:v>0.60697896625114023</c:v>
                </c:pt>
                <c:pt idx="4085" formatCode="General">
                  <c:v>0.58806388863449044</c:v>
                </c:pt>
                <c:pt idx="4086" formatCode="General">
                  <c:v>0.62658985639863629</c:v>
                </c:pt>
                <c:pt idx="4087" formatCode="General">
                  <c:v>0.67673671677864577</c:v>
                </c:pt>
                <c:pt idx="4088" formatCode="General">
                  <c:v>0.67095473542541306</c:v>
                </c:pt>
                <c:pt idx="4089" formatCode="General">
                  <c:v>0.63964439625994229</c:v>
                </c:pt>
                <c:pt idx="4090" formatCode="General">
                  <c:v>0.39718784301075288</c:v>
                </c:pt>
                <c:pt idx="4091" formatCode="General">
                  <c:v>0.63723311115237646</c:v>
                </c:pt>
                <c:pt idx="4092" formatCode="General">
                  <c:v>0.72206903067587536</c:v>
                </c:pt>
                <c:pt idx="4093" formatCode="General">
                  <c:v>0.65974896941489325</c:v>
                </c:pt>
                <c:pt idx="4094" formatCode="General">
                  <c:v>0.47097163246471219</c:v>
                </c:pt>
                <c:pt idx="4095" formatCode="General">
                  <c:v>0.57068400616669157</c:v>
                </c:pt>
                <c:pt idx="4096" formatCode="General">
                  <c:v>0.63536291460603644</c:v>
                </c:pt>
                <c:pt idx="4097" formatCode="General">
                  <c:v>0.59369219606713375</c:v>
                </c:pt>
                <c:pt idx="4098" formatCode="General">
                  <c:v>0.54789597423807046</c:v>
                </c:pt>
                <c:pt idx="4099" formatCode="General">
                  <c:v>0.60254644071995522</c:v>
                </c:pt>
                <c:pt idx="4100" formatCode="General">
                  <c:v>0.65142780092109143</c:v>
                </c:pt>
                <c:pt idx="4101" formatCode="General">
                  <c:v>0.6438519712743398</c:v>
                </c:pt>
                <c:pt idx="4102" formatCode="General">
                  <c:v>0.61231571887817327</c:v>
                </c:pt>
                <c:pt idx="4103" formatCode="General">
                  <c:v>0.36638295915778796</c:v>
                </c:pt>
                <c:pt idx="4104" formatCode="General">
                  <c:v>0.6163581922908008</c:v>
                </c:pt>
                <c:pt idx="4105" formatCode="General">
                  <c:v>0.66218630536609413</c:v>
                </c:pt>
                <c:pt idx="4106" formatCode="General">
                  <c:v>0.59578881839025932</c:v>
                </c:pt>
                <c:pt idx="4107" formatCode="General">
                  <c:v>0.46604631133396951</c:v>
                </c:pt>
                <c:pt idx="4108" formatCode="General">
                  <c:v>0.63041075353389675</c:v>
                </c:pt>
                <c:pt idx="4109" formatCode="General">
                  <c:v>0.66688902835297881</c:v>
                </c:pt>
                <c:pt idx="4110" formatCode="General">
                  <c:v>0.67086678883622974</c:v>
                </c:pt>
                <c:pt idx="4111" formatCode="General">
                  <c:v>0.58694239230401357</c:v>
                </c:pt>
                <c:pt idx="4112" formatCode="General">
                  <c:v>0.63848389892715929</c:v>
                </c:pt>
                <c:pt idx="4113" formatCode="General">
                  <c:v>0.73490141968517264</c:v>
                </c:pt>
                <c:pt idx="4114" formatCode="General">
                  <c:v>0.63902989947296496</c:v>
                </c:pt>
                <c:pt idx="4115" formatCode="General">
                  <c:v>0.69048625464608904</c:v>
                </c:pt>
                <c:pt idx="4116" formatCode="General">
                  <c:v>0.41437700483091799</c:v>
                </c:pt>
                <c:pt idx="4117" formatCode="General">
                  <c:v>0.67442428338663918</c:v>
                </c:pt>
                <c:pt idx="4118" formatCode="General">
                  <c:v>0.70412996096096059</c:v>
                </c:pt>
                <c:pt idx="4119" formatCode="General">
                  <c:v>0.67601676798768739</c:v>
                </c:pt>
                <c:pt idx="4120" formatCode="General">
                  <c:v>0.35227968036529678</c:v>
                </c:pt>
                <c:pt idx="4121" formatCode="General">
                  <c:v>0.61674780058651013</c:v>
                </c:pt>
                <c:pt idx="4122" formatCode="General">
                  <c:v>0.68735947136563857</c:v>
                </c:pt>
                <c:pt idx="4123" formatCode="General">
                  <c:v>0.64574810907016977</c:v>
                </c:pt>
                <c:pt idx="4124" formatCode="General">
                  <c:v>0.58194566685262472</c:v>
                </c:pt>
                <c:pt idx="4125" formatCode="General">
                  <c:v>0.64149873894221732</c:v>
                </c:pt>
                <c:pt idx="4126" formatCode="General">
                  <c:v>0.71112911649145194</c:v>
                </c:pt>
                <c:pt idx="4127" formatCode="General">
                  <c:v>0.64437643171806203</c:v>
                </c:pt>
                <c:pt idx="4128" formatCode="General">
                  <c:v>0.63861076189549482</c:v>
                </c:pt>
                <c:pt idx="4129" formatCode="General">
                  <c:v>0.3797216034755137</c:v>
                </c:pt>
                <c:pt idx="4130" formatCode="General">
                  <c:v>0.68849791341461031</c:v>
                </c:pt>
                <c:pt idx="4131" formatCode="General">
                  <c:v>0.67750378778442122</c:v>
                </c:pt>
                <c:pt idx="4132" formatCode="General">
                  <c:v>0.67829460832083943</c:v>
                </c:pt>
                <c:pt idx="4133" formatCode="General">
                  <c:v>0.46152679669917485</c:v>
                </c:pt>
                <c:pt idx="4134" formatCode="General">
                  <c:v>0.65030313960280361</c:v>
                </c:pt>
                <c:pt idx="4135" formatCode="General">
                  <c:v>0.67731286209686736</c:v>
                </c:pt>
                <c:pt idx="4136" formatCode="General">
                  <c:v>0.67642641199226283</c:v>
                </c:pt>
                <c:pt idx="4137" formatCode="General">
                  <c:v>0.62062755751346066</c:v>
                </c:pt>
                <c:pt idx="4138" formatCode="General">
                  <c:v>0.68764226765952219</c:v>
                </c:pt>
                <c:pt idx="4139" formatCode="General">
                  <c:v>0.70708445892543192</c:v>
                </c:pt>
                <c:pt idx="4140" formatCode="General">
                  <c:v>0.66956375577811988</c:v>
                </c:pt>
                <c:pt idx="4141" formatCode="General">
                  <c:v>0.68362541757652362</c:v>
                </c:pt>
                <c:pt idx="4142" formatCode="General">
                  <c:v>0.39887183402329851</c:v>
                </c:pt>
                <c:pt idx="4143" formatCode="General">
                  <c:v>0.73357395989038365</c:v>
                </c:pt>
                <c:pt idx="4144" formatCode="General">
                  <c:v>0.75275798265024418</c:v>
                </c:pt>
                <c:pt idx="4145" formatCode="General">
                  <c:v>0.68528356679850577</c:v>
                </c:pt>
                <c:pt idx="4146" formatCode="General">
                  <c:v>0.43579019994465196</c:v>
                </c:pt>
                <c:pt idx="4147" formatCode="General">
                  <c:v>0.582340057318677</c:v>
                </c:pt>
                <c:pt idx="4148" formatCode="General">
                  <c:v>0.69855589148553654</c:v>
                </c:pt>
                <c:pt idx="4149" formatCode="General">
                  <c:v>0.67393352969579912</c:v>
                </c:pt>
                <c:pt idx="4150" formatCode="General">
                  <c:v>0.57605913297394407</c:v>
                </c:pt>
                <c:pt idx="4151" formatCode="General">
                  <c:v>0.68818090987032465</c:v>
                </c:pt>
                <c:pt idx="4152" formatCode="General">
                  <c:v>0.6709845702283499</c:v>
                </c:pt>
                <c:pt idx="4153" formatCode="General">
                  <c:v>0.67307939756102497</c:v>
                </c:pt>
                <c:pt idx="4154" formatCode="General">
                  <c:v>0.68359475212332876</c:v>
                </c:pt>
                <c:pt idx="4155" formatCode="General">
                  <c:v>0.33410543110959973</c:v>
                </c:pt>
                <c:pt idx="4156" formatCode="General">
                  <c:v>0.68383767772511861</c:v>
                </c:pt>
                <c:pt idx="4157" formatCode="General">
                  <c:v>0.69380849131121636</c:v>
                </c:pt>
                <c:pt idx="4158" formatCode="General">
                  <c:v>0.626865107936177</c:v>
                </c:pt>
                <c:pt idx="4159" formatCode="General">
                  <c:v>0.35055723830734964</c:v>
                </c:pt>
                <c:pt idx="4160" formatCode="General">
                  <c:v>0.19589687499999989</c:v>
                </c:pt>
                <c:pt idx="4161" formatCode="General">
                  <c:v>0.23976180371352776</c:v>
                </c:pt>
                <c:pt idx="4162" formatCode="General">
                  <c:v>0.25832336956521723</c:v>
                </c:pt>
                <c:pt idx="4163" formatCode="General">
                  <c:v>0.24482521489971348</c:v>
                </c:pt>
                <c:pt idx="4164" formatCode="General">
                  <c:v>0.27610700808625327</c:v>
                </c:pt>
                <c:pt idx="4165" formatCode="General">
                  <c:v>0.40640729927007285</c:v>
                </c:pt>
                <c:pt idx="4166" formatCode="General">
                  <c:v>0.21650153061224489</c:v>
                </c:pt>
                <c:pt idx="4167" formatCode="General">
                  <c:v>0.25691542288557218</c:v>
                </c:pt>
                <c:pt idx="4168" formatCode="General">
                  <c:v>0.30313349168646081</c:v>
                </c:pt>
                <c:pt idx="4169" formatCode="General">
                  <c:v>0.26601031941031927</c:v>
                </c:pt>
                <c:pt idx="4170" formatCode="General">
                  <c:v>0.34059473684210517</c:v>
                </c:pt>
                <c:pt idx="4171" formatCode="General">
                  <c:v>0.44616450116009254</c:v>
                </c:pt>
                <c:pt idx="4172" formatCode="General">
                  <c:v>0.24304530892448509</c:v>
                </c:pt>
                <c:pt idx="4173" formatCode="General">
                  <c:v>0.2711673515981734</c:v>
                </c:pt>
                <c:pt idx="4174" formatCode="General">
                  <c:v>0.35675057471264349</c:v>
                </c:pt>
                <c:pt idx="4175" formatCode="General">
                  <c:v>0.29907259953161597</c:v>
                </c:pt>
                <c:pt idx="4176" formatCode="General">
                  <c:v>0.45888905908096261</c:v>
                </c:pt>
                <c:pt idx="4177" formatCode="General">
                  <c:v>0.39694921052631599</c:v>
                </c:pt>
                <c:pt idx="4178" formatCode="General">
                  <c:v>0.2665223325062035</c:v>
                </c:pt>
                <c:pt idx="4179" formatCode="General">
                  <c:v>0.255275572519084</c:v>
                </c:pt>
                <c:pt idx="4180" formatCode="General">
                  <c:v>0.43127582697201011</c:v>
                </c:pt>
                <c:pt idx="4181" formatCode="General">
                  <c:v>0.49539599999999928</c:v>
                </c:pt>
                <c:pt idx="4182" formatCode="General">
                  <c:v>0.49758671328671344</c:v>
                </c:pt>
                <c:pt idx="4183" formatCode="General">
                  <c:v>0.4195102564102568</c:v>
                </c:pt>
                <c:pt idx="4184" formatCode="General">
                  <c:v>0.24039371727748721</c:v>
                </c:pt>
                <c:pt idx="4185" formatCode="General">
                  <c:v>0.22724552845528459</c:v>
                </c:pt>
                <c:pt idx="4186" formatCode="General">
                  <c:v>0.46745054054054003</c:v>
                </c:pt>
                <c:pt idx="4187" formatCode="General">
                  <c:v>0.45304670184696577</c:v>
                </c:pt>
                <c:pt idx="4188" formatCode="General">
                  <c:v>0.4755972144846794</c:v>
                </c:pt>
                <c:pt idx="4189" formatCode="General">
                  <c:v>0.23998918918918918</c:v>
                </c:pt>
                <c:pt idx="4190" formatCode="General">
                  <c:v>0.27998529308529296</c:v>
                </c:pt>
                <c:pt idx="4191" formatCode="General">
                  <c:v>0.22404171929824562</c:v>
                </c:pt>
                <c:pt idx="4192" formatCode="General">
                  <c:v>0.26995744306418223</c:v>
                </c:pt>
                <c:pt idx="4193" formatCode="General">
                  <c:v>0.19621073524868704</c:v>
                </c:pt>
                <c:pt idx="4194" formatCode="General">
                  <c:v>0.20948450216450221</c:v>
                </c:pt>
                <c:pt idx="4195" formatCode="General">
                  <c:v>0.22964834337349402</c:v>
                </c:pt>
                <c:pt idx="4196" formatCode="General">
                  <c:v>0.26268169918699186</c:v>
                </c:pt>
                <c:pt idx="4197" formatCode="General">
                  <c:v>0.27811818181818182</c:v>
                </c:pt>
                <c:pt idx="4198" formatCode="General">
                  <c:v>0.23130342465753428</c:v>
                </c:pt>
                <c:pt idx="4199" formatCode="General">
                  <c:v>0.20467900326797392</c:v>
                </c:pt>
                <c:pt idx="4200" formatCode="General">
                  <c:v>0.195269338316722</c:v>
                </c:pt>
                <c:pt idx="4201" formatCode="General">
                  <c:v>0.23429295190713104</c:v>
                </c:pt>
                <c:pt idx="4202" formatCode="General">
                  <c:v>0.26790549948682862</c:v>
                </c:pt>
                <c:pt idx="4203" formatCode="General">
                  <c:v>0.25273879431379437</c:v>
                </c:pt>
                <c:pt idx="4204" formatCode="General">
                  <c:v>0.24089655144433625</c:v>
                </c:pt>
                <c:pt idx="4205" formatCode="General">
                  <c:v>0.21353252320675103</c:v>
                </c:pt>
                <c:pt idx="4206" formatCode="General">
                  <c:v>0.2593258117776554</c:v>
                </c:pt>
                <c:pt idx="4207" formatCode="General">
                  <c:v>0.28053592694063922</c:v>
                </c:pt>
                <c:pt idx="4208" formatCode="General">
                  <c:v>0.24641705367339173</c:v>
                </c:pt>
                <c:pt idx="4209" formatCode="General">
                  <c:v>0.24832690909090915</c:v>
                </c:pt>
                <c:pt idx="4210" formatCode="General">
                  <c:v>0.2607665382498624</c:v>
                </c:pt>
                <c:pt idx="4211" formatCode="General">
                  <c:v>0.25132954166666666</c:v>
                </c:pt>
                <c:pt idx="4212" formatCode="General">
                  <c:v>0.21233191434021159</c:v>
                </c:pt>
                <c:pt idx="4213" formatCode="General">
                  <c:v>0.23778996336996336</c:v>
                </c:pt>
                <c:pt idx="4214" formatCode="General">
                  <c:v>0.23068022368649213</c:v>
                </c:pt>
                <c:pt idx="4215" formatCode="General">
                  <c:v>0.20920186411149824</c:v>
                </c:pt>
                <c:pt idx="4216" formatCode="General">
                  <c:v>0.22498348633879781</c:v>
                </c:pt>
                <c:pt idx="4217" formatCode="General">
                  <c:v>0.22307572463768122</c:v>
                </c:pt>
                <c:pt idx="4218" formatCode="General">
                  <c:v>0.23182932467532469</c:v>
                </c:pt>
                <c:pt idx="4219" formatCode="General">
                  <c:v>0.24132856224899596</c:v>
                </c:pt>
                <c:pt idx="4220" formatCode="General">
                  <c:v>0.1844960716103852</c:v>
                </c:pt>
                <c:pt idx="4221" formatCode="General">
                  <c:v>0.20990528573741293</c:v>
                </c:pt>
                <c:pt idx="4222" formatCode="General">
                  <c:v>0.21793191678808482</c:v>
                </c:pt>
                <c:pt idx="4223" formatCode="General">
                  <c:v>0.24714382514599795</c:v>
                </c:pt>
                <c:pt idx="4224" formatCode="General">
                  <c:v>0.20927277777777778</c:v>
                </c:pt>
                <c:pt idx="4225" formatCode="General">
                  <c:v>0.23944151542649728</c:v>
                </c:pt>
                <c:pt idx="4226" formatCode="General">
                  <c:v>0.18904232837055415</c:v>
                </c:pt>
                <c:pt idx="4227" formatCode="General">
                  <c:v>0.23241294352823583</c:v>
                </c:pt>
                <c:pt idx="4228" formatCode="General">
                  <c:v>0.21657222484648092</c:v>
                </c:pt>
                <c:pt idx="4229" formatCode="General">
                  <c:v>0.21876238234339496</c:v>
                </c:pt>
                <c:pt idx="4230" formatCode="General">
                  <c:v>0.19483410493827161</c:v>
                </c:pt>
                <c:pt idx="4231" formatCode="General">
                  <c:v>0.18623491486068117</c:v>
                </c:pt>
                <c:pt idx="4232" formatCode="General">
                  <c:v>0.1827101703023345</c:v>
                </c:pt>
                <c:pt idx="4233" formatCode="General">
                  <c:v>0.19239684848484845</c:v>
                </c:pt>
                <c:pt idx="4234" formatCode="General">
                  <c:v>0.21312718143459919</c:v>
                </c:pt>
                <c:pt idx="4235" formatCode="General">
                  <c:v>0.20149058167570821</c:v>
                </c:pt>
                <c:pt idx="4236" formatCode="General">
                  <c:v>0.21394090909090913</c:v>
                </c:pt>
                <c:pt idx="4237" formatCode="General">
                  <c:v>0.2151002314814815</c:v>
                </c:pt>
                <c:pt idx="4238" formatCode="General">
                  <c:v>0.19218246753246757</c:v>
                </c:pt>
                <c:pt idx="4239" formatCode="General">
                  <c:v>0.20468297777210026</c:v>
                </c:pt>
                <c:pt idx="4240" formatCode="General">
                  <c:v>0.19371877480476252</c:v>
                </c:pt>
                <c:pt idx="4241" formatCode="General">
                  <c:v>0.19865130030959752</c:v>
                </c:pt>
                <c:pt idx="4242" formatCode="General">
                  <c:v>0.19763048780487802</c:v>
                </c:pt>
                <c:pt idx="4243" formatCode="General">
                  <c:v>0.20803975543478254</c:v>
                </c:pt>
                <c:pt idx="4244" formatCode="General">
                  <c:v>0.19254629461584999</c:v>
                </c:pt>
                <c:pt idx="4245" formatCode="General">
                  <c:v>0.21360567765567762</c:v>
                </c:pt>
                <c:pt idx="4246" formatCode="General">
                  <c:v>0.21241302197802198</c:v>
                </c:pt>
                <c:pt idx="4247" formatCode="General">
                  <c:v>0.19767821620011911</c:v>
                </c:pt>
                <c:pt idx="4248" formatCode="General">
                  <c:v>0.21807835851367907</c:v>
                </c:pt>
                <c:pt idx="4249" formatCode="General">
                  <c:v>0.32050623628691982</c:v>
                </c:pt>
                <c:pt idx="4250" formatCode="General">
                  <c:v>0.29134258241758249</c:v>
                </c:pt>
                <c:pt idx="4251" formatCode="General">
                  <c:v>0.33571973601508481</c:v>
                </c:pt>
                <c:pt idx="4252" formatCode="General">
                  <c:v>0.26645645783132543</c:v>
                </c:pt>
                <c:pt idx="4253" formatCode="General">
                  <c:v>0.29202775735294123</c:v>
                </c:pt>
                <c:pt idx="4254" formatCode="General">
                  <c:v>0.3003666308089501</c:v>
                </c:pt>
                <c:pt idx="4255" formatCode="General">
                  <c:v>0.28676711775878438</c:v>
                </c:pt>
                <c:pt idx="4256" formatCode="General">
                  <c:v>0.30727941176470597</c:v>
                </c:pt>
                <c:pt idx="4257" formatCode="General">
                  <c:v>0.30184456349206334</c:v>
                </c:pt>
                <c:pt idx="4258" formatCode="General">
                  <c:v>0.30987765346050372</c:v>
                </c:pt>
                <c:pt idx="4259" formatCode="General">
                  <c:v>0.28594366131191429</c:v>
                </c:pt>
                <c:pt idx="4260" formatCode="General">
                  <c:v>0.29823653846153847</c:v>
                </c:pt>
                <c:pt idx="4261" formatCode="General">
                  <c:v>0.35244887884267639</c:v>
                </c:pt>
                <c:pt idx="4262" formatCode="General">
                  <c:v>0.32080202240651823</c:v>
                </c:pt>
                <c:pt idx="4263" formatCode="General">
                  <c:v>0.29997832684193448</c:v>
                </c:pt>
                <c:pt idx="4264" formatCode="General">
                  <c:v>0.31168543009246286</c:v>
                </c:pt>
                <c:pt idx="4265" formatCode="General">
                  <c:v>0.32517404761904767</c:v>
                </c:pt>
                <c:pt idx="4266" formatCode="General">
                  <c:v>0.34190175739005046</c:v>
                </c:pt>
                <c:pt idx="4267" formatCode="General">
                  <c:v>0.65033305906553052</c:v>
                </c:pt>
                <c:pt idx="4268" formatCode="General">
                  <c:v>0.63464252873563221</c:v>
                </c:pt>
                <c:pt idx="4269" formatCode="General">
                  <c:v>0.58007980677858717</c:v>
                </c:pt>
                <c:pt idx="4270" formatCode="General">
                  <c:v>0.64830430065865929</c:v>
                </c:pt>
                <c:pt idx="4271" formatCode="General">
                  <c:v>0.64477674418604658</c:v>
                </c:pt>
                <c:pt idx="4272" formatCode="General">
                  <c:v>0.6565953672553968</c:v>
                </c:pt>
                <c:pt idx="4273" formatCode="General">
                  <c:v>0.64957366666666672</c:v>
                </c:pt>
                <c:pt idx="4274" formatCode="General">
                  <c:v>0.60550180821917809</c:v>
                </c:pt>
                <c:pt idx="4275" formatCode="General">
                  <c:v>0.63433164451827218</c:v>
                </c:pt>
                <c:pt idx="4276" formatCode="General">
                  <c:v>0.65534603663003654</c:v>
                </c:pt>
                <c:pt idx="4277" formatCode="General">
                  <c:v>0.65278018635724333</c:v>
                </c:pt>
                <c:pt idx="4278" formatCode="General">
                  <c:v>0.65874869695957217</c:v>
                </c:pt>
                <c:pt idx="4279" formatCode="General">
                  <c:v>0.63836455696202532</c:v>
                </c:pt>
                <c:pt idx="4280" formatCode="General">
                  <c:v>0.65968774640828598</c:v>
                </c:pt>
                <c:pt idx="4281" formatCode="General">
                  <c:v>0.6463481492537313</c:v>
                </c:pt>
                <c:pt idx="4282" formatCode="General">
                  <c:v>0.6833279167302122</c:v>
                </c:pt>
                <c:pt idx="4283" formatCode="General">
                  <c:v>0.66718087692823613</c:v>
                </c:pt>
                <c:pt idx="4284" formatCode="General">
                  <c:v>0.65468606734630841</c:v>
                </c:pt>
                <c:pt idx="4285" formatCode="General">
                  <c:v>0.69738274616079499</c:v>
                </c:pt>
                <c:pt idx="4286" formatCode="General">
                  <c:v>0.72614566379566381</c:v>
                </c:pt>
                <c:pt idx="4287" formatCode="General">
                  <c:v>0.66566664748753346</c:v>
                </c:pt>
                <c:pt idx="4288" formatCode="General">
                  <c:v>0.69434210101010119</c:v>
                </c:pt>
                <c:pt idx="4289" formatCode="General">
                  <c:v>0.72413512888764364</c:v>
                </c:pt>
                <c:pt idx="4290" formatCode="General">
                  <c:v>0.72356979405034327</c:v>
                </c:pt>
                <c:pt idx="4291" formatCode="General">
                  <c:v>0.70669479355033138</c:v>
                </c:pt>
                <c:pt idx="4292" formatCode="General">
                  <c:v>0.6705995687134505</c:v>
                </c:pt>
                <c:pt idx="4293" formatCode="General">
                  <c:v>0.70847068543451641</c:v>
                </c:pt>
                <c:pt idx="4294" formatCode="General">
                  <c:v>0.71387810126582285</c:v>
                </c:pt>
                <c:pt idx="4295" formatCode="General">
                  <c:v>0.70903788755020081</c:v>
                </c:pt>
                <c:pt idx="4296" formatCode="General">
                  <c:v>0.72304085802670159</c:v>
                </c:pt>
                <c:pt idx="4297" formatCode="General">
                  <c:v>0.6827672095959596</c:v>
                </c:pt>
                <c:pt idx="4298" formatCode="General">
                  <c:v>0.67833188076291528</c:v>
                </c:pt>
                <c:pt idx="4299" formatCode="General">
                  <c:v>0.66170933321447678</c:v>
                </c:pt>
                <c:pt idx="4300" formatCode="General">
                  <c:v>0.7333887461300308</c:v>
                </c:pt>
                <c:pt idx="4301" formatCode="General">
                  <c:v>0.74663149296939624</c:v>
                </c:pt>
                <c:pt idx="4302" formatCode="General">
                  <c:v>0.72301451298701314</c:v>
                </c:pt>
                <c:pt idx="4303" formatCode="General">
                  <c:v>0.24529205555555555</c:v>
                </c:pt>
                <c:pt idx="4304" formatCode="General">
                  <c:v>0.29789703887884256</c:v>
                </c:pt>
                <c:pt idx="4305" formatCode="General">
                  <c:v>0.21581233333333333</c:v>
                </c:pt>
                <c:pt idx="4306" formatCode="General">
                  <c:v>0.21448298701298701</c:v>
                </c:pt>
                <c:pt idx="4307" formatCode="General">
                  <c:v>0.25246697096157189</c:v>
                </c:pt>
                <c:pt idx="4308" formatCode="General">
                  <c:v>0.32319288762446663</c:v>
                </c:pt>
                <c:pt idx="4309" formatCode="General">
                  <c:v>0.30114607370248886</c:v>
                </c:pt>
                <c:pt idx="4310" formatCode="General">
                  <c:v>0.25227844268204758</c:v>
                </c:pt>
                <c:pt idx="4311" formatCode="General">
                  <c:v>0.24755789473684209</c:v>
                </c:pt>
                <c:pt idx="4312" formatCode="General">
                  <c:v>0.22132656941649897</c:v>
                </c:pt>
                <c:pt idx="4313" formatCode="General">
                  <c:v>0.24381271606914218</c:v>
                </c:pt>
                <c:pt idx="4314" formatCode="General">
                  <c:v>0.20102869828074821</c:v>
                </c:pt>
                <c:pt idx="4315" formatCode="General">
                  <c:v>0.27187264218220714</c:v>
                </c:pt>
                <c:pt idx="4316" formatCode="General">
                  <c:v>0.3127955405405406</c:v>
                </c:pt>
                <c:pt idx="4317" formatCode="General">
                  <c:v>0.24082194029850745</c:v>
                </c:pt>
                <c:pt idx="4318" formatCode="General">
                  <c:v>0.26719712138953944</c:v>
                </c:pt>
                <c:pt idx="4319" formatCode="General">
                  <c:v>0.28276833513708521</c:v>
                </c:pt>
                <c:pt idx="4320" formatCode="General">
                  <c:v>0.27891734024706416</c:v>
                </c:pt>
                <c:pt idx="4321" formatCode="General">
                  <c:v>0.27050861705861706</c:v>
                </c:pt>
                <c:pt idx="4322" formatCode="General">
                  <c:v>0.21290126582278479</c:v>
                </c:pt>
                <c:pt idx="4323" formatCode="General">
                  <c:v>0.26418733333333333</c:v>
                </c:pt>
                <c:pt idx="4324" formatCode="General">
                  <c:v>0.35043153021442497</c:v>
                </c:pt>
                <c:pt idx="4325" formatCode="General">
                  <c:v>0.24094950234741783</c:v>
                </c:pt>
                <c:pt idx="4326" formatCode="General">
                  <c:v>0.24299763278465969</c:v>
                </c:pt>
                <c:pt idx="4327" formatCode="General">
                  <c:v>0.27076292207792219</c:v>
                </c:pt>
                <c:pt idx="4328" formatCode="General">
                  <c:v>0.26174281690140849</c:v>
                </c:pt>
                <c:pt idx="4329" formatCode="General">
                  <c:v>0.25369050497866286</c:v>
                </c:pt>
                <c:pt idx="4330" formatCode="General">
                  <c:v>0.21121876543209878</c:v>
                </c:pt>
                <c:pt idx="4331" formatCode="General">
                  <c:v>0.20572605054363796</c:v>
                </c:pt>
                <c:pt idx="4332" formatCode="General">
                  <c:v>0.26950022458146183</c:v>
                </c:pt>
                <c:pt idx="4333" formatCode="General">
                  <c:v>0.24724616236905728</c:v>
                </c:pt>
                <c:pt idx="4334" formatCode="General">
                  <c:v>0.23091763063063064</c:v>
                </c:pt>
                <c:pt idx="4335" formatCode="General">
                  <c:v>0.20586050126431654</c:v>
                </c:pt>
                <c:pt idx="4336" formatCode="General">
                  <c:v>0.24942543459915617</c:v>
                </c:pt>
                <c:pt idx="4337" formatCode="General">
                  <c:v>0.26256640679140686</c:v>
                </c:pt>
                <c:pt idx="4338" formatCode="General">
                  <c:v>0.21076099099099099</c:v>
                </c:pt>
                <c:pt idx="4339" formatCode="General">
                  <c:v>0.17552240902172409</c:v>
                </c:pt>
                <c:pt idx="4340" formatCode="General">
                  <c:v>0.21712873263888888</c:v>
                </c:pt>
                <c:pt idx="4341" formatCode="General">
                  <c:v>0.17712988505747135</c:v>
                </c:pt>
                <c:pt idx="4342" formatCode="General">
                  <c:v>0.21906884615384614</c:v>
                </c:pt>
                <c:pt idx="4343" formatCode="General">
                  <c:v>0.19931945638820636</c:v>
                </c:pt>
                <c:pt idx="4344" formatCode="General">
                  <c:v>0.19771739492301293</c:v>
                </c:pt>
                <c:pt idx="4345" formatCode="General">
                  <c:v>0.23518872549019615</c:v>
                </c:pt>
                <c:pt idx="4346" formatCode="General">
                  <c:v>0.20368905405405408</c:v>
                </c:pt>
                <c:pt idx="4347" formatCode="General">
                  <c:v>0.16295172994488674</c:v>
                </c:pt>
                <c:pt idx="4348" formatCode="General">
                  <c:v>0.17491688775510203</c:v>
                </c:pt>
                <c:pt idx="4349" formatCode="General">
                  <c:v>0.24198457375833957</c:v>
                </c:pt>
                <c:pt idx="4350" formatCode="General">
                  <c:v>0.17972536434108527</c:v>
                </c:pt>
                <c:pt idx="4351" formatCode="General">
                  <c:v>0.15954268965517243</c:v>
                </c:pt>
                <c:pt idx="4352" formatCode="General">
                  <c:v>0.19384516847922983</c:v>
                </c:pt>
                <c:pt idx="4353" formatCode="General">
                  <c:v>0.1889171816827997</c:v>
                </c:pt>
                <c:pt idx="4354" formatCode="General">
                  <c:v>0.20319201740506326</c:v>
                </c:pt>
                <c:pt idx="4355" formatCode="General">
                  <c:v>0.16071779849469722</c:v>
                </c:pt>
                <c:pt idx="4356" formatCode="General">
                  <c:v>0.19799985935302389</c:v>
                </c:pt>
                <c:pt idx="4357" formatCode="General">
                  <c:v>0.21003631924882632</c:v>
                </c:pt>
                <c:pt idx="4358" formatCode="General">
                  <c:v>0.16584113924050631</c:v>
                </c:pt>
                <c:pt idx="4359" formatCode="General">
                  <c:v>0.16842143771721235</c:v>
                </c:pt>
                <c:pt idx="4360" formatCode="General">
                  <c:v>0.19915319634703194</c:v>
                </c:pt>
                <c:pt idx="4361" formatCode="General">
                  <c:v>0.18380949367088611</c:v>
                </c:pt>
                <c:pt idx="4362" formatCode="General">
                  <c:v>0.16453241025641024</c:v>
                </c:pt>
                <c:pt idx="4363" formatCode="General">
                  <c:v>0.16549367088607594</c:v>
                </c:pt>
                <c:pt idx="4364" formatCode="General">
                  <c:v>0.23760961824827403</c:v>
                </c:pt>
                <c:pt idx="4365" formatCode="General">
                  <c:v>0.19012374482187239</c:v>
                </c:pt>
                <c:pt idx="4366" formatCode="General">
                  <c:v>0.1748712271062271</c:v>
                </c:pt>
                <c:pt idx="4367" formatCode="General">
                  <c:v>0.18994024893314371</c:v>
                </c:pt>
                <c:pt idx="4368" formatCode="General">
                  <c:v>0.23055925989672987</c:v>
                </c:pt>
                <c:pt idx="4369" formatCode="General">
                  <c:v>0.16747574561403508</c:v>
                </c:pt>
                <c:pt idx="4370" formatCode="General">
                  <c:v>0.171538492063492</c:v>
                </c:pt>
                <c:pt idx="4371" formatCode="General">
                  <c:v>0.17281102941176468</c:v>
                </c:pt>
                <c:pt idx="4372" formatCode="General">
                  <c:v>0.2029205541770058</c:v>
                </c:pt>
                <c:pt idx="4373" formatCode="General">
                  <c:v>0.17001906913367759</c:v>
                </c:pt>
                <c:pt idx="4374" formatCode="General">
                  <c:v>0.17439611364245511</c:v>
                </c:pt>
                <c:pt idx="4375" formatCode="General">
                  <c:v>0.50337906698564594</c:v>
                </c:pt>
                <c:pt idx="4376" formatCode="General">
                  <c:v>0.56874136669303788</c:v>
                </c:pt>
                <c:pt idx="4377" formatCode="General">
                  <c:v>0.40712165245202558</c:v>
                </c:pt>
                <c:pt idx="4378" formatCode="General">
                  <c:v>0.43703361040068212</c:v>
                </c:pt>
                <c:pt idx="4379" formatCode="General">
                  <c:v>0.56692163888888891</c:v>
                </c:pt>
                <c:pt idx="4380" formatCode="General">
                  <c:v>0.64213854166666673</c:v>
                </c:pt>
                <c:pt idx="4381" formatCode="General">
                  <c:v>0.62710067567567584</c:v>
                </c:pt>
                <c:pt idx="4382" formatCode="General">
                  <c:v>0.56231244765892663</c:v>
                </c:pt>
                <c:pt idx="4383" formatCode="General">
                  <c:v>0.52351315004262566</c:v>
                </c:pt>
                <c:pt idx="4384" formatCode="General">
                  <c:v>0.41627453212425236</c:v>
                </c:pt>
                <c:pt idx="4385" formatCode="General">
                  <c:v>0.44027905361757103</c:v>
                </c:pt>
                <c:pt idx="4386" formatCode="General">
                  <c:v>0.43194452736318417</c:v>
                </c:pt>
                <c:pt idx="4387" formatCode="General">
                  <c:v>0.59410232843137245</c:v>
                </c:pt>
                <c:pt idx="4388" formatCode="General">
                  <c:v>0.62931520833333332</c:v>
                </c:pt>
                <c:pt idx="4389" formatCode="General">
                  <c:v>0.50778826767800356</c:v>
                </c:pt>
                <c:pt idx="4390" formatCode="General">
                  <c:v>0.44889536227100191</c:v>
                </c:pt>
                <c:pt idx="4391" formatCode="General">
                  <c:v>0.60368320545609544</c:v>
                </c:pt>
                <c:pt idx="4392" formatCode="General">
                  <c:v>0.58162309589041117</c:v>
                </c:pt>
                <c:pt idx="4393" formatCode="General">
                  <c:v>0.6095914709791761</c:v>
                </c:pt>
                <c:pt idx="4394" formatCode="General">
                  <c:v>0.47752772755938611</c:v>
                </c:pt>
                <c:pt idx="4395" formatCode="General">
                  <c:v>0.52694295774647892</c:v>
                </c:pt>
                <c:pt idx="4396" formatCode="General">
                  <c:v>0.69206923815621013</c:v>
                </c:pt>
                <c:pt idx="4397" formatCode="General">
                  <c:v>0.53112150724637686</c:v>
                </c:pt>
                <c:pt idx="4398" formatCode="General">
                  <c:v>0.44475833333333331</c:v>
                </c:pt>
                <c:pt idx="4399" formatCode="General">
                  <c:v>0.50713884935786169</c:v>
                </c:pt>
                <c:pt idx="4400" formatCode="General">
                  <c:v>0.57465516883116896</c:v>
                </c:pt>
                <c:pt idx="4401" formatCode="General">
                  <c:v>0.60951095890410967</c:v>
                </c:pt>
                <c:pt idx="4402" formatCode="General">
                  <c:v>0.47612265624999978</c:v>
                </c:pt>
                <c:pt idx="4403" formatCode="General">
                  <c:v>0.36663990391947532</c:v>
                </c:pt>
                <c:pt idx="4404" formatCode="General">
                  <c:v>0.55994862355953923</c:v>
                </c:pt>
                <c:pt idx="4405" formatCode="General">
                  <c:v>0.5756489666136726</c:v>
                </c:pt>
                <c:pt idx="4406" formatCode="General">
                  <c:v>0.54640660660660656</c:v>
                </c:pt>
                <c:pt idx="4407" formatCode="General">
                  <c:v>0.42219989029535865</c:v>
                </c:pt>
                <c:pt idx="4408" formatCode="General">
                  <c:v>0.55595101449275353</c:v>
                </c:pt>
                <c:pt idx="4409" formatCode="General">
                  <c:v>0.58392241666666655</c:v>
                </c:pt>
                <c:pt idx="4410" formatCode="General">
                  <c:v>0.44618443987465728</c:v>
                </c:pt>
                <c:pt idx="4411" formatCode="General">
                  <c:v>0.28159072252374484</c:v>
                </c:pt>
                <c:pt idx="4412" formatCode="General">
                  <c:v>0.51721847031556423</c:v>
                </c:pt>
                <c:pt idx="4413" formatCode="General">
                  <c:v>0.49218508442776721</c:v>
                </c:pt>
                <c:pt idx="4414" formatCode="General">
                  <c:v>0.41109380107807331</c:v>
                </c:pt>
                <c:pt idx="4415" formatCode="General">
                  <c:v>0.33352835748792264</c:v>
                </c:pt>
                <c:pt idx="4416" formatCode="General">
                  <c:v>0.47759047619047623</c:v>
                </c:pt>
                <c:pt idx="4417" formatCode="General">
                  <c:v>0.39056951621293562</c:v>
                </c:pt>
                <c:pt idx="4418" formatCode="General">
                  <c:v>0.22425293670886076</c:v>
                </c:pt>
                <c:pt idx="4419" formatCode="General">
                  <c:v>0.27751271354073015</c:v>
                </c:pt>
                <c:pt idx="4420" formatCode="General">
                  <c:v>0.51210420987463257</c:v>
                </c:pt>
                <c:pt idx="4421" formatCode="General">
                  <c:v>0.30333877124747916</c:v>
                </c:pt>
                <c:pt idx="4422" formatCode="General">
                  <c:v>0.22667198407838335</c:v>
                </c:pt>
                <c:pt idx="4423" formatCode="General">
                  <c:v>0.34690642354683454</c:v>
                </c:pt>
                <c:pt idx="4424" formatCode="General">
                  <c:v>0.35607398224966236</c:v>
                </c:pt>
                <c:pt idx="4425" formatCode="General">
                  <c:v>0.37692510964912285</c:v>
                </c:pt>
                <c:pt idx="4426" formatCode="General">
                  <c:v>0.22793044067796611</c:v>
                </c:pt>
                <c:pt idx="4427" formatCode="General">
                  <c:v>0.34534924547283713</c:v>
                </c:pt>
                <c:pt idx="4428" formatCode="General">
                  <c:v>0.46091522284391273</c:v>
                </c:pt>
                <c:pt idx="4429" formatCode="General">
                  <c:v>0.24545379369138964</c:v>
                </c:pt>
                <c:pt idx="4430" formatCode="General">
                  <c:v>0.27157533333333328</c:v>
                </c:pt>
                <c:pt idx="4431" formatCode="General">
                  <c:v>0.37945764319248826</c:v>
                </c:pt>
                <c:pt idx="4432" formatCode="General">
                  <c:v>0.36900005128205121</c:v>
                </c:pt>
                <c:pt idx="4433" formatCode="General">
                  <c:v>0.25793414045919349</c:v>
                </c:pt>
                <c:pt idx="4434" formatCode="General">
                  <c:v>0.2729305806559571</c:v>
                </c:pt>
                <c:pt idx="4435" formatCode="General">
                  <c:v>0.27801788766788771</c:v>
                </c:pt>
                <c:pt idx="4436" formatCode="General">
                  <c:v>0.52121213372187136</c:v>
                </c:pt>
                <c:pt idx="4437" formatCode="General">
                  <c:v>0.32186660461653016</c:v>
                </c:pt>
                <c:pt idx="4438" formatCode="General">
                  <c:v>0.28193180722891564</c:v>
                </c:pt>
                <c:pt idx="4439" formatCode="General">
                  <c:v>0.32805902777777773</c:v>
                </c:pt>
                <c:pt idx="4440" formatCode="General">
                  <c:v>0.49717432844932846</c:v>
                </c:pt>
                <c:pt idx="4441" formatCode="General">
                  <c:v>0.26625584249803613</c:v>
                </c:pt>
                <c:pt idx="4442" formatCode="General">
                  <c:v>0.26247682376309134</c:v>
                </c:pt>
                <c:pt idx="4443" formatCode="General">
                  <c:v>0.25651529850746269</c:v>
                </c:pt>
                <c:pt idx="4444" formatCode="General">
                  <c:v>0.36813163128705301</c:v>
                </c:pt>
                <c:pt idx="4445" formatCode="General">
                  <c:v>0.2732624427043544</c:v>
                </c:pt>
                <c:pt idx="4446" formatCode="General">
                  <c:v>0.28087632705479448</c:v>
                </c:pt>
                <c:pt idx="4447" formatCode="General">
                  <c:v>0.52147110915492956</c:v>
                </c:pt>
                <c:pt idx="4448" formatCode="General">
                  <c:v>0.48766377788877802</c:v>
                </c:pt>
                <c:pt idx="4449" formatCode="General">
                  <c:v>0.54645296803652965</c:v>
                </c:pt>
                <c:pt idx="4450" formatCode="General">
                  <c:v>0.5568226670297749</c:v>
                </c:pt>
                <c:pt idx="4451" formatCode="General">
                  <c:v>0.56131420289855072</c:v>
                </c:pt>
                <c:pt idx="4452" formatCode="General">
                  <c:v>0.52781470196470204</c:v>
                </c:pt>
                <c:pt idx="4453" formatCode="General">
                  <c:v>0.55518633333333334</c:v>
                </c:pt>
                <c:pt idx="4454" formatCode="General">
                  <c:v>0.50086384615384616</c:v>
                </c:pt>
                <c:pt idx="4455" formatCode="General">
                  <c:v>0.51538742997198894</c:v>
                </c:pt>
                <c:pt idx="4456" formatCode="General">
                  <c:v>0.53485173814471954</c:v>
                </c:pt>
                <c:pt idx="4457" formatCode="General">
                  <c:v>0.53381846248210996</c:v>
                </c:pt>
                <c:pt idx="4458" formatCode="General">
                  <c:v>0.53240496575342466</c:v>
                </c:pt>
                <c:pt idx="4459" formatCode="General">
                  <c:v>0.59888568864538072</c:v>
                </c:pt>
                <c:pt idx="4460" formatCode="General">
                  <c:v>0.52457718875502013</c:v>
                </c:pt>
                <c:pt idx="4461" formatCode="General">
                  <c:v>0.54661950684931515</c:v>
                </c:pt>
                <c:pt idx="4462" formatCode="General">
                  <c:v>0.52974826160337563</c:v>
                </c:pt>
                <c:pt idx="4463" formatCode="General">
                  <c:v>0.60069673477564112</c:v>
                </c:pt>
                <c:pt idx="4464" formatCode="General">
                  <c:v>0.55695657559816736</c:v>
                </c:pt>
                <c:pt idx="4465" formatCode="General">
                  <c:v>0.50195763888888889</c:v>
                </c:pt>
                <c:pt idx="4466" formatCode="General">
                  <c:v>0.5473536995305166</c:v>
                </c:pt>
                <c:pt idx="4467" formatCode="General">
                  <c:v>0.4998537117203784</c:v>
                </c:pt>
                <c:pt idx="4468" formatCode="General">
                  <c:v>0.49629242194092849</c:v>
                </c:pt>
                <c:pt idx="4469" formatCode="General">
                  <c:v>0.54635638495904693</c:v>
                </c:pt>
                <c:pt idx="4470" formatCode="General">
                  <c:v>0.53200066128478185</c:v>
                </c:pt>
                <c:pt idx="4471" formatCode="General">
                  <c:v>0.52153444916071745</c:v>
                </c:pt>
                <c:pt idx="4472" formatCode="General">
                  <c:v>0.55954095061564946</c:v>
                </c:pt>
                <c:pt idx="4473" formatCode="General">
                  <c:v>0.55966916817359846</c:v>
                </c:pt>
                <c:pt idx="4474" formatCode="General">
                  <c:v>0.4783230092592593</c:v>
                </c:pt>
                <c:pt idx="4475" formatCode="General">
                  <c:v>0.53387432514869593</c:v>
                </c:pt>
                <c:pt idx="4476" formatCode="General">
                  <c:v>0.53779393831342492</c:v>
                </c:pt>
                <c:pt idx="4477" formatCode="General">
                  <c:v>0.51050950854700861</c:v>
                </c:pt>
                <c:pt idx="4478" formatCode="General">
                  <c:v>0.53765601170568544</c:v>
                </c:pt>
                <c:pt idx="4479" formatCode="General">
                  <c:v>0.60863723510595769</c:v>
                </c:pt>
                <c:pt idx="4480" formatCode="General">
                  <c:v>0.55152811085972853</c:v>
                </c:pt>
                <c:pt idx="4481" formatCode="General">
                  <c:v>0.51936253346720229</c:v>
                </c:pt>
                <c:pt idx="4482" formatCode="General">
                  <c:v>0.56609444444444446</c:v>
                </c:pt>
                <c:pt idx="4483" formatCode="General">
                  <c:v>0.55581847749025171</c:v>
                </c:pt>
                <c:pt idx="4484" formatCode="General">
                  <c:v>0.57199264987479737</c:v>
                </c:pt>
                <c:pt idx="4485" formatCode="General">
                  <c:v>0.49992023391812868</c:v>
                </c:pt>
                <c:pt idx="4486" formatCode="General">
                  <c:v>0.48270499536607975</c:v>
                </c:pt>
                <c:pt idx="4487" formatCode="General">
                  <c:v>0.5182444588744588</c:v>
                </c:pt>
                <c:pt idx="4488" formatCode="General">
                  <c:v>0.58762348717948731</c:v>
                </c:pt>
                <c:pt idx="4489" formatCode="General">
                  <c:v>0.56248501369863013</c:v>
                </c:pt>
                <c:pt idx="4490" formatCode="General">
                  <c:v>0.51295573008073014</c:v>
                </c:pt>
                <c:pt idx="4491" formatCode="General">
                  <c:v>0.52395492957746481</c:v>
                </c:pt>
                <c:pt idx="4492" formatCode="General">
                  <c:v>0.44536722925457101</c:v>
                </c:pt>
                <c:pt idx="4493" formatCode="General">
                  <c:v>0.51021707077910494</c:v>
                </c:pt>
                <c:pt idx="4494" formatCode="General">
                  <c:v>0.52308744292237452</c:v>
                </c:pt>
                <c:pt idx="4495" formatCode="General">
                  <c:v>0.45245481525829634</c:v>
                </c:pt>
                <c:pt idx="4496" formatCode="General">
                  <c:v>0.53708763326226028</c:v>
                </c:pt>
                <c:pt idx="4497" formatCode="General">
                  <c:v>0.45911600000000008</c:v>
                </c:pt>
                <c:pt idx="4498" formatCode="General">
                  <c:v>0.45361813271604923</c:v>
                </c:pt>
                <c:pt idx="4499" formatCode="General">
                  <c:v>0.47219859437751011</c:v>
                </c:pt>
                <c:pt idx="4500" formatCode="General">
                  <c:v>0.48495758562918834</c:v>
                </c:pt>
                <c:pt idx="4501" formatCode="General">
                  <c:v>0.49328595402298836</c:v>
                </c:pt>
                <c:pt idx="4502" formatCode="General">
                  <c:v>0.43703316008316007</c:v>
                </c:pt>
                <c:pt idx="4503" formatCode="General">
                  <c:v>0.43290405128205123</c:v>
                </c:pt>
                <c:pt idx="4504" formatCode="General">
                  <c:v>0.49341371543957746</c:v>
                </c:pt>
                <c:pt idx="4505" formatCode="General">
                  <c:v>0.4917431794871796</c:v>
                </c:pt>
                <c:pt idx="4506" formatCode="General">
                  <c:v>0.54822598393574329</c:v>
                </c:pt>
                <c:pt idx="4507" formatCode="General">
                  <c:v>0.58005592496568559</c:v>
                </c:pt>
                <c:pt idx="4508" formatCode="General">
                  <c:v>0.62700240604144719</c:v>
                </c:pt>
                <c:pt idx="4509" formatCode="General">
                  <c:v>0.62199843290043288</c:v>
                </c:pt>
                <c:pt idx="4510" formatCode="General">
                  <c:v>0.58400573943661982</c:v>
                </c:pt>
                <c:pt idx="4511" formatCode="General">
                  <c:v>0.61649638461538459</c:v>
                </c:pt>
                <c:pt idx="4512" formatCode="General">
                  <c:v>0.62248561904761912</c:v>
                </c:pt>
                <c:pt idx="4513" formatCode="General">
                  <c:v>0.60810413057961377</c:v>
                </c:pt>
                <c:pt idx="4514" formatCode="General">
                  <c:v>0.62074676511955007</c:v>
                </c:pt>
                <c:pt idx="4515" formatCode="General">
                  <c:v>0.64495635700697507</c:v>
                </c:pt>
                <c:pt idx="4516" formatCode="General">
                  <c:v>0.57098302008032142</c:v>
                </c:pt>
                <c:pt idx="4517" formatCode="General">
                  <c:v>0.52766437867712623</c:v>
                </c:pt>
                <c:pt idx="4518" formatCode="General">
                  <c:v>0.6057446666666666</c:v>
                </c:pt>
                <c:pt idx="4519" formatCode="General">
                  <c:v>0.5466551261261261</c:v>
                </c:pt>
                <c:pt idx="4520" formatCode="General">
                  <c:v>0.57396236286919833</c:v>
                </c:pt>
                <c:pt idx="4521" formatCode="General">
                  <c:v>0.548416208791209</c:v>
                </c:pt>
                <c:pt idx="4522" formatCode="General">
                  <c:v>0.58131880413057957</c:v>
                </c:pt>
                <c:pt idx="4523" formatCode="General">
                  <c:v>0.56184443342992241</c:v>
                </c:pt>
                <c:pt idx="4524" formatCode="General">
                  <c:v>0.55259899606566265</c:v>
                </c:pt>
                <c:pt idx="4525" formatCode="General">
                  <c:v>0.65406312233285924</c:v>
                </c:pt>
                <c:pt idx="4526" formatCode="General">
                  <c:v>0.69555215631439482</c:v>
                </c:pt>
                <c:pt idx="4527" formatCode="General">
                  <c:v>0.70063545137543581</c:v>
                </c:pt>
                <c:pt idx="4528" formatCode="General">
                  <c:v>0.69203462948815897</c:v>
                </c:pt>
                <c:pt idx="4529" formatCode="General">
                  <c:v>0.71346500000000035</c:v>
                </c:pt>
                <c:pt idx="4530" formatCode="General">
                  <c:v>0.71418507202095161</c:v>
                </c:pt>
                <c:pt idx="4531" formatCode="General">
                  <c:v>0.67197341772151908</c:v>
                </c:pt>
                <c:pt idx="4532" formatCode="General">
                  <c:v>0.71366049127343256</c:v>
                </c:pt>
                <c:pt idx="4533" formatCode="General">
                  <c:v>0.71919705426356595</c:v>
                </c:pt>
                <c:pt idx="4534" formatCode="General">
                  <c:v>0.73366600871571375</c:v>
                </c:pt>
                <c:pt idx="4535" formatCode="General">
                  <c:v>0.66752951807228922</c:v>
                </c:pt>
                <c:pt idx="4536" formatCode="General">
                  <c:v>0.72534583333333325</c:v>
                </c:pt>
                <c:pt idx="4537" formatCode="General">
                  <c:v>0.65217592122749779</c:v>
                </c:pt>
                <c:pt idx="4538" formatCode="General">
                  <c:v>0.69435741379310367</c:v>
                </c:pt>
                <c:pt idx="4539" formatCode="General">
                  <c:v>0.6741180017944115</c:v>
                </c:pt>
                <c:pt idx="4540" formatCode="General">
                  <c:v>0.68171568058076226</c:v>
                </c:pt>
                <c:pt idx="4541" formatCode="General">
                  <c:v>0.711466595634767</c:v>
                </c:pt>
                <c:pt idx="4542" formatCode="General">
                  <c:v>0.70770611471861478</c:v>
                </c:pt>
                <c:pt idx="4543" formatCode="General">
                  <c:v>0.65894350282485858</c:v>
                </c:pt>
                <c:pt idx="4544" formatCode="General">
                  <c:v>0.72466119821912511</c:v>
                </c:pt>
                <c:pt idx="4545" formatCode="General">
                  <c:v>0.72786246422066092</c:v>
                </c:pt>
                <c:pt idx="4546" formatCode="General">
                  <c:v>0.70510208333333346</c:v>
                </c:pt>
                <c:pt idx="4547" formatCode="General">
                  <c:v>0.74657620352250464</c:v>
                </c:pt>
                <c:pt idx="4548" formatCode="General">
                  <c:v>0.75656367679762793</c:v>
                </c:pt>
                <c:pt idx="4549" formatCode="General">
                  <c:v>0.60526590229312072</c:v>
                </c:pt>
                <c:pt idx="4550" formatCode="General">
                  <c:v>0.71912358577695668</c:v>
                </c:pt>
                <c:pt idx="4551" formatCode="General">
                  <c:v>0.75066262507983839</c:v>
                </c:pt>
                <c:pt idx="4552" formatCode="General">
                  <c:v>0.7478276674937967</c:v>
                </c:pt>
                <c:pt idx="4553" formatCode="General">
                  <c:v>0.69851622838189997</c:v>
                </c:pt>
                <c:pt idx="4554" formatCode="General">
                  <c:v>0.76077919471153854</c:v>
                </c:pt>
                <c:pt idx="4555" formatCode="General">
                  <c:v>0.65828598155467732</c:v>
                </c:pt>
                <c:pt idx="4556" formatCode="General">
                  <c:v>0.71706035589800043</c:v>
                </c:pt>
                <c:pt idx="4557" formatCode="General">
                  <c:v>0.68751670552964694</c:v>
                </c:pt>
                <c:pt idx="4558" formatCode="General">
                  <c:v>0.73765192307692296</c:v>
                </c:pt>
                <c:pt idx="4559" formatCode="General">
                  <c:v>0.76237773809523812</c:v>
                </c:pt>
                <c:pt idx="4560" formatCode="General">
                  <c:v>0.75789644308943083</c:v>
                </c:pt>
                <c:pt idx="4561" formatCode="General">
                  <c:v>0.33322238396624471</c:v>
                </c:pt>
                <c:pt idx="4562" formatCode="General">
                  <c:v>0.37267874667916862</c:v>
                </c:pt>
                <c:pt idx="4563" formatCode="General">
                  <c:v>0.33822113607188697</c:v>
                </c:pt>
                <c:pt idx="4564" formatCode="General">
                  <c:v>0.32729055172413785</c:v>
                </c:pt>
                <c:pt idx="4565" formatCode="General">
                  <c:v>0.34514515449438199</c:v>
                </c:pt>
                <c:pt idx="4566" formatCode="General">
                  <c:v>0.35639369778161911</c:v>
                </c:pt>
                <c:pt idx="4567" formatCode="General">
                  <c:v>0.35336310266591037</c:v>
                </c:pt>
                <c:pt idx="4568" formatCode="General">
                  <c:v>0.36454461968276858</c:v>
                </c:pt>
                <c:pt idx="4569" formatCode="General">
                  <c:v>0.34176559210526308</c:v>
                </c:pt>
                <c:pt idx="4570" formatCode="General">
                  <c:v>0.31692300305543419</c:v>
                </c:pt>
                <c:pt idx="4571" formatCode="General">
                  <c:v>0.31787309059877683</c:v>
                </c:pt>
                <c:pt idx="4572" formatCode="General">
                  <c:v>0.33295476911976907</c:v>
                </c:pt>
                <c:pt idx="4573" formatCode="General">
                  <c:v>0.31813398065948001</c:v>
                </c:pt>
                <c:pt idx="4574" formatCode="General">
                  <c:v>0.30402072436085803</c:v>
                </c:pt>
                <c:pt idx="4575" formatCode="General">
                  <c:v>0.27757753918022898</c:v>
                </c:pt>
                <c:pt idx="4576" formatCode="General">
                  <c:v>0.2738160731741377</c:v>
                </c:pt>
                <c:pt idx="4577" formatCode="General">
                  <c:v>0.28984630837657532</c:v>
                </c:pt>
                <c:pt idx="4578" formatCode="General">
                  <c:v>0.29426351694282737</c:v>
                </c:pt>
                <c:pt idx="4579" formatCode="General">
                  <c:v>0.28584377554812335</c:v>
                </c:pt>
                <c:pt idx="4580" formatCode="General">
                  <c:v>0.25035916491596644</c:v>
                </c:pt>
                <c:pt idx="4581" formatCode="General">
                  <c:v>0.26628793023793029</c:v>
                </c:pt>
                <c:pt idx="4582" formatCode="General">
                  <c:v>0.23169691803278691</c:v>
                </c:pt>
                <c:pt idx="4583" formatCode="General">
                  <c:v>0.22848830103753437</c:v>
                </c:pt>
                <c:pt idx="4584" formatCode="General">
                  <c:v>0.25296497664390938</c:v>
                </c:pt>
                <c:pt idx="4585" formatCode="General">
                  <c:v>0.29715190330647401</c:v>
                </c:pt>
                <c:pt idx="4586" formatCode="General">
                  <c:v>0.24095051961823966</c:v>
                </c:pt>
                <c:pt idx="4587" formatCode="General">
                  <c:v>0.24521097560975605</c:v>
                </c:pt>
                <c:pt idx="4588" formatCode="General">
                  <c:v>0.26629114337315918</c:v>
                </c:pt>
                <c:pt idx="4589" formatCode="General">
                  <c:v>0.23265368016321403</c:v>
                </c:pt>
                <c:pt idx="4590" formatCode="General">
                  <c:v>0.26158573667711604</c:v>
                </c:pt>
                <c:pt idx="4591" formatCode="General">
                  <c:v>0.24120141171512854</c:v>
                </c:pt>
                <c:pt idx="4592" formatCode="General">
                  <c:v>0.26287123957434566</c:v>
                </c:pt>
                <c:pt idx="4593" formatCode="General">
                  <c:v>0.21382802406832299</c:v>
                </c:pt>
                <c:pt idx="4594" formatCode="General">
                  <c:v>0.23664606870229007</c:v>
                </c:pt>
                <c:pt idx="4595" formatCode="General">
                  <c:v>0.2037052947678703</c:v>
                </c:pt>
                <c:pt idx="4596" formatCode="General">
                  <c:v>0.24251642546106555</c:v>
                </c:pt>
                <c:pt idx="4597" formatCode="General">
                  <c:v>0.23110304621848743</c:v>
                </c:pt>
                <c:pt idx="4598" formatCode="General">
                  <c:v>0.25600658318087177</c:v>
                </c:pt>
                <c:pt idx="4599" formatCode="General">
                  <c:v>0.24831404191197087</c:v>
                </c:pt>
                <c:pt idx="4600" formatCode="General">
                  <c:v>0.24518527037933807</c:v>
                </c:pt>
                <c:pt idx="4601" formatCode="General">
                  <c:v>0.25010862016564084</c:v>
                </c:pt>
                <c:pt idx="4602" formatCode="General">
                  <c:v>0.23320859099929578</c:v>
                </c:pt>
                <c:pt idx="4603" formatCode="General">
                  <c:v>0.23255663716814168</c:v>
                </c:pt>
                <c:pt idx="4604" formatCode="General">
                  <c:v>0.22877019762845852</c:v>
                </c:pt>
                <c:pt idx="4605" formatCode="General">
                  <c:v>0.23535035392535392</c:v>
                </c:pt>
                <c:pt idx="4606" formatCode="General">
                  <c:v>0.23152704351756198</c:v>
                </c:pt>
                <c:pt idx="4607" formatCode="General">
                  <c:v>0.235025342548077</c:v>
                </c:pt>
                <c:pt idx="4608" formatCode="General">
                  <c:v>0.22639960000000003</c:v>
                </c:pt>
                <c:pt idx="4609" formatCode="General">
                  <c:v>0.27805692307692309</c:v>
                </c:pt>
                <c:pt idx="4610" formatCode="General">
                  <c:v>0.28688762479871172</c:v>
                </c:pt>
                <c:pt idx="4611" formatCode="General">
                  <c:v>0.25595664745762708</c:v>
                </c:pt>
                <c:pt idx="4612" formatCode="General">
                  <c:v>0.26606760580708655</c:v>
                </c:pt>
                <c:pt idx="4613" formatCode="General">
                  <c:v>0.2811499242883102</c:v>
                </c:pt>
                <c:pt idx="4614" formatCode="General">
                  <c:v>0.28658465370018971</c:v>
                </c:pt>
                <c:pt idx="4615" formatCode="General">
                  <c:v>0.26895562984496124</c:v>
                </c:pt>
                <c:pt idx="4616" formatCode="General">
                  <c:v>0.26030204081632646</c:v>
                </c:pt>
                <c:pt idx="4617" formatCode="General">
                  <c:v>0.24308867700853543</c:v>
                </c:pt>
                <c:pt idx="4618" formatCode="General">
                  <c:v>0.23335370518459286</c:v>
                </c:pt>
                <c:pt idx="4619" formatCode="General">
                  <c:v>0.49597725783634872</c:v>
                </c:pt>
                <c:pt idx="4620" formatCode="General">
                  <c:v>0.43424671562082773</c:v>
                </c:pt>
                <c:pt idx="4621" formatCode="General">
                  <c:v>0.43239062065541223</c:v>
                </c:pt>
                <c:pt idx="4622" formatCode="General">
                  <c:v>0.4339807950191571</c:v>
                </c:pt>
                <c:pt idx="4623" formatCode="General">
                  <c:v>0.4086124844411253</c:v>
                </c:pt>
                <c:pt idx="4624" formatCode="General">
                  <c:v>0.40870362764387602</c:v>
                </c:pt>
                <c:pt idx="4625" formatCode="General">
                  <c:v>0.52010916777926108</c:v>
                </c:pt>
                <c:pt idx="4626" formatCode="General">
                  <c:v>0.3589291889483065</c:v>
                </c:pt>
                <c:pt idx="4627" formatCode="General">
                  <c:v>0.46199136121553896</c:v>
                </c:pt>
                <c:pt idx="4628" formatCode="General">
                  <c:v>0.46723873447204956</c:v>
                </c:pt>
                <c:pt idx="4629" formatCode="General">
                  <c:v>0.42066732804232804</c:v>
                </c:pt>
                <c:pt idx="4630" formatCode="General">
                  <c:v>0.46243390563564879</c:v>
                </c:pt>
                <c:pt idx="4631" formatCode="General">
                  <c:v>0.45174163533834594</c:v>
                </c:pt>
                <c:pt idx="4632" formatCode="General">
                  <c:v>0.48574692982456125</c:v>
                </c:pt>
                <c:pt idx="4633" formatCode="General">
                  <c:v>0.3526903911097149</c:v>
                </c:pt>
                <c:pt idx="4634" formatCode="General">
                  <c:v>0.3854176221335992</c:v>
                </c:pt>
                <c:pt idx="4635" formatCode="General">
                  <c:v>0.36630617234289803</c:v>
                </c:pt>
                <c:pt idx="4636" formatCode="General">
                  <c:v>0.39435126050420144</c:v>
                </c:pt>
                <c:pt idx="4637" formatCode="General">
                  <c:v>0.3881791990221457</c:v>
                </c:pt>
                <c:pt idx="4638" formatCode="General">
                  <c:v>0.41664225096437491</c:v>
                </c:pt>
                <c:pt idx="4639" formatCode="General">
                  <c:v>0.4461273157773159</c:v>
                </c:pt>
                <c:pt idx="4640" formatCode="General">
                  <c:v>0.41019895833333342</c:v>
                </c:pt>
                <c:pt idx="4641" formatCode="General">
                  <c:v>0.4453374146874145</c:v>
                </c:pt>
                <c:pt idx="4642" formatCode="General">
                  <c:v>0.38793931623931621</c:v>
                </c:pt>
                <c:pt idx="4643" formatCode="General">
                  <c:v>0.41680423015236556</c:v>
                </c:pt>
                <c:pt idx="4644" formatCode="General">
                  <c:v>0.37591357325538899</c:v>
                </c:pt>
                <c:pt idx="4645" formatCode="General">
                  <c:v>0.41380843988772809</c:v>
                </c:pt>
                <c:pt idx="4646" formatCode="General">
                  <c:v>0.41830193059433562</c:v>
                </c:pt>
                <c:pt idx="4647" formatCode="General">
                  <c:v>0.40612957150473133</c:v>
                </c:pt>
                <c:pt idx="4648" formatCode="General">
                  <c:v>0.3948855990936958</c:v>
                </c:pt>
                <c:pt idx="4649" formatCode="General">
                  <c:v>0.45062392120075045</c:v>
                </c:pt>
                <c:pt idx="4650" formatCode="General">
                  <c:v>0.47649023109243682</c:v>
                </c:pt>
                <c:pt idx="4651" formatCode="General">
                  <c:v>0.42654611431349398</c:v>
                </c:pt>
                <c:pt idx="4652" formatCode="General">
                  <c:v>0.41064303881262626</c:v>
                </c:pt>
                <c:pt idx="4653" formatCode="General">
                  <c:v>0.43065000000000009</c:v>
                </c:pt>
                <c:pt idx="4654" formatCode="General">
                  <c:v>0.37487202659263591</c:v>
                </c:pt>
                <c:pt idx="4655" formatCode="General">
                  <c:v>0.4598674909697138</c:v>
                </c:pt>
                <c:pt idx="4656" formatCode="General">
                  <c:v>0.4252265184122429</c:v>
                </c:pt>
                <c:pt idx="4657" formatCode="General">
                  <c:v>0.41126113117170238</c:v>
                </c:pt>
                <c:pt idx="4658" formatCode="General">
                  <c:v>0.40200958532695363</c:v>
                </c:pt>
                <c:pt idx="4659" formatCode="General">
                  <c:v>0.41485672268907559</c:v>
                </c:pt>
                <c:pt idx="4660" formatCode="General">
                  <c:v>0.37029998966799843</c:v>
                </c:pt>
                <c:pt idx="4661" formatCode="General">
                  <c:v>0.56055881449631439</c:v>
                </c:pt>
                <c:pt idx="4662" formatCode="General">
                  <c:v>0.52985931872646375</c:v>
                </c:pt>
                <c:pt idx="4663" formatCode="General">
                  <c:v>0.55996007882882892</c:v>
                </c:pt>
                <c:pt idx="4664" formatCode="General">
                  <c:v>0.58554158945117618</c:v>
                </c:pt>
                <c:pt idx="4665" formatCode="General">
                  <c:v>0.55461512527876156</c:v>
                </c:pt>
                <c:pt idx="4666" formatCode="General">
                  <c:v>0.46116026508164254</c:v>
                </c:pt>
                <c:pt idx="4667" formatCode="General">
                  <c:v>0.559458477065367</c:v>
                </c:pt>
                <c:pt idx="4668" formatCode="General">
                  <c:v>0.49022971338582672</c:v>
                </c:pt>
                <c:pt idx="4669" formatCode="General">
                  <c:v>0.53003183574879231</c:v>
                </c:pt>
                <c:pt idx="4670" formatCode="General">
                  <c:v>0.46734912662090017</c:v>
                </c:pt>
                <c:pt idx="4671" formatCode="General">
                  <c:v>0.48817427326431517</c:v>
                </c:pt>
                <c:pt idx="4672" formatCode="General">
                  <c:v>0.49522685167402858</c:v>
                </c:pt>
                <c:pt idx="4673" formatCode="General">
                  <c:v>0.4746514461538463</c:v>
                </c:pt>
                <c:pt idx="4674" formatCode="General">
                  <c:v>0.50185133362805778</c:v>
                </c:pt>
                <c:pt idx="4675" formatCode="General">
                  <c:v>0.52935539453069369</c:v>
                </c:pt>
                <c:pt idx="4676" formatCode="General">
                  <c:v>0.54183419758147133</c:v>
                </c:pt>
                <c:pt idx="4677" formatCode="General">
                  <c:v>0.49874896610749742</c:v>
                </c:pt>
                <c:pt idx="4678" formatCode="General">
                  <c:v>0.61351077067795456</c:v>
                </c:pt>
                <c:pt idx="4679" formatCode="General">
                  <c:v>0.46863554695125925</c:v>
                </c:pt>
                <c:pt idx="4680" formatCode="General">
                  <c:v>0.53219615993938552</c:v>
                </c:pt>
                <c:pt idx="4681" formatCode="General">
                  <c:v>0.44747401621223282</c:v>
                </c:pt>
                <c:pt idx="4682" formatCode="General">
                  <c:v>0.55532573084677406</c:v>
                </c:pt>
                <c:pt idx="4683" formatCode="General">
                  <c:v>0.61791665994759137</c:v>
                </c:pt>
                <c:pt idx="4684" formatCode="General">
                  <c:v>0.49574892452467828</c:v>
                </c:pt>
                <c:pt idx="4685" formatCode="General">
                  <c:v>0.49593332597312473</c:v>
                </c:pt>
                <c:pt idx="4686" formatCode="General">
                  <c:v>0.53319912436048789</c:v>
                </c:pt>
                <c:pt idx="4687" formatCode="General">
                  <c:v>0.50904455569461837</c:v>
                </c:pt>
                <c:pt idx="4688" formatCode="General">
                  <c:v>0.46733315911730544</c:v>
                </c:pt>
                <c:pt idx="4689" formatCode="General">
                  <c:v>0.49771097018246557</c:v>
                </c:pt>
                <c:pt idx="4690" formatCode="General">
                  <c:v>0.60694651747881334</c:v>
                </c:pt>
                <c:pt idx="4691" formatCode="General">
                  <c:v>0.50917152101565399</c:v>
                </c:pt>
                <c:pt idx="4692" formatCode="General">
                  <c:v>0.65100695839311307</c:v>
                </c:pt>
                <c:pt idx="4693" formatCode="General">
                  <c:v>0.54707660273786907</c:v>
                </c:pt>
                <c:pt idx="4694" formatCode="General">
                  <c:v>0.46316135780885781</c:v>
                </c:pt>
                <c:pt idx="4695" formatCode="General">
                  <c:v>0.46290846846846845</c:v>
                </c:pt>
                <c:pt idx="4696" formatCode="General">
                  <c:v>0.51922526132404168</c:v>
                </c:pt>
                <c:pt idx="4697" formatCode="General">
                  <c:v>0.55221933434791237</c:v>
                </c:pt>
                <c:pt idx="4698" formatCode="General">
                  <c:v>0.49937987593052124</c:v>
                </c:pt>
                <c:pt idx="4699" formatCode="General">
                  <c:v>0.40496752855217411</c:v>
                </c:pt>
                <c:pt idx="4700" formatCode="General">
                  <c:v>0.48203143330876935</c:v>
                </c:pt>
                <c:pt idx="4701" formatCode="General">
                  <c:v>0.54897138416908409</c:v>
                </c:pt>
                <c:pt idx="4702" formatCode="General">
                  <c:v>0.41585118507446756</c:v>
                </c:pt>
                <c:pt idx="4703" formatCode="General">
                  <c:v>0.66939214884696008</c:v>
                </c:pt>
                <c:pt idx="4704" formatCode="General">
                  <c:v>0.61187178030303047</c:v>
                </c:pt>
                <c:pt idx="4705" formatCode="General">
                  <c:v>0.56194975577987616</c:v>
                </c:pt>
                <c:pt idx="4706" formatCode="General">
                  <c:v>0.66013417770348459</c:v>
                </c:pt>
                <c:pt idx="4707" formatCode="General">
                  <c:v>0.66865953878406714</c:v>
                </c:pt>
                <c:pt idx="4708" formatCode="General">
                  <c:v>0.54665448717948717</c:v>
                </c:pt>
                <c:pt idx="4709" formatCode="General">
                  <c:v>0.71489568125922287</c:v>
                </c:pt>
                <c:pt idx="4710" formatCode="General">
                  <c:v>0.48896212006079015</c:v>
                </c:pt>
                <c:pt idx="4711" formatCode="General">
                  <c:v>0.68072403124365988</c:v>
                </c:pt>
                <c:pt idx="4712" formatCode="General">
                  <c:v>0.68240294813747693</c:v>
                </c:pt>
                <c:pt idx="4713" formatCode="General">
                  <c:v>0.65139697848045697</c:v>
                </c:pt>
                <c:pt idx="4714" formatCode="General">
                  <c:v>0.66510569990756907</c:v>
                </c:pt>
                <c:pt idx="4715" formatCode="General">
                  <c:v>0.66087346226021704</c:v>
                </c:pt>
                <c:pt idx="4716" formatCode="General">
                  <c:v>0.68588230734154143</c:v>
                </c:pt>
                <c:pt idx="4717" formatCode="General">
                  <c:v>0.49373917445482873</c:v>
                </c:pt>
                <c:pt idx="4718" formatCode="General">
                  <c:v>0.63543012263668863</c:v>
                </c:pt>
                <c:pt idx="4719" formatCode="General">
                  <c:v>0.5849744347606417</c:v>
                </c:pt>
                <c:pt idx="4720" formatCode="General">
                  <c:v>0.60417200647249192</c:v>
                </c:pt>
                <c:pt idx="4721" formatCode="General">
                  <c:v>0.60657901116427426</c:v>
                </c:pt>
                <c:pt idx="4722" formatCode="General">
                  <c:v>0.64872949794979484</c:v>
                </c:pt>
                <c:pt idx="4723" formatCode="General">
                  <c:v>0.64159571032296436</c:v>
                </c:pt>
                <c:pt idx="4724" formatCode="General">
                  <c:v>0.62240088767497426</c:v>
                </c:pt>
                <c:pt idx="4725" formatCode="General">
                  <c:v>0.62072328555878076</c:v>
                </c:pt>
                <c:pt idx="4726" formatCode="General">
                  <c:v>0.55946238322037001</c:v>
                </c:pt>
                <c:pt idx="4727" formatCode="General">
                  <c:v>0.59508746483825603</c:v>
                </c:pt>
                <c:pt idx="4728" formatCode="General">
                  <c:v>0.60619264176417653</c:v>
                </c:pt>
                <c:pt idx="4729" formatCode="General">
                  <c:v>0.62629791666666645</c:v>
                </c:pt>
                <c:pt idx="4730" formatCode="General">
                  <c:v>0.60223808754406571</c:v>
                </c:pt>
                <c:pt idx="4731" formatCode="General">
                  <c:v>0.62773436342592592</c:v>
                </c:pt>
                <c:pt idx="4732" formatCode="General">
                  <c:v>0.61390824786324805</c:v>
                </c:pt>
                <c:pt idx="4733" formatCode="General">
                  <c:v>0.61819726383687046</c:v>
                </c:pt>
                <c:pt idx="4734" formatCode="General">
                  <c:v>0.67989558806655137</c:v>
                </c:pt>
                <c:pt idx="4735" formatCode="General">
                  <c:v>0.64559115310407444</c:v>
                </c:pt>
                <c:pt idx="4736" formatCode="General">
                  <c:v>0.62611077127659609</c:v>
                </c:pt>
                <c:pt idx="4737" formatCode="General">
                  <c:v>0.62625493432324375</c:v>
                </c:pt>
                <c:pt idx="4738" formatCode="General">
                  <c:v>0.60150491304811693</c:v>
                </c:pt>
                <c:pt idx="4739" formatCode="General">
                  <c:v>0.67701819985569966</c:v>
                </c:pt>
                <c:pt idx="4740" formatCode="General">
                  <c:v>0.58443131670389659</c:v>
                </c:pt>
                <c:pt idx="4741" formatCode="General">
                  <c:v>0.60238962406015006</c:v>
                </c:pt>
                <c:pt idx="4742" formatCode="General">
                  <c:v>0.52616097694174768</c:v>
                </c:pt>
                <c:pt idx="4743" formatCode="General">
                  <c:v>0.64697386407766977</c:v>
                </c:pt>
                <c:pt idx="4744" formatCode="General">
                  <c:v>0.52120978242024973</c:v>
                </c:pt>
                <c:pt idx="4745" formatCode="General">
                  <c:v>0.53237221450885119</c:v>
                </c:pt>
                <c:pt idx="4746" formatCode="General">
                  <c:v>0.57654388714733562</c:v>
                </c:pt>
                <c:pt idx="4747" formatCode="General">
                  <c:v>0.47486044117647064</c:v>
                </c:pt>
                <c:pt idx="4748" formatCode="General">
                  <c:v>0.51062147887323928</c:v>
                </c:pt>
                <c:pt idx="4749" formatCode="General">
                  <c:v>0.57658321705426363</c:v>
                </c:pt>
                <c:pt idx="4750" formatCode="General">
                  <c:v>0.59559188519813533</c:v>
                </c:pt>
                <c:pt idx="4751" formatCode="General">
                  <c:v>0.51842577743902418</c:v>
                </c:pt>
                <c:pt idx="4752" formatCode="General">
                  <c:v>0.55700145833333337</c:v>
                </c:pt>
                <c:pt idx="4753" formatCode="General">
                  <c:v>0.57858069053708427</c:v>
                </c:pt>
                <c:pt idx="4754" formatCode="General">
                  <c:v>0.68424322289156625</c:v>
                </c:pt>
                <c:pt idx="4755" formatCode="General">
                  <c:v>0.5638165736512768</c:v>
                </c:pt>
                <c:pt idx="4756" formatCode="General">
                  <c:v>0.52726486508994008</c:v>
                </c:pt>
                <c:pt idx="4757" formatCode="General">
                  <c:v>0.52729053625125288</c:v>
                </c:pt>
                <c:pt idx="4758" formatCode="General">
                  <c:v>0.62793638245812167</c:v>
                </c:pt>
                <c:pt idx="4759" formatCode="General">
                  <c:v>0.52443804086538459</c:v>
                </c:pt>
                <c:pt idx="4760" formatCode="General">
                  <c:v>0.49668373093151585</c:v>
                </c:pt>
                <c:pt idx="4761" formatCode="General">
                  <c:v>0.58735757813864153</c:v>
                </c:pt>
                <c:pt idx="4762" formatCode="General">
                  <c:v>0.63171892857142864</c:v>
                </c:pt>
                <c:pt idx="4763" formatCode="General">
                  <c:v>0.62676031378142261</c:v>
                </c:pt>
                <c:pt idx="4764" formatCode="General">
                  <c:v>0.4632430324074075</c:v>
                </c:pt>
                <c:pt idx="4765" formatCode="General">
                  <c:v>0.55747589433131539</c:v>
                </c:pt>
                <c:pt idx="4766" formatCode="General">
                  <c:v>0.65925253164556952</c:v>
                </c:pt>
                <c:pt idx="4767" formatCode="General">
                  <c:v>0.62577800814513151</c:v>
                </c:pt>
                <c:pt idx="4768" formatCode="General">
                  <c:v>0.44567726856794276</c:v>
                </c:pt>
                <c:pt idx="4769" formatCode="General">
                  <c:v>0.57913421658986164</c:v>
                </c:pt>
                <c:pt idx="4770" formatCode="General">
                  <c:v>0.56854123376623367</c:v>
                </c:pt>
                <c:pt idx="4771" formatCode="General">
                  <c:v>0.49854786155960162</c:v>
                </c:pt>
                <c:pt idx="4772" formatCode="General">
                  <c:v>0.46952099011617843</c:v>
                </c:pt>
                <c:pt idx="4773" formatCode="General">
                  <c:v>0.5565057147508955</c:v>
                </c:pt>
                <c:pt idx="4774" formatCode="General">
                  <c:v>0.54978792735042747</c:v>
                </c:pt>
                <c:pt idx="4775" formatCode="General">
                  <c:v>0.595836951754386</c:v>
                </c:pt>
                <c:pt idx="4776" formatCode="General">
                  <c:v>0.51903422779922792</c:v>
                </c:pt>
                <c:pt idx="4777" formatCode="General">
                  <c:v>0.59269447887323934</c:v>
                </c:pt>
                <c:pt idx="4778" formatCode="General">
                  <c:v>0.69148531410450031</c:v>
                </c:pt>
                <c:pt idx="4779" formatCode="General">
                  <c:v>0.59626765873015874</c:v>
                </c:pt>
                <c:pt idx="4780" formatCode="General">
                  <c:v>0.52623691171697484</c:v>
                </c:pt>
                <c:pt idx="4781" formatCode="General">
                  <c:v>0.46436190705128211</c:v>
                </c:pt>
                <c:pt idx="4782" formatCode="General">
                  <c:v>0.49215276142416597</c:v>
                </c:pt>
                <c:pt idx="4783" formatCode="General">
                  <c:v>0.5026333098921707</c:v>
                </c:pt>
                <c:pt idx="4784" formatCode="General">
                  <c:v>0.46914769444444465</c:v>
                </c:pt>
                <c:pt idx="4785" formatCode="General">
                  <c:v>0.42799403794037932</c:v>
                </c:pt>
                <c:pt idx="4786" formatCode="General">
                  <c:v>0.54569206458261776</c:v>
                </c:pt>
                <c:pt idx="4787" formatCode="General">
                  <c:v>0.21790290697674408</c:v>
                </c:pt>
                <c:pt idx="4788" formatCode="General">
                  <c:v>0.44640106060606061</c:v>
                </c:pt>
                <c:pt idx="4789" formatCode="General">
                  <c:v>0.50435426662617677</c:v>
                </c:pt>
                <c:pt idx="4790" formatCode="General">
                  <c:v>0.47104304511278206</c:v>
                </c:pt>
                <c:pt idx="4791" formatCode="General">
                  <c:v>0.57310017387675605</c:v>
                </c:pt>
                <c:pt idx="4792" formatCode="General">
                  <c:v>0.47018858333333335</c:v>
                </c:pt>
                <c:pt idx="4793" formatCode="General">
                  <c:v>0.46089120481927714</c:v>
                </c:pt>
                <c:pt idx="4794" formatCode="General">
                  <c:v>0.50499471808679119</c:v>
                </c:pt>
                <c:pt idx="4795" formatCode="General">
                  <c:v>0.48246045969353757</c:v>
                </c:pt>
                <c:pt idx="4796" formatCode="General">
                  <c:v>0.37210868055555557</c:v>
                </c:pt>
                <c:pt idx="4797" formatCode="General">
                  <c:v>0.46587643668831152</c:v>
                </c:pt>
                <c:pt idx="4798" formatCode="General">
                  <c:v>0.55022595983935729</c:v>
                </c:pt>
                <c:pt idx="4799" formatCode="General">
                  <c:v>0.45876944444444423</c:v>
                </c:pt>
                <c:pt idx="4800" formatCode="General">
                  <c:v>0.41005296320416806</c:v>
                </c:pt>
                <c:pt idx="4801" formatCode="General">
                  <c:v>0.51156138738738743</c:v>
                </c:pt>
                <c:pt idx="4802" formatCode="General">
                  <c:v>0.55619965170278651</c:v>
                </c:pt>
                <c:pt idx="4803" formatCode="General">
                  <c:v>0.496332035053554</c:v>
                </c:pt>
                <c:pt idx="4804" formatCode="General">
                  <c:v>0.4458333570750237</c:v>
                </c:pt>
                <c:pt idx="4805" formatCode="General">
                  <c:v>0.45165454971857411</c:v>
                </c:pt>
                <c:pt idx="4806" formatCode="General">
                  <c:v>0.51164243150684929</c:v>
                </c:pt>
                <c:pt idx="4807" formatCode="General">
                  <c:v>0.50342847488584475</c:v>
                </c:pt>
                <c:pt idx="4808" formatCode="General">
                  <c:v>0.39967133712660036</c:v>
                </c:pt>
                <c:pt idx="4809" formatCode="General">
                  <c:v>0.50115211267605642</c:v>
                </c:pt>
                <c:pt idx="4810" formatCode="General">
                  <c:v>0.58146881443298959</c:v>
                </c:pt>
                <c:pt idx="4811" formatCode="General">
                  <c:v>0.47655787341772154</c:v>
                </c:pt>
                <c:pt idx="4812" formatCode="General">
                  <c:v>0.42127317496098488</c:v>
                </c:pt>
                <c:pt idx="4813" formatCode="General">
                  <c:v>0.47482771823547704</c:v>
                </c:pt>
                <c:pt idx="4814" formatCode="General">
                  <c:v>0.54392539364001258</c:v>
                </c:pt>
                <c:pt idx="4815" formatCode="General">
                  <c:v>0.55231741666666667</c:v>
                </c:pt>
                <c:pt idx="4816" formatCode="General">
                  <c:v>0.47725716586151373</c:v>
                </c:pt>
                <c:pt idx="4817" formatCode="General">
                  <c:v>0.66407675753228124</c:v>
                </c:pt>
                <c:pt idx="4818" formatCode="General">
                  <c:v>0.70476994465730081</c:v>
                </c:pt>
                <c:pt idx="4819" formatCode="General">
                  <c:v>0.58922307060755341</c:v>
                </c:pt>
                <c:pt idx="4820" formatCode="General">
                  <c:v>0.64732065151515172</c:v>
                </c:pt>
                <c:pt idx="4821" formatCode="General">
                  <c:v>0.68274614379084964</c:v>
                </c:pt>
                <c:pt idx="4822" formatCode="General">
                  <c:v>0.67143462801566245</c:v>
                </c:pt>
                <c:pt idx="4823" formatCode="General">
                  <c:v>0.64934478065539114</c:v>
                </c:pt>
                <c:pt idx="4824" formatCode="General">
                  <c:v>0.68936638554216878</c:v>
                </c:pt>
                <c:pt idx="4825" formatCode="General">
                  <c:v>0.7160872740315638</c:v>
                </c:pt>
                <c:pt idx="4826" formatCode="General">
                  <c:v>0.73086588827838839</c:v>
                </c:pt>
                <c:pt idx="4827" formatCode="General">
                  <c:v>0.66801103077493507</c:v>
                </c:pt>
                <c:pt idx="4828" formatCode="General">
                  <c:v>0.68076931963146681</c:v>
                </c:pt>
                <c:pt idx="4829" formatCode="General">
                  <c:v>0.66099896926536739</c:v>
                </c:pt>
                <c:pt idx="4830" formatCode="General">
                  <c:v>0.68714501445922505</c:v>
                </c:pt>
                <c:pt idx="4831" formatCode="General">
                  <c:v>0.66994517438034662</c:v>
                </c:pt>
                <c:pt idx="4832" formatCode="General">
                  <c:v>0.58006841379310337</c:v>
                </c:pt>
                <c:pt idx="4833" formatCode="General">
                  <c:v>0.66105146198830411</c:v>
                </c:pt>
                <c:pt idx="4834" formatCode="General">
                  <c:v>0.6997538870614034</c:v>
                </c:pt>
                <c:pt idx="4835" formatCode="General">
                  <c:v>0.70974907235621498</c:v>
                </c:pt>
                <c:pt idx="4836" formatCode="General">
                  <c:v>0.58514652048975502</c:v>
                </c:pt>
                <c:pt idx="4837" formatCode="General">
                  <c:v>0.63339652740097674</c:v>
                </c:pt>
                <c:pt idx="4838" formatCode="General">
                  <c:v>0.70909559329559335</c:v>
                </c:pt>
                <c:pt idx="4839" formatCode="General">
                  <c:v>0.68536955043859638</c:v>
                </c:pt>
                <c:pt idx="4840" formatCode="General">
                  <c:v>0.63500584817481365</c:v>
                </c:pt>
                <c:pt idx="4841" formatCode="General">
                  <c:v>0.61161262128675942</c:v>
                </c:pt>
                <c:pt idx="4842" formatCode="General">
                  <c:v>0.71786239961644505</c:v>
                </c:pt>
                <c:pt idx="4843" formatCode="General">
                  <c:v>0.64716388616891085</c:v>
                </c:pt>
                <c:pt idx="4844" formatCode="General">
                  <c:v>0.5858611852433282</c:v>
                </c:pt>
                <c:pt idx="4845" formatCode="General">
                  <c:v>0.71207098134423741</c:v>
                </c:pt>
                <c:pt idx="4846" formatCode="General">
                  <c:v>0.7374993533465497</c:v>
                </c:pt>
                <c:pt idx="4847" formatCode="General">
                  <c:v>0.69121116111611136</c:v>
                </c:pt>
                <c:pt idx="4848" formatCode="General">
                  <c:v>0.63713001443001449</c:v>
                </c:pt>
                <c:pt idx="4849" formatCode="General">
                  <c:v>0.68903728665970054</c:v>
                </c:pt>
                <c:pt idx="4850" formatCode="General">
                  <c:v>0.73533178031274016</c:v>
                </c:pt>
                <c:pt idx="4851" formatCode="General">
                  <c:v>0.72099305284666104</c:v>
                </c:pt>
                <c:pt idx="4852" formatCode="General">
                  <c:v>0.67462668371232737</c:v>
                </c:pt>
                <c:pt idx="4853" formatCode="General">
                  <c:v>0.63677696687370611</c:v>
                </c:pt>
                <c:pt idx="4854" formatCode="General">
                  <c:v>0.60398520622041896</c:v>
                </c:pt>
                <c:pt idx="4855" formatCode="General">
                  <c:v>0.61396437590187602</c:v>
                </c:pt>
                <c:pt idx="4856" formatCode="General">
                  <c:v>0.60806661027568909</c:v>
                </c:pt>
                <c:pt idx="4857" formatCode="General">
                  <c:v>0.62487208333333344</c:v>
                </c:pt>
                <c:pt idx="4858" formatCode="General">
                  <c:v>0.68105833333333321</c:v>
                </c:pt>
                <c:pt idx="4859" formatCode="General">
                  <c:v>0.29656579161579155</c:v>
                </c:pt>
                <c:pt idx="4860" formatCode="General">
                  <c:v>0.6290327127659574</c:v>
                </c:pt>
                <c:pt idx="4861" formatCode="General">
                  <c:v>0.68335300949050959</c:v>
                </c:pt>
                <c:pt idx="4862" formatCode="General">
                  <c:v>0.61019051383399225</c:v>
                </c:pt>
                <c:pt idx="4863" formatCode="General">
                  <c:v>0.69953584496124033</c:v>
                </c:pt>
                <c:pt idx="4864" formatCode="General">
                  <c:v>0.65838147093870003</c:v>
                </c:pt>
                <c:pt idx="4865" formatCode="General">
                  <c:v>0.58570747126436773</c:v>
                </c:pt>
                <c:pt idx="4866" formatCode="General">
                  <c:v>0.6148126061969017</c:v>
                </c:pt>
                <c:pt idx="4867" formatCode="General">
                  <c:v>0.60097751269713984</c:v>
                </c:pt>
                <c:pt idx="4868" formatCode="General">
                  <c:v>0.5183246855983773</c:v>
                </c:pt>
                <c:pt idx="4869" formatCode="General">
                  <c:v>0.59942722222222211</c:v>
                </c:pt>
                <c:pt idx="4870" formatCode="General">
                  <c:v>0.66136738102911163</c:v>
                </c:pt>
                <c:pt idx="4871" formatCode="General">
                  <c:v>0.63907319664031637</c:v>
                </c:pt>
                <c:pt idx="4872" formatCode="General">
                  <c:v>0.52549464781925836</c:v>
                </c:pt>
                <c:pt idx="4873" formatCode="General">
                  <c:v>0.64869237849779104</c:v>
                </c:pt>
                <c:pt idx="4874" formatCode="General">
                  <c:v>0.67365622552051141</c:v>
                </c:pt>
                <c:pt idx="4875" formatCode="General">
                  <c:v>0.66425561428872626</c:v>
                </c:pt>
                <c:pt idx="4876" formatCode="General">
                  <c:v>0.58267298850574722</c:v>
                </c:pt>
                <c:pt idx="4877" formatCode="General">
                  <c:v>0.55975573717948723</c:v>
                </c:pt>
                <c:pt idx="4878" formatCode="General">
                  <c:v>0.58054630656610462</c:v>
                </c:pt>
                <c:pt idx="4879" formatCode="General">
                  <c:v>0.57148501690331321</c:v>
                </c:pt>
                <c:pt idx="4880" formatCode="General">
                  <c:v>0.46857816005471964</c:v>
                </c:pt>
                <c:pt idx="4881" formatCode="General">
                  <c:v>0.64723442340791748</c:v>
                </c:pt>
                <c:pt idx="4882" formatCode="General">
                  <c:v>0.65730169782935732</c:v>
                </c:pt>
                <c:pt idx="4883" formatCode="General">
                  <c:v>0.57150498084291179</c:v>
                </c:pt>
                <c:pt idx="4884" formatCode="General">
                  <c:v>0.49789237456153729</c:v>
                </c:pt>
                <c:pt idx="4885" formatCode="General">
                  <c:v>0.62538958013010038</c:v>
                </c:pt>
                <c:pt idx="4886" formatCode="General">
                  <c:v>0.68023863025415454</c:v>
                </c:pt>
                <c:pt idx="4887" formatCode="General">
                  <c:v>0.66151597357170622</c:v>
                </c:pt>
                <c:pt idx="4888" formatCode="General">
                  <c:v>0.57164254046446161</c:v>
                </c:pt>
                <c:pt idx="4889" formatCode="General">
                  <c:v>0.14335977011494255</c:v>
                </c:pt>
                <c:pt idx="4890" formatCode="General">
                  <c:v>0.15754548192771087</c:v>
                </c:pt>
                <c:pt idx="4891" formatCode="General">
                  <c:v>0.16746994979679664</c:v>
                </c:pt>
                <c:pt idx="4892" formatCode="General">
                  <c:v>0.17682839269164571</c:v>
                </c:pt>
                <c:pt idx="4893" formatCode="General">
                  <c:v>0.18656190669371198</c:v>
                </c:pt>
                <c:pt idx="4894" formatCode="General">
                  <c:v>0.21928492163801816</c:v>
                </c:pt>
                <c:pt idx="4895" formatCode="General">
                  <c:v>0.15290579420579423</c:v>
                </c:pt>
                <c:pt idx="4896" formatCode="General">
                  <c:v>0.1573799539170507</c:v>
                </c:pt>
                <c:pt idx="4897" formatCode="General">
                  <c:v>0.16340891472868219</c:v>
                </c:pt>
                <c:pt idx="4898" formatCode="General">
                  <c:v>0.19346177959791511</c:v>
                </c:pt>
                <c:pt idx="4899" formatCode="General">
                  <c:v>0.19631134797588282</c:v>
                </c:pt>
                <c:pt idx="4900" formatCode="General">
                  <c:v>0.19283979528051257</c:v>
                </c:pt>
                <c:pt idx="4901" formatCode="General">
                  <c:v>0.17129557743167795</c:v>
                </c:pt>
                <c:pt idx="4902" formatCode="General">
                  <c:v>0.20108735632183905</c:v>
                </c:pt>
                <c:pt idx="4903" formatCode="General">
                  <c:v>0.17480550680984808</c:v>
                </c:pt>
                <c:pt idx="4904" formatCode="General">
                  <c:v>0.20167707250341999</c:v>
                </c:pt>
                <c:pt idx="4905" formatCode="General">
                  <c:v>0.20083104945540181</c:v>
                </c:pt>
                <c:pt idx="4906" formatCode="General">
                  <c:v>0.20746152370512466</c:v>
                </c:pt>
                <c:pt idx="4907" formatCode="General">
                  <c:v>0.16400092502434277</c:v>
                </c:pt>
                <c:pt idx="4908" formatCode="General">
                  <c:v>0.19265308641975315</c:v>
                </c:pt>
                <c:pt idx="4909" formatCode="General">
                  <c:v>0.19204826320939333</c:v>
                </c:pt>
                <c:pt idx="4910" formatCode="General">
                  <c:v>0.19818578931109046</c:v>
                </c:pt>
                <c:pt idx="4911" formatCode="General">
                  <c:v>0.20835363372093019</c:v>
                </c:pt>
                <c:pt idx="4912" formatCode="General">
                  <c:v>0.23032012195121948</c:v>
                </c:pt>
                <c:pt idx="4913" formatCode="General">
                  <c:v>0.17647900725359122</c:v>
                </c:pt>
                <c:pt idx="4914" formatCode="General">
                  <c:v>0.19127768952602359</c:v>
                </c:pt>
                <c:pt idx="4915" formatCode="General">
                  <c:v>0.16501147058823529</c:v>
                </c:pt>
                <c:pt idx="4916" formatCode="General">
                  <c:v>0.18699698275862076</c:v>
                </c:pt>
                <c:pt idx="4917" formatCode="General">
                  <c:v>0.20070301204819277</c:v>
                </c:pt>
                <c:pt idx="4918" formatCode="General">
                  <c:v>0.23554447909284199</c:v>
                </c:pt>
                <c:pt idx="4919" formatCode="General">
                  <c:v>0.16040746753246751</c:v>
                </c:pt>
                <c:pt idx="4920" formatCode="General">
                  <c:v>0.17980151309846432</c:v>
                </c:pt>
                <c:pt idx="4921" formatCode="General">
                  <c:v>0.16309279185708347</c:v>
                </c:pt>
                <c:pt idx="4922" formatCode="General">
                  <c:v>0.19849133226324239</c:v>
                </c:pt>
                <c:pt idx="4923" formatCode="General">
                  <c:v>0.19527585899152167</c:v>
                </c:pt>
                <c:pt idx="4924" formatCode="General">
                  <c:v>0.18537444061962133</c:v>
                </c:pt>
                <c:pt idx="4925" formatCode="General">
                  <c:v>0.16649165669856458</c:v>
                </c:pt>
                <c:pt idx="4926" formatCode="General">
                  <c:v>0.1775459956709956</c:v>
                </c:pt>
                <c:pt idx="4927" formatCode="General">
                  <c:v>0.19545138331102185</c:v>
                </c:pt>
                <c:pt idx="4928" formatCode="General">
                  <c:v>0.20484870851370851</c:v>
                </c:pt>
                <c:pt idx="4929" formatCode="General">
                  <c:v>0.2179272397281434</c:v>
                </c:pt>
                <c:pt idx="4930" formatCode="General">
                  <c:v>0.26716821378340361</c:v>
                </c:pt>
                <c:pt idx="4931" formatCode="General">
                  <c:v>0.17168534736532234</c:v>
                </c:pt>
                <c:pt idx="4932" formatCode="General">
                  <c:v>0.18925323567060165</c:v>
                </c:pt>
                <c:pt idx="4933" formatCode="General">
                  <c:v>0.19786054376657825</c:v>
                </c:pt>
                <c:pt idx="4934" formatCode="General">
                  <c:v>0.24751839080459764</c:v>
                </c:pt>
                <c:pt idx="4935" formatCode="General">
                  <c:v>0.25308696078431375</c:v>
                </c:pt>
                <c:pt idx="4936" formatCode="General">
                  <c:v>0.2808816109223935</c:v>
                </c:pt>
                <c:pt idx="4937" formatCode="General">
                  <c:v>0.24156319631467049</c:v>
                </c:pt>
                <c:pt idx="4938" formatCode="General">
                  <c:v>0.32481458333333335</c:v>
                </c:pt>
                <c:pt idx="4939" formatCode="General">
                  <c:v>0.24293073461091758</c:v>
                </c:pt>
                <c:pt idx="4940" formatCode="General">
                  <c:v>0.26466662512117434</c:v>
                </c:pt>
                <c:pt idx="4941" formatCode="General">
                  <c:v>0.27918836206896552</c:v>
                </c:pt>
                <c:pt idx="4942" formatCode="General">
                  <c:v>0.25683911401098891</c:v>
                </c:pt>
                <c:pt idx="4943" formatCode="General">
                  <c:v>0.19580987938596495</c:v>
                </c:pt>
                <c:pt idx="4944" formatCode="General">
                  <c:v>0.27774202303720374</c:v>
                </c:pt>
                <c:pt idx="4945" formatCode="General">
                  <c:v>0.25358999876527977</c:v>
                </c:pt>
                <c:pt idx="4946" formatCode="General">
                  <c:v>0.29833566509604931</c:v>
                </c:pt>
                <c:pt idx="4947" formatCode="General">
                  <c:v>0.308447814755413</c:v>
                </c:pt>
                <c:pt idx="4948" formatCode="General">
                  <c:v>0.36695110685398036</c:v>
                </c:pt>
                <c:pt idx="4949" formatCode="General">
                  <c:v>0.24173714285714287</c:v>
                </c:pt>
                <c:pt idx="4950" formatCode="General">
                  <c:v>0.27292092630155501</c:v>
                </c:pt>
                <c:pt idx="4951" formatCode="General">
                  <c:v>0.22113734567901236</c:v>
                </c:pt>
                <c:pt idx="4952" formatCode="General">
                  <c:v>0.27280308335510844</c:v>
                </c:pt>
                <c:pt idx="4953" formatCode="General">
                  <c:v>0.30763787898848138</c:v>
                </c:pt>
                <c:pt idx="4954" formatCode="General">
                  <c:v>0.37892743506493509</c:v>
                </c:pt>
                <c:pt idx="4955" formatCode="General">
                  <c:v>0.20970395351774665</c:v>
                </c:pt>
                <c:pt idx="4956" formatCode="General">
                  <c:v>0.28002036800408903</c:v>
                </c:pt>
                <c:pt idx="4957" formatCode="General">
                  <c:v>0.20936965420332354</c:v>
                </c:pt>
                <c:pt idx="4958" formatCode="General">
                  <c:v>0.27082087912087915</c:v>
                </c:pt>
                <c:pt idx="4959" formatCode="General">
                  <c:v>0.28585008116883132</c:v>
                </c:pt>
                <c:pt idx="4960" formatCode="General">
                  <c:v>0.28647643399685696</c:v>
                </c:pt>
                <c:pt idx="4961" formatCode="General">
                  <c:v>0.24730326086956517</c:v>
                </c:pt>
                <c:pt idx="4962" formatCode="General">
                  <c:v>0.30085269442360596</c:v>
                </c:pt>
                <c:pt idx="4963" formatCode="General">
                  <c:v>0.39791357142857131</c:v>
                </c:pt>
                <c:pt idx="4964" formatCode="General">
                  <c:v>0.4129638982693119</c:v>
                </c:pt>
                <c:pt idx="4965" formatCode="General">
                  <c:v>0.45908632330246929</c:v>
                </c:pt>
                <c:pt idx="4966" formatCode="General">
                  <c:v>0.58833940263605433</c:v>
                </c:pt>
                <c:pt idx="4967" formatCode="General">
                  <c:v>0.27306096126096119</c:v>
                </c:pt>
                <c:pt idx="4968" formatCode="General">
                  <c:v>0.37524332793709525</c:v>
                </c:pt>
                <c:pt idx="4969" formatCode="General">
                  <c:v>0.41950513236763243</c:v>
                </c:pt>
                <c:pt idx="4970" formatCode="General">
                  <c:v>0.53193218131868125</c:v>
                </c:pt>
                <c:pt idx="4971" formatCode="General">
                  <c:v>0.5268815008361204</c:v>
                </c:pt>
                <c:pt idx="4972" formatCode="General">
                  <c:v>0.58612010416666649</c:v>
                </c:pt>
                <c:pt idx="4973" formatCode="General">
                  <c:v>0.41456576533406364</c:v>
                </c:pt>
                <c:pt idx="4974" formatCode="General">
                  <c:v>0.53694041688379368</c:v>
                </c:pt>
                <c:pt idx="4975" formatCode="General">
                  <c:v>0.4658497983290118</c:v>
                </c:pt>
                <c:pt idx="4976" formatCode="General">
                  <c:v>0.56018951680672258</c:v>
                </c:pt>
                <c:pt idx="4977" formatCode="General">
                  <c:v>0.5880771222822323</c:v>
                </c:pt>
                <c:pt idx="4978" formatCode="General">
                  <c:v>0.63007923790703668</c:v>
                </c:pt>
                <c:pt idx="4979" formatCode="General">
                  <c:v>0.32325627763041553</c:v>
                </c:pt>
                <c:pt idx="4980" formatCode="General">
                  <c:v>0.57589986041727892</c:v>
                </c:pt>
                <c:pt idx="4981" formatCode="General">
                  <c:v>0.52307089991589573</c:v>
                </c:pt>
                <c:pt idx="4982" formatCode="General">
                  <c:v>0.66125782463186089</c:v>
                </c:pt>
                <c:pt idx="4983" formatCode="General">
                  <c:v>0.63801247872943834</c:v>
                </c:pt>
                <c:pt idx="4984" formatCode="General">
                  <c:v>0.71791922680412346</c:v>
                </c:pt>
                <c:pt idx="4985" formatCode="General">
                  <c:v>0.37242911893071462</c:v>
                </c:pt>
                <c:pt idx="4986" formatCode="General">
                  <c:v>0.5417380930087391</c:v>
                </c:pt>
                <c:pt idx="4987" formatCode="General">
                  <c:v>0.35708573352232464</c:v>
                </c:pt>
                <c:pt idx="4988" formatCode="General">
                  <c:v>0.58070426829268296</c:v>
                </c:pt>
                <c:pt idx="4989" formatCode="General">
                  <c:v>0.67081313725490177</c:v>
                </c:pt>
                <c:pt idx="4990" formatCode="General">
                  <c:v>0.71675577431677906</c:v>
                </c:pt>
                <c:pt idx="4991" formatCode="General">
                  <c:v>0.31519984480431851</c:v>
                </c:pt>
                <c:pt idx="4992" formatCode="General">
                  <c:v>0.56928283463524432</c:v>
                </c:pt>
                <c:pt idx="4993" formatCode="General">
                  <c:v>0.3748108846849354</c:v>
                </c:pt>
                <c:pt idx="4994" formatCode="General">
                  <c:v>0.52394386961722494</c:v>
                </c:pt>
                <c:pt idx="4995" formatCode="General">
                  <c:v>0.53365155361879502</c:v>
                </c:pt>
                <c:pt idx="4996" formatCode="General">
                  <c:v>0.5283317831652885</c:v>
                </c:pt>
                <c:pt idx="4997" formatCode="General">
                  <c:v>0.19712171516754848</c:v>
                </c:pt>
                <c:pt idx="4998" formatCode="General">
                  <c:v>0.19668685897435906</c:v>
                </c:pt>
                <c:pt idx="4999" formatCode="General">
                  <c:v>0.19878398373983733</c:v>
                </c:pt>
                <c:pt idx="5000" formatCode="General">
                  <c:v>0.2028380671622661</c:v>
                </c:pt>
                <c:pt idx="5001" formatCode="General">
                  <c:v>0.19386664322550398</c:v>
                </c:pt>
                <c:pt idx="5002" formatCode="General">
                  <c:v>0.19303327984595636</c:v>
                </c:pt>
                <c:pt idx="5003" formatCode="General">
                  <c:v>0.19373120129870133</c:v>
                </c:pt>
                <c:pt idx="5004" formatCode="General">
                  <c:v>0.20046791979949877</c:v>
                </c:pt>
                <c:pt idx="5005" formatCode="General">
                  <c:v>0.19091659973226238</c:v>
                </c:pt>
                <c:pt idx="5006" formatCode="General">
                  <c:v>0.20761247487797876</c:v>
                </c:pt>
                <c:pt idx="5007" formatCode="General">
                  <c:v>0.20288942307692298</c:v>
                </c:pt>
                <c:pt idx="5008" formatCode="General">
                  <c:v>0.21094605194805194</c:v>
                </c:pt>
                <c:pt idx="5009" formatCode="General">
                  <c:v>0.19845996396396398</c:v>
                </c:pt>
                <c:pt idx="5010" formatCode="General">
                  <c:v>0.18933421052631583</c:v>
                </c:pt>
                <c:pt idx="5011" formatCode="General">
                  <c:v>0.19501451923076918</c:v>
                </c:pt>
                <c:pt idx="5012" formatCode="General">
                  <c:v>0.20064799941801248</c:v>
                </c:pt>
                <c:pt idx="5013" formatCode="General">
                  <c:v>0.19848574601999258</c:v>
                </c:pt>
                <c:pt idx="5014" formatCode="General">
                  <c:v>0.18612781220657276</c:v>
                </c:pt>
                <c:pt idx="5015" formatCode="General">
                  <c:v>0.196226303030303</c:v>
                </c:pt>
                <c:pt idx="5016" formatCode="General">
                  <c:v>0.203717526175965</c:v>
                </c:pt>
                <c:pt idx="5017" formatCode="General">
                  <c:v>0.19123552631578944</c:v>
                </c:pt>
                <c:pt idx="5018" formatCode="General">
                  <c:v>0.19694810126582279</c:v>
                </c:pt>
                <c:pt idx="5019" formatCode="General">
                  <c:v>0.19508229223744289</c:v>
                </c:pt>
                <c:pt idx="5020" formatCode="General">
                  <c:v>0.19534336322081575</c:v>
                </c:pt>
                <c:pt idx="5021" formatCode="General">
                  <c:v>0.20112616033755276</c:v>
                </c:pt>
                <c:pt idx="5022" formatCode="General">
                  <c:v>0.18704242153800388</c:v>
                </c:pt>
                <c:pt idx="5023" formatCode="General">
                  <c:v>0.18530445569620255</c:v>
                </c:pt>
                <c:pt idx="5024" formatCode="General">
                  <c:v>0.19152118198257445</c:v>
                </c:pt>
                <c:pt idx="5025" formatCode="General">
                  <c:v>0.1961949223744292</c:v>
                </c:pt>
                <c:pt idx="5026" formatCode="General">
                  <c:v>0.18514937500000003</c:v>
                </c:pt>
                <c:pt idx="5027" formatCode="General">
                  <c:v>0.18935164890073286</c:v>
                </c:pt>
                <c:pt idx="5028" formatCode="General">
                  <c:v>0.18448806509945753</c:v>
                </c:pt>
                <c:pt idx="5029" formatCode="General">
                  <c:v>0.1957090498109485</c:v>
                </c:pt>
                <c:pt idx="5030" formatCode="General">
                  <c:v>0.20019236363636358</c:v>
                </c:pt>
                <c:pt idx="5031" formatCode="General">
                  <c:v>0.19273579529141543</c:v>
                </c:pt>
                <c:pt idx="5032" formatCode="General">
                  <c:v>0.2048813628899836</c:v>
                </c:pt>
                <c:pt idx="5033" formatCode="General">
                  <c:v>0.1650848101265823</c:v>
                </c:pt>
                <c:pt idx="5034" formatCode="General">
                  <c:v>0.16885522687189353</c:v>
                </c:pt>
                <c:pt idx="5035" formatCode="General">
                  <c:v>0.1867867816091954</c:v>
                </c:pt>
                <c:pt idx="5036" formatCode="General">
                  <c:v>0.17089669818514563</c:v>
                </c:pt>
                <c:pt idx="5037" formatCode="General">
                  <c:v>0.17303334177215191</c:v>
                </c:pt>
                <c:pt idx="5038" formatCode="General">
                  <c:v>0.17746010653209982</c:v>
                </c:pt>
                <c:pt idx="5039" formatCode="General">
                  <c:v>0.18562155416903001</c:v>
                </c:pt>
                <c:pt idx="5040" formatCode="General">
                  <c:v>0.18550153148929521</c:v>
                </c:pt>
                <c:pt idx="5041" formatCode="General">
                  <c:v>0.17653605263157901</c:v>
                </c:pt>
                <c:pt idx="5042" formatCode="General">
                  <c:v>0.18956529761904758</c:v>
                </c:pt>
                <c:pt idx="5043" formatCode="General">
                  <c:v>0.17639578313253013</c:v>
                </c:pt>
                <c:pt idx="5044" formatCode="General">
                  <c:v>0.17199567901234575</c:v>
                </c:pt>
                <c:pt idx="5045" formatCode="General">
                  <c:v>0.17501098585322727</c:v>
                </c:pt>
                <c:pt idx="5046" formatCode="General">
                  <c:v>0.18499959349593501</c:v>
                </c:pt>
                <c:pt idx="5047" formatCode="General">
                  <c:v>0.1812323885573886</c:v>
                </c:pt>
                <c:pt idx="5048" formatCode="General">
                  <c:v>0.1715571756329114</c:v>
                </c:pt>
                <c:pt idx="5049" formatCode="General">
                  <c:v>0.17510409652076317</c:v>
                </c:pt>
                <c:pt idx="5050" formatCode="General">
                  <c:v>0.17180819874872691</c:v>
                </c:pt>
                <c:pt idx="5051" formatCode="General">
                  <c:v>0.18509768893387316</c:v>
                </c:pt>
                <c:pt idx="5052" formatCode="General">
                  <c:v>0.18270986842105258</c:v>
                </c:pt>
                <c:pt idx="5053" formatCode="General">
                  <c:v>0.18124640688259108</c:v>
                </c:pt>
                <c:pt idx="5054" formatCode="General">
                  <c:v>0.18249350151542168</c:v>
                </c:pt>
                <c:pt idx="5055" formatCode="General">
                  <c:v>0.18664782894736848</c:v>
                </c:pt>
                <c:pt idx="5056" formatCode="General">
                  <c:v>0.17986546934078579</c:v>
                </c:pt>
                <c:pt idx="5057" formatCode="General">
                  <c:v>0.1875344234079174</c:v>
                </c:pt>
                <c:pt idx="5058" formatCode="General">
                  <c:v>0.17564333561175663</c:v>
                </c:pt>
                <c:pt idx="5059" formatCode="General">
                  <c:v>0.17982466666666669</c:v>
                </c:pt>
                <c:pt idx="5060" formatCode="General">
                  <c:v>0.18936339223839224</c:v>
                </c:pt>
                <c:pt idx="5061" formatCode="General">
                  <c:v>0.17292255656108602</c:v>
                </c:pt>
                <c:pt idx="5062" formatCode="General">
                  <c:v>0.17718472906403937</c:v>
                </c:pt>
                <c:pt idx="5063" formatCode="General">
                  <c:v>0.18081545539906102</c:v>
                </c:pt>
                <c:pt idx="5064" formatCode="General">
                  <c:v>0.17437482960077896</c:v>
                </c:pt>
                <c:pt idx="5065" formatCode="General">
                  <c:v>0.18161682475158084</c:v>
                </c:pt>
                <c:pt idx="5066" formatCode="General">
                  <c:v>0.17829387842465755</c:v>
                </c:pt>
                <c:pt idx="5067" formatCode="General">
                  <c:v>0.17450238678090579</c:v>
                </c:pt>
                <c:pt idx="5068" formatCode="General">
                  <c:v>0.18115986050986049</c:v>
                </c:pt>
                <c:pt idx="5069" formatCode="General">
                  <c:v>0.2827180134680134</c:v>
                </c:pt>
                <c:pt idx="5070" formatCode="General">
                  <c:v>0.2875262446010457</c:v>
                </c:pt>
                <c:pt idx="5071" formatCode="General">
                  <c:v>0.27737766776677664</c:v>
                </c:pt>
                <c:pt idx="5072" formatCode="General">
                  <c:v>0.28516314984709473</c:v>
                </c:pt>
                <c:pt idx="5073" formatCode="General">
                  <c:v>0.29347121212121208</c:v>
                </c:pt>
                <c:pt idx="5074" formatCode="General">
                  <c:v>0.26500959595959606</c:v>
                </c:pt>
                <c:pt idx="5075" formatCode="General">
                  <c:v>0.29071531542056073</c:v>
                </c:pt>
                <c:pt idx="5076" formatCode="General">
                  <c:v>0.29351377551020408</c:v>
                </c:pt>
                <c:pt idx="5077" formatCode="General">
                  <c:v>0.27143339622641505</c:v>
                </c:pt>
                <c:pt idx="5078" formatCode="General">
                  <c:v>0.29612665806574923</c:v>
                </c:pt>
                <c:pt idx="5079" formatCode="General">
                  <c:v>0.30493432183024133</c:v>
                </c:pt>
                <c:pt idx="5080" formatCode="General">
                  <c:v>0.32108521381578942</c:v>
                </c:pt>
                <c:pt idx="5081" formatCode="General">
                  <c:v>0.28551878375337536</c:v>
                </c:pt>
                <c:pt idx="5082" formatCode="General">
                  <c:v>0.25558306905370853</c:v>
                </c:pt>
                <c:pt idx="5083" formatCode="General">
                  <c:v>0.2570523750443105</c:v>
                </c:pt>
                <c:pt idx="5084" formatCode="General">
                  <c:v>0.27951133618796664</c:v>
                </c:pt>
                <c:pt idx="5085" formatCode="General">
                  <c:v>0.28276288942798783</c:v>
                </c:pt>
                <c:pt idx="5086" formatCode="General">
                  <c:v>0.24591714285714292</c:v>
                </c:pt>
                <c:pt idx="5087" formatCode="General">
                  <c:v>0.27287182764603818</c:v>
                </c:pt>
                <c:pt idx="5088" formatCode="General">
                  <c:v>0.28591048370462052</c:v>
                </c:pt>
                <c:pt idx="5089" formatCode="General">
                  <c:v>0.25733122680412357</c:v>
                </c:pt>
                <c:pt idx="5090" formatCode="General">
                  <c:v>0.27419346074142287</c:v>
                </c:pt>
                <c:pt idx="5091" formatCode="General">
                  <c:v>0.26263076470588248</c:v>
                </c:pt>
                <c:pt idx="5092" formatCode="General">
                  <c:v>0.28330721069054399</c:v>
                </c:pt>
                <c:pt idx="5093" formatCode="General">
                  <c:v>0.25600313863928109</c:v>
                </c:pt>
                <c:pt idx="5094" formatCode="General">
                  <c:v>0.26283213646818299</c:v>
                </c:pt>
                <c:pt idx="5095" formatCode="General">
                  <c:v>0.24171228455754762</c:v>
                </c:pt>
                <c:pt idx="5096" formatCode="General">
                  <c:v>0.25107335194045721</c:v>
                </c:pt>
                <c:pt idx="5097" formatCode="General">
                  <c:v>0.2690306548347613</c:v>
                </c:pt>
                <c:pt idx="5098" formatCode="General">
                  <c:v>0.24873085106382975</c:v>
                </c:pt>
                <c:pt idx="5099" formatCode="General">
                  <c:v>0.28380317620198747</c:v>
                </c:pt>
                <c:pt idx="5100" formatCode="General">
                  <c:v>0.23721901711540391</c:v>
                </c:pt>
                <c:pt idx="5101" formatCode="General">
                  <c:v>0.25362103963612737</c:v>
                </c:pt>
                <c:pt idx="5102" formatCode="General">
                  <c:v>0.26265745210727975</c:v>
                </c:pt>
                <c:pt idx="5103" formatCode="General">
                  <c:v>0.23543368421052632</c:v>
                </c:pt>
                <c:pt idx="5104" formatCode="General">
                  <c:v>0.25334336734693869</c:v>
                </c:pt>
                <c:pt idx="5105" formatCode="General">
                  <c:v>0.21249818279569893</c:v>
                </c:pt>
                <c:pt idx="5106" formatCode="General">
                  <c:v>0.2260955575980392</c:v>
                </c:pt>
                <c:pt idx="5107" formatCode="General">
                  <c:v>0.25817377358490556</c:v>
                </c:pt>
                <c:pt idx="5108" formatCode="General">
                  <c:v>0.23318578947368424</c:v>
                </c:pt>
                <c:pt idx="5109" formatCode="General">
                  <c:v>0.21967503434065933</c:v>
                </c:pt>
                <c:pt idx="5110" formatCode="General">
                  <c:v>0.24390106867127187</c:v>
                </c:pt>
                <c:pt idx="5111" formatCode="General">
                  <c:v>0.25764183027522941</c:v>
                </c:pt>
                <c:pt idx="5112" formatCode="General">
                  <c:v>0.2831018037812979</c:v>
                </c:pt>
                <c:pt idx="5113" formatCode="General">
                  <c:v>0.252709410891089</c:v>
                </c:pt>
                <c:pt idx="5114" formatCode="General">
                  <c:v>0.26219660194174754</c:v>
                </c:pt>
                <c:pt idx="5115" formatCode="General">
                  <c:v>0.25819000531632108</c:v>
                </c:pt>
                <c:pt idx="5116" formatCode="General">
                  <c:v>0.241199793729373</c:v>
                </c:pt>
                <c:pt idx="5117" formatCode="General">
                  <c:v>0.24758369458567484</c:v>
                </c:pt>
                <c:pt idx="5118" formatCode="General">
                  <c:v>0.27793685348631952</c:v>
                </c:pt>
                <c:pt idx="5119" formatCode="General">
                  <c:v>0.25788682653061223</c:v>
                </c:pt>
                <c:pt idx="5120" formatCode="General">
                  <c:v>0.22869377081945369</c:v>
                </c:pt>
                <c:pt idx="5121" formatCode="General">
                  <c:v>0.27189299999999994</c:v>
                </c:pt>
                <c:pt idx="5122" formatCode="General">
                  <c:v>0.25381283739302174</c:v>
                </c:pt>
                <c:pt idx="5123" formatCode="General">
                  <c:v>0.25989715228665733</c:v>
                </c:pt>
                <c:pt idx="5124" formatCode="General">
                  <c:v>0.26885051594746717</c:v>
                </c:pt>
                <c:pt idx="5125" formatCode="General">
                  <c:v>0.27191941054570579</c:v>
                </c:pt>
                <c:pt idx="5126" formatCode="General">
                  <c:v>0.28608020373514437</c:v>
                </c:pt>
                <c:pt idx="5127" formatCode="General">
                  <c:v>0.29040263043478265</c:v>
                </c:pt>
                <c:pt idx="5128" formatCode="General">
                  <c:v>0.24957889887971707</c:v>
                </c:pt>
                <c:pt idx="5129" formatCode="General">
                  <c:v>0.26019954128440359</c:v>
                </c:pt>
                <c:pt idx="5130" formatCode="General">
                  <c:v>0.22160209441489362</c:v>
                </c:pt>
                <c:pt idx="5131" formatCode="General">
                  <c:v>0.23242532163742691</c:v>
                </c:pt>
                <c:pt idx="5132" formatCode="General">
                  <c:v>0.24368699579831937</c:v>
                </c:pt>
                <c:pt idx="5133" formatCode="General">
                  <c:v>0.25132297258709313</c:v>
                </c:pt>
                <c:pt idx="5134" formatCode="General">
                  <c:v>0.23975344684001124</c:v>
                </c:pt>
                <c:pt idx="5135" formatCode="General">
                  <c:v>0.25071533925174389</c:v>
                </c:pt>
                <c:pt idx="5136" formatCode="General">
                  <c:v>0.22162987689393934</c:v>
                </c:pt>
                <c:pt idx="5137" formatCode="General">
                  <c:v>0.23500365151515154</c:v>
                </c:pt>
                <c:pt idx="5138" formatCode="General">
                  <c:v>0.23431284886528245</c:v>
                </c:pt>
                <c:pt idx="5139" formatCode="General">
                  <c:v>0.24238364485981306</c:v>
                </c:pt>
                <c:pt idx="5140" formatCode="General">
                  <c:v>0.23513959457029843</c:v>
                </c:pt>
                <c:pt idx="5141" formatCode="General">
                  <c:v>0.45309581366348978</c:v>
                </c:pt>
                <c:pt idx="5142" formatCode="General">
                  <c:v>0.4253393203883496</c:v>
                </c:pt>
                <c:pt idx="5143" formatCode="General">
                  <c:v>0.44820077053092067</c:v>
                </c:pt>
                <c:pt idx="5144" formatCode="General">
                  <c:v>0.52445805998125583</c:v>
                </c:pt>
                <c:pt idx="5145" formatCode="General">
                  <c:v>0.41189576845576109</c:v>
                </c:pt>
                <c:pt idx="5146" formatCode="General">
                  <c:v>0.43453007493474788</c:v>
                </c:pt>
                <c:pt idx="5147" formatCode="General">
                  <c:v>0.43458188375350149</c:v>
                </c:pt>
                <c:pt idx="5148" formatCode="General">
                  <c:v>0.45311404029501701</c:v>
                </c:pt>
                <c:pt idx="5149" formatCode="General">
                  <c:v>0.41359889143730888</c:v>
                </c:pt>
                <c:pt idx="5150" formatCode="General">
                  <c:v>0.41948712259371845</c:v>
                </c:pt>
                <c:pt idx="5151" formatCode="General">
                  <c:v>0.52927182759896418</c:v>
                </c:pt>
                <c:pt idx="5152" formatCode="General">
                  <c:v>0.45482113567649285</c:v>
                </c:pt>
                <c:pt idx="5153" formatCode="General">
                  <c:v>0.40471320807005856</c:v>
                </c:pt>
                <c:pt idx="5154" formatCode="General">
                  <c:v>0.36674690595273118</c:v>
                </c:pt>
                <c:pt idx="5155" formatCode="General">
                  <c:v>0.33414908200734394</c:v>
                </c:pt>
                <c:pt idx="5156" formatCode="General">
                  <c:v>0.39300731319554844</c:v>
                </c:pt>
                <c:pt idx="5157" formatCode="General">
                  <c:v>0.40342086448150272</c:v>
                </c:pt>
                <c:pt idx="5158" formatCode="General">
                  <c:v>0.2818748736097067</c:v>
                </c:pt>
                <c:pt idx="5159" formatCode="General">
                  <c:v>0.43696939589665662</c:v>
                </c:pt>
                <c:pt idx="5160" formatCode="General">
                  <c:v>0.40546626559714805</c:v>
                </c:pt>
                <c:pt idx="5161" formatCode="General">
                  <c:v>0.40495933312719018</c:v>
                </c:pt>
                <c:pt idx="5162" formatCode="General">
                  <c:v>0.38082233009708744</c:v>
                </c:pt>
                <c:pt idx="5163" formatCode="General">
                  <c:v>0.38258371073371089</c:v>
                </c:pt>
                <c:pt idx="5164" formatCode="General">
                  <c:v>0.38810764035705891</c:v>
                </c:pt>
                <c:pt idx="5165" formatCode="General">
                  <c:v>0.34796224046140195</c:v>
                </c:pt>
                <c:pt idx="5166" formatCode="General">
                  <c:v>0.3390236787969072</c:v>
                </c:pt>
                <c:pt idx="5167" formatCode="General">
                  <c:v>0.41069189375307436</c:v>
                </c:pt>
                <c:pt idx="5168" formatCode="General">
                  <c:v>0.45099664681113283</c:v>
                </c:pt>
                <c:pt idx="5169" formatCode="General">
                  <c:v>0.40418202930005442</c:v>
                </c:pt>
                <c:pt idx="5170" formatCode="General">
                  <c:v>0.37045695438282644</c:v>
                </c:pt>
                <c:pt idx="5171" formatCode="General">
                  <c:v>0.41265652870165076</c:v>
                </c:pt>
                <c:pt idx="5172" formatCode="General">
                  <c:v>0.30697083208395803</c:v>
                </c:pt>
                <c:pt idx="5173" formatCode="General">
                  <c:v>0.38536876518218632</c:v>
                </c:pt>
                <c:pt idx="5174" formatCode="General">
                  <c:v>0.42336157019381881</c:v>
                </c:pt>
                <c:pt idx="5175" formatCode="General">
                  <c:v>0.35208877570093478</c:v>
                </c:pt>
                <c:pt idx="5176" formatCode="General">
                  <c:v>0.33914598058252432</c:v>
                </c:pt>
                <c:pt idx="5177" formatCode="General">
                  <c:v>0.23737362459546932</c:v>
                </c:pt>
                <c:pt idx="5178" formatCode="General">
                  <c:v>0.2757126259701147</c:v>
                </c:pt>
                <c:pt idx="5179" formatCode="General">
                  <c:v>0.37072923509663369</c:v>
                </c:pt>
                <c:pt idx="5180" formatCode="General">
                  <c:v>0.27187961309523812</c:v>
                </c:pt>
                <c:pt idx="5181" formatCode="General">
                  <c:v>0.24721125795130527</c:v>
                </c:pt>
                <c:pt idx="5182" formatCode="General">
                  <c:v>0.32282615979381446</c:v>
                </c:pt>
                <c:pt idx="5183" formatCode="General">
                  <c:v>0.32189757009345799</c:v>
                </c:pt>
                <c:pt idx="5184" formatCode="General">
                  <c:v>0.37426899102710964</c:v>
                </c:pt>
                <c:pt idx="5185" formatCode="General">
                  <c:v>0.34182785714285713</c:v>
                </c:pt>
                <c:pt idx="5186" formatCode="General">
                  <c:v>0.37034774374176543</c:v>
                </c:pt>
                <c:pt idx="5187" formatCode="General">
                  <c:v>0.34775407303370792</c:v>
                </c:pt>
                <c:pt idx="5188" formatCode="General">
                  <c:v>0.32156409194745861</c:v>
                </c:pt>
                <c:pt idx="5189" formatCode="General">
                  <c:v>0.29438579935868064</c:v>
                </c:pt>
                <c:pt idx="5190" formatCode="General">
                  <c:v>0.36910853636197105</c:v>
                </c:pt>
                <c:pt idx="5191" formatCode="General">
                  <c:v>0.32347161127707252</c:v>
                </c:pt>
                <c:pt idx="5192" formatCode="General">
                  <c:v>0.22841966999565783</c:v>
                </c:pt>
                <c:pt idx="5193" formatCode="General">
                  <c:v>0.33704134210526326</c:v>
                </c:pt>
                <c:pt idx="5194" formatCode="General">
                  <c:v>0.26345013536221068</c:v>
                </c:pt>
                <c:pt idx="5195" formatCode="General">
                  <c:v>0.32720349267177617</c:v>
                </c:pt>
                <c:pt idx="5196" formatCode="General">
                  <c:v>0.38197371703492522</c:v>
                </c:pt>
                <c:pt idx="5197" formatCode="General">
                  <c:v>0.33156938109161804</c:v>
                </c:pt>
                <c:pt idx="5198" formatCode="General">
                  <c:v>0.34788293185565122</c:v>
                </c:pt>
                <c:pt idx="5199" formatCode="General">
                  <c:v>0.39087494038494303</c:v>
                </c:pt>
                <c:pt idx="5200" formatCode="General">
                  <c:v>0.32505983157070123</c:v>
                </c:pt>
                <c:pt idx="5201" formatCode="General">
                  <c:v>0.37030035714285714</c:v>
                </c:pt>
                <c:pt idx="5202" formatCode="General">
                  <c:v>0.31821415942928027</c:v>
                </c:pt>
                <c:pt idx="5203" formatCode="General">
                  <c:v>0.27657592521388064</c:v>
                </c:pt>
                <c:pt idx="5204" formatCode="General">
                  <c:v>0.2773276515151516</c:v>
                </c:pt>
                <c:pt idx="5205" formatCode="General">
                  <c:v>0.33806630532971993</c:v>
                </c:pt>
                <c:pt idx="5206" formatCode="General">
                  <c:v>0.29747832339671276</c:v>
                </c:pt>
                <c:pt idx="5207" formatCode="General">
                  <c:v>0.31105881287297521</c:v>
                </c:pt>
                <c:pt idx="5208" formatCode="General">
                  <c:v>0.29676041135041331</c:v>
                </c:pt>
                <c:pt idx="5209" formatCode="General">
                  <c:v>0.32647912167679877</c:v>
                </c:pt>
                <c:pt idx="5210" formatCode="General">
                  <c:v>0.25352923518922132</c:v>
                </c:pt>
                <c:pt idx="5211" formatCode="General">
                  <c:v>0.32085645821435366</c:v>
                </c:pt>
                <c:pt idx="5212" formatCode="General">
                  <c:v>0.26769246976568406</c:v>
                </c:pt>
                <c:pt idx="5213" formatCode="General">
                  <c:v>0.75577390996100657</c:v>
                </c:pt>
                <c:pt idx="5214" formatCode="General">
                  <c:v>0.7516352576754386</c:v>
                </c:pt>
                <c:pt idx="5215" formatCode="General">
                  <c:v>0.77486872222222214</c:v>
                </c:pt>
                <c:pt idx="5216" formatCode="General">
                  <c:v>0.78091123568239162</c:v>
                </c:pt>
                <c:pt idx="5217" formatCode="General">
                  <c:v>0.77980362047440699</c:v>
                </c:pt>
                <c:pt idx="5218" formatCode="General">
                  <c:v>0.74554343297101455</c:v>
                </c:pt>
                <c:pt idx="5219" formatCode="General">
                  <c:v>0.75961336365871635</c:v>
                </c:pt>
                <c:pt idx="5220" formatCode="General">
                  <c:v>0.78503114014801123</c:v>
                </c:pt>
                <c:pt idx="5221" formatCode="General">
                  <c:v>0.75628526570048316</c:v>
                </c:pt>
                <c:pt idx="5222" formatCode="General">
                  <c:v>0.7773659518477043</c:v>
                </c:pt>
                <c:pt idx="5223" formatCode="General">
                  <c:v>0.78894102127659593</c:v>
                </c:pt>
                <c:pt idx="5224" formatCode="General">
                  <c:v>0.78491790605546097</c:v>
                </c:pt>
                <c:pt idx="5225" formatCode="General">
                  <c:v>0.72548893606393605</c:v>
                </c:pt>
                <c:pt idx="5226" formatCode="General">
                  <c:v>0.77288759238521831</c:v>
                </c:pt>
                <c:pt idx="5227" formatCode="General">
                  <c:v>0.69149890425531912</c:v>
                </c:pt>
                <c:pt idx="5228" formatCode="General">
                  <c:v>0.79061340909090938</c:v>
                </c:pt>
                <c:pt idx="5229" formatCode="General">
                  <c:v>0.77135739155581251</c:v>
                </c:pt>
                <c:pt idx="5230" formatCode="General">
                  <c:v>0.64921004492939671</c:v>
                </c:pt>
                <c:pt idx="5231" formatCode="General">
                  <c:v>0.78433562533121359</c:v>
                </c:pt>
                <c:pt idx="5232" formatCode="General">
                  <c:v>0.77480789473684197</c:v>
                </c:pt>
                <c:pt idx="5233" formatCode="General">
                  <c:v>0.7670754385964913</c:v>
                </c:pt>
                <c:pt idx="5234" formatCode="General">
                  <c:v>0.6876925490883592</c:v>
                </c:pt>
                <c:pt idx="5235" formatCode="General">
                  <c:v>0.77041042553191486</c:v>
                </c:pt>
                <c:pt idx="5236" formatCode="General">
                  <c:v>0.70895064516129036</c:v>
                </c:pt>
                <c:pt idx="5237" formatCode="General">
                  <c:v>0.73475487048704879</c:v>
                </c:pt>
                <c:pt idx="5238" formatCode="General">
                  <c:v>0.72378686868686848</c:v>
                </c:pt>
                <c:pt idx="5239" formatCode="General">
                  <c:v>0.75306841091325616</c:v>
                </c:pt>
                <c:pt idx="5240" formatCode="General">
                  <c:v>0.75554209081102286</c:v>
                </c:pt>
                <c:pt idx="5241" formatCode="General">
                  <c:v>0.75811365364214967</c:v>
                </c:pt>
                <c:pt idx="5242" formatCode="General">
                  <c:v>0.75544173569277118</c:v>
                </c:pt>
                <c:pt idx="5243" formatCode="General">
                  <c:v>0.75202184466019406</c:v>
                </c:pt>
                <c:pt idx="5244" formatCode="General">
                  <c:v>0.73575588357804866</c:v>
                </c:pt>
                <c:pt idx="5245" formatCode="General">
                  <c:v>0.75700564271255055</c:v>
                </c:pt>
                <c:pt idx="5246" formatCode="General">
                  <c:v>0.73605909090909105</c:v>
                </c:pt>
                <c:pt idx="5247" formatCode="General">
                  <c:v>0.76499747368421045</c:v>
                </c:pt>
                <c:pt idx="5248" formatCode="General">
                  <c:v>0.72967633495145645</c:v>
                </c:pt>
                <c:pt idx="5249" formatCode="General">
                  <c:v>0.63001615234917974</c:v>
                </c:pt>
                <c:pt idx="5250" formatCode="General">
                  <c:v>0.66472475728155334</c:v>
                </c:pt>
                <c:pt idx="5251" formatCode="General">
                  <c:v>0.72485027437194516</c:v>
                </c:pt>
                <c:pt idx="5252" formatCode="General">
                  <c:v>0.66343931938159884</c:v>
                </c:pt>
                <c:pt idx="5253" formatCode="General">
                  <c:v>0.6610092854449473</c:v>
                </c:pt>
                <c:pt idx="5254" formatCode="General">
                  <c:v>0.69608269047619031</c:v>
                </c:pt>
                <c:pt idx="5255" formatCode="General">
                  <c:v>0.70583806603773613</c:v>
                </c:pt>
                <c:pt idx="5256" formatCode="General">
                  <c:v>0.72565294949494952</c:v>
                </c:pt>
                <c:pt idx="5257" formatCode="General">
                  <c:v>0.66066705097087364</c:v>
                </c:pt>
                <c:pt idx="5258" formatCode="General">
                  <c:v>0.70684290753017165</c:v>
                </c:pt>
                <c:pt idx="5259" formatCode="General">
                  <c:v>0.68700532051282048</c:v>
                </c:pt>
                <c:pt idx="5260" formatCode="General">
                  <c:v>0.64355341166863234</c:v>
                </c:pt>
                <c:pt idx="5261" formatCode="General">
                  <c:v>0.57634802493813075</c:v>
                </c:pt>
                <c:pt idx="5262" formatCode="General">
                  <c:v>0.71902252426312008</c:v>
                </c:pt>
                <c:pt idx="5263" formatCode="General">
                  <c:v>0.69809820190212002</c:v>
                </c:pt>
                <c:pt idx="5264" formatCode="General">
                  <c:v>0.39667112365591417</c:v>
                </c:pt>
                <c:pt idx="5265" formatCode="General">
                  <c:v>0.70394490531577425</c:v>
                </c:pt>
                <c:pt idx="5266" formatCode="General">
                  <c:v>0.53897475278771301</c:v>
                </c:pt>
                <c:pt idx="5267" formatCode="General">
                  <c:v>0.70015337112688258</c:v>
                </c:pt>
                <c:pt idx="5268" formatCode="General">
                  <c:v>0.69848272569444458</c:v>
                </c:pt>
                <c:pt idx="5269" formatCode="General">
                  <c:v>0.67537894230769235</c:v>
                </c:pt>
                <c:pt idx="5270" formatCode="General">
                  <c:v>0.70020044896463274</c:v>
                </c:pt>
                <c:pt idx="5271" formatCode="General">
                  <c:v>0.71215087415613632</c:v>
                </c:pt>
                <c:pt idx="5272" formatCode="General">
                  <c:v>0.64541115104555624</c:v>
                </c:pt>
                <c:pt idx="5273" formatCode="General">
                  <c:v>0.70180020415570277</c:v>
                </c:pt>
                <c:pt idx="5274" formatCode="General">
                  <c:v>0.65122495792131296</c:v>
                </c:pt>
                <c:pt idx="5275" formatCode="General">
                  <c:v>0.52553612689393925</c:v>
                </c:pt>
                <c:pt idx="5276" formatCode="General">
                  <c:v>0.58540985630893583</c:v>
                </c:pt>
                <c:pt idx="5277" formatCode="General">
                  <c:v>0.64387884972170695</c:v>
                </c:pt>
                <c:pt idx="5278" formatCode="General">
                  <c:v>0.70287712173279182</c:v>
                </c:pt>
                <c:pt idx="5279" formatCode="General">
                  <c:v>0.6196703248344072</c:v>
                </c:pt>
                <c:pt idx="5280" formatCode="General">
                  <c:v>0.68480522916666664</c:v>
                </c:pt>
                <c:pt idx="5281" formatCode="General">
                  <c:v>0.63343207806217494</c:v>
                </c:pt>
                <c:pt idx="5282" formatCode="General">
                  <c:v>0.58114823415331229</c:v>
                </c:pt>
                <c:pt idx="5283" formatCode="General">
                  <c:v>0.60467282191227012</c:v>
                </c:pt>
                <c:pt idx="5284" formatCode="General">
                  <c:v>0.58036702764026404</c:v>
                </c:pt>
              </c:numCache>
            </c:numRef>
          </c:xVal>
          <c:yVal>
            <c:numRef>
              <c:f>Sheet1!$A$2:$A$5286</c:f>
              <c:numCache>
                <c:formatCode>General</c:formatCode>
                <c:ptCount val="5285"/>
                <c:pt idx="0">
                  <c:v>0.37138000000000004</c:v>
                </c:pt>
                <c:pt idx="1">
                  <c:v>0.34651500000000002</c:v>
                </c:pt>
                <c:pt idx="2">
                  <c:v>0.423155</c:v>
                </c:pt>
                <c:pt idx="3">
                  <c:v>0.36859500000000001</c:v>
                </c:pt>
                <c:pt idx="4">
                  <c:v>0.30993000000000004</c:v>
                </c:pt>
                <c:pt idx="5">
                  <c:v>0.33191000000000004</c:v>
                </c:pt>
                <c:pt idx="6">
                  <c:v>0.322015</c:v>
                </c:pt>
                <c:pt idx="7">
                  <c:v>0.344385</c:v>
                </c:pt>
                <c:pt idx="8">
                  <c:v>0.29756500000000002</c:v>
                </c:pt>
                <c:pt idx="9">
                  <c:v>0.36376999999999998</c:v>
                </c:pt>
                <c:pt idx="10">
                  <c:v>0.40634500000000001</c:v>
                </c:pt>
                <c:pt idx="11">
                  <c:v>0.39169999999999999</c:v>
                </c:pt>
                <c:pt idx="12">
                  <c:v>0.34956500000000001</c:v>
                </c:pt>
                <c:pt idx="13">
                  <c:v>0.23820999999999998</c:v>
                </c:pt>
                <c:pt idx="14">
                  <c:v>0.33762000000000003</c:v>
                </c:pt>
                <c:pt idx="15">
                  <c:v>0.28471000000000002</c:v>
                </c:pt>
                <c:pt idx="16">
                  <c:v>0.403945</c:v>
                </c:pt>
                <c:pt idx="17">
                  <c:v>0.24800500000000003</c:v>
                </c:pt>
                <c:pt idx="18">
                  <c:v>0.33593499999999998</c:v>
                </c:pt>
                <c:pt idx="19">
                  <c:v>0.26597999999999999</c:v>
                </c:pt>
                <c:pt idx="20">
                  <c:v>0.26266</c:v>
                </c:pt>
                <c:pt idx="21">
                  <c:v>0.2964</c:v>
                </c:pt>
                <c:pt idx="22">
                  <c:v>0.27879500000000002</c:v>
                </c:pt>
                <c:pt idx="23">
                  <c:v>0.29404000000000002</c:v>
                </c:pt>
                <c:pt idx="24">
                  <c:v>0.46091499999999996</c:v>
                </c:pt>
                <c:pt idx="25">
                  <c:v>0.32613999999999999</c:v>
                </c:pt>
                <c:pt idx="26">
                  <c:v>0.28398000000000001</c:v>
                </c:pt>
                <c:pt idx="27">
                  <c:v>0.31508499999999995</c:v>
                </c:pt>
                <c:pt idx="28">
                  <c:v>0.31192999999999999</c:v>
                </c:pt>
                <c:pt idx="29">
                  <c:v>0.40366999999999997</c:v>
                </c:pt>
                <c:pt idx="30">
                  <c:v>0.35965000000000003</c:v>
                </c:pt>
                <c:pt idx="31">
                  <c:v>0.36016999999999999</c:v>
                </c:pt>
                <c:pt idx="32">
                  <c:v>0.26624000000000003</c:v>
                </c:pt>
                <c:pt idx="33">
                  <c:v>0.25680500000000001</c:v>
                </c:pt>
                <c:pt idx="34">
                  <c:v>0.35163</c:v>
                </c:pt>
                <c:pt idx="35">
                  <c:v>0.3836</c:v>
                </c:pt>
                <c:pt idx="36">
                  <c:v>0.31994</c:v>
                </c:pt>
                <c:pt idx="37">
                  <c:v>0.26068000000000002</c:v>
                </c:pt>
                <c:pt idx="38">
                  <c:v>0.29016500000000001</c:v>
                </c:pt>
                <c:pt idx="39">
                  <c:v>0.33721499999999999</c:v>
                </c:pt>
                <c:pt idx="40">
                  <c:v>0.34082499999999999</c:v>
                </c:pt>
                <c:pt idx="41">
                  <c:v>0.33430499999999996</c:v>
                </c:pt>
                <c:pt idx="42">
                  <c:v>0.34778500000000001</c:v>
                </c:pt>
                <c:pt idx="43">
                  <c:v>0.29250999999999999</c:v>
                </c:pt>
                <c:pt idx="44">
                  <c:v>0.255025</c:v>
                </c:pt>
                <c:pt idx="45">
                  <c:v>0.32758999999999999</c:v>
                </c:pt>
                <c:pt idx="46">
                  <c:v>0.33325499999999997</c:v>
                </c:pt>
                <c:pt idx="47">
                  <c:v>0.35713</c:v>
                </c:pt>
                <c:pt idx="48">
                  <c:v>0.33581499999999997</c:v>
                </c:pt>
                <c:pt idx="49">
                  <c:v>0.33415</c:v>
                </c:pt>
                <c:pt idx="50">
                  <c:v>0.38012499999999999</c:v>
                </c:pt>
                <c:pt idx="51">
                  <c:v>0.36460000000000004</c:v>
                </c:pt>
                <c:pt idx="52">
                  <c:v>0.31151499999999999</c:v>
                </c:pt>
                <c:pt idx="53">
                  <c:v>0.308365</c:v>
                </c:pt>
                <c:pt idx="54">
                  <c:v>0.33539000000000002</c:v>
                </c:pt>
                <c:pt idx="55">
                  <c:v>0.29342000000000001</c:v>
                </c:pt>
                <c:pt idx="56">
                  <c:v>0.33230999999999999</c:v>
                </c:pt>
                <c:pt idx="57">
                  <c:v>0.290265</c:v>
                </c:pt>
                <c:pt idx="58">
                  <c:v>0.36256500000000003</c:v>
                </c:pt>
                <c:pt idx="59">
                  <c:v>0.35922500000000002</c:v>
                </c:pt>
                <c:pt idx="60">
                  <c:v>0.35756500000000002</c:v>
                </c:pt>
                <c:pt idx="61">
                  <c:v>0.39207000000000003</c:v>
                </c:pt>
                <c:pt idx="62">
                  <c:v>0.33970999999999996</c:v>
                </c:pt>
                <c:pt idx="63">
                  <c:v>0.212585</c:v>
                </c:pt>
                <c:pt idx="64">
                  <c:v>0.35945000000000005</c:v>
                </c:pt>
                <c:pt idx="65">
                  <c:v>0.40025500000000003</c:v>
                </c:pt>
                <c:pt idx="66">
                  <c:v>0.37936499999999995</c:v>
                </c:pt>
                <c:pt idx="67">
                  <c:v>0.36263999999999996</c:v>
                </c:pt>
                <c:pt idx="68">
                  <c:v>0.43681999999999999</c:v>
                </c:pt>
                <c:pt idx="69">
                  <c:v>0.30847000000000002</c:v>
                </c:pt>
                <c:pt idx="70">
                  <c:v>0.35148000000000001</c:v>
                </c:pt>
                <c:pt idx="71">
                  <c:v>0.29415999999999998</c:v>
                </c:pt>
                <c:pt idx="72">
                  <c:v>0.39544499999999999</c:v>
                </c:pt>
                <c:pt idx="73">
                  <c:v>0.31605</c:v>
                </c:pt>
                <c:pt idx="74">
                  <c:v>0.31900000000000001</c:v>
                </c:pt>
                <c:pt idx="75">
                  <c:v>0.28569500000000003</c:v>
                </c:pt>
                <c:pt idx="76">
                  <c:v>0.34385500000000002</c:v>
                </c:pt>
                <c:pt idx="77">
                  <c:v>0.319795</c:v>
                </c:pt>
                <c:pt idx="78">
                  <c:v>0.31706999999999996</c:v>
                </c:pt>
                <c:pt idx="79">
                  <c:v>0.27842</c:v>
                </c:pt>
                <c:pt idx="80">
                  <c:v>0.375305</c:v>
                </c:pt>
                <c:pt idx="81">
                  <c:v>0.34250999999999998</c:v>
                </c:pt>
                <c:pt idx="82">
                  <c:v>0.22894000000000003</c:v>
                </c:pt>
                <c:pt idx="83">
                  <c:v>0.36880499999999999</c:v>
                </c:pt>
                <c:pt idx="84">
                  <c:v>0.38376500000000002</c:v>
                </c:pt>
                <c:pt idx="85">
                  <c:v>0.41469</c:v>
                </c:pt>
                <c:pt idx="86">
                  <c:v>0.42118500000000003</c:v>
                </c:pt>
                <c:pt idx="87">
                  <c:v>0.35722999999999999</c:v>
                </c:pt>
                <c:pt idx="88">
                  <c:v>0.2092</c:v>
                </c:pt>
                <c:pt idx="89">
                  <c:v>0.32799499999999998</c:v>
                </c:pt>
                <c:pt idx="90">
                  <c:v>0.22011</c:v>
                </c:pt>
                <c:pt idx="91">
                  <c:v>0.368145</c:v>
                </c:pt>
                <c:pt idx="92">
                  <c:v>0.31170500000000001</c:v>
                </c:pt>
                <c:pt idx="93">
                  <c:v>0.31718000000000002</c:v>
                </c:pt>
                <c:pt idx="94">
                  <c:v>0.339675</c:v>
                </c:pt>
                <c:pt idx="95">
                  <c:v>0.28323999999999999</c:v>
                </c:pt>
                <c:pt idx="96">
                  <c:v>0.47282999999999997</c:v>
                </c:pt>
                <c:pt idx="97">
                  <c:v>0.40846499999999997</c:v>
                </c:pt>
                <c:pt idx="98">
                  <c:v>0.37942500000000001</c:v>
                </c:pt>
                <c:pt idx="99">
                  <c:v>0.316575</c:v>
                </c:pt>
                <c:pt idx="100">
                  <c:v>0.39586500000000002</c:v>
                </c:pt>
                <c:pt idx="101">
                  <c:v>0.33165</c:v>
                </c:pt>
                <c:pt idx="102">
                  <c:v>0.31131999999999999</c:v>
                </c:pt>
                <c:pt idx="103">
                  <c:v>0.30462</c:v>
                </c:pt>
                <c:pt idx="104">
                  <c:v>0.30599500000000002</c:v>
                </c:pt>
                <c:pt idx="105">
                  <c:v>0.36191000000000001</c:v>
                </c:pt>
                <c:pt idx="106">
                  <c:v>0.31856499999999999</c:v>
                </c:pt>
                <c:pt idx="107">
                  <c:v>0.40928500000000001</c:v>
                </c:pt>
                <c:pt idx="108">
                  <c:v>0.42839499999999997</c:v>
                </c:pt>
                <c:pt idx="109">
                  <c:v>0.30656</c:v>
                </c:pt>
                <c:pt idx="110">
                  <c:v>0.29415999999999998</c:v>
                </c:pt>
                <c:pt idx="111">
                  <c:v>0.46953</c:v>
                </c:pt>
                <c:pt idx="112">
                  <c:v>0.40700499999999995</c:v>
                </c:pt>
                <c:pt idx="113">
                  <c:v>0.33382500000000004</c:v>
                </c:pt>
                <c:pt idx="114">
                  <c:v>0.37575500000000001</c:v>
                </c:pt>
                <c:pt idx="115">
                  <c:v>0.48080999999999996</c:v>
                </c:pt>
                <c:pt idx="116">
                  <c:v>0.25989000000000001</c:v>
                </c:pt>
                <c:pt idx="117">
                  <c:v>0.48607499999999998</c:v>
                </c:pt>
                <c:pt idx="118">
                  <c:v>0.50075500000000006</c:v>
                </c:pt>
                <c:pt idx="119">
                  <c:v>0.52662500000000001</c:v>
                </c:pt>
                <c:pt idx="120">
                  <c:v>0.276395</c:v>
                </c:pt>
                <c:pt idx="121">
                  <c:v>0.240565</c:v>
                </c:pt>
                <c:pt idx="122">
                  <c:v>0.29440500000000003</c:v>
                </c:pt>
                <c:pt idx="123">
                  <c:v>0.48892999999999998</c:v>
                </c:pt>
                <c:pt idx="124">
                  <c:v>0.45768500000000001</c:v>
                </c:pt>
                <c:pt idx="125">
                  <c:v>0.34611999999999998</c:v>
                </c:pt>
                <c:pt idx="126">
                  <c:v>0.32974999999999999</c:v>
                </c:pt>
                <c:pt idx="127">
                  <c:v>0.327235</c:v>
                </c:pt>
                <c:pt idx="128">
                  <c:v>0.40200000000000002</c:v>
                </c:pt>
                <c:pt idx="129">
                  <c:v>0.39351000000000003</c:v>
                </c:pt>
                <c:pt idx="130">
                  <c:v>0.232735</c:v>
                </c:pt>
                <c:pt idx="131">
                  <c:v>0.41850999999999999</c:v>
                </c:pt>
                <c:pt idx="132">
                  <c:v>0.33448500000000003</c:v>
                </c:pt>
                <c:pt idx="133">
                  <c:v>0.31679000000000002</c:v>
                </c:pt>
                <c:pt idx="134">
                  <c:v>0.299595</c:v>
                </c:pt>
                <c:pt idx="135">
                  <c:v>0.37578</c:v>
                </c:pt>
                <c:pt idx="136">
                  <c:v>0.38231999999999999</c:v>
                </c:pt>
                <c:pt idx="137">
                  <c:v>0.44477500000000003</c:v>
                </c:pt>
                <c:pt idx="138">
                  <c:v>0.23237000000000002</c:v>
                </c:pt>
                <c:pt idx="139">
                  <c:v>0.37504500000000002</c:v>
                </c:pt>
                <c:pt idx="140">
                  <c:v>0.30652500000000005</c:v>
                </c:pt>
                <c:pt idx="141">
                  <c:v>0.29058499999999998</c:v>
                </c:pt>
                <c:pt idx="142">
                  <c:v>0.30680499999999999</c:v>
                </c:pt>
                <c:pt idx="143">
                  <c:v>0.37479499999999999</c:v>
                </c:pt>
                <c:pt idx="144">
                  <c:v>0.24587000000000001</c:v>
                </c:pt>
                <c:pt idx="145">
                  <c:v>0.477385</c:v>
                </c:pt>
                <c:pt idx="146">
                  <c:v>0.35308499999999998</c:v>
                </c:pt>
                <c:pt idx="147">
                  <c:v>0.445465</c:v>
                </c:pt>
                <c:pt idx="148">
                  <c:v>0.29133500000000001</c:v>
                </c:pt>
                <c:pt idx="149">
                  <c:v>0.30752999999999997</c:v>
                </c:pt>
                <c:pt idx="150">
                  <c:v>0.26827000000000001</c:v>
                </c:pt>
                <c:pt idx="151">
                  <c:v>0.40559500000000004</c:v>
                </c:pt>
                <c:pt idx="152">
                  <c:v>0.41313</c:v>
                </c:pt>
                <c:pt idx="153">
                  <c:v>0.33882499999999999</c:v>
                </c:pt>
                <c:pt idx="154">
                  <c:v>0.25319000000000003</c:v>
                </c:pt>
                <c:pt idx="155">
                  <c:v>0.27474999999999999</c:v>
                </c:pt>
                <c:pt idx="156">
                  <c:v>0.32127</c:v>
                </c:pt>
                <c:pt idx="157">
                  <c:v>0.35183500000000001</c:v>
                </c:pt>
                <c:pt idx="158">
                  <c:v>0.24670500000000001</c:v>
                </c:pt>
                <c:pt idx="159">
                  <c:v>0.20641000000000001</c:v>
                </c:pt>
                <c:pt idx="160">
                  <c:v>0.36463000000000001</c:v>
                </c:pt>
                <c:pt idx="161">
                  <c:v>0.33951999999999999</c:v>
                </c:pt>
                <c:pt idx="162">
                  <c:v>0.37272</c:v>
                </c:pt>
                <c:pt idx="163">
                  <c:v>0.381465</c:v>
                </c:pt>
                <c:pt idx="164">
                  <c:v>0.32931500000000002</c:v>
                </c:pt>
                <c:pt idx="165">
                  <c:v>0.3644</c:v>
                </c:pt>
                <c:pt idx="166">
                  <c:v>0.31922</c:v>
                </c:pt>
                <c:pt idx="167">
                  <c:v>0.34825</c:v>
                </c:pt>
                <c:pt idx="168">
                  <c:v>0.22849999999999998</c:v>
                </c:pt>
                <c:pt idx="169">
                  <c:v>0.23079</c:v>
                </c:pt>
                <c:pt idx="170">
                  <c:v>0.23572500000000002</c:v>
                </c:pt>
                <c:pt idx="171">
                  <c:v>0.23766499999999999</c:v>
                </c:pt>
                <c:pt idx="172">
                  <c:v>0.23344999999999999</c:v>
                </c:pt>
                <c:pt idx="173">
                  <c:v>0.24596499999999999</c:v>
                </c:pt>
                <c:pt idx="174">
                  <c:v>0.230825</c:v>
                </c:pt>
                <c:pt idx="175">
                  <c:v>0.22933000000000001</c:v>
                </c:pt>
                <c:pt idx="176">
                  <c:v>0.23329</c:v>
                </c:pt>
                <c:pt idx="177">
                  <c:v>0.21157500000000001</c:v>
                </c:pt>
                <c:pt idx="178">
                  <c:v>0.24204500000000001</c:v>
                </c:pt>
                <c:pt idx="179">
                  <c:v>0.22723500000000002</c:v>
                </c:pt>
                <c:pt idx="180">
                  <c:v>0.22972500000000001</c:v>
                </c:pt>
                <c:pt idx="181">
                  <c:v>0.22717999999999999</c:v>
                </c:pt>
                <c:pt idx="182">
                  <c:v>0.22394500000000001</c:v>
                </c:pt>
                <c:pt idx="183">
                  <c:v>0.22406000000000001</c:v>
                </c:pt>
                <c:pt idx="184">
                  <c:v>0.24051500000000001</c:v>
                </c:pt>
                <c:pt idx="185">
                  <c:v>0.24174499999999999</c:v>
                </c:pt>
                <c:pt idx="186">
                  <c:v>0.21939999999999998</c:v>
                </c:pt>
                <c:pt idx="187">
                  <c:v>0.214555</c:v>
                </c:pt>
                <c:pt idx="188">
                  <c:v>0.22384999999999999</c:v>
                </c:pt>
                <c:pt idx="189">
                  <c:v>0.218165</c:v>
                </c:pt>
                <c:pt idx="190">
                  <c:v>0.231545</c:v>
                </c:pt>
                <c:pt idx="191">
                  <c:v>0.22417999999999999</c:v>
                </c:pt>
                <c:pt idx="192">
                  <c:v>0.243475</c:v>
                </c:pt>
                <c:pt idx="193">
                  <c:v>0.23599999999999999</c:v>
                </c:pt>
                <c:pt idx="194">
                  <c:v>0.20762999999999998</c:v>
                </c:pt>
                <c:pt idx="195">
                  <c:v>0.20448</c:v>
                </c:pt>
                <c:pt idx="196">
                  <c:v>0.23514000000000002</c:v>
                </c:pt>
                <c:pt idx="197">
                  <c:v>0.228905</c:v>
                </c:pt>
                <c:pt idx="198">
                  <c:v>0.218805</c:v>
                </c:pt>
                <c:pt idx="199">
                  <c:v>0.23824999999999999</c:v>
                </c:pt>
                <c:pt idx="200">
                  <c:v>0.22983500000000001</c:v>
                </c:pt>
                <c:pt idx="201">
                  <c:v>0.207535</c:v>
                </c:pt>
                <c:pt idx="202">
                  <c:v>0.20071</c:v>
                </c:pt>
                <c:pt idx="203">
                  <c:v>0.21934999999999999</c:v>
                </c:pt>
                <c:pt idx="204">
                  <c:v>0.243725</c:v>
                </c:pt>
                <c:pt idx="205">
                  <c:v>0.19998500000000002</c:v>
                </c:pt>
                <c:pt idx="206">
                  <c:v>0.22388</c:v>
                </c:pt>
                <c:pt idx="207">
                  <c:v>0.34741</c:v>
                </c:pt>
                <c:pt idx="208">
                  <c:v>0.415045</c:v>
                </c:pt>
                <c:pt idx="209">
                  <c:v>0.38654500000000003</c:v>
                </c:pt>
                <c:pt idx="210">
                  <c:v>0.431255</c:v>
                </c:pt>
                <c:pt idx="211">
                  <c:v>0.43155500000000002</c:v>
                </c:pt>
                <c:pt idx="212">
                  <c:v>0.43068499999999998</c:v>
                </c:pt>
                <c:pt idx="213">
                  <c:v>0.406005</c:v>
                </c:pt>
                <c:pt idx="214">
                  <c:v>0.37965000000000004</c:v>
                </c:pt>
                <c:pt idx="215">
                  <c:v>0.37087000000000003</c:v>
                </c:pt>
                <c:pt idx="216">
                  <c:v>0.33518999999999999</c:v>
                </c:pt>
                <c:pt idx="217">
                  <c:v>0.36688999999999999</c:v>
                </c:pt>
                <c:pt idx="218">
                  <c:v>0.33259499999999997</c:v>
                </c:pt>
                <c:pt idx="219">
                  <c:v>0.39782000000000001</c:v>
                </c:pt>
                <c:pt idx="220">
                  <c:v>0.34168500000000002</c:v>
                </c:pt>
                <c:pt idx="221">
                  <c:v>0.38756000000000002</c:v>
                </c:pt>
                <c:pt idx="222">
                  <c:v>0.39122000000000001</c:v>
                </c:pt>
                <c:pt idx="223">
                  <c:v>0.40725</c:v>
                </c:pt>
                <c:pt idx="224">
                  <c:v>0.39305999999999996</c:v>
                </c:pt>
                <c:pt idx="225">
                  <c:v>0.42818000000000001</c:v>
                </c:pt>
                <c:pt idx="226">
                  <c:v>0.36716499999999996</c:v>
                </c:pt>
                <c:pt idx="227">
                  <c:v>0.40532499999999999</c:v>
                </c:pt>
                <c:pt idx="228">
                  <c:v>0.34169499999999997</c:v>
                </c:pt>
                <c:pt idx="229">
                  <c:v>0.37790500000000005</c:v>
                </c:pt>
                <c:pt idx="230">
                  <c:v>0.33886499999999997</c:v>
                </c:pt>
                <c:pt idx="231">
                  <c:v>0.37592500000000001</c:v>
                </c:pt>
                <c:pt idx="232">
                  <c:v>0.41924499999999998</c:v>
                </c:pt>
                <c:pt idx="233">
                  <c:v>0.33274000000000004</c:v>
                </c:pt>
                <c:pt idx="234">
                  <c:v>0.33942499999999998</c:v>
                </c:pt>
                <c:pt idx="235">
                  <c:v>0.41986000000000001</c:v>
                </c:pt>
                <c:pt idx="236">
                  <c:v>0.41611999999999999</c:v>
                </c:pt>
                <c:pt idx="237">
                  <c:v>0.403725</c:v>
                </c:pt>
                <c:pt idx="238">
                  <c:v>0.46706999999999999</c:v>
                </c:pt>
                <c:pt idx="239">
                  <c:v>0.41612499999999997</c:v>
                </c:pt>
                <c:pt idx="240">
                  <c:v>0.34536</c:v>
                </c:pt>
                <c:pt idx="241">
                  <c:v>0.32184000000000001</c:v>
                </c:pt>
                <c:pt idx="242">
                  <c:v>0.36433000000000004</c:v>
                </c:pt>
                <c:pt idx="243">
                  <c:v>0.33410499999999999</c:v>
                </c:pt>
                <c:pt idx="244">
                  <c:v>0.31717499999999998</c:v>
                </c:pt>
                <c:pt idx="245">
                  <c:v>0.38234499999999999</c:v>
                </c:pt>
                <c:pt idx="246">
                  <c:v>0.34543500000000005</c:v>
                </c:pt>
                <c:pt idx="247">
                  <c:v>0.3508</c:v>
                </c:pt>
                <c:pt idx="248">
                  <c:v>0.36139500000000002</c:v>
                </c:pt>
                <c:pt idx="249">
                  <c:v>0.42676500000000001</c:v>
                </c:pt>
                <c:pt idx="250">
                  <c:v>0.36976500000000001</c:v>
                </c:pt>
                <c:pt idx="251">
                  <c:v>0.44942000000000004</c:v>
                </c:pt>
                <c:pt idx="252">
                  <c:v>0.350215</c:v>
                </c:pt>
                <c:pt idx="253">
                  <c:v>0.46914</c:v>
                </c:pt>
                <c:pt idx="254">
                  <c:v>0.35825499999999999</c:v>
                </c:pt>
                <c:pt idx="255">
                  <c:v>0.35647499999999999</c:v>
                </c:pt>
                <c:pt idx="256">
                  <c:v>0.36704999999999999</c:v>
                </c:pt>
                <c:pt idx="257">
                  <c:v>0.31014999999999998</c:v>
                </c:pt>
                <c:pt idx="258">
                  <c:v>0.36109999999999998</c:v>
                </c:pt>
                <c:pt idx="259">
                  <c:v>0.27915499999999999</c:v>
                </c:pt>
                <c:pt idx="260">
                  <c:v>0.27183999999999997</c:v>
                </c:pt>
                <c:pt idx="261">
                  <c:v>0.30167999999999995</c:v>
                </c:pt>
                <c:pt idx="262">
                  <c:v>0.43910499999999997</c:v>
                </c:pt>
                <c:pt idx="263">
                  <c:v>0.37426500000000001</c:v>
                </c:pt>
                <c:pt idx="264">
                  <c:v>0.51688000000000001</c:v>
                </c:pt>
                <c:pt idx="265">
                  <c:v>0.34372999999999998</c:v>
                </c:pt>
                <c:pt idx="266">
                  <c:v>0.36067500000000002</c:v>
                </c:pt>
                <c:pt idx="267">
                  <c:v>0.31930000000000003</c:v>
                </c:pt>
                <c:pt idx="268">
                  <c:v>0.48147499999999999</c:v>
                </c:pt>
                <c:pt idx="269">
                  <c:v>0.39756000000000002</c:v>
                </c:pt>
                <c:pt idx="270">
                  <c:v>0.30460500000000001</c:v>
                </c:pt>
                <c:pt idx="271">
                  <c:v>0.48240499999999997</c:v>
                </c:pt>
                <c:pt idx="272">
                  <c:v>0.29978499999999997</c:v>
                </c:pt>
                <c:pt idx="273">
                  <c:v>0.36484499999999997</c:v>
                </c:pt>
                <c:pt idx="274">
                  <c:v>0.32189000000000001</c:v>
                </c:pt>
                <c:pt idx="275">
                  <c:v>0.36955000000000005</c:v>
                </c:pt>
                <c:pt idx="276">
                  <c:v>0.42996999999999996</c:v>
                </c:pt>
                <c:pt idx="277">
                  <c:v>0.48047499999999999</c:v>
                </c:pt>
                <c:pt idx="278">
                  <c:v>0.45081000000000004</c:v>
                </c:pt>
                <c:pt idx="279">
                  <c:v>0.42727000000000004</c:v>
                </c:pt>
                <c:pt idx="280">
                  <c:v>0.37251000000000001</c:v>
                </c:pt>
                <c:pt idx="281">
                  <c:v>0.444915</c:v>
                </c:pt>
                <c:pt idx="282">
                  <c:v>0.48764999999999997</c:v>
                </c:pt>
                <c:pt idx="283">
                  <c:v>0.38607999999999998</c:v>
                </c:pt>
                <c:pt idx="284">
                  <c:v>0.41794999999999999</c:v>
                </c:pt>
                <c:pt idx="285" formatCode="0.000">
                  <c:v>0.29496</c:v>
                </c:pt>
                <c:pt idx="286" formatCode="0.000">
                  <c:v>0.42991999999999997</c:v>
                </c:pt>
                <c:pt idx="287" formatCode="0.000">
                  <c:v>0.50061</c:v>
                </c:pt>
                <c:pt idx="288" formatCode="0.000">
                  <c:v>0.438525</c:v>
                </c:pt>
                <c:pt idx="289" formatCode="0.000">
                  <c:v>0.45067499999999999</c:v>
                </c:pt>
                <c:pt idx="290" formatCode="0.000">
                  <c:v>0.51546999999999998</c:v>
                </c:pt>
                <c:pt idx="291" formatCode="0.000">
                  <c:v>0.35427999999999998</c:v>
                </c:pt>
                <c:pt idx="292" formatCode="0.000">
                  <c:v>0.38550000000000001</c:v>
                </c:pt>
                <c:pt idx="293" formatCode="0.000">
                  <c:v>0.35287499999999999</c:v>
                </c:pt>
                <c:pt idx="294" formatCode="0.000">
                  <c:v>0.33871499999999999</c:v>
                </c:pt>
                <c:pt idx="295" formatCode="0.000">
                  <c:v>0.32502500000000001</c:v>
                </c:pt>
                <c:pt idx="296" formatCode="0.000">
                  <c:v>0.39128499999999999</c:v>
                </c:pt>
                <c:pt idx="297" formatCode="0.000">
                  <c:v>0.44573000000000002</c:v>
                </c:pt>
                <c:pt idx="298" formatCode="0.000">
                  <c:v>0.37091000000000002</c:v>
                </c:pt>
                <c:pt idx="299" formatCode="0.000">
                  <c:v>0.27585999999999999</c:v>
                </c:pt>
                <c:pt idx="300" formatCode="0.000">
                  <c:v>0.38058000000000003</c:v>
                </c:pt>
                <c:pt idx="301" formatCode="0.000">
                  <c:v>0.44440999999999997</c:v>
                </c:pt>
                <c:pt idx="302" formatCode="0.000">
                  <c:v>0.402665</c:v>
                </c:pt>
                <c:pt idx="303" formatCode="0.000">
                  <c:v>0.40071000000000001</c:v>
                </c:pt>
                <c:pt idx="304" formatCode="0.000">
                  <c:v>0.38178000000000001</c:v>
                </c:pt>
                <c:pt idx="305" formatCode="0.000">
                  <c:v>0.46637499999999998</c:v>
                </c:pt>
                <c:pt idx="306" formatCode="0.000">
                  <c:v>0.34365499999999999</c:v>
                </c:pt>
                <c:pt idx="307" formatCode="0.000">
                  <c:v>0.44835999999999998</c:v>
                </c:pt>
                <c:pt idx="308" formatCode="0.000">
                  <c:v>0.28298000000000001</c:v>
                </c:pt>
                <c:pt idx="309" formatCode="0.000">
                  <c:v>0.28512999999999999</c:v>
                </c:pt>
                <c:pt idx="310" formatCode="0.000">
                  <c:v>0.37624999999999997</c:v>
                </c:pt>
                <c:pt idx="311" formatCode="0.000">
                  <c:v>0.35753500000000005</c:v>
                </c:pt>
                <c:pt idx="312" formatCode="0.000">
                  <c:v>0.35365000000000002</c:v>
                </c:pt>
                <c:pt idx="313" formatCode="0.000">
                  <c:v>0.360925</c:v>
                </c:pt>
                <c:pt idx="314" formatCode="0.000">
                  <c:v>0.36577999999999999</c:v>
                </c:pt>
                <c:pt idx="315" formatCode="0.000">
                  <c:v>0.444855</c:v>
                </c:pt>
                <c:pt idx="316" formatCode="0.000">
                  <c:v>0.52327000000000001</c:v>
                </c:pt>
                <c:pt idx="317" formatCode="0.000">
                  <c:v>0.43269999999999997</c:v>
                </c:pt>
                <c:pt idx="318" formatCode="0.000">
                  <c:v>0.42932999999999999</c:v>
                </c:pt>
                <c:pt idx="319" formatCode="0.000">
                  <c:v>0.29245500000000002</c:v>
                </c:pt>
                <c:pt idx="320" formatCode="0.000">
                  <c:v>0.40466999999999997</c:v>
                </c:pt>
                <c:pt idx="321" formatCode="0.000">
                  <c:v>0.36461500000000002</c:v>
                </c:pt>
                <c:pt idx="322" formatCode="0.000">
                  <c:v>0.428035</c:v>
                </c:pt>
                <c:pt idx="323" formatCode="0.000">
                  <c:v>0.41292000000000001</c:v>
                </c:pt>
                <c:pt idx="324" formatCode="0.000">
                  <c:v>0.37889499999999998</c:v>
                </c:pt>
                <c:pt idx="325" formatCode="0.000">
                  <c:v>0.36092000000000002</c:v>
                </c:pt>
                <c:pt idx="326" formatCode="0.000">
                  <c:v>0.36031999999999997</c:v>
                </c:pt>
                <c:pt idx="327" formatCode="0.000">
                  <c:v>0.37689</c:v>
                </c:pt>
                <c:pt idx="328" formatCode="0.000">
                  <c:v>0.42111500000000002</c:v>
                </c:pt>
                <c:pt idx="329" formatCode="0.000">
                  <c:v>0.49767499999999998</c:v>
                </c:pt>
                <c:pt idx="330" formatCode="0.000">
                  <c:v>0.25443500000000002</c:v>
                </c:pt>
                <c:pt idx="331" formatCode="0.000">
                  <c:v>0.41440500000000002</c:v>
                </c:pt>
                <c:pt idx="332" formatCode="0.000">
                  <c:v>0.32759000000000005</c:v>
                </c:pt>
                <c:pt idx="333" formatCode="0.000">
                  <c:v>0.43276000000000003</c:v>
                </c:pt>
                <c:pt idx="334" formatCode="0.000">
                  <c:v>0.33446999999999999</c:v>
                </c:pt>
                <c:pt idx="335" formatCode="0.000">
                  <c:v>0.34320000000000001</c:v>
                </c:pt>
                <c:pt idx="336" formatCode="0.000">
                  <c:v>0.41758499999999998</c:v>
                </c:pt>
                <c:pt idx="337" formatCode="0.000">
                  <c:v>0.31548500000000002</c:v>
                </c:pt>
                <c:pt idx="338" formatCode="0.000">
                  <c:v>0.29061999999999999</c:v>
                </c:pt>
                <c:pt idx="339" formatCode="0.000">
                  <c:v>0.34524500000000002</c:v>
                </c:pt>
                <c:pt idx="340" formatCode="0.000">
                  <c:v>0.44683499999999998</c:v>
                </c:pt>
                <c:pt idx="341" formatCode="0.000">
                  <c:v>0.46955000000000002</c:v>
                </c:pt>
                <c:pt idx="342" formatCode="0.000">
                  <c:v>0.53588499999999994</c:v>
                </c:pt>
                <c:pt idx="343" formatCode="0.000">
                  <c:v>0.30067500000000003</c:v>
                </c:pt>
                <c:pt idx="344" formatCode="0.000">
                  <c:v>0.45409500000000003</c:v>
                </c:pt>
                <c:pt idx="345" formatCode="0.000">
                  <c:v>0.36456999999999995</c:v>
                </c:pt>
                <c:pt idx="346" formatCode="0.000">
                  <c:v>0.48763000000000001</c:v>
                </c:pt>
                <c:pt idx="347" formatCode="0.000">
                  <c:v>0.31475500000000001</c:v>
                </c:pt>
                <c:pt idx="348" formatCode="0.000">
                  <c:v>0.33572999999999997</c:v>
                </c:pt>
                <c:pt idx="349" formatCode="0.000">
                  <c:v>0.49268000000000001</c:v>
                </c:pt>
                <c:pt idx="350" formatCode="0.000">
                  <c:v>0.297595</c:v>
                </c:pt>
                <c:pt idx="351" formatCode="0.000">
                  <c:v>0.35919500000000004</c:v>
                </c:pt>
                <c:pt idx="352" formatCode="0.000">
                  <c:v>0.34126500000000004</c:v>
                </c:pt>
                <c:pt idx="353" formatCode="0.000">
                  <c:v>0.410495</c:v>
                </c:pt>
                <c:pt idx="354" formatCode="0.000">
                  <c:v>0.47181000000000001</c:v>
                </c:pt>
                <c:pt idx="355" formatCode="0.000">
                  <c:v>0.55159500000000006</c:v>
                </c:pt>
                <c:pt idx="356" formatCode="0.000">
                  <c:v>0.39274500000000001</c:v>
                </c:pt>
                <c:pt idx="357" formatCode="0.000">
                  <c:v>0.43351000000000001</c:v>
                </c:pt>
                <c:pt idx="358" formatCode="0.000">
                  <c:v>0.29050500000000001</c:v>
                </c:pt>
                <c:pt idx="359" formatCode="0.000">
                  <c:v>0.45412999999999998</c:v>
                </c:pt>
                <c:pt idx="360" formatCode="0.000">
                  <c:v>0.39156999999999997</c:v>
                </c:pt>
                <c:pt idx="361" formatCode="0.000">
                  <c:v>0.44787500000000002</c:v>
                </c:pt>
                <c:pt idx="362" formatCode="0.000">
                  <c:v>0.50451999999999997</c:v>
                </c:pt>
                <c:pt idx="363">
                  <c:v>0.36843999999999999</c:v>
                </c:pt>
                <c:pt idx="364">
                  <c:v>0.29282999999999998</c:v>
                </c:pt>
                <c:pt idx="365">
                  <c:v>0.39432</c:v>
                </c:pt>
                <c:pt idx="366">
                  <c:v>0.39244000000000001</c:v>
                </c:pt>
                <c:pt idx="367">
                  <c:v>0.383855</c:v>
                </c:pt>
                <c:pt idx="368">
                  <c:v>0.40937999999999997</c:v>
                </c:pt>
                <c:pt idx="369">
                  <c:v>0.25286000000000003</c:v>
                </c:pt>
                <c:pt idx="370">
                  <c:v>0.367535</c:v>
                </c:pt>
                <c:pt idx="371">
                  <c:v>0.33449499999999999</c:v>
                </c:pt>
                <c:pt idx="372">
                  <c:v>0.38797999999999999</c:v>
                </c:pt>
                <c:pt idx="373">
                  <c:v>0.26846000000000003</c:v>
                </c:pt>
                <c:pt idx="374">
                  <c:v>0.34782000000000002</c:v>
                </c:pt>
                <c:pt idx="375">
                  <c:v>0.40243499999999999</c:v>
                </c:pt>
                <c:pt idx="376">
                  <c:v>0.25990000000000002</c:v>
                </c:pt>
                <c:pt idx="377">
                  <c:v>0.31538500000000003</c:v>
                </c:pt>
                <c:pt idx="378">
                  <c:v>0.36973</c:v>
                </c:pt>
                <c:pt idx="379">
                  <c:v>0.40988999999999998</c:v>
                </c:pt>
                <c:pt idx="380">
                  <c:v>0.37411499999999998</c:v>
                </c:pt>
                <c:pt idx="381">
                  <c:v>0.43171999999999999</c:v>
                </c:pt>
                <c:pt idx="382">
                  <c:v>0.29525000000000001</c:v>
                </c:pt>
                <c:pt idx="383">
                  <c:v>0.40210000000000001</c:v>
                </c:pt>
                <c:pt idx="384">
                  <c:v>0.355715</c:v>
                </c:pt>
                <c:pt idx="385">
                  <c:v>0.44062000000000001</c:v>
                </c:pt>
                <c:pt idx="386">
                  <c:v>0.25325500000000001</c:v>
                </c:pt>
                <c:pt idx="387">
                  <c:v>0.30626500000000001</c:v>
                </c:pt>
                <c:pt idx="388">
                  <c:v>0.50805</c:v>
                </c:pt>
                <c:pt idx="389">
                  <c:v>0.27104</c:v>
                </c:pt>
                <c:pt idx="390">
                  <c:v>0.34494000000000002</c:v>
                </c:pt>
                <c:pt idx="391">
                  <c:v>0.31359999999999999</c:v>
                </c:pt>
                <c:pt idx="392">
                  <c:v>0.418045</c:v>
                </c:pt>
                <c:pt idx="393">
                  <c:v>0.37983</c:v>
                </c:pt>
                <c:pt idx="394">
                  <c:v>0.51329999999999998</c:v>
                </c:pt>
                <c:pt idx="395">
                  <c:v>0.36309999999999998</c:v>
                </c:pt>
                <c:pt idx="396">
                  <c:v>0.39505000000000001</c:v>
                </c:pt>
                <c:pt idx="397">
                  <c:v>0.31178499999999998</c:v>
                </c:pt>
                <c:pt idx="398">
                  <c:v>0.41576999999999997</c:v>
                </c:pt>
                <c:pt idx="399">
                  <c:v>0.30594500000000002</c:v>
                </c:pt>
                <c:pt idx="400">
                  <c:v>0.370305</c:v>
                </c:pt>
                <c:pt idx="401">
                  <c:v>0.44001000000000001</c:v>
                </c:pt>
                <c:pt idx="402">
                  <c:v>0.262015</c:v>
                </c:pt>
                <c:pt idx="403">
                  <c:v>0.43440000000000001</c:v>
                </c:pt>
                <c:pt idx="404">
                  <c:v>0.53615499999999994</c:v>
                </c:pt>
                <c:pt idx="405">
                  <c:v>0.43710500000000002</c:v>
                </c:pt>
                <c:pt idx="406">
                  <c:v>0.33761999999999998</c:v>
                </c:pt>
                <c:pt idx="407">
                  <c:v>0.38472499999999998</c:v>
                </c:pt>
                <c:pt idx="408">
                  <c:v>0.27505499999999999</c:v>
                </c:pt>
                <c:pt idx="409">
                  <c:v>0.35899999999999999</c:v>
                </c:pt>
                <c:pt idx="410">
                  <c:v>0.336395</c:v>
                </c:pt>
                <c:pt idx="411">
                  <c:v>0.36575000000000002</c:v>
                </c:pt>
                <c:pt idx="412">
                  <c:v>0.25075999999999998</c:v>
                </c:pt>
                <c:pt idx="413">
                  <c:v>0.42516999999999999</c:v>
                </c:pt>
                <c:pt idx="414">
                  <c:v>0.48234500000000002</c:v>
                </c:pt>
                <c:pt idx="415">
                  <c:v>0.23863500000000001</c:v>
                </c:pt>
                <c:pt idx="416">
                  <c:v>0.51232999999999995</c:v>
                </c:pt>
                <c:pt idx="417">
                  <c:v>0.54900499999999997</c:v>
                </c:pt>
                <c:pt idx="418">
                  <c:v>0.56898000000000004</c:v>
                </c:pt>
                <c:pt idx="419">
                  <c:v>0.34215499999999999</c:v>
                </c:pt>
                <c:pt idx="420">
                  <c:v>0.47982000000000002</c:v>
                </c:pt>
                <c:pt idx="421">
                  <c:v>0.40179999999999999</c:v>
                </c:pt>
                <c:pt idx="422">
                  <c:v>0.37842500000000001</c:v>
                </c:pt>
                <c:pt idx="423">
                  <c:v>0.32341500000000001</c:v>
                </c:pt>
                <c:pt idx="424">
                  <c:v>0.35925499999999999</c:v>
                </c:pt>
                <c:pt idx="425">
                  <c:v>0.27712500000000001</c:v>
                </c:pt>
                <c:pt idx="426">
                  <c:v>0.27866999999999997</c:v>
                </c:pt>
                <c:pt idx="427">
                  <c:v>0.54973000000000005</c:v>
                </c:pt>
                <c:pt idx="428">
                  <c:v>0.29854999999999998</c:v>
                </c:pt>
                <c:pt idx="429">
                  <c:v>0.38155499999999998</c:v>
                </c:pt>
                <c:pt idx="430">
                  <c:v>0.35328499999999996</c:v>
                </c:pt>
                <c:pt idx="431">
                  <c:v>0.45323999999999998</c:v>
                </c:pt>
                <c:pt idx="432">
                  <c:v>0.46102500000000002</c:v>
                </c:pt>
                <c:pt idx="433">
                  <c:v>0.62888499999999992</c:v>
                </c:pt>
                <c:pt idx="434">
                  <c:v>0.51383500000000004</c:v>
                </c:pt>
                <c:pt idx="435">
                  <c:v>0.38175999999999999</c:v>
                </c:pt>
                <c:pt idx="436">
                  <c:v>0.31237000000000004</c:v>
                </c:pt>
                <c:pt idx="437">
                  <c:v>0.52837500000000004</c:v>
                </c:pt>
                <c:pt idx="438">
                  <c:v>0.28503000000000001</c:v>
                </c:pt>
                <c:pt idx="439">
                  <c:v>0.36485999999999996</c:v>
                </c:pt>
                <c:pt idx="440">
                  <c:v>0.46227499999999999</c:v>
                </c:pt>
                <c:pt idx="441" formatCode="0.000">
                  <c:v>0.36605500000000002</c:v>
                </c:pt>
                <c:pt idx="442" formatCode="0.000">
                  <c:v>0.39441000000000004</c:v>
                </c:pt>
                <c:pt idx="443" formatCode="0.000">
                  <c:v>0.34470000000000001</c:v>
                </c:pt>
                <c:pt idx="444" formatCode="0.000">
                  <c:v>0.38639499999999999</c:v>
                </c:pt>
                <c:pt idx="445" formatCode="0.000">
                  <c:v>0.36491000000000001</c:v>
                </c:pt>
                <c:pt idx="446" formatCode="0.000">
                  <c:v>0.32488499999999998</c:v>
                </c:pt>
                <c:pt idx="447" formatCode="0.000">
                  <c:v>0.35986499999999999</c:v>
                </c:pt>
                <c:pt idx="448" formatCode="0.000">
                  <c:v>0.33309500000000003</c:v>
                </c:pt>
                <c:pt idx="449" formatCode="0.000">
                  <c:v>0.38932500000000003</c:v>
                </c:pt>
                <c:pt idx="450" formatCode="0.000">
                  <c:v>0.41839999999999999</c:v>
                </c:pt>
                <c:pt idx="451" formatCode="0.000">
                  <c:v>0.395675</c:v>
                </c:pt>
                <c:pt idx="452" formatCode="0.000">
                  <c:v>0.43832499999999996</c:v>
                </c:pt>
                <c:pt idx="453" formatCode="0.000">
                  <c:v>0.50919000000000003</c:v>
                </c:pt>
                <c:pt idx="454" formatCode="0.000">
                  <c:v>0.47390500000000002</c:v>
                </c:pt>
                <c:pt idx="455" formatCode="0.000">
                  <c:v>0.52890499999999996</c:v>
                </c:pt>
                <c:pt idx="456" formatCode="0.000">
                  <c:v>0.34493499999999999</c:v>
                </c:pt>
                <c:pt idx="457" formatCode="0.000">
                  <c:v>0.36577499999999996</c:v>
                </c:pt>
                <c:pt idx="458" formatCode="0.000">
                  <c:v>0.39174500000000001</c:v>
                </c:pt>
                <c:pt idx="459" formatCode="0.000">
                  <c:v>0.31308999999999998</c:v>
                </c:pt>
                <c:pt idx="460" formatCode="0.000">
                  <c:v>0.35735499999999998</c:v>
                </c:pt>
                <c:pt idx="461" formatCode="0.000">
                  <c:v>0.35885</c:v>
                </c:pt>
                <c:pt idx="462" formatCode="0.000">
                  <c:v>0.377085</c:v>
                </c:pt>
                <c:pt idx="463" formatCode="0.000">
                  <c:v>0.40773999999999999</c:v>
                </c:pt>
                <c:pt idx="464" formatCode="0.000">
                  <c:v>0.376475</c:v>
                </c:pt>
                <c:pt idx="465" formatCode="0.000">
                  <c:v>0.33176499999999998</c:v>
                </c:pt>
                <c:pt idx="466" formatCode="0.000">
                  <c:v>0.35855999999999999</c:v>
                </c:pt>
                <c:pt idx="467" formatCode="0.000">
                  <c:v>0.31872</c:v>
                </c:pt>
                <c:pt idx="468" formatCode="0.000">
                  <c:v>0.38329999999999997</c:v>
                </c:pt>
                <c:pt idx="469" formatCode="0.000">
                  <c:v>0.40923999999999999</c:v>
                </c:pt>
                <c:pt idx="470" formatCode="0.000">
                  <c:v>0.40676999999999996</c:v>
                </c:pt>
                <c:pt idx="471" formatCode="0.000">
                  <c:v>0.47054999999999997</c:v>
                </c:pt>
                <c:pt idx="472" formatCode="0.000">
                  <c:v>0.43703499999999995</c:v>
                </c:pt>
                <c:pt idx="473" formatCode="0.000">
                  <c:v>0.39456999999999998</c:v>
                </c:pt>
                <c:pt idx="474" formatCode="0.000">
                  <c:v>0.37417</c:v>
                </c:pt>
                <c:pt idx="475" formatCode="0.000">
                  <c:v>0.38046000000000002</c:v>
                </c:pt>
                <c:pt idx="476" formatCode="0.000">
                  <c:v>0.36645499999999998</c:v>
                </c:pt>
                <c:pt idx="477" formatCode="0.000">
                  <c:v>0.40720000000000001</c:v>
                </c:pt>
                <c:pt idx="478" formatCode="0.000">
                  <c:v>0.47251500000000002</c:v>
                </c:pt>
                <c:pt idx="479" formatCode="0.000">
                  <c:v>0.49184499999999998</c:v>
                </c:pt>
                <c:pt idx="480" formatCode="0.000">
                  <c:v>0.48278500000000002</c:v>
                </c:pt>
                <c:pt idx="481" formatCode="0.000">
                  <c:v>0.40672999999999998</c:v>
                </c:pt>
                <c:pt idx="482" formatCode="0.000">
                  <c:v>0.37423000000000001</c:v>
                </c:pt>
                <c:pt idx="483" formatCode="0.000">
                  <c:v>0.33404</c:v>
                </c:pt>
                <c:pt idx="484" formatCode="0.000">
                  <c:v>0.404505</c:v>
                </c:pt>
                <c:pt idx="485" formatCode="0.000">
                  <c:v>0.38499499999999998</c:v>
                </c:pt>
                <c:pt idx="486" formatCode="0.000">
                  <c:v>0.42091500000000004</c:v>
                </c:pt>
                <c:pt idx="487" formatCode="0.000">
                  <c:v>0.32071</c:v>
                </c:pt>
                <c:pt idx="488" formatCode="0.000">
                  <c:v>0.32111000000000001</c:v>
                </c:pt>
                <c:pt idx="489" formatCode="0.000">
                  <c:v>0.373365</c:v>
                </c:pt>
                <c:pt idx="490" formatCode="0.000">
                  <c:v>0.49956500000000004</c:v>
                </c:pt>
                <c:pt idx="491" formatCode="0.000">
                  <c:v>0.47419999999999995</c:v>
                </c:pt>
                <c:pt idx="492" formatCode="0.000">
                  <c:v>0.39256000000000002</c:v>
                </c:pt>
                <c:pt idx="493" formatCode="0.000">
                  <c:v>0.40648000000000001</c:v>
                </c:pt>
                <c:pt idx="494" formatCode="0.000">
                  <c:v>0.39505999999999997</c:v>
                </c:pt>
                <c:pt idx="495" formatCode="0.000">
                  <c:v>0.38800000000000001</c:v>
                </c:pt>
                <c:pt idx="496" formatCode="0.000">
                  <c:v>0.51680999999999999</c:v>
                </c:pt>
                <c:pt idx="497">
                  <c:v>0.36860499999999996</c:v>
                </c:pt>
                <c:pt idx="498">
                  <c:v>0.46821999999999997</c:v>
                </c:pt>
                <c:pt idx="499">
                  <c:v>0.39071500000000003</c:v>
                </c:pt>
                <c:pt idx="500">
                  <c:v>0.40337999999999996</c:v>
                </c:pt>
                <c:pt idx="501">
                  <c:v>0.37780999999999998</c:v>
                </c:pt>
                <c:pt idx="502">
                  <c:v>0.43019499999999999</c:v>
                </c:pt>
                <c:pt idx="503">
                  <c:v>0.44482500000000003</c:v>
                </c:pt>
                <c:pt idx="504">
                  <c:v>0.38022500000000004</c:v>
                </c:pt>
                <c:pt idx="505">
                  <c:v>0.37234999999999996</c:v>
                </c:pt>
                <c:pt idx="506">
                  <c:v>0.46930000000000005</c:v>
                </c:pt>
                <c:pt idx="507">
                  <c:v>0.45263999999999999</c:v>
                </c:pt>
                <c:pt idx="508">
                  <c:v>0.35731999999999997</c:v>
                </c:pt>
                <c:pt idx="509">
                  <c:v>0.43239499999999997</c:v>
                </c:pt>
                <c:pt idx="510">
                  <c:v>0.48938500000000001</c:v>
                </c:pt>
                <c:pt idx="511">
                  <c:v>0.357595</c:v>
                </c:pt>
                <c:pt idx="512">
                  <c:v>0.36495</c:v>
                </c:pt>
                <c:pt idx="513">
                  <c:v>0.41659000000000002</c:v>
                </c:pt>
                <c:pt idx="514">
                  <c:v>0.38311499999999998</c:v>
                </c:pt>
                <c:pt idx="515">
                  <c:v>0.40787000000000001</c:v>
                </c:pt>
                <c:pt idx="516">
                  <c:v>0.32042999999999999</c:v>
                </c:pt>
                <c:pt idx="517">
                  <c:v>0.34296499999999996</c:v>
                </c:pt>
                <c:pt idx="518">
                  <c:v>0.37098500000000001</c:v>
                </c:pt>
                <c:pt idx="519">
                  <c:v>0.41752500000000003</c:v>
                </c:pt>
                <c:pt idx="520">
                  <c:v>0.42157999999999995</c:v>
                </c:pt>
                <c:pt idx="521">
                  <c:v>0.38875000000000004</c:v>
                </c:pt>
                <c:pt idx="522">
                  <c:v>0.37618499999999999</c:v>
                </c:pt>
                <c:pt idx="523">
                  <c:v>0.356985</c:v>
                </c:pt>
                <c:pt idx="524">
                  <c:v>0.42975000000000002</c:v>
                </c:pt>
                <c:pt idx="525">
                  <c:v>0.37460000000000004</c:v>
                </c:pt>
                <c:pt idx="526">
                  <c:v>0.37931499999999996</c:v>
                </c:pt>
                <c:pt idx="527">
                  <c:v>0.41319</c:v>
                </c:pt>
                <c:pt idx="528">
                  <c:v>0.35702</c:v>
                </c:pt>
                <c:pt idx="529">
                  <c:v>0.36828499999999997</c:v>
                </c:pt>
                <c:pt idx="530">
                  <c:v>0.39866500000000005</c:v>
                </c:pt>
                <c:pt idx="531">
                  <c:v>0.35679499999999997</c:v>
                </c:pt>
                <c:pt idx="532">
                  <c:v>0.40368500000000002</c:v>
                </c:pt>
                <c:pt idx="533">
                  <c:v>0.41652</c:v>
                </c:pt>
                <c:pt idx="534">
                  <c:v>0.44726500000000002</c:v>
                </c:pt>
                <c:pt idx="535">
                  <c:v>0.45294500000000004</c:v>
                </c:pt>
                <c:pt idx="536">
                  <c:v>0.44550500000000004</c:v>
                </c:pt>
                <c:pt idx="537">
                  <c:v>0.458735</c:v>
                </c:pt>
                <c:pt idx="538">
                  <c:v>0.52278000000000002</c:v>
                </c:pt>
                <c:pt idx="539">
                  <c:v>0.35342499999999999</c:v>
                </c:pt>
                <c:pt idx="540">
                  <c:v>0.39763499999999996</c:v>
                </c:pt>
                <c:pt idx="541">
                  <c:v>0.38143499999999997</c:v>
                </c:pt>
                <c:pt idx="542">
                  <c:v>0.35812999999999995</c:v>
                </c:pt>
                <c:pt idx="543">
                  <c:v>0.31921500000000003</c:v>
                </c:pt>
                <c:pt idx="544">
                  <c:v>0.319415</c:v>
                </c:pt>
                <c:pt idx="545">
                  <c:v>0.34395999999999999</c:v>
                </c:pt>
                <c:pt idx="546">
                  <c:v>0.37527500000000003</c:v>
                </c:pt>
                <c:pt idx="547">
                  <c:v>0.36377000000000004</c:v>
                </c:pt>
                <c:pt idx="548">
                  <c:v>0.37827500000000003</c:v>
                </c:pt>
                <c:pt idx="549">
                  <c:v>0.34611500000000001</c:v>
                </c:pt>
                <c:pt idx="550">
                  <c:v>0.39063000000000003</c:v>
                </c:pt>
                <c:pt idx="551">
                  <c:v>0.35768</c:v>
                </c:pt>
                <c:pt idx="552">
                  <c:v>0.47096499999999997</c:v>
                </c:pt>
                <c:pt idx="553">
                  <c:v>0.38266</c:v>
                </c:pt>
                <c:pt idx="554">
                  <c:v>0.520285</c:v>
                </c:pt>
                <c:pt idx="555">
                  <c:v>0.38205</c:v>
                </c:pt>
                <c:pt idx="556">
                  <c:v>0.41114499999999998</c:v>
                </c:pt>
                <c:pt idx="557">
                  <c:v>0.42987999999999998</c:v>
                </c:pt>
                <c:pt idx="558">
                  <c:v>0.35916499999999996</c:v>
                </c:pt>
                <c:pt idx="559">
                  <c:v>0.37885999999999997</c:v>
                </c:pt>
                <c:pt idx="560">
                  <c:v>0.37525500000000001</c:v>
                </c:pt>
                <c:pt idx="561">
                  <c:v>0.44753999999999999</c:v>
                </c:pt>
                <c:pt idx="562">
                  <c:v>0.52304499999999998</c:v>
                </c:pt>
                <c:pt idx="563">
                  <c:v>0.387465</c:v>
                </c:pt>
                <c:pt idx="564">
                  <c:v>0.33017000000000002</c:v>
                </c:pt>
                <c:pt idx="565">
                  <c:v>0.46612500000000001</c:v>
                </c:pt>
                <c:pt idx="566">
                  <c:v>0.61399499999999996</c:v>
                </c:pt>
                <c:pt idx="567">
                  <c:v>0.38566</c:v>
                </c:pt>
                <c:pt idx="568">
                  <c:v>0.37996000000000002</c:v>
                </c:pt>
                <c:pt idx="569">
                  <c:v>0.32891500000000001</c:v>
                </c:pt>
                <c:pt idx="570">
                  <c:v>0.31925000000000003</c:v>
                </c:pt>
                <c:pt idx="571">
                  <c:v>0.35314000000000001</c:v>
                </c:pt>
                <c:pt idx="572">
                  <c:v>0.32511499999999999</c:v>
                </c:pt>
                <c:pt idx="573">
                  <c:v>0.34987500000000005</c:v>
                </c:pt>
                <c:pt idx="574">
                  <c:v>0.38785499999999995</c:v>
                </c:pt>
                <c:pt idx="575">
                  <c:v>0.43320500000000001</c:v>
                </c:pt>
                <c:pt idx="576">
                  <c:v>0.45159499999999997</c:v>
                </c:pt>
                <c:pt idx="577">
                  <c:v>0.32882999999999996</c:v>
                </c:pt>
                <c:pt idx="578">
                  <c:v>0.37175000000000002</c:v>
                </c:pt>
                <c:pt idx="579">
                  <c:v>0.31066000000000005</c:v>
                </c:pt>
                <c:pt idx="580">
                  <c:v>0.39454</c:v>
                </c:pt>
                <c:pt idx="581">
                  <c:v>0.35250000000000004</c:v>
                </c:pt>
                <c:pt idx="582">
                  <c:v>0.43045</c:v>
                </c:pt>
                <c:pt idx="583">
                  <c:v>0.40154999999999996</c:v>
                </c:pt>
                <c:pt idx="584">
                  <c:v>0.40598000000000001</c:v>
                </c:pt>
                <c:pt idx="585">
                  <c:v>0.38227500000000003</c:v>
                </c:pt>
                <c:pt idx="586">
                  <c:v>0.35906000000000005</c:v>
                </c:pt>
                <c:pt idx="587">
                  <c:v>0.35231499999999999</c:v>
                </c:pt>
                <c:pt idx="588">
                  <c:v>0.37365000000000004</c:v>
                </c:pt>
                <c:pt idx="589">
                  <c:v>0.44255500000000003</c:v>
                </c:pt>
                <c:pt idx="590">
                  <c:v>0.48192500000000005</c:v>
                </c:pt>
                <c:pt idx="591">
                  <c:v>0.46581</c:v>
                </c:pt>
                <c:pt idx="592">
                  <c:v>0.47504000000000002</c:v>
                </c:pt>
                <c:pt idx="593">
                  <c:v>0.47886000000000001</c:v>
                </c:pt>
                <c:pt idx="594">
                  <c:v>0.56534499999999999</c:v>
                </c:pt>
                <c:pt idx="595">
                  <c:v>0.29357500000000003</c:v>
                </c:pt>
                <c:pt idx="596">
                  <c:v>0.39446999999999999</c:v>
                </c:pt>
                <c:pt idx="597">
                  <c:v>0.33444499999999999</c:v>
                </c:pt>
                <c:pt idx="598">
                  <c:v>0.36666500000000002</c:v>
                </c:pt>
                <c:pt idx="599">
                  <c:v>0.31912499999999999</c:v>
                </c:pt>
                <c:pt idx="600">
                  <c:v>0.34223999999999999</c:v>
                </c:pt>
                <c:pt idx="601">
                  <c:v>0.37360499999999996</c:v>
                </c:pt>
                <c:pt idx="602">
                  <c:v>0.45196999999999998</c:v>
                </c:pt>
                <c:pt idx="603">
                  <c:v>0.414385</c:v>
                </c:pt>
                <c:pt idx="604">
                  <c:v>0.42296500000000004</c:v>
                </c:pt>
                <c:pt idx="605">
                  <c:v>0.38989499999999999</c:v>
                </c:pt>
                <c:pt idx="606">
                  <c:v>0.432</c:v>
                </c:pt>
                <c:pt idx="607">
                  <c:v>0.38194</c:v>
                </c:pt>
                <c:pt idx="608">
                  <c:v>0.59562500000000007</c:v>
                </c:pt>
                <c:pt idx="609">
                  <c:v>0.30458499999999999</c:v>
                </c:pt>
                <c:pt idx="610">
                  <c:v>0.51474500000000001</c:v>
                </c:pt>
                <c:pt idx="611">
                  <c:v>0.32432</c:v>
                </c:pt>
                <c:pt idx="612">
                  <c:v>0.34725499999999998</c:v>
                </c:pt>
                <c:pt idx="613">
                  <c:v>0.39580500000000002</c:v>
                </c:pt>
                <c:pt idx="614">
                  <c:v>0.37743000000000004</c:v>
                </c:pt>
                <c:pt idx="615">
                  <c:v>0.36759500000000001</c:v>
                </c:pt>
                <c:pt idx="616">
                  <c:v>0.39177499999999998</c:v>
                </c:pt>
                <c:pt idx="617">
                  <c:v>0.42845500000000003</c:v>
                </c:pt>
                <c:pt idx="618">
                  <c:v>0.46609499999999998</c:v>
                </c:pt>
                <c:pt idx="619">
                  <c:v>0.35082000000000002</c:v>
                </c:pt>
                <c:pt idx="620">
                  <c:v>0.29191</c:v>
                </c:pt>
                <c:pt idx="621">
                  <c:v>0.40456499999999995</c:v>
                </c:pt>
                <c:pt idx="622">
                  <c:v>0.56789000000000001</c:v>
                </c:pt>
                <c:pt idx="623">
                  <c:v>0.33394999999999997</c:v>
                </c:pt>
                <c:pt idx="624">
                  <c:v>0.29829499999999998</c:v>
                </c:pt>
                <c:pt idx="625">
                  <c:v>0.358435</c:v>
                </c:pt>
                <c:pt idx="626">
                  <c:v>0.28371999999999997</c:v>
                </c:pt>
                <c:pt idx="627">
                  <c:v>0.34162999999999999</c:v>
                </c:pt>
                <c:pt idx="628">
                  <c:v>0.286555</c:v>
                </c:pt>
                <c:pt idx="629">
                  <c:v>0.36446000000000001</c:v>
                </c:pt>
                <c:pt idx="630">
                  <c:v>0.38207500000000005</c:v>
                </c:pt>
                <c:pt idx="631">
                  <c:v>0.41896</c:v>
                </c:pt>
                <c:pt idx="632">
                  <c:v>0.42010500000000001</c:v>
                </c:pt>
                <c:pt idx="633">
                  <c:v>0.297155</c:v>
                </c:pt>
                <c:pt idx="634">
                  <c:v>0.39270000000000005</c:v>
                </c:pt>
                <c:pt idx="635">
                  <c:v>0.33850000000000002</c:v>
                </c:pt>
                <c:pt idx="636">
                  <c:v>0.486985</c:v>
                </c:pt>
                <c:pt idx="637">
                  <c:v>0.29374499999999998</c:v>
                </c:pt>
                <c:pt idx="638">
                  <c:v>0.39823500000000001</c:v>
                </c:pt>
                <c:pt idx="639">
                  <c:v>0.39747500000000002</c:v>
                </c:pt>
                <c:pt idx="640">
                  <c:v>0.332505</c:v>
                </c:pt>
                <c:pt idx="641">
                  <c:v>0.36641499999999999</c:v>
                </c:pt>
                <c:pt idx="642">
                  <c:v>0.36569499999999999</c:v>
                </c:pt>
                <c:pt idx="643">
                  <c:v>0.36086499999999999</c:v>
                </c:pt>
                <c:pt idx="644">
                  <c:v>0.38329000000000002</c:v>
                </c:pt>
                <c:pt idx="645">
                  <c:v>0.44205</c:v>
                </c:pt>
                <c:pt idx="646">
                  <c:v>0.45898499999999998</c:v>
                </c:pt>
                <c:pt idx="647">
                  <c:v>0.39880499999999997</c:v>
                </c:pt>
                <c:pt idx="648">
                  <c:v>0.452625</c:v>
                </c:pt>
                <c:pt idx="649">
                  <c:v>0.39707999999999999</c:v>
                </c:pt>
                <c:pt idx="650">
                  <c:v>0.54885499999999998</c:v>
                </c:pt>
                <c:pt idx="651">
                  <c:v>0.25129499999999999</c:v>
                </c:pt>
                <c:pt idx="652">
                  <c:v>0.35472500000000001</c:v>
                </c:pt>
                <c:pt idx="653">
                  <c:v>0.27898999999999996</c:v>
                </c:pt>
                <c:pt idx="654">
                  <c:v>0.340945</c:v>
                </c:pt>
                <c:pt idx="655">
                  <c:v>0.31864000000000003</c:v>
                </c:pt>
                <c:pt idx="656">
                  <c:v>0.34287499999999999</c:v>
                </c:pt>
                <c:pt idx="657">
                  <c:v>0.38313999999999998</c:v>
                </c:pt>
                <c:pt idx="658">
                  <c:v>0.44569000000000003</c:v>
                </c:pt>
                <c:pt idx="659">
                  <c:v>0.38786500000000002</c:v>
                </c:pt>
                <c:pt idx="660">
                  <c:v>0.37916499999999997</c:v>
                </c:pt>
                <c:pt idx="661">
                  <c:v>0.35788500000000001</c:v>
                </c:pt>
                <c:pt idx="662">
                  <c:v>0.38216</c:v>
                </c:pt>
                <c:pt idx="663">
                  <c:v>0.36690499999999998</c:v>
                </c:pt>
                <c:pt idx="664">
                  <c:v>0.56055500000000003</c:v>
                </c:pt>
                <c:pt idx="665">
                  <c:v>0.30255500000000002</c:v>
                </c:pt>
                <c:pt idx="666">
                  <c:v>0.473885</c:v>
                </c:pt>
                <c:pt idx="667">
                  <c:v>0.28429500000000002</c:v>
                </c:pt>
                <c:pt idx="668">
                  <c:v>0.39510499999999998</c:v>
                </c:pt>
                <c:pt idx="669">
                  <c:v>0.50676500000000002</c:v>
                </c:pt>
                <c:pt idx="670">
                  <c:v>0.48382000000000003</c:v>
                </c:pt>
                <c:pt idx="671">
                  <c:v>0.48233500000000001</c:v>
                </c:pt>
                <c:pt idx="672">
                  <c:v>0.48836499999999999</c:v>
                </c:pt>
                <c:pt idx="673">
                  <c:v>0.481155</c:v>
                </c:pt>
                <c:pt idx="674">
                  <c:v>0.40057500000000001</c:v>
                </c:pt>
                <c:pt idx="675">
                  <c:v>0.33765000000000001</c:v>
                </c:pt>
                <c:pt idx="676">
                  <c:v>0.274615</c:v>
                </c:pt>
                <c:pt idx="677">
                  <c:v>0.38902499999999995</c:v>
                </c:pt>
                <c:pt idx="678">
                  <c:v>0.59419500000000003</c:v>
                </c:pt>
                <c:pt idx="679">
                  <c:v>0.32572999999999996</c:v>
                </c:pt>
                <c:pt idx="680">
                  <c:v>0.33352999999999999</c:v>
                </c:pt>
                <c:pt idx="681">
                  <c:v>0.26435500000000001</c:v>
                </c:pt>
                <c:pt idx="682">
                  <c:v>0.30729000000000001</c:v>
                </c:pt>
                <c:pt idx="683">
                  <c:v>0.39824499999999996</c:v>
                </c:pt>
                <c:pt idx="684">
                  <c:v>0.27358000000000005</c:v>
                </c:pt>
                <c:pt idx="685">
                  <c:v>0.43374999999999997</c:v>
                </c:pt>
                <c:pt idx="686">
                  <c:v>0.52004500000000009</c:v>
                </c:pt>
                <c:pt idx="687">
                  <c:v>0.50512500000000005</c:v>
                </c:pt>
                <c:pt idx="688">
                  <c:v>0.42991000000000001</c:v>
                </c:pt>
                <c:pt idx="689">
                  <c:v>0.27309499999999998</c:v>
                </c:pt>
                <c:pt idx="690">
                  <c:v>0.51464500000000002</c:v>
                </c:pt>
                <c:pt idx="691">
                  <c:v>0.30313999999999997</c:v>
                </c:pt>
                <c:pt idx="692">
                  <c:v>0.51751500000000006</c:v>
                </c:pt>
                <c:pt idx="693">
                  <c:v>0.29020000000000001</c:v>
                </c:pt>
                <c:pt idx="694">
                  <c:v>0.37753999999999999</c:v>
                </c:pt>
                <c:pt idx="695">
                  <c:v>0.3256</c:v>
                </c:pt>
                <c:pt idx="696">
                  <c:v>0.38732500000000003</c:v>
                </c:pt>
                <c:pt idx="697">
                  <c:v>0.43127000000000004</c:v>
                </c:pt>
                <c:pt idx="698">
                  <c:v>0.45004500000000003</c:v>
                </c:pt>
                <c:pt idx="699">
                  <c:v>0.44349499999999997</c:v>
                </c:pt>
                <c:pt idx="700">
                  <c:v>0.52107000000000003</c:v>
                </c:pt>
                <c:pt idx="701">
                  <c:v>0.50216499999999997</c:v>
                </c:pt>
                <c:pt idx="702">
                  <c:v>0.41831499999999999</c:v>
                </c:pt>
                <c:pt idx="703">
                  <c:v>0.37085999999999997</c:v>
                </c:pt>
                <c:pt idx="704">
                  <c:v>0.42460999999999999</c:v>
                </c:pt>
                <c:pt idx="705">
                  <c:v>0.36870000000000003</c:v>
                </c:pt>
                <c:pt idx="706">
                  <c:v>0.58038000000000001</c:v>
                </c:pt>
                <c:pt idx="707">
                  <c:v>0.24703</c:v>
                </c:pt>
                <c:pt idx="708">
                  <c:v>0.35302</c:v>
                </c:pt>
                <c:pt idx="709">
                  <c:v>0.26289499999999999</c:v>
                </c:pt>
                <c:pt idx="710">
                  <c:v>0.35074</c:v>
                </c:pt>
                <c:pt idx="711">
                  <c:v>0.39490500000000001</c:v>
                </c:pt>
                <c:pt idx="712">
                  <c:v>0.44947000000000004</c:v>
                </c:pt>
                <c:pt idx="713">
                  <c:v>0.48399500000000001</c:v>
                </c:pt>
                <c:pt idx="714">
                  <c:v>0.55893999999999999</c:v>
                </c:pt>
                <c:pt idx="715">
                  <c:v>0.46696500000000002</c:v>
                </c:pt>
                <c:pt idx="716">
                  <c:v>0.37997500000000001</c:v>
                </c:pt>
                <c:pt idx="717">
                  <c:v>0.33981499999999998</c:v>
                </c:pt>
                <c:pt idx="718">
                  <c:v>0.38006000000000001</c:v>
                </c:pt>
                <c:pt idx="719">
                  <c:v>0.33558500000000002</c:v>
                </c:pt>
                <c:pt idx="720">
                  <c:v>0.61524000000000001</c:v>
                </c:pt>
                <c:pt idx="721">
                  <c:v>0.29398000000000002</c:v>
                </c:pt>
                <c:pt idx="722">
                  <c:v>0.56950999999999996</c:v>
                </c:pt>
                <c:pt idx="723">
                  <c:v>0.25783</c:v>
                </c:pt>
                <c:pt idx="724">
                  <c:v>0.35353500000000004</c:v>
                </c:pt>
                <c:pt idx="725">
                  <c:v>0.53801999999999994</c:v>
                </c:pt>
                <c:pt idx="726">
                  <c:v>0.60672999999999999</c:v>
                </c:pt>
                <c:pt idx="727">
                  <c:v>0.62741000000000002</c:v>
                </c:pt>
                <c:pt idx="728">
                  <c:v>0.64495000000000002</c:v>
                </c:pt>
                <c:pt idx="729">
                  <c:v>0.54594999999999994</c:v>
                </c:pt>
                <c:pt idx="730">
                  <c:v>0.38495000000000001</c:v>
                </c:pt>
                <c:pt idx="731">
                  <c:v>0.29369999999999996</c:v>
                </c:pt>
                <c:pt idx="732">
                  <c:v>0.25528000000000001</c:v>
                </c:pt>
                <c:pt idx="733">
                  <c:v>0.35387000000000002</c:v>
                </c:pt>
                <c:pt idx="734">
                  <c:v>0.66997499999999999</c:v>
                </c:pt>
                <c:pt idx="735">
                  <c:v>0.29237500000000005</c:v>
                </c:pt>
                <c:pt idx="736">
                  <c:v>0.34961999999999999</c:v>
                </c:pt>
                <c:pt idx="737">
                  <c:v>0.24959999999999999</c:v>
                </c:pt>
                <c:pt idx="738">
                  <c:v>0.30198999999999998</c:v>
                </c:pt>
                <c:pt idx="739">
                  <c:v>0.48697000000000001</c:v>
                </c:pt>
                <c:pt idx="740">
                  <c:v>0.23769000000000001</c:v>
                </c:pt>
                <c:pt idx="741">
                  <c:v>0.5670949999999999</c:v>
                </c:pt>
                <c:pt idx="742">
                  <c:v>0.67681999999999998</c:v>
                </c:pt>
                <c:pt idx="743">
                  <c:v>0.55001</c:v>
                </c:pt>
                <c:pt idx="744">
                  <c:v>0.38034499999999999</c:v>
                </c:pt>
                <c:pt idx="745">
                  <c:v>0.25629999999999997</c:v>
                </c:pt>
                <c:pt idx="746">
                  <c:v>0.614425</c:v>
                </c:pt>
                <c:pt idx="747">
                  <c:v>0.31218000000000001</c:v>
                </c:pt>
                <c:pt idx="748">
                  <c:v>0.67684</c:v>
                </c:pt>
                <c:pt idx="749">
                  <c:v>0.270675</c:v>
                </c:pt>
                <c:pt idx="750">
                  <c:v>0.36191000000000001</c:v>
                </c:pt>
                <c:pt idx="751">
                  <c:v>0.28452</c:v>
                </c:pt>
                <c:pt idx="752">
                  <c:v>0.38485000000000003</c:v>
                </c:pt>
                <c:pt idx="753">
                  <c:v>0.46819500000000003</c:v>
                </c:pt>
                <c:pt idx="754">
                  <c:v>0.53191999999999995</c:v>
                </c:pt>
                <c:pt idx="755">
                  <c:v>0.52752500000000002</c:v>
                </c:pt>
                <c:pt idx="756">
                  <c:v>0.63082499999999997</c:v>
                </c:pt>
                <c:pt idx="757">
                  <c:v>0.58867500000000006</c:v>
                </c:pt>
                <c:pt idx="758">
                  <c:v>0.38286500000000001</c:v>
                </c:pt>
                <c:pt idx="759">
                  <c:v>0.33716499999999999</c:v>
                </c:pt>
                <c:pt idx="760">
                  <c:v>0.388795</c:v>
                </c:pt>
                <c:pt idx="761">
                  <c:v>0.34995500000000002</c:v>
                </c:pt>
                <c:pt idx="762">
                  <c:v>0.65766499999999994</c:v>
                </c:pt>
                <c:pt idx="763">
                  <c:v>0.25075000000000003</c:v>
                </c:pt>
                <c:pt idx="764">
                  <c:v>0.35486499999999999</c:v>
                </c:pt>
                <c:pt idx="765">
                  <c:v>0.24828</c:v>
                </c:pt>
                <c:pt idx="766">
                  <c:v>0.34573500000000001</c:v>
                </c:pt>
                <c:pt idx="767">
                  <c:v>0.44835999999999998</c:v>
                </c:pt>
                <c:pt idx="768">
                  <c:v>0.56269000000000002</c:v>
                </c:pt>
                <c:pt idx="769">
                  <c:v>0.57702500000000001</c:v>
                </c:pt>
                <c:pt idx="770">
                  <c:v>0.62418499999999999</c:v>
                </c:pt>
                <c:pt idx="771">
                  <c:v>0.52969500000000003</c:v>
                </c:pt>
                <c:pt idx="772">
                  <c:v>0.37214999999999998</c:v>
                </c:pt>
                <c:pt idx="773">
                  <c:v>0.29618999999999995</c:v>
                </c:pt>
                <c:pt idx="774">
                  <c:v>0.339895</c:v>
                </c:pt>
                <c:pt idx="775">
                  <c:v>0.30621999999999999</c:v>
                </c:pt>
                <c:pt idx="776">
                  <c:v>0.62511000000000005</c:v>
                </c:pt>
                <c:pt idx="777">
                  <c:v>0.49506</c:v>
                </c:pt>
                <c:pt idx="778">
                  <c:v>0.32012000000000002</c:v>
                </c:pt>
                <c:pt idx="779">
                  <c:v>0.49234</c:v>
                </c:pt>
                <c:pt idx="780">
                  <c:v>0.31380999999999998</c:v>
                </c:pt>
                <c:pt idx="781">
                  <c:v>0.54025999999999996</c:v>
                </c:pt>
                <c:pt idx="782">
                  <c:v>0.48631999999999997</c:v>
                </c:pt>
                <c:pt idx="783">
                  <c:v>0.49695</c:v>
                </c:pt>
                <c:pt idx="784">
                  <c:v>0.23372000000000001</c:v>
                </c:pt>
                <c:pt idx="785">
                  <c:v>0.46565000000000001</c:v>
                </c:pt>
                <c:pt idx="786">
                  <c:v>0.28179999999999999</c:v>
                </c:pt>
                <c:pt idx="787">
                  <c:v>0.40805000000000002</c:v>
                </c:pt>
                <c:pt idx="788">
                  <c:v>0.25929000000000002</c:v>
                </c:pt>
                <c:pt idx="789">
                  <c:v>0.41777999999999998</c:v>
                </c:pt>
                <c:pt idx="790">
                  <c:v>0.40914</c:v>
                </c:pt>
                <c:pt idx="791">
                  <c:v>0.41785</c:v>
                </c:pt>
                <c:pt idx="792">
                  <c:v>0.25153999999999999</c:v>
                </c:pt>
                <c:pt idx="793">
                  <c:v>0.44367000000000001</c:v>
                </c:pt>
                <c:pt idx="794">
                  <c:v>0.23502000000000001</c:v>
                </c:pt>
                <c:pt idx="795">
                  <c:v>0.41078999999999999</c:v>
                </c:pt>
                <c:pt idx="796">
                  <c:v>0.28563</c:v>
                </c:pt>
                <c:pt idx="797">
                  <c:v>0.38815</c:v>
                </c:pt>
                <c:pt idx="798">
                  <c:v>0.38861000000000001</c:v>
                </c:pt>
                <c:pt idx="799">
                  <c:v>0.40051999999999999</c:v>
                </c:pt>
                <c:pt idx="800">
                  <c:v>0.27240999999999999</c:v>
                </c:pt>
                <c:pt idx="801">
                  <c:v>0.48148999999999997</c:v>
                </c:pt>
                <c:pt idx="802">
                  <c:v>0.32834999999999998</c:v>
                </c:pt>
                <c:pt idx="803">
                  <c:v>0.48875000000000002</c:v>
                </c:pt>
                <c:pt idx="804">
                  <c:v>0.34333999999999998</c:v>
                </c:pt>
                <c:pt idx="805">
                  <c:v>0.54286000000000001</c:v>
                </c:pt>
                <c:pt idx="806">
                  <c:v>0.47400999999999999</c:v>
                </c:pt>
                <c:pt idx="807">
                  <c:v>0.50129000000000001</c:v>
                </c:pt>
                <c:pt idx="808">
                  <c:v>0.23658000000000001</c:v>
                </c:pt>
                <c:pt idx="809">
                  <c:v>0.45091999999999999</c:v>
                </c:pt>
                <c:pt idx="810">
                  <c:v>0.29361999999999999</c:v>
                </c:pt>
                <c:pt idx="811">
                  <c:v>0.40849000000000002</c:v>
                </c:pt>
                <c:pt idx="812">
                  <c:v>0.28160000000000002</c:v>
                </c:pt>
                <c:pt idx="813">
                  <c:v>0.44355</c:v>
                </c:pt>
                <c:pt idx="814">
                  <c:v>0.40066000000000002</c:v>
                </c:pt>
                <c:pt idx="815">
                  <c:v>0.42387000000000002</c:v>
                </c:pt>
                <c:pt idx="816">
                  <c:v>0.25080000000000002</c:v>
                </c:pt>
                <c:pt idx="817">
                  <c:v>0.45763999999999999</c:v>
                </c:pt>
                <c:pt idx="818">
                  <c:v>0.25645000000000001</c:v>
                </c:pt>
                <c:pt idx="819">
                  <c:v>0.43824000000000002</c:v>
                </c:pt>
                <c:pt idx="820">
                  <c:v>0.31652999999999998</c:v>
                </c:pt>
                <c:pt idx="821">
                  <c:v>0.38450000000000001</c:v>
                </c:pt>
                <c:pt idx="822">
                  <c:v>0.37603999999999999</c:v>
                </c:pt>
                <c:pt idx="823">
                  <c:v>0.39779999999999999</c:v>
                </c:pt>
                <c:pt idx="824">
                  <c:v>0.179255</c:v>
                </c:pt>
                <c:pt idx="825">
                  <c:v>0.187</c:v>
                </c:pt>
                <c:pt idx="826">
                  <c:v>0.187745</c:v>
                </c:pt>
                <c:pt idx="827">
                  <c:v>0.19061</c:v>
                </c:pt>
                <c:pt idx="828">
                  <c:v>0.19963</c:v>
                </c:pt>
                <c:pt idx="829">
                  <c:v>0.20355000000000001</c:v>
                </c:pt>
                <c:pt idx="830">
                  <c:v>0.19666499999999998</c:v>
                </c:pt>
                <c:pt idx="831">
                  <c:v>0.20411499999999999</c:v>
                </c:pt>
                <c:pt idx="832">
                  <c:v>0.191465</c:v>
                </c:pt>
                <c:pt idx="833">
                  <c:v>0.18931500000000001</c:v>
                </c:pt>
                <c:pt idx="834">
                  <c:v>0.21035000000000001</c:v>
                </c:pt>
                <c:pt idx="835">
                  <c:v>0.17738999999999999</c:v>
                </c:pt>
                <c:pt idx="836">
                  <c:v>0.17567500000000003</c:v>
                </c:pt>
                <c:pt idx="837">
                  <c:v>0.20166000000000001</c:v>
                </c:pt>
                <c:pt idx="838">
                  <c:v>0.20352999999999999</c:v>
                </c:pt>
                <c:pt idx="839">
                  <c:v>0.20722000000000002</c:v>
                </c:pt>
                <c:pt idx="840">
                  <c:v>0.20207999999999998</c:v>
                </c:pt>
                <c:pt idx="841">
                  <c:v>0.20397999999999999</c:v>
                </c:pt>
                <c:pt idx="842">
                  <c:v>0.20056000000000002</c:v>
                </c:pt>
                <c:pt idx="843">
                  <c:v>0.20455999999999999</c:v>
                </c:pt>
                <c:pt idx="844">
                  <c:v>0.197765</c:v>
                </c:pt>
                <c:pt idx="845">
                  <c:v>0.193305</c:v>
                </c:pt>
                <c:pt idx="846">
                  <c:v>0.18624499999999999</c:v>
                </c:pt>
                <c:pt idx="847">
                  <c:v>0.20741000000000001</c:v>
                </c:pt>
                <c:pt idx="848">
                  <c:v>0.20780999999999999</c:v>
                </c:pt>
                <c:pt idx="849">
                  <c:v>0.20341000000000001</c:v>
                </c:pt>
                <c:pt idx="850">
                  <c:v>0.21809499999999998</c:v>
                </c:pt>
                <c:pt idx="851">
                  <c:v>0.19681500000000002</c:v>
                </c:pt>
                <c:pt idx="852">
                  <c:v>0.21559</c:v>
                </c:pt>
                <c:pt idx="853">
                  <c:v>0.21226500000000001</c:v>
                </c:pt>
                <c:pt idx="854">
                  <c:v>0.19236500000000001</c:v>
                </c:pt>
                <c:pt idx="855">
                  <c:v>0.21530500000000002</c:v>
                </c:pt>
                <c:pt idx="856">
                  <c:v>0.20893</c:v>
                </c:pt>
                <c:pt idx="857">
                  <c:v>0.18032999999999999</c:v>
                </c:pt>
                <c:pt idx="858">
                  <c:v>0.2112</c:v>
                </c:pt>
                <c:pt idx="859">
                  <c:v>0.18969999999999998</c:v>
                </c:pt>
                <c:pt idx="860">
                  <c:v>0.20147999999999999</c:v>
                </c:pt>
                <c:pt idx="861">
                  <c:v>0.183305</c:v>
                </c:pt>
                <c:pt idx="862">
                  <c:v>0.20435</c:v>
                </c:pt>
                <c:pt idx="863" formatCode="0.000">
                  <c:v>0.17534</c:v>
                </c:pt>
                <c:pt idx="864" formatCode="0.000">
                  <c:v>0.21040999999999999</c:v>
                </c:pt>
                <c:pt idx="865" formatCode="0.000">
                  <c:v>0.19070500000000001</c:v>
                </c:pt>
                <c:pt idx="866" formatCode="0.000">
                  <c:v>0.225965</c:v>
                </c:pt>
                <c:pt idx="867" formatCode="0.000">
                  <c:v>0.21457500000000002</c:v>
                </c:pt>
                <c:pt idx="868" formatCode="0.000">
                  <c:v>0.19312499999999999</c:v>
                </c:pt>
                <c:pt idx="869" formatCode="0.000">
                  <c:v>0.19758999999999999</c:v>
                </c:pt>
                <c:pt idx="870" formatCode="0.000">
                  <c:v>0.20266499999999998</c:v>
                </c:pt>
                <c:pt idx="871" formatCode="0.000">
                  <c:v>0.21005000000000001</c:v>
                </c:pt>
                <c:pt idx="872" formatCode="0.000">
                  <c:v>0.182145</c:v>
                </c:pt>
                <c:pt idx="873" formatCode="0.000">
                  <c:v>0.207705</c:v>
                </c:pt>
                <c:pt idx="874" formatCode="0.000">
                  <c:v>0.20527000000000001</c:v>
                </c:pt>
                <c:pt idx="875" formatCode="0.000">
                  <c:v>0.194635</c:v>
                </c:pt>
                <c:pt idx="876" formatCode="0.000">
                  <c:v>0.18624499999999999</c:v>
                </c:pt>
                <c:pt idx="877" formatCode="0.000">
                  <c:v>0.23491000000000001</c:v>
                </c:pt>
                <c:pt idx="878" formatCode="0.000">
                  <c:v>0.2006</c:v>
                </c:pt>
                <c:pt idx="879" formatCode="0.000">
                  <c:v>0.19864999999999999</c:v>
                </c:pt>
                <c:pt idx="880" formatCode="0.000">
                  <c:v>0.206345</c:v>
                </c:pt>
                <c:pt idx="881" formatCode="0.000">
                  <c:v>0.22000999999999998</c:v>
                </c:pt>
                <c:pt idx="882" formatCode="0.000">
                  <c:v>0.22464499999999998</c:v>
                </c:pt>
                <c:pt idx="883" formatCode="0.000">
                  <c:v>0.19996</c:v>
                </c:pt>
                <c:pt idx="884" formatCode="0.000">
                  <c:v>0.23082999999999998</c:v>
                </c:pt>
                <c:pt idx="885" formatCode="0.000">
                  <c:v>0.239035</c:v>
                </c:pt>
                <c:pt idx="886" formatCode="0.000">
                  <c:v>0.23825000000000002</c:v>
                </c:pt>
                <c:pt idx="887" formatCode="0.000">
                  <c:v>0.20426</c:v>
                </c:pt>
                <c:pt idx="888" formatCode="0.000">
                  <c:v>0.19470999999999999</c:v>
                </c:pt>
                <c:pt idx="889" formatCode="0.000">
                  <c:v>0.21070499999999998</c:v>
                </c:pt>
                <c:pt idx="890" formatCode="0.000">
                  <c:v>0.21348499999999998</c:v>
                </c:pt>
                <c:pt idx="891" formatCode="0.000">
                  <c:v>0.18059500000000001</c:v>
                </c:pt>
                <c:pt idx="892" formatCode="0.000">
                  <c:v>0.20982499999999998</c:v>
                </c:pt>
                <c:pt idx="893" formatCode="0.000">
                  <c:v>0.210095</c:v>
                </c:pt>
                <c:pt idx="894" formatCode="0.000">
                  <c:v>0.23282</c:v>
                </c:pt>
                <c:pt idx="895" formatCode="0.000">
                  <c:v>0.21424499999999999</c:v>
                </c:pt>
                <c:pt idx="896" formatCode="0.000">
                  <c:v>0.20499499999999998</c:v>
                </c:pt>
                <c:pt idx="897" formatCode="0.000">
                  <c:v>0.200095</c:v>
                </c:pt>
                <c:pt idx="898" formatCode="0.000">
                  <c:v>0.218</c:v>
                </c:pt>
                <c:pt idx="899" formatCode="0.000">
                  <c:v>0.20738000000000001</c:v>
                </c:pt>
                <c:pt idx="900" formatCode="0.000">
                  <c:v>0.206895</c:v>
                </c:pt>
                <c:pt idx="901" formatCode="0.000">
                  <c:v>0.23295500000000002</c:v>
                </c:pt>
                <c:pt idx="902" formatCode="0.000">
                  <c:v>0.21433999999999997</c:v>
                </c:pt>
                <c:pt idx="903" formatCode="0.000">
                  <c:v>0.21260499999999999</c:v>
                </c:pt>
                <c:pt idx="904" formatCode="0.000">
                  <c:v>0.216665</c:v>
                </c:pt>
                <c:pt idx="905" formatCode="0.000">
                  <c:v>0.20271500000000001</c:v>
                </c:pt>
                <c:pt idx="906" formatCode="0.000">
                  <c:v>0.23107</c:v>
                </c:pt>
                <c:pt idx="907" formatCode="0.000">
                  <c:v>0.212145</c:v>
                </c:pt>
                <c:pt idx="908" formatCode="0.000">
                  <c:v>0.21737000000000001</c:v>
                </c:pt>
                <c:pt idx="909" formatCode="0.000">
                  <c:v>0.204485</c:v>
                </c:pt>
                <c:pt idx="910" formatCode="0.000">
                  <c:v>0.20668500000000001</c:v>
                </c:pt>
                <c:pt idx="911" formatCode="0.000">
                  <c:v>0.21474499999999999</c:v>
                </c:pt>
                <c:pt idx="912" formatCode="0.000">
                  <c:v>0.20696000000000001</c:v>
                </c:pt>
                <c:pt idx="913" formatCode="0.000">
                  <c:v>0.228875</c:v>
                </c:pt>
                <c:pt idx="914" formatCode="0.000">
                  <c:v>0.195135</c:v>
                </c:pt>
                <c:pt idx="915" formatCode="0.000">
                  <c:v>0.21482999999999999</c:v>
                </c:pt>
                <c:pt idx="916" formatCode="0.000">
                  <c:v>0.20871000000000001</c:v>
                </c:pt>
                <c:pt idx="917" formatCode="0.000">
                  <c:v>0.22622999999999999</c:v>
                </c:pt>
                <c:pt idx="918" formatCode="0.000">
                  <c:v>0.20135</c:v>
                </c:pt>
                <c:pt idx="919">
                  <c:v>0.19570499999999999</c:v>
                </c:pt>
                <c:pt idx="920">
                  <c:v>0.34026000000000001</c:v>
                </c:pt>
                <c:pt idx="921">
                  <c:v>0.19409999999999999</c:v>
                </c:pt>
                <c:pt idx="922">
                  <c:v>0.317135</c:v>
                </c:pt>
                <c:pt idx="923">
                  <c:v>0.32733499999999999</c:v>
                </c:pt>
                <c:pt idx="924">
                  <c:v>0.29939000000000004</c:v>
                </c:pt>
                <c:pt idx="925">
                  <c:v>0.34364</c:v>
                </c:pt>
                <c:pt idx="926">
                  <c:v>0.41287000000000001</c:v>
                </c:pt>
                <c:pt idx="927">
                  <c:v>0.33975</c:v>
                </c:pt>
                <c:pt idx="928">
                  <c:v>0.30471500000000001</c:v>
                </c:pt>
                <c:pt idx="929">
                  <c:v>0.21266000000000002</c:v>
                </c:pt>
                <c:pt idx="930">
                  <c:v>0.30923</c:v>
                </c:pt>
                <c:pt idx="931">
                  <c:v>0.31618499999999999</c:v>
                </c:pt>
                <c:pt idx="932">
                  <c:v>0.32384999999999997</c:v>
                </c:pt>
                <c:pt idx="933">
                  <c:v>0.227795</c:v>
                </c:pt>
                <c:pt idx="934">
                  <c:v>0.27204499999999998</c:v>
                </c:pt>
                <c:pt idx="935">
                  <c:v>0.21042</c:v>
                </c:pt>
                <c:pt idx="936">
                  <c:v>0.27643000000000001</c:v>
                </c:pt>
                <c:pt idx="937">
                  <c:v>0.35809999999999997</c:v>
                </c:pt>
                <c:pt idx="938">
                  <c:v>0.37248500000000001</c:v>
                </c:pt>
                <c:pt idx="939">
                  <c:v>0.38578000000000001</c:v>
                </c:pt>
                <c:pt idx="940">
                  <c:v>0.47537000000000001</c:v>
                </c:pt>
                <c:pt idx="941">
                  <c:v>0.41567999999999999</c:v>
                </c:pt>
                <c:pt idx="942">
                  <c:v>0.42444500000000002</c:v>
                </c:pt>
                <c:pt idx="943">
                  <c:v>0.22958499999999998</c:v>
                </c:pt>
                <c:pt idx="944">
                  <c:v>0.32665</c:v>
                </c:pt>
                <c:pt idx="945">
                  <c:v>0.36108499999999999</c:v>
                </c:pt>
                <c:pt idx="946">
                  <c:v>0.45423999999999998</c:v>
                </c:pt>
                <c:pt idx="947">
                  <c:v>0.20678000000000002</c:v>
                </c:pt>
                <c:pt idx="948">
                  <c:v>0.34304999999999997</c:v>
                </c:pt>
                <c:pt idx="949">
                  <c:v>0.26700499999999999</c:v>
                </c:pt>
                <c:pt idx="950">
                  <c:v>0.32030999999999998</c:v>
                </c:pt>
                <c:pt idx="951">
                  <c:v>0.36104499999999995</c:v>
                </c:pt>
                <c:pt idx="952">
                  <c:v>0.36660999999999999</c:v>
                </c:pt>
                <c:pt idx="953">
                  <c:v>0.31718500000000005</c:v>
                </c:pt>
                <c:pt idx="954">
                  <c:v>0.40654499999999999</c:v>
                </c:pt>
                <c:pt idx="955">
                  <c:v>0.42359999999999998</c:v>
                </c:pt>
                <c:pt idx="956">
                  <c:v>0.405115</c:v>
                </c:pt>
                <c:pt idx="957">
                  <c:v>0.32011999999999996</c:v>
                </c:pt>
                <c:pt idx="958">
                  <c:v>0.34775</c:v>
                </c:pt>
                <c:pt idx="959">
                  <c:v>0.37407999999999997</c:v>
                </c:pt>
                <c:pt idx="960">
                  <c:v>0.49479499999999998</c:v>
                </c:pt>
                <c:pt idx="961">
                  <c:v>0.26993499999999998</c:v>
                </c:pt>
                <c:pt idx="962">
                  <c:v>0.42057500000000003</c:v>
                </c:pt>
                <c:pt idx="963">
                  <c:v>0.27568500000000001</c:v>
                </c:pt>
                <c:pt idx="964">
                  <c:v>0.30669999999999997</c:v>
                </c:pt>
                <c:pt idx="965">
                  <c:v>0.37790999999999997</c:v>
                </c:pt>
                <c:pt idx="966">
                  <c:v>0.37470500000000001</c:v>
                </c:pt>
                <c:pt idx="967">
                  <c:v>0.41556499999999996</c:v>
                </c:pt>
                <c:pt idx="968">
                  <c:v>0.41425999999999996</c:v>
                </c:pt>
                <c:pt idx="969">
                  <c:v>0.423925</c:v>
                </c:pt>
                <c:pt idx="970">
                  <c:v>0.470165</c:v>
                </c:pt>
                <c:pt idx="971">
                  <c:v>0.36935499999999999</c:v>
                </c:pt>
                <c:pt idx="972">
                  <c:v>0.449685</c:v>
                </c:pt>
                <c:pt idx="973">
                  <c:v>0.41242999999999996</c:v>
                </c:pt>
                <c:pt idx="974">
                  <c:v>0.38254500000000002</c:v>
                </c:pt>
                <c:pt idx="975">
                  <c:v>0.23572499999999999</c:v>
                </c:pt>
                <c:pt idx="976">
                  <c:v>0.38107000000000002</c:v>
                </c:pt>
                <c:pt idx="977">
                  <c:v>0.213115</c:v>
                </c:pt>
                <c:pt idx="978">
                  <c:v>0.35733000000000004</c:v>
                </c:pt>
                <c:pt idx="979">
                  <c:v>0.38944500000000004</c:v>
                </c:pt>
                <c:pt idx="980">
                  <c:v>0.38647999999999999</c:v>
                </c:pt>
                <c:pt idx="981">
                  <c:v>0.48977499999999996</c:v>
                </c:pt>
                <c:pt idx="982">
                  <c:v>0.61206500000000008</c:v>
                </c:pt>
                <c:pt idx="983">
                  <c:v>0.43883499999999998</c:v>
                </c:pt>
                <c:pt idx="984">
                  <c:v>0.352155</c:v>
                </c:pt>
                <c:pt idx="985">
                  <c:v>0.23091</c:v>
                </c:pt>
                <c:pt idx="986">
                  <c:v>0.39399000000000001</c:v>
                </c:pt>
                <c:pt idx="987">
                  <c:v>0.39232999999999996</c:v>
                </c:pt>
                <c:pt idx="988">
                  <c:v>0.54038000000000008</c:v>
                </c:pt>
                <c:pt idx="989">
                  <c:v>0.19333</c:v>
                </c:pt>
                <c:pt idx="990">
                  <c:v>0.34533999999999998</c:v>
                </c:pt>
                <c:pt idx="991">
                  <c:v>0.23088500000000001</c:v>
                </c:pt>
                <c:pt idx="992">
                  <c:v>0.40185499999999996</c:v>
                </c:pt>
                <c:pt idx="993">
                  <c:v>0.416875</c:v>
                </c:pt>
                <c:pt idx="994">
                  <c:v>0.49329999999999996</c:v>
                </c:pt>
                <c:pt idx="995">
                  <c:v>0.56752000000000002</c:v>
                </c:pt>
                <c:pt idx="996">
                  <c:v>0.64674500000000001</c:v>
                </c:pt>
                <c:pt idx="997">
                  <c:v>0.47231000000000001</c:v>
                </c:pt>
                <c:pt idx="998">
                  <c:v>0.41042500000000004</c:v>
                </c:pt>
                <c:pt idx="999">
                  <c:v>0.26194000000000001</c:v>
                </c:pt>
                <c:pt idx="1000">
                  <c:v>0.37029500000000004</c:v>
                </c:pt>
                <c:pt idx="1001">
                  <c:v>0.38436000000000003</c:v>
                </c:pt>
                <c:pt idx="1002">
                  <c:v>0.52550999999999992</c:v>
                </c:pt>
                <c:pt idx="1003">
                  <c:v>0.24554499999999999</c:v>
                </c:pt>
                <c:pt idx="1004">
                  <c:v>0.39196999999999999</c:v>
                </c:pt>
                <c:pt idx="1005">
                  <c:v>0.306255</c:v>
                </c:pt>
                <c:pt idx="1006">
                  <c:v>0.36149999999999999</c:v>
                </c:pt>
                <c:pt idx="1007">
                  <c:v>0.46813000000000005</c:v>
                </c:pt>
                <c:pt idx="1008">
                  <c:v>0.51331499999999997</c:v>
                </c:pt>
                <c:pt idx="1009">
                  <c:v>0.387185</c:v>
                </c:pt>
                <c:pt idx="1010">
                  <c:v>0.588395</c:v>
                </c:pt>
                <c:pt idx="1011">
                  <c:v>0.57701000000000002</c:v>
                </c:pt>
                <c:pt idx="1012">
                  <c:v>0.44225500000000001</c:v>
                </c:pt>
                <c:pt idx="1013">
                  <c:v>0.298655</c:v>
                </c:pt>
                <c:pt idx="1014">
                  <c:v>0.33714</c:v>
                </c:pt>
                <c:pt idx="1015">
                  <c:v>0.43907499999999999</c:v>
                </c:pt>
                <c:pt idx="1016">
                  <c:v>0.59907500000000002</c:v>
                </c:pt>
                <c:pt idx="1017">
                  <c:v>0.22853999999999999</c:v>
                </c:pt>
                <c:pt idx="1018">
                  <c:v>0.39065</c:v>
                </c:pt>
                <c:pt idx="1019">
                  <c:v>0.24471000000000001</c:v>
                </c:pt>
                <c:pt idx="1020">
                  <c:v>0.34011999999999998</c:v>
                </c:pt>
                <c:pt idx="1021">
                  <c:v>0.391015</c:v>
                </c:pt>
                <c:pt idx="1022">
                  <c:v>0.43794</c:v>
                </c:pt>
                <c:pt idx="1023">
                  <c:v>0.55674500000000005</c:v>
                </c:pt>
                <c:pt idx="1024">
                  <c:v>0.52066999999999997</c:v>
                </c:pt>
                <c:pt idx="1025">
                  <c:v>0.45418000000000003</c:v>
                </c:pt>
                <c:pt idx="1026">
                  <c:v>0.44940999999999998</c:v>
                </c:pt>
                <c:pt idx="1027">
                  <c:v>0.33127000000000001</c:v>
                </c:pt>
                <c:pt idx="1028">
                  <c:v>0.45078499999999999</c:v>
                </c:pt>
                <c:pt idx="1029">
                  <c:v>0.38961000000000001</c:v>
                </c:pt>
                <c:pt idx="1030">
                  <c:v>0.50611499999999998</c:v>
                </c:pt>
                <c:pt idx="1031" formatCode="0.000">
                  <c:v>0.22601499999999999</c:v>
                </c:pt>
                <c:pt idx="1032" formatCode="0.000">
                  <c:v>0.20696999999999999</c:v>
                </c:pt>
                <c:pt idx="1033" formatCode="0.000">
                  <c:v>0.20400000000000001</c:v>
                </c:pt>
                <c:pt idx="1034" formatCode="0.000">
                  <c:v>0.25159999999999999</c:v>
                </c:pt>
                <c:pt idx="1035" formatCode="0.000">
                  <c:v>0.24353</c:v>
                </c:pt>
                <c:pt idx="1036" formatCode="0.000">
                  <c:v>0.20314500000000002</c:v>
                </c:pt>
                <c:pt idx="1037" formatCode="0.000">
                  <c:v>0.25273999999999996</c:v>
                </c:pt>
                <c:pt idx="1038" formatCode="0.000">
                  <c:v>0.21637000000000001</c:v>
                </c:pt>
                <c:pt idx="1039" formatCode="0.000">
                  <c:v>0.20591500000000001</c:v>
                </c:pt>
                <c:pt idx="1040" formatCode="0.000">
                  <c:v>0.23508000000000001</c:v>
                </c:pt>
                <c:pt idx="1041" formatCode="0.000">
                  <c:v>0.23961500000000002</c:v>
                </c:pt>
                <c:pt idx="1042" formatCode="0.000">
                  <c:v>0.21969</c:v>
                </c:pt>
                <c:pt idx="1043" formatCode="0.000">
                  <c:v>0.23147499999999999</c:v>
                </c:pt>
                <c:pt idx="1044" formatCode="0.000">
                  <c:v>0.25354500000000002</c:v>
                </c:pt>
                <c:pt idx="1045" formatCode="0.000">
                  <c:v>0.21917</c:v>
                </c:pt>
                <c:pt idx="1046" formatCode="0.000">
                  <c:v>0.21513499999999999</c:v>
                </c:pt>
                <c:pt idx="1047" formatCode="0.000">
                  <c:v>0.234875</c:v>
                </c:pt>
                <c:pt idx="1048" formatCode="0.000">
                  <c:v>0.222195</c:v>
                </c:pt>
                <c:pt idx="1049" formatCode="0.000">
                  <c:v>0.22417500000000001</c:v>
                </c:pt>
                <c:pt idx="1050" formatCode="0.000">
                  <c:v>0.20543</c:v>
                </c:pt>
                <c:pt idx="1051" formatCode="0.000">
                  <c:v>0.20627499999999999</c:v>
                </c:pt>
                <c:pt idx="1052" formatCode="0.000">
                  <c:v>0.21918500000000002</c:v>
                </c:pt>
                <c:pt idx="1053" formatCode="0.000">
                  <c:v>0.18522</c:v>
                </c:pt>
                <c:pt idx="1054" formatCode="0.000">
                  <c:v>0.21595500000000001</c:v>
                </c:pt>
                <c:pt idx="1055" formatCode="0.000">
                  <c:v>0.21468500000000001</c:v>
                </c:pt>
                <c:pt idx="1056" formatCode="0.000">
                  <c:v>0.20697499999999999</c:v>
                </c:pt>
                <c:pt idx="1057" formatCode="0.000">
                  <c:v>0.20249</c:v>
                </c:pt>
                <c:pt idx="1058" formatCode="0.000">
                  <c:v>0.22822999999999999</c:v>
                </c:pt>
                <c:pt idx="1059" formatCode="0.000">
                  <c:v>0.24131000000000002</c:v>
                </c:pt>
                <c:pt idx="1060" formatCode="0.000">
                  <c:v>0.20929500000000001</c:v>
                </c:pt>
                <c:pt idx="1061" formatCode="0.000">
                  <c:v>0.2114</c:v>
                </c:pt>
                <c:pt idx="1062" formatCode="0.000">
                  <c:v>0.22208</c:v>
                </c:pt>
                <c:pt idx="1063" formatCode="0.000">
                  <c:v>0.21398</c:v>
                </c:pt>
                <c:pt idx="1064" formatCode="0.000">
                  <c:v>0.22470000000000001</c:v>
                </c:pt>
                <c:pt idx="1065" formatCode="0.000">
                  <c:v>0.21903500000000001</c:v>
                </c:pt>
                <c:pt idx="1066" formatCode="0.000">
                  <c:v>0.22456500000000001</c:v>
                </c:pt>
                <c:pt idx="1067" formatCode="0.000">
                  <c:v>0.19728499999999999</c:v>
                </c:pt>
                <c:pt idx="1068" formatCode="0.000">
                  <c:v>0.23203499999999999</c:v>
                </c:pt>
                <c:pt idx="1069" formatCode="0.000">
                  <c:v>0.228905</c:v>
                </c:pt>
                <c:pt idx="1070" formatCode="0.000">
                  <c:v>0.2092</c:v>
                </c:pt>
                <c:pt idx="1071" formatCode="0.000">
                  <c:v>0.238065</c:v>
                </c:pt>
                <c:pt idx="1072" formatCode="0.000">
                  <c:v>0.22836000000000001</c:v>
                </c:pt>
                <c:pt idx="1073" formatCode="0.000">
                  <c:v>0.20812</c:v>
                </c:pt>
                <c:pt idx="1074" formatCode="0.000">
                  <c:v>0.22036499999999998</c:v>
                </c:pt>
                <c:pt idx="1075" formatCode="0.000">
                  <c:v>0.21973999999999999</c:v>
                </c:pt>
                <c:pt idx="1076" formatCode="0.000">
                  <c:v>0.23059499999999999</c:v>
                </c:pt>
                <c:pt idx="1077" formatCode="0.000">
                  <c:v>0.19500999999999999</c:v>
                </c:pt>
                <c:pt idx="1078" formatCode="0.000">
                  <c:v>0.20133499999999999</c:v>
                </c:pt>
                <c:pt idx="1079" formatCode="0.000">
                  <c:v>0.21270500000000001</c:v>
                </c:pt>
                <c:pt idx="1080" formatCode="0.000">
                  <c:v>0.23858499999999999</c:v>
                </c:pt>
                <c:pt idx="1081" formatCode="0.000">
                  <c:v>0.20465499999999998</c:v>
                </c:pt>
                <c:pt idx="1082" formatCode="0.000">
                  <c:v>0.19877499999999998</c:v>
                </c:pt>
                <c:pt idx="1083" formatCode="0.000">
                  <c:v>0.19467000000000001</c:v>
                </c:pt>
                <c:pt idx="1084" formatCode="0.000">
                  <c:v>0.21756</c:v>
                </c:pt>
                <c:pt idx="1085" formatCode="0.000">
                  <c:v>0.199155</c:v>
                </c:pt>
                <c:pt idx="1086" formatCode="0.000">
                  <c:v>0.22541</c:v>
                </c:pt>
                <c:pt idx="1087">
                  <c:v>0.274455</c:v>
                </c:pt>
                <c:pt idx="1088">
                  <c:v>0.29866000000000004</c:v>
                </c:pt>
                <c:pt idx="1089">
                  <c:v>0.23256499999999999</c:v>
                </c:pt>
                <c:pt idx="1090">
                  <c:v>0.33987499999999998</c:v>
                </c:pt>
                <c:pt idx="1091">
                  <c:v>0.34429999999999999</c:v>
                </c:pt>
                <c:pt idx="1092">
                  <c:v>0.25197999999999998</c:v>
                </c:pt>
                <c:pt idx="1093">
                  <c:v>0.35983500000000002</c:v>
                </c:pt>
                <c:pt idx="1094">
                  <c:v>0.31418000000000001</c:v>
                </c:pt>
                <c:pt idx="1095">
                  <c:v>0.28054999999999997</c:v>
                </c:pt>
                <c:pt idx="1096">
                  <c:v>0.33704500000000004</c:v>
                </c:pt>
                <c:pt idx="1097">
                  <c:v>0.38280000000000003</c:v>
                </c:pt>
                <c:pt idx="1098">
                  <c:v>0.28178499999999995</c:v>
                </c:pt>
                <c:pt idx="1099">
                  <c:v>0.29757500000000003</c:v>
                </c:pt>
                <c:pt idx="1100">
                  <c:v>0.34210499999999999</c:v>
                </c:pt>
                <c:pt idx="1101">
                  <c:v>0.27455000000000002</c:v>
                </c:pt>
                <c:pt idx="1102">
                  <c:v>0.27526</c:v>
                </c:pt>
                <c:pt idx="1103">
                  <c:v>0.27312500000000001</c:v>
                </c:pt>
                <c:pt idx="1104">
                  <c:v>0.27931499999999998</c:v>
                </c:pt>
                <c:pt idx="1105">
                  <c:v>0.31314500000000001</c:v>
                </c:pt>
                <c:pt idx="1106">
                  <c:v>0.28469</c:v>
                </c:pt>
                <c:pt idx="1107">
                  <c:v>0.32999000000000001</c:v>
                </c:pt>
                <c:pt idx="1108">
                  <c:v>0.30879000000000001</c:v>
                </c:pt>
                <c:pt idx="1109">
                  <c:v>0.25015500000000002</c:v>
                </c:pt>
                <c:pt idx="1110">
                  <c:v>0.32078499999999999</c:v>
                </c:pt>
                <c:pt idx="1111">
                  <c:v>0.30745499999999998</c:v>
                </c:pt>
                <c:pt idx="1112">
                  <c:v>0.34125</c:v>
                </c:pt>
                <c:pt idx="1113">
                  <c:v>0.28522500000000001</c:v>
                </c:pt>
                <c:pt idx="1114">
                  <c:v>0.32293499999999997</c:v>
                </c:pt>
                <c:pt idx="1115">
                  <c:v>0.31708999999999998</c:v>
                </c:pt>
                <c:pt idx="1116">
                  <c:v>0.21827999999999997</c:v>
                </c:pt>
                <c:pt idx="1117">
                  <c:v>0.24417</c:v>
                </c:pt>
                <c:pt idx="1118">
                  <c:v>0.31327499999999997</c:v>
                </c:pt>
                <c:pt idx="1119">
                  <c:v>0.31010500000000002</c:v>
                </c:pt>
                <c:pt idx="1120">
                  <c:v>0.31852000000000003</c:v>
                </c:pt>
                <c:pt idx="1121">
                  <c:v>0.27703</c:v>
                </c:pt>
                <c:pt idx="1122">
                  <c:v>0.29942000000000002</c:v>
                </c:pt>
                <c:pt idx="1123">
                  <c:v>0.26439000000000001</c:v>
                </c:pt>
                <c:pt idx="1124">
                  <c:v>0.31670500000000001</c:v>
                </c:pt>
                <c:pt idx="1125">
                  <c:v>0.29921500000000001</c:v>
                </c:pt>
                <c:pt idx="1126">
                  <c:v>0.328125</c:v>
                </c:pt>
                <c:pt idx="1127">
                  <c:v>0.33005499999999999</c:v>
                </c:pt>
                <c:pt idx="1128">
                  <c:v>0.33895500000000001</c:v>
                </c:pt>
                <c:pt idx="1129">
                  <c:v>0.26935500000000001</c:v>
                </c:pt>
                <c:pt idx="1130">
                  <c:v>0.27398499999999998</c:v>
                </c:pt>
                <c:pt idx="1131">
                  <c:v>0.28514499999999998</c:v>
                </c:pt>
                <c:pt idx="1132">
                  <c:v>0.28484999999999999</c:v>
                </c:pt>
                <c:pt idx="1133">
                  <c:v>0.28434499999999996</c:v>
                </c:pt>
                <c:pt idx="1134">
                  <c:v>0.26182499999999997</c:v>
                </c:pt>
                <c:pt idx="1135">
                  <c:v>0.28422500000000001</c:v>
                </c:pt>
                <c:pt idx="1136">
                  <c:v>0.32200499999999999</c:v>
                </c:pt>
                <c:pt idx="1137">
                  <c:v>0.28563</c:v>
                </c:pt>
                <c:pt idx="1138">
                  <c:v>0.27832500000000004</c:v>
                </c:pt>
                <c:pt idx="1139">
                  <c:v>0.24228</c:v>
                </c:pt>
                <c:pt idx="1140">
                  <c:v>0.27362500000000001</c:v>
                </c:pt>
                <c:pt idx="1141">
                  <c:v>0.24878500000000001</c:v>
                </c:pt>
                <c:pt idx="1142">
                  <c:v>0.30840000000000001</c:v>
                </c:pt>
                <c:pt idx="1143">
                  <c:v>0.25817499999999999</c:v>
                </c:pt>
                <c:pt idx="1144">
                  <c:v>0.41985</c:v>
                </c:pt>
                <c:pt idx="1145">
                  <c:v>0.37180000000000002</c:v>
                </c:pt>
                <c:pt idx="1146">
                  <c:v>0.47123999999999999</c:v>
                </c:pt>
                <c:pt idx="1147">
                  <c:v>0.51970499999999997</c:v>
                </c:pt>
                <c:pt idx="1148">
                  <c:v>0.43156</c:v>
                </c:pt>
                <c:pt idx="1149">
                  <c:v>0.54017000000000004</c:v>
                </c:pt>
                <c:pt idx="1150">
                  <c:v>0.51804499999999998</c:v>
                </c:pt>
                <c:pt idx="1151">
                  <c:v>0.45183000000000001</c:v>
                </c:pt>
                <c:pt idx="1152">
                  <c:v>0.51676999999999995</c:v>
                </c:pt>
                <c:pt idx="1153">
                  <c:v>0.56789000000000001</c:v>
                </c:pt>
                <c:pt idx="1154">
                  <c:v>0.41288000000000002</c:v>
                </c:pt>
                <c:pt idx="1155">
                  <c:v>0.52591500000000002</c:v>
                </c:pt>
                <c:pt idx="1156">
                  <c:v>0.56891999999999998</c:v>
                </c:pt>
                <c:pt idx="1157">
                  <c:v>0.33161000000000002</c:v>
                </c:pt>
                <c:pt idx="1158">
                  <c:v>0.48786499999999999</c:v>
                </c:pt>
                <c:pt idx="1159">
                  <c:v>0.46916999999999998</c:v>
                </c:pt>
                <c:pt idx="1160">
                  <c:v>0.43198500000000001</c:v>
                </c:pt>
                <c:pt idx="1161">
                  <c:v>0.54271500000000006</c:v>
                </c:pt>
                <c:pt idx="1162">
                  <c:v>0.47732000000000002</c:v>
                </c:pt>
                <c:pt idx="1163">
                  <c:v>0.60254000000000008</c:v>
                </c:pt>
                <c:pt idx="1164">
                  <c:v>0.59147499999999997</c:v>
                </c:pt>
                <c:pt idx="1165">
                  <c:v>0.41817499999999996</c:v>
                </c:pt>
                <c:pt idx="1166">
                  <c:v>0.57158500000000001</c:v>
                </c:pt>
                <c:pt idx="1167">
                  <c:v>0.43304500000000001</c:v>
                </c:pt>
                <c:pt idx="1168">
                  <c:v>0.48044000000000003</c:v>
                </c:pt>
                <c:pt idx="1169">
                  <c:v>0.41409499999999999</c:v>
                </c:pt>
                <c:pt idx="1170">
                  <c:v>0.50127500000000003</c:v>
                </c:pt>
                <c:pt idx="1171">
                  <c:v>0.36789499999999997</c:v>
                </c:pt>
                <c:pt idx="1172">
                  <c:v>0.53125</c:v>
                </c:pt>
                <c:pt idx="1173">
                  <c:v>0.26466000000000001</c:v>
                </c:pt>
                <c:pt idx="1174">
                  <c:v>0.32243500000000003</c:v>
                </c:pt>
                <c:pt idx="1175">
                  <c:v>0.42179500000000003</c:v>
                </c:pt>
                <c:pt idx="1176">
                  <c:v>0.54071000000000002</c:v>
                </c:pt>
                <c:pt idx="1177">
                  <c:v>0.37764999999999999</c:v>
                </c:pt>
                <c:pt idx="1178">
                  <c:v>0.43913000000000002</c:v>
                </c:pt>
                <c:pt idx="1179">
                  <c:v>0.30814999999999998</c:v>
                </c:pt>
                <c:pt idx="1180">
                  <c:v>0.45950000000000002</c:v>
                </c:pt>
                <c:pt idx="1181">
                  <c:v>0.43927500000000003</c:v>
                </c:pt>
                <c:pt idx="1182">
                  <c:v>0.42888999999999999</c:v>
                </c:pt>
                <c:pt idx="1183">
                  <c:v>0.47709500000000005</c:v>
                </c:pt>
                <c:pt idx="1184">
                  <c:v>0.52472000000000008</c:v>
                </c:pt>
                <c:pt idx="1185">
                  <c:v>0.308145</c:v>
                </c:pt>
                <c:pt idx="1186">
                  <c:v>0.44267000000000001</c:v>
                </c:pt>
                <c:pt idx="1187">
                  <c:v>0.55043500000000001</c:v>
                </c:pt>
                <c:pt idx="1188">
                  <c:v>0.428035</c:v>
                </c:pt>
                <c:pt idx="1189">
                  <c:v>0.450185</c:v>
                </c:pt>
                <c:pt idx="1190">
                  <c:v>0.53220500000000004</c:v>
                </c:pt>
                <c:pt idx="1191">
                  <c:v>0.51541999999999999</c:v>
                </c:pt>
                <c:pt idx="1192">
                  <c:v>0.45699000000000001</c:v>
                </c:pt>
                <c:pt idx="1193">
                  <c:v>0.45447499999999996</c:v>
                </c:pt>
                <c:pt idx="1194">
                  <c:v>0.40598999999999996</c:v>
                </c:pt>
                <c:pt idx="1195">
                  <c:v>0.31178499999999998</c:v>
                </c:pt>
                <c:pt idx="1196">
                  <c:v>0.40497</c:v>
                </c:pt>
                <c:pt idx="1197">
                  <c:v>0.29131000000000001</c:v>
                </c:pt>
                <c:pt idx="1198">
                  <c:v>0.59391499999999997</c:v>
                </c:pt>
                <c:pt idx="1199">
                  <c:v>0.278225</c:v>
                </c:pt>
                <c:pt idx="1200">
                  <c:v>0.48555999999999999</c:v>
                </c:pt>
                <c:pt idx="1201">
                  <c:v>0.54421000000000008</c:v>
                </c:pt>
                <c:pt idx="1202">
                  <c:v>0.64993999999999996</c:v>
                </c:pt>
                <c:pt idx="1203">
                  <c:v>0.67466000000000004</c:v>
                </c:pt>
                <c:pt idx="1204">
                  <c:v>0.62229000000000001</c:v>
                </c:pt>
                <c:pt idx="1205">
                  <c:v>0.70422999999999991</c:v>
                </c:pt>
                <c:pt idx="1206">
                  <c:v>0.67355999999999994</c:v>
                </c:pt>
                <c:pt idx="1207">
                  <c:v>0.53975499999999998</c:v>
                </c:pt>
                <c:pt idx="1208">
                  <c:v>0.64800499999999994</c:v>
                </c:pt>
                <c:pt idx="1209">
                  <c:v>0.73574000000000006</c:v>
                </c:pt>
                <c:pt idx="1210">
                  <c:v>0.62524000000000002</c:v>
                </c:pt>
                <c:pt idx="1211">
                  <c:v>0.68518999999999997</c:v>
                </c:pt>
                <c:pt idx="1212">
                  <c:v>0.71426499999999993</c:v>
                </c:pt>
                <c:pt idx="1213">
                  <c:v>0.37626499999999996</c:v>
                </c:pt>
                <c:pt idx="1214">
                  <c:v>0.60684000000000005</c:v>
                </c:pt>
                <c:pt idx="1215">
                  <c:v>0.57823500000000005</c:v>
                </c:pt>
                <c:pt idx="1216">
                  <c:v>0.613205</c:v>
                </c:pt>
                <c:pt idx="1217">
                  <c:v>0.65822500000000006</c:v>
                </c:pt>
                <c:pt idx="1218">
                  <c:v>0.63349999999999995</c:v>
                </c:pt>
                <c:pt idx="1219">
                  <c:v>0.74945499999999998</c:v>
                </c:pt>
                <c:pt idx="1220">
                  <c:v>0.73671500000000001</c:v>
                </c:pt>
                <c:pt idx="1221">
                  <c:v>0.51788000000000001</c:v>
                </c:pt>
                <c:pt idx="1222">
                  <c:v>0.72723000000000004</c:v>
                </c:pt>
                <c:pt idx="1223">
                  <c:v>0.63614999999999999</c:v>
                </c:pt>
                <c:pt idx="1224">
                  <c:v>0.66864499999999993</c:v>
                </c:pt>
                <c:pt idx="1225">
                  <c:v>0.60323499999999997</c:v>
                </c:pt>
                <c:pt idx="1226">
                  <c:v>0.63785000000000003</c:v>
                </c:pt>
                <c:pt idx="1227">
                  <c:v>0.41165499999999999</c:v>
                </c:pt>
                <c:pt idx="1228">
                  <c:v>0.36614500000000005</c:v>
                </c:pt>
                <c:pt idx="1229">
                  <c:v>0.40322000000000002</c:v>
                </c:pt>
                <c:pt idx="1230">
                  <c:v>0.48636000000000001</c:v>
                </c:pt>
                <c:pt idx="1231">
                  <c:v>0.70582499999999992</c:v>
                </c:pt>
                <c:pt idx="1232">
                  <c:v>0.74162499999999998</c:v>
                </c:pt>
                <c:pt idx="1233">
                  <c:v>0.53210500000000005</c:v>
                </c:pt>
                <c:pt idx="1234">
                  <c:v>0.59818499999999997</c:v>
                </c:pt>
                <c:pt idx="1235">
                  <c:v>0.40764500000000004</c:v>
                </c:pt>
                <c:pt idx="1236">
                  <c:v>0.60182000000000002</c:v>
                </c:pt>
                <c:pt idx="1237">
                  <c:v>0.56800499999999998</c:v>
                </c:pt>
                <c:pt idx="1238">
                  <c:v>0.5605</c:v>
                </c:pt>
                <c:pt idx="1239">
                  <c:v>0.70813000000000004</c:v>
                </c:pt>
                <c:pt idx="1240">
                  <c:v>0.67452500000000004</c:v>
                </c:pt>
                <c:pt idx="1241">
                  <c:v>0.36432999999999999</c:v>
                </c:pt>
                <c:pt idx="1242">
                  <c:v>0.63172000000000006</c:v>
                </c:pt>
                <c:pt idx="1243">
                  <c:v>0.50250499999999998</c:v>
                </c:pt>
                <c:pt idx="1244">
                  <c:v>0.54574</c:v>
                </c:pt>
                <c:pt idx="1245">
                  <c:v>0.57530999999999999</c:v>
                </c:pt>
                <c:pt idx="1246">
                  <c:v>0.64122999999999997</c:v>
                </c:pt>
                <c:pt idx="1247">
                  <c:v>0.68241499999999999</c:v>
                </c:pt>
                <c:pt idx="1248">
                  <c:v>0.63470500000000007</c:v>
                </c:pt>
                <c:pt idx="1249">
                  <c:v>0.583955</c:v>
                </c:pt>
                <c:pt idx="1250">
                  <c:v>0.54699500000000001</c:v>
                </c:pt>
                <c:pt idx="1251">
                  <c:v>0.46958999999999995</c:v>
                </c:pt>
                <c:pt idx="1252">
                  <c:v>0.55407499999999998</c:v>
                </c:pt>
                <c:pt idx="1253">
                  <c:v>0.45926</c:v>
                </c:pt>
                <c:pt idx="1254">
                  <c:v>0.71282500000000004</c:v>
                </c:pt>
                <c:pt idx="1255">
                  <c:v>0.43025000000000002</c:v>
                </c:pt>
                <c:pt idx="1256">
                  <c:v>0.44567000000000001</c:v>
                </c:pt>
                <c:pt idx="1257">
                  <c:v>0.45188499999999998</c:v>
                </c:pt>
                <c:pt idx="1258">
                  <c:v>0.44967000000000001</c:v>
                </c:pt>
                <c:pt idx="1259">
                  <c:v>0.43341000000000002</c:v>
                </c:pt>
                <c:pt idx="1260">
                  <c:v>0.46749499999999999</c:v>
                </c:pt>
                <c:pt idx="1261">
                  <c:v>0.34027499999999999</c:v>
                </c:pt>
                <c:pt idx="1262">
                  <c:v>0.51174500000000001</c:v>
                </c:pt>
                <c:pt idx="1263">
                  <c:v>0.34081499999999998</c:v>
                </c:pt>
                <c:pt idx="1264">
                  <c:v>0.48231499999999999</c:v>
                </c:pt>
                <c:pt idx="1265">
                  <c:v>0.33177000000000001</c:v>
                </c:pt>
                <c:pt idx="1266">
                  <c:v>0.51051499999999994</c:v>
                </c:pt>
                <c:pt idx="1267">
                  <c:v>0.45677000000000001</c:v>
                </c:pt>
                <c:pt idx="1268">
                  <c:v>0.65673999999999999</c:v>
                </c:pt>
                <c:pt idx="1269">
                  <c:v>0.39552999999999999</c:v>
                </c:pt>
                <c:pt idx="1270">
                  <c:v>0.62202000000000002</c:v>
                </c:pt>
                <c:pt idx="1271">
                  <c:v>0.44088499999999997</c:v>
                </c:pt>
                <c:pt idx="1272">
                  <c:v>0.66966499999999995</c:v>
                </c:pt>
                <c:pt idx="1273">
                  <c:v>0.37765000000000004</c:v>
                </c:pt>
                <c:pt idx="1274">
                  <c:v>0.64179999999999993</c:v>
                </c:pt>
                <c:pt idx="1275">
                  <c:v>0.44197500000000001</c:v>
                </c:pt>
                <c:pt idx="1276">
                  <c:v>0.60648999999999997</c:v>
                </c:pt>
                <c:pt idx="1277">
                  <c:v>0.34447000000000005</c:v>
                </c:pt>
                <c:pt idx="1278">
                  <c:v>0.59148500000000004</c:v>
                </c:pt>
                <c:pt idx="1279">
                  <c:v>0.43861</c:v>
                </c:pt>
                <c:pt idx="1280">
                  <c:v>0.65614499999999998</c:v>
                </c:pt>
                <c:pt idx="1281">
                  <c:v>0.395505</c:v>
                </c:pt>
                <c:pt idx="1282">
                  <c:v>0.67958999999999992</c:v>
                </c:pt>
                <c:pt idx="1283">
                  <c:v>0.43923999999999996</c:v>
                </c:pt>
                <c:pt idx="1284">
                  <c:v>0.70949499999999999</c:v>
                </c:pt>
                <c:pt idx="1285">
                  <c:v>0.36006499999999997</c:v>
                </c:pt>
                <c:pt idx="1286">
                  <c:v>0.70416999999999996</c:v>
                </c:pt>
                <c:pt idx="1287">
                  <c:v>0.41306500000000002</c:v>
                </c:pt>
                <c:pt idx="1288">
                  <c:v>0.6544049999999999</c:v>
                </c:pt>
                <c:pt idx="1289">
                  <c:v>0.34637000000000001</c:v>
                </c:pt>
                <c:pt idx="1290">
                  <c:v>0.640455</c:v>
                </c:pt>
                <c:pt idx="1291">
                  <c:v>0.400335</c:v>
                </c:pt>
                <c:pt idx="1292">
                  <c:v>0.65615999999999997</c:v>
                </c:pt>
                <c:pt idx="1293">
                  <c:v>0.34331</c:v>
                </c:pt>
                <c:pt idx="1294">
                  <c:v>0.6703650000000001</c:v>
                </c:pt>
                <c:pt idx="1295">
                  <c:v>0.40188499999999999</c:v>
                </c:pt>
                <c:pt idx="1296">
                  <c:v>0.67669000000000001</c:v>
                </c:pt>
                <c:pt idx="1297">
                  <c:v>0.35441999999999996</c:v>
                </c:pt>
                <c:pt idx="1298">
                  <c:v>0.69592999999999994</c:v>
                </c:pt>
                <c:pt idx="1299">
                  <c:v>0.37684499999999999</c:v>
                </c:pt>
                <c:pt idx="1300">
                  <c:v>0.60502499999999992</c:v>
                </c:pt>
                <c:pt idx="1301">
                  <c:v>0.34075</c:v>
                </c:pt>
                <c:pt idx="1302">
                  <c:v>0.64319499999999996</c:v>
                </c:pt>
                <c:pt idx="1303">
                  <c:v>0.29266500000000001</c:v>
                </c:pt>
                <c:pt idx="1304">
                  <c:v>0.59294500000000006</c:v>
                </c:pt>
                <c:pt idx="1305">
                  <c:v>0.25163999999999997</c:v>
                </c:pt>
                <c:pt idx="1306">
                  <c:v>0.59007000000000009</c:v>
                </c:pt>
                <c:pt idx="1307">
                  <c:v>0.29641499999999998</c:v>
                </c:pt>
                <c:pt idx="1308">
                  <c:v>0.65151500000000007</c:v>
                </c:pt>
                <c:pt idx="1309">
                  <c:v>0.25458999999999998</c:v>
                </c:pt>
                <c:pt idx="1310">
                  <c:v>0.65576000000000001</c:v>
                </c:pt>
                <c:pt idx="1311">
                  <c:v>0.35260000000000002</c:v>
                </c:pt>
                <c:pt idx="1312">
                  <c:v>0.57664000000000004</c:v>
                </c:pt>
                <c:pt idx="1313">
                  <c:v>0.26312000000000002</c:v>
                </c:pt>
                <c:pt idx="1314">
                  <c:v>0.62779000000000007</c:v>
                </c:pt>
                <c:pt idx="1315">
                  <c:v>0.52502499999999996</c:v>
                </c:pt>
                <c:pt idx="1316">
                  <c:v>0.66897999999999991</c:v>
                </c:pt>
                <c:pt idx="1317">
                  <c:v>0.43230499999999999</c:v>
                </c:pt>
                <c:pt idx="1318">
                  <c:v>0.67110999999999998</c:v>
                </c:pt>
                <c:pt idx="1319">
                  <c:v>0.45807999999999999</c:v>
                </c:pt>
                <c:pt idx="1320">
                  <c:v>0.750695</c:v>
                </c:pt>
                <c:pt idx="1321">
                  <c:v>0.42730999999999997</c:v>
                </c:pt>
                <c:pt idx="1322">
                  <c:v>0.69359999999999999</c:v>
                </c:pt>
                <c:pt idx="1323">
                  <c:v>0.46991499999999997</c:v>
                </c:pt>
                <c:pt idx="1324">
                  <c:v>0.57744499999999999</c:v>
                </c:pt>
                <c:pt idx="1325">
                  <c:v>0.42442000000000002</c:v>
                </c:pt>
                <c:pt idx="1326">
                  <c:v>0.69640999999999997</c:v>
                </c:pt>
                <c:pt idx="1327">
                  <c:v>0.52402000000000004</c:v>
                </c:pt>
                <c:pt idx="1328">
                  <c:v>0.62250000000000005</c:v>
                </c:pt>
                <c:pt idx="1329">
                  <c:v>0.41758499999999998</c:v>
                </c:pt>
                <c:pt idx="1330">
                  <c:v>0.569025</c:v>
                </c:pt>
                <c:pt idx="1331">
                  <c:v>0.47219999999999995</c:v>
                </c:pt>
                <c:pt idx="1332">
                  <c:v>0.59462999999999999</c:v>
                </c:pt>
                <c:pt idx="1333">
                  <c:v>0.322745</c:v>
                </c:pt>
                <c:pt idx="1334">
                  <c:v>0.53574500000000003</c:v>
                </c:pt>
                <c:pt idx="1335">
                  <c:v>0.41600999999999999</c:v>
                </c:pt>
                <c:pt idx="1336">
                  <c:v>0.54083999999999999</c:v>
                </c:pt>
                <c:pt idx="1337">
                  <c:v>0.32355999999999996</c:v>
                </c:pt>
                <c:pt idx="1338">
                  <c:v>0.56817999999999991</c:v>
                </c:pt>
                <c:pt idx="1339">
                  <c:v>0.68204500000000001</c:v>
                </c:pt>
                <c:pt idx="1340">
                  <c:v>0.64534500000000006</c:v>
                </c:pt>
                <c:pt idx="1341">
                  <c:v>0.79644500000000007</c:v>
                </c:pt>
                <c:pt idx="1342">
                  <c:v>0.73963500000000004</c:v>
                </c:pt>
                <c:pt idx="1343">
                  <c:v>0.72304000000000002</c:v>
                </c:pt>
                <c:pt idx="1344">
                  <c:v>0.7545949999999999</c:v>
                </c:pt>
                <c:pt idx="1345">
                  <c:v>0.73846499999999993</c:v>
                </c:pt>
                <c:pt idx="1346">
                  <c:v>0.74598500000000001</c:v>
                </c:pt>
                <c:pt idx="1347">
                  <c:v>0.74323000000000006</c:v>
                </c:pt>
                <c:pt idx="1348">
                  <c:v>0.72580999999999996</c:v>
                </c:pt>
                <c:pt idx="1349">
                  <c:v>0.70776499999999998</c:v>
                </c:pt>
                <c:pt idx="1350">
                  <c:v>0.72409000000000001</c:v>
                </c:pt>
                <c:pt idx="1351">
                  <c:v>0.65515250000000003</c:v>
                </c:pt>
                <c:pt idx="1352">
                  <c:v>0.79974000000000001</c:v>
                </c:pt>
                <c:pt idx="1353">
                  <c:v>0.69574000000000003</c:v>
                </c:pt>
                <c:pt idx="1354">
                  <c:v>0.66974833333333339</c:v>
                </c:pt>
                <c:pt idx="1355">
                  <c:v>0.62983500000000003</c:v>
                </c:pt>
                <c:pt idx="1356">
                  <c:v>0.72889999999999999</c:v>
                </c:pt>
                <c:pt idx="1357">
                  <c:v>0.67225999999999997</c:v>
                </c:pt>
                <c:pt idx="1358">
                  <c:v>0.71656249999999999</c:v>
                </c:pt>
                <c:pt idx="1359">
                  <c:v>0.64183833333333329</c:v>
                </c:pt>
                <c:pt idx="1360">
                  <c:v>0.52183000000000002</c:v>
                </c:pt>
                <c:pt idx="1361">
                  <c:v>0.71710750000000001</c:v>
                </c:pt>
                <c:pt idx="1362">
                  <c:v>0.74348499999999995</c:v>
                </c:pt>
                <c:pt idx="1363">
                  <c:v>0.49004999999999999</c:v>
                </c:pt>
                <c:pt idx="1364">
                  <c:v>0.61192000000000002</c:v>
                </c:pt>
                <c:pt idx="1365">
                  <c:v>0.67915499999999995</c:v>
                </c:pt>
                <c:pt idx="1366">
                  <c:v>0.52224249999999994</c:v>
                </c:pt>
                <c:pt idx="1367">
                  <c:v>0.61996999999999991</c:v>
                </c:pt>
                <c:pt idx="1368">
                  <c:v>0.60643500000000006</c:v>
                </c:pt>
                <c:pt idx="1369">
                  <c:v>0.54516999999999993</c:v>
                </c:pt>
                <c:pt idx="1370">
                  <c:v>0.41907</c:v>
                </c:pt>
                <c:pt idx="1371">
                  <c:v>0.50255499999999997</c:v>
                </c:pt>
                <c:pt idx="1372">
                  <c:v>0.53610500000000005</c:v>
                </c:pt>
                <c:pt idx="1373">
                  <c:v>0.47600999999999999</c:v>
                </c:pt>
                <c:pt idx="1374">
                  <c:v>0.47813499999999998</c:v>
                </c:pt>
                <c:pt idx="1375">
                  <c:v>0.48211999999999999</c:v>
                </c:pt>
                <c:pt idx="1376">
                  <c:v>0.45800000000000002</c:v>
                </c:pt>
                <c:pt idx="1377">
                  <c:v>0.43046499999999999</c:v>
                </c:pt>
                <c:pt idx="1378">
                  <c:v>0.44089499999999998</c:v>
                </c:pt>
                <c:pt idx="1379">
                  <c:v>0.42979499999999998</c:v>
                </c:pt>
                <c:pt idx="1380">
                  <c:v>0.46201999999999999</c:v>
                </c:pt>
                <c:pt idx="1381">
                  <c:v>0.450735</c:v>
                </c:pt>
                <c:pt idx="1382">
                  <c:v>0.43157999999999996</c:v>
                </c:pt>
                <c:pt idx="1383">
                  <c:v>0.43081999999999998</c:v>
                </c:pt>
                <c:pt idx="1384">
                  <c:v>0.42885499999999999</c:v>
                </c:pt>
                <c:pt idx="1385">
                  <c:v>0.46424500000000002</c:v>
                </c:pt>
                <c:pt idx="1386">
                  <c:v>0.41903499999999999</c:v>
                </c:pt>
                <c:pt idx="1387">
                  <c:v>0.41448000000000002</c:v>
                </c:pt>
                <c:pt idx="1388">
                  <c:v>0.51622999999999997</c:v>
                </c:pt>
                <c:pt idx="1389">
                  <c:v>0.59584999999999999</c:v>
                </c:pt>
                <c:pt idx="1390">
                  <c:v>0.60120499999999999</c:v>
                </c:pt>
                <c:pt idx="1391">
                  <c:v>0.59551500000000002</c:v>
                </c:pt>
                <c:pt idx="1392">
                  <c:v>0.63529499999999994</c:v>
                </c:pt>
                <c:pt idx="1393">
                  <c:v>0.66466000000000003</c:v>
                </c:pt>
                <c:pt idx="1394">
                  <c:v>0.57559000000000005</c:v>
                </c:pt>
                <c:pt idx="1395">
                  <c:v>0.54766999999999999</c:v>
                </c:pt>
                <c:pt idx="1396">
                  <c:v>0.57665</c:v>
                </c:pt>
                <c:pt idx="1397">
                  <c:v>0.60122999999999993</c:v>
                </c:pt>
                <c:pt idx="1398">
                  <c:v>0.61892000000000003</c:v>
                </c:pt>
                <c:pt idx="1399">
                  <c:v>0.62551000000000001</c:v>
                </c:pt>
                <c:pt idx="1400">
                  <c:v>0.54361499999999996</c:v>
                </c:pt>
                <c:pt idx="1401">
                  <c:v>0.5952599999999999</c:v>
                </c:pt>
                <c:pt idx="1402">
                  <c:v>0.56340000000000001</c:v>
                </c:pt>
                <c:pt idx="1403">
                  <c:v>0.61575000000000002</c:v>
                </c:pt>
                <c:pt idx="1404">
                  <c:v>0.58709</c:v>
                </c:pt>
                <c:pt idx="1405">
                  <c:v>0.63841499999999995</c:v>
                </c:pt>
                <c:pt idx="1406">
                  <c:v>0.56300499999999998</c:v>
                </c:pt>
                <c:pt idx="1407">
                  <c:v>0.67079</c:v>
                </c:pt>
                <c:pt idx="1408">
                  <c:v>0.71018500000000007</c:v>
                </c:pt>
                <c:pt idx="1409">
                  <c:v>0.66696</c:v>
                </c:pt>
                <c:pt idx="1410">
                  <c:v>0.71016999999999997</c:v>
                </c:pt>
                <c:pt idx="1411">
                  <c:v>0.75664500000000001</c:v>
                </c:pt>
                <c:pt idx="1412">
                  <c:v>0.61408499999999999</c:v>
                </c:pt>
                <c:pt idx="1413">
                  <c:v>0.62021499999999996</c:v>
                </c:pt>
                <c:pt idx="1414">
                  <c:v>0.65237999999999996</c:v>
                </c:pt>
                <c:pt idx="1415">
                  <c:v>0.68913500000000005</c:v>
                </c:pt>
                <c:pt idx="1416">
                  <c:v>0.72923500000000008</c:v>
                </c:pt>
                <c:pt idx="1417">
                  <c:v>0.72616999999999998</c:v>
                </c:pt>
                <c:pt idx="1418">
                  <c:v>0.64733499999999999</c:v>
                </c:pt>
                <c:pt idx="1419">
                  <c:v>0.71803499999999998</c:v>
                </c:pt>
                <c:pt idx="1420">
                  <c:v>0.70596999999999999</c:v>
                </c:pt>
                <c:pt idx="1421">
                  <c:v>0.70985999999999994</c:v>
                </c:pt>
                <c:pt idx="1422">
                  <c:v>0.71331499999999992</c:v>
                </c:pt>
                <c:pt idx="1423">
                  <c:v>0.76790999999999998</c:v>
                </c:pt>
                <c:pt idx="1424">
                  <c:v>0.61744500000000002</c:v>
                </c:pt>
                <c:pt idx="1425">
                  <c:v>0.69042999999999999</c:v>
                </c:pt>
                <c:pt idx="1426">
                  <c:v>0.73936999999999997</c:v>
                </c:pt>
                <c:pt idx="1427">
                  <c:v>0.72151999999999994</c:v>
                </c:pt>
                <c:pt idx="1428">
                  <c:v>0.69542999999999999</c:v>
                </c:pt>
                <c:pt idx="1429">
                  <c:v>0.75574000000000008</c:v>
                </c:pt>
                <c:pt idx="1430">
                  <c:v>0.61552499999999999</c:v>
                </c:pt>
                <c:pt idx="1431">
                  <c:v>0.62583</c:v>
                </c:pt>
                <c:pt idx="1432">
                  <c:v>0.67884499999999992</c:v>
                </c:pt>
                <c:pt idx="1433">
                  <c:v>0.75985000000000003</c:v>
                </c:pt>
                <c:pt idx="1434">
                  <c:v>0.78615999999999997</c:v>
                </c:pt>
                <c:pt idx="1435">
                  <c:v>0.7776050000000001</c:v>
                </c:pt>
                <c:pt idx="1436">
                  <c:v>0.70765499999999992</c:v>
                </c:pt>
                <c:pt idx="1437">
                  <c:v>0.76700999999999997</c:v>
                </c:pt>
                <c:pt idx="1438">
                  <c:v>0.77510499999999993</c:v>
                </c:pt>
                <c:pt idx="1439">
                  <c:v>0.75890999999999997</c:v>
                </c:pt>
                <c:pt idx="1440">
                  <c:v>0.82411999999999996</c:v>
                </c:pt>
                <c:pt idx="1441">
                  <c:v>0.84262999999999999</c:v>
                </c:pt>
                <c:pt idx="1442">
                  <c:v>0.58205499999999999</c:v>
                </c:pt>
                <c:pt idx="1443">
                  <c:v>0.62165999999999999</c:v>
                </c:pt>
                <c:pt idx="1444">
                  <c:v>0.64122999999999997</c:v>
                </c:pt>
                <c:pt idx="1445">
                  <c:v>0.596665</c:v>
                </c:pt>
                <c:pt idx="1446">
                  <c:v>0.66173999999999999</c:v>
                </c:pt>
                <c:pt idx="1447">
                  <c:v>0.71657000000000004</c:v>
                </c:pt>
                <c:pt idx="1448">
                  <c:v>0.609765</c:v>
                </c:pt>
                <c:pt idx="1449">
                  <c:v>0.62887000000000004</c:v>
                </c:pt>
                <c:pt idx="1450">
                  <c:v>0.62596499999999999</c:v>
                </c:pt>
                <c:pt idx="1451">
                  <c:v>0.72036</c:v>
                </c:pt>
                <c:pt idx="1452">
                  <c:v>0.74379499999999998</c:v>
                </c:pt>
                <c:pt idx="1453">
                  <c:v>0.717885</c:v>
                </c:pt>
                <c:pt idx="1454">
                  <c:v>0.640015</c:v>
                </c:pt>
                <c:pt idx="1455">
                  <c:v>0.70935499999999996</c:v>
                </c:pt>
                <c:pt idx="1456">
                  <c:v>0.70328999999999997</c:v>
                </c:pt>
                <c:pt idx="1457">
                  <c:v>0.71307999999999994</c:v>
                </c:pt>
                <c:pt idx="1458">
                  <c:v>0.75298500000000002</c:v>
                </c:pt>
                <c:pt idx="1459">
                  <c:v>0.77878500000000006</c:v>
                </c:pt>
                <c:pt idx="1460">
                  <c:v>0.80741499999999999</c:v>
                </c:pt>
                <c:pt idx="1461">
                  <c:v>0.83011000000000001</c:v>
                </c:pt>
                <c:pt idx="1462">
                  <c:v>0.86912499999999993</c:v>
                </c:pt>
                <c:pt idx="1463">
                  <c:v>0.82222499999999998</c:v>
                </c:pt>
                <c:pt idx="1464">
                  <c:v>0.81715000000000004</c:v>
                </c:pt>
                <c:pt idx="1465">
                  <c:v>0.84157999999999999</c:v>
                </c:pt>
                <c:pt idx="1466">
                  <c:v>0.80752500000000005</c:v>
                </c:pt>
                <c:pt idx="1467">
                  <c:v>0.85785</c:v>
                </c:pt>
                <c:pt idx="1468">
                  <c:v>0.82871499999999998</c:v>
                </c:pt>
                <c:pt idx="1469">
                  <c:v>0.83426500000000003</c:v>
                </c:pt>
                <c:pt idx="1470">
                  <c:v>0.84353</c:v>
                </c:pt>
                <c:pt idx="1471">
                  <c:v>0.72331000000000001</c:v>
                </c:pt>
                <c:pt idx="1472">
                  <c:v>0.78469500000000003</c:v>
                </c:pt>
                <c:pt idx="1473">
                  <c:v>0.81316999999999995</c:v>
                </c:pt>
                <c:pt idx="1474">
                  <c:v>0.83436500000000002</c:v>
                </c:pt>
                <c:pt idx="1475">
                  <c:v>0.81054000000000004</c:v>
                </c:pt>
                <c:pt idx="1476">
                  <c:v>0.84387000000000001</c:v>
                </c:pt>
                <c:pt idx="1477">
                  <c:v>0.83031500000000003</c:v>
                </c:pt>
                <c:pt idx="1478">
                  <c:v>0.84131999999999996</c:v>
                </c:pt>
                <c:pt idx="1479">
                  <c:v>0.78010999999999997</c:v>
                </c:pt>
                <c:pt idx="1480">
                  <c:v>0.85421999999999998</c:v>
                </c:pt>
                <c:pt idx="1481">
                  <c:v>0.77373000000000003</c:v>
                </c:pt>
                <c:pt idx="1482">
                  <c:v>0.69362999999999997</c:v>
                </c:pt>
                <c:pt idx="1483">
                  <c:v>0.77658500000000008</c:v>
                </c:pt>
                <c:pt idx="1484">
                  <c:v>0.73294000000000004</c:v>
                </c:pt>
                <c:pt idx="1485">
                  <c:v>0.85220499999999999</c:v>
                </c:pt>
                <c:pt idx="1486">
                  <c:v>0.80930000000000002</c:v>
                </c:pt>
                <c:pt idx="1487">
                  <c:v>0.78971999999999998</c:v>
                </c:pt>
                <c:pt idx="1488">
                  <c:v>0.80188999999999999</c:v>
                </c:pt>
                <c:pt idx="1489">
                  <c:v>0.75995499999999994</c:v>
                </c:pt>
                <c:pt idx="1490">
                  <c:v>0.74398500000000001</c:v>
                </c:pt>
                <c:pt idx="1491">
                  <c:v>0.70796999999999999</c:v>
                </c:pt>
                <c:pt idx="1492">
                  <c:v>0.76735500000000001</c:v>
                </c:pt>
                <c:pt idx="1493">
                  <c:v>0.32855000000000001</c:v>
                </c:pt>
                <c:pt idx="1494">
                  <c:v>0.37522</c:v>
                </c:pt>
                <c:pt idx="1495">
                  <c:v>0.34923500000000002</c:v>
                </c:pt>
                <c:pt idx="1496">
                  <c:v>0.42616500000000002</c:v>
                </c:pt>
                <c:pt idx="1497">
                  <c:v>0.31545999999999996</c:v>
                </c:pt>
                <c:pt idx="1498">
                  <c:v>0.36304000000000003</c:v>
                </c:pt>
                <c:pt idx="1499">
                  <c:v>0.34245000000000003</c:v>
                </c:pt>
                <c:pt idx="1500">
                  <c:v>0.38180000000000003</c:v>
                </c:pt>
                <c:pt idx="1501">
                  <c:v>0.30601500000000004</c:v>
                </c:pt>
                <c:pt idx="1502">
                  <c:v>0.368705</c:v>
                </c:pt>
                <c:pt idx="1503">
                  <c:v>0.30670500000000001</c:v>
                </c:pt>
                <c:pt idx="1504">
                  <c:v>0.42521500000000001</c:v>
                </c:pt>
                <c:pt idx="1505">
                  <c:v>0.45933000000000002</c:v>
                </c:pt>
                <c:pt idx="1506">
                  <c:v>0.45576499999999998</c:v>
                </c:pt>
                <c:pt idx="1507">
                  <c:v>0.47167000000000003</c:v>
                </c:pt>
                <c:pt idx="1508">
                  <c:v>0.53100999999999998</c:v>
                </c:pt>
                <c:pt idx="1509">
                  <c:v>0.41490000000000005</c:v>
                </c:pt>
                <c:pt idx="1510">
                  <c:v>0.46550000000000002</c:v>
                </c:pt>
                <c:pt idx="1511">
                  <c:v>0.47956499999999996</c:v>
                </c:pt>
                <c:pt idx="1512">
                  <c:v>0.49983</c:v>
                </c:pt>
                <c:pt idx="1513">
                  <c:v>0.43326999999999999</c:v>
                </c:pt>
                <c:pt idx="1514">
                  <c:v>0.38473999999999997</c:v>
                </c:pt>
                <c:pt idx="1515">
                  <c:v>0.44853500000000002</c:v>
                </c:pt>
                <c:pt idx="1516">
                  <c:v>0.54251000000000005</c:v>
                </c:pt>
                <c:pt idx="1517">
                  <c:v>0.58219500000000002</c:v>
                </c:pt>
                <c:pt idx="1518">
                  <c:v>0.73494499999999996</c:v>
                </c:pt>
                <c:pt idx="1519">
                  <c:v>0.522065</c:v>
                </c:pt>
                <c:pt idx="1520">
                  <c:v>0.724935</c:v>
                </c:pt>
                <c:pt idx="1521">
                  <c:v>0.66036000000000006</c:v>
                </c:pt>
                <c:pt idx="1522">
                  <c:v>0.77114499999999997</c:v>
                </c:pt>
                <c:pt idx="1523">
                  <c:v>0.72452499999999997</c:v>
                </c:pt>
                <c:pt idx="1524">
                  <c:v>0.77988000000000002</c:v>
                </c:pt>
                <c:pt idx="1525">
                  <c:v>0.70832000000000006</c:v>
                </c:pt>
                <c:pt idx="1526">
                  <c:v>0.79379500000000003</c:v>
                </c:pt>
                <c:pt idx="1527">
                  <c:v>0.69674499999999995</c:v>
                </c:pt>
                <c:pt idx="1528">
                  <c:v>0.83681000000000005</c:v>
                </c:pt>
                <c:pt idx="1529">
                  <c:v>0.53449499999999994</c:v>
                </c:pt>
                <c:pt idx="1530">
                  <c:v>0.80462</c:v>
                </c:pt>
                <c:pt idx="1531">
                  <c:v>0.53684500000000002</c:v>
                </c:pt>
                <c:pt idx="1532">
                  <c:v>0.68325000000000002</c:v>
                </c:pt>
                <c:pt idx="1533">
                  <c:v>0.64483000000000001</c:v>
                </c:pt>
                <c:pt idx="1534">
                  <c:v>0.83203500000000008</c:v>
                </c:pt>
                <c:pt idx="1535">
                  <c:v>0.65207999999999999</c:v>
                </c:pt>
                <c:pt idx="1536">
                  <c:v>0.7698799999999999</c:v>
                </c:pt>
                <c:pt idx="1537">
                  <c:v>0.71852499999999997</c:v>
                </c:pt>
                <c:pt idx="1538">
                  <c:v>0.82196999999999998</c:v>
                </c:pt>
                <c:pt idx="1539">
                  <c:v>0.68960500000000002</c:v>
                </c:pt>
                <c:pt idx="1540">
                  <c:v>0.86048499999999994</c:v>
                </c:pt>
                <c:pt idx="1541">
                  <c:v>0.42968499999999998</c:v>
                </c:pt>
                <c:pt idx="1542">
                  <c:v>0.77686000000000011</c:v>
                </c:pt>
                <c:pt idx="1543">
                  <c:v>0.383295</c:v>
                </c:pt>
                <c:pt idx="1544">
                  <c:v>0.57499500000000003</c:v>
                </c:pt>
                <c:pt idx="1545">
                  <c:v>0.56472999999999995</c:v>
                </c:pt>
                <c:pt idx="1546">
                  <c:v>0.75852000000000008</c:v>
                </c:pt>
                <c:pt idx="1547">
                  <c:v>0.62917000000000001</c:v>
                </c:pt>
                <c:pt idx="1548">
                  <c:v>0.70048500000000002</c:v>
                </c:pt>
                <c:pt idx="1549">
                  <c:v>0.63081500000000001</c:v>
                </c:pt>
                <c:pt idx="1550">
                  <c:v>0.82552000000000003</c:v>
                </c:pt>
                <c:pt idx="1551">
                  <c:v>0.61518000000000006</c:v>
                </c:pt>
                <c:pt idx="1552">
                  <c:v>0.80774999999999997</c:v>
                </c:pt>
                <c:pt idx="1553">
                  <c:v>0.41295499999999996</c:v>
                </c:pt>
                <c:pt idx="1554">
                  <c:v>0.61237999999999992</c:v>
                </c:pt>
                <c:pt idx="1555">
                  <c:v>0.44325500000000001</c:v>
                </c:pt>
                <c:pt idx="1556">
                  <c:v>0.58838999999999997</c:v>
                </c:pt>
                <c:pt idx="1557">
                  <c:v>0.591395</c:v>
                </c:pt>
                <c:pt idx="1558">
                  <c:v>0.65189999999999992</c:v>
                </c:pt>
                <c:pt idx="1559">
                  <c:v>0.52397000000000005</c:v>
                </c:pt>
                <c:pt idx="1560">
                  <c:v>0.61110500000000001</c:v>
                </c:pt>
                <c:pt idx="1561">
                  <c:v>0.65195000000000003</c:v>
                </c:pt>
                <c:pt idx="1562">
                  <c:v>0.75832500000000003</c:v>
                </c:pt>
                <c:pt idx="1563">
                  <c:v>0.57452499999999995</c:v>
                </c:pt>
                <c:pt idx="1564">
                  <c:v>0.65782499999999999</c:v>
                </c:pt>
                <c:pt idx="1565" formatCode="0.000">
                  <c:v>0.43287500000000001</c:v>
                </c:pt>
                <c:pt idx="1566" formatCode="0.000">
                  <c:v>0.35509999999999997</c:v>
                </c:pt>
                <c:pt idx="1567" formatCode="0.000">
                  <c:v>0.39832000000000001</c:v>
                </c:pt>
                <c:pt idx="1568" formatCode="0.000">
                  <c:v>0.42718500000000004</c:v>
                </c:pt>
                <c:pt idx="1569" formatCode="0.000">
                  <c:v>0.486155</c:v>
                </c:pt>
                <c:pt idx="1570" formatCode="0.000">
                  <c:v>0.37524999999999997</c:v>
                </c:pt>
                <c:pt idx="1571" formatCode="0.000">
                  <c:v>0.46847499999999997</c:v>
                </c:pt>
                <c:pt idx="1572" formatCode="0.000">
                  <c:v>0.47553000000000001</c:v>
                </c:pt>
                <c:pt idx="1573" formatCode="0.000">
                  <c:v>0.33838499999999999</c:v>
                </c:pt>
                <c:pt idx="1574" formatCode="0.000">
                  <c:v>0.42190499999999997</c:v>
                </c:pt>
                <c:pt idx="1575" formatCode="0.000">
                  <c:v>0.50619000000000003</c:v>
                </c:pt>
                <c:pt idx="1576" formatCode="0.000">
                  <c:v>0.37522499999999998</c:v>
                </c:pt>
                <c:pt idx="1577" formatCode="0.000">
                  <c:v>0.34097</c:v>
                </c:pt>
                <c:pt idx="1578" formatCode="0.000">
                  <c:v>0.43841000000000002</c:v>
                </c:pt>
                <c:pt idx="1579" formatCode="0.000">
                  <c:v>0.49259500000000001</c:v>
                </c:pt>
                <c:pt idx="1580" formatCode="0.000">
                  <c:v>0.46087</c:v>
                </c:pt>
                <c:pt idx="1581" formatCode="0.000">
                  <c:v>0.37151499999999998</c:v>
                </c:pt>
                <c:pt idx="1582" formatCode="0.000">
                  <c:v>0.44367499999999999</c:v>
                </c:pt>
                <c:pt idx="1583" formatCode="0.000">
                  <c:v>0.53574499999999992</c:v>
                </c:pt>
                <c:pt idx="1584" formatCode="0.000">
                  <c:v>0.42795499999999997</c:v>
                </c:pt>
                <c:pt idx="1585" formatCode="0.000">
                  <c:v>0.43305499999999997</c:v>
                </c:pt>
                <c:pt idx="1586" formatCode="0.000">
                  <c:v>0.44359499999999996</c:v>
                </c:pt>
                <c:pt idx="1587" formatCode="0.000">
                  <c:v>0.42217499999999997</c:v>
                </c:pt>
                <c:pt idx="1588" formatCode="0.000">
                  <c:v>0.32637499999999997</c:v>
                </c:pt>
                <c:pt idx="1589" formatCode="0.000">
                  <c:v>0.35811999999999999</c:v>
                </c:pt>
                <c:pt idx="1590" formatCode="0.000">
                  <c:v>0.44433999999999996</c:v>
                </c:pt>
                <c:pt idx="1591" formatCode="0.000">
                  <c:v>0.456625</c:v>
                </c:pt>
                <c:pt idx="1592" formatCode="0.000">
                  <c:v>0.46712999999999999</c:v>
                </c:pt>
                <c:pt idx="1593" formatCode="0.000">
                  <c:v>0.38747500000000001</c:v>
                </c:pt>
                <c:pt idx="1594" formatCode="0.000">
                  <c:v>0.50867499999999999</c:v>
                </c:pt>
                <c:pt idx="1595" formatCode="0.000">
                  <c:v>0.49581500000000001</c:v>
                </c:pt>
                <c:pt idx="1596" formatCode="0.000">
                  <c:v>0.33241999999999999</c:v>
                </c:pt>
                <c:pt idx="1597" formatCode="0.000">
                  <c:v>0.42584</c:v>
                </c:pt>
                <c:pt idx="1598" formatCode="0.000">
                  <c:v>0.51527499999999993</c:v>
                </c:pt>
                <c:pt idx="1599">
                  <c:v>0.415545</c:v>
                </c:pt>
                <c:pt idx="1600">
                  <c:v>0.33868500000000001</c:v>
                </c:pt>
                <c:pt idx="1601">
                  <c:v>0.38090499999999999</c:v>
                </c:pt>
                <c:pt idx="1602">
                  <c:v>0.43835999999999997</c:v>
                </c:pt>
                <c:pt idx="1603">
                  <c:v>0.43774999999999997</c:v>
                </c:pt>
                <c:pt idx="1604">
                  <c:v>0.48129500000000003</c:v>
                </c:pt>
                <c:pt idx="1605">
                  <c:v>0.37877499999999997</c:v>
                </c:pt>
                <c:pt idx="1606">
                  <c:v>0.50227999999999995</c:v>
                </c:pt>
                <c:pt idx="1607">
                  <c:v>0.51476999999999995</c:v>
                </c:pt>
                <c:pt idx="1608">
                  <c:v>0.36140499999999998</c:v>
                </c:pt>
                <c:pt idx="1609">
                  <c:v>0.45939000000000002</c:v>
                </c:pt>
                <c:pt idx="1610">
                  <c:v>0.46498499999999998</c:v>
                </c:pt>
                <c:pt idx="1611">
                  <c:v>0.35670000000000002</c:v>
                </c:pt>
                <c:pt idx="1612">
                  <c:v>0.32696000000000003</c:v>
                </c:pt>
                <c:pt idx="1613">
                  <c:v>0.31136999999999998</c:v>
                </c:pt>
                <c:pt idx="1614">
                  <c:v>0.403505</c:v>
                </c:pt>
                <c:pt idx="1615">
                  <c:v>0.47548500000000005</c:v>
                </c:pt>
                <c:pt idx="1616">
                  <c:v>0.438365</c:v>
                </c:pt>
                <c:pt idx="1617">
                  <c:v>0.36175499999999999</c:v>
                </c:pt>
                <c:pt idx="1618">
                  <c:v>0.51226499999999997</c:v>
                </c:pt>
                <c:pt idx="1619">
                  <c:v>0.53218499999999991</c:v>
                </c:pt>
                <c:pt idx="1620">
                  <c:v>0.36449500000000001</c:v>
                </c:pt>
                <c:pt idx="1621">
                  <c:v>0.43706500000000004</c:v>
                </c:pt>
                <c:pt idx="1622">
                  <c:v>0.46963500000000002</c:v>
                </c:pt>
                <c:pt idx="1623">
                  <c:v>0.396345</c:v>
                </c:pt>
                <c:pt idx="1624">
                  <c:v>0.32198499999999997</c:v>
                </c:pt>
                <c:pt idx="1625">
                  <c:v>0.34490999999999999</c:v>
                </c:pt>
                <c:pt idx="1626">
                  <c:v>0.46462000000000003</c:v>
                </c:pt>
                <c:pt idx="1627">
                  <c:v>0.47075</c:v>
                </c:pt>
                <c:pt idx="1628">
                  <c:v>0.44742499999999996</c:v>
                </c:pt>
                <c:pt idx="1629">
                  <c:v>0.42701499999999998</c:v>
                </c:pt>
                <c:pt idx="1630">
                  <c:v>0.51156500000000005</c:v>
                </c:pt>
                <c:pt idx="1631">
                  <c:v>0.52517999999999998</c:v>
                </c:pt>
                <c:pt idx="1632">
                  <c:v>0.38751000000000002</c:v>
                </c:pt>
                <c:pt idx="1633">
                  <c:v>0.46586</c:v>
                </c:pt>
                <c:pt idx="1634">
                  <c:v>0.55937999999999999</c:v>
                </c:pt>
                <c:pt idx="1635">
                  <c:v>0.40922000000000003</c:v>
                </c:pt>
                <c:pt idx="1636">
                  <c:v>0.32982999999999996</c:v>
                </c:pt>
                <c:pt idx="1637">
                  <c:v>0.37817000000000001</c:v>
                </c:pt>
                <c:pt idx="1638">
                  <c:v>0.41718500000000003</c:v>
                </c:pt>
                <c:pt idx="1639">
                  <c:v>0.44839499999999999</c:v>
                </c:pt>
                <c:pt idx="1640">
                  <c:v>0.46689999999999998</c:v>
                </c:pt>
                <c:pt idx="1641">
                  <c:v>0.45086500000000002</c:v>
                </c:pt>
                <c:pt idx="1642">
                  <c:v>0.50428499999999998</c:v>
                </c:pt>
                <c:pt idx="1643">
                  <c:v>0.57833500000000004</c:v>
                </c:pt>
                <c:pt idx="1644">
                  <c:v>0.41935500000000003</c:v>
                </c:pt>
                <c:pt idx="1645">
                  <c:v>0.53282999999999991</c:v>
                </c:pt>
                <c:pt idx="1646">
                  <c:v>0.50348999999999999</c:v>
                </c:pt>
                <c:pt idx="1647">
                  <c:v>0.33064500000000002</c:v>
                </c:pt>
                <c:pt idx="1648">
                  <c:v>0.31824999999999998</c:v>
                </c:pt>
                <c:pt idx="1649">
                  <c:v>0.29927999999999999</c:v>
                </c:pt>
                <c:pt idx="1650">
                  <c:v>0.41899500000000001</c:v>
                </c:pt>
                <c:pt idx="1651">
                  <c:v>0.48094999999999999</c:v>
                </c:pt>
                <c:pt idx="1652">
                  <c:v>0.46115499999999998</c:v>
                </c:pt>
                <c:pt idx="1653">
                  <c:v>0.40843499999999999</c:v>
                </c:pt>
                <c:pt idx="1654">
                  <c:v>0.51587499999999997</c:v>
                </c:pt>
                <c:pt idx="1655">
                  <c:v>0.536215</c:v>
                </c:pt>
                <c:pt idx="1656">
                  <c:v>0.436865</c:v>
                </c:pt>
                <c:pt idx="1657">
                  <c:v>0.46027000000000001</c:v>
                </c:pt>
                <c:pt idx="1658">
                  <c:v>0.54242000000000001</c:v>
                </c:pt>
                <c:pt idx="1659">
                  <c:v>0.39566499999999999</c:v>
                </c:pt>
                <c:pt idx="1660">
                  <c:v>0.31862999999999997</c:v>
                </c:pt>
                <c:pt idx="1661">
                  <c:v>0.33627499999999999</c:v>
                </c:pt>
                <c:pt idx="1662">
                  <c:v>0.43246499999999999</c:v>
                </c:pt>
                <c:pt idx="1663">
                  <c:v>0.46749499999999999</c:v>
                </c:pt>
                <c:pt idx="1664">
                  <c:v>0.42886999999999997</c:v>
                </c:pt>
                <c:pt idx="1665">
                  <c:v>0.43010500000000002</c:v>
                </c:pt>
                <c:pt idx="1666">
                  <c:v>0.51293</c:v>
                </c:pt>
                <c:pt idx="1667">
                  <c:v>0.51459999999999995</c:v>
                </c:pt>
                <c:pt idx="1668">
                  <c:v>0.42554000000000003</c:v>
                </c:pt>
                <c:pt idx="1669">
                  <c:v>0.49296499999999999</c:v>
                </c:pt>
                <c:pt idx="1670">
                  <c:v>0.52486999999999995</c:v>
                </c:pt>
                <c:pt idx="1671">
                  <c:v>0.40922000000000003</c:v>
                </c:pt>
                <c:pt idx="1672">
                  <c:v>0.32982999999999996</c:v>
                </c:pt>
                <c:pt idx="1673">
                  <c:v>0.37817000000000001</c:v>
                </c:pt>
                <c:pt idx="1674">
                  <c:v>0.41718500000000003</c:v>
                </c:pt>
                <c:pt idx="1675">
                  <c:v>0.44839499999999999</c:v>
                </c:pt>
                <c:pt idx="1676">
                  <c:v>0.46689999999999998</c:v>
                </c:pt>
                <c:pt idx="1677">
                  <c:v>0.45086500000000002</c:v>
                </c:pt>
                <c:pt idx="1678">
                  <c:v>0.50428499999999998</c:v>
                </c:pt>
                <c:pt idx="1679">
                  <c:v>0.57833500000000004</c:v>
                </c:pt>
                <c:pt idx="1680">
                  <c:v>0.41935500000000003</c:v>
                </c:pt>
                <c:pt idx="1681">
                  <c:v>0.53282999999999991</c:v>
                </c:pt>
                <c:pt idx="1682">
                  <c:v>0.50348999999999999</c:v>
                </c:pt>
                <c:pt idx="1683">
                  <c:v>0.33064500000000002</c:v>
                </c:pt>
                <c:pt idx="1684">
                  <c:v>0.31824999999999998</c:v>
                </c:pt>
                <c:pt idx="1685">
                  <c:v>0.29927999999999999</c:v>
                </c:pt>
                <c:pt idx="1686">
                  <c:v>0.41899500000000001</c:v>
                </c:pt>
                <c:pt idx="1687">
                  <c:v>0.48094999999999999</c:v>
                </c:pt>
                <c:pt idx="1688">
                  <c:v>0.46115499999999998</c:v>
                </c:pt>
                <c:pt idx="1689">
                  <c:v>0.40843499999999999</c:v>
                </c:pt>
                <c:pt idx="1690">
                  <c:v>0.51587499999999997</c:v>
                </c:pt>
                <c:pt idx="1691">
                  <c:v>0.536215</c:v>
                </c:pt>
                <c:pt idx="1692">
                  <c:v>0.436865</c:v>
                </c:pt>
                <c:pt idx="1693">
                  <c:v>0.46027000000000001</c:v>
                </c:pt>
                <c:pt idx="1694">
                  <c:v>0.54242000000000001</c:v>
                </c:pt>
                <c:pt idx="1695">
                  <c:v>0.39566499999999999</c:v>
                </c:pt>
                <c:pt idx="1696">
                  <c:v>0.31862999999999997</c:v>
                </c:pt>
                <c:pt idx="1697">
                  <c:v>0.33627499999999999</c:v>
                </c:pt>
                <c:pt idx="1698">
                  <c:v>0.43246499999999999</c:v>
                </c:pt>
                <c:pt idx="1699">
                  <c:v>0.46749499999999999</c:v>
                </c:pt>
                <c:pt idx="1700">
                  <c:v>0.42886999999999997</c:v>
                </c:pt>
                <c:pt idx="1701">
                  <c:v>0.43010500000000002</c:v>
                </c:pt>
                <c:pt idx="1702">
                  <c:v>0.51293</c:v>
                </c:pt>
                <c:pt idx="1703">
                  <c:v>0.51459999999999995</c:v>
                </c:pt>
                <c:pt idx="1704">
                  <c:v>0.42554000000000003</c:v>
                </c:pt>
                <c:pt idx="1705">
                  <c:v>0.49296499999999999</c:v>
                </c:pt>
                <c:pt idx="1706">
                  <c:v>0.52486999999999995</c:v>
                </c:pt>
                <c:pt idx="1707">
                  <c:v>0.312585</c:v>
                </c:pt>
                <c:pt idx="1708">
                  <c:v>0.24551000000000001</c:v>
                </c:pt>
                <c:pt idx="1709">
                  <c:v>0.26569500000000001</c:v>
                </c:pt>
                <c:pt idx="1710">
                  <c:v>0.383405</c:v>
                </c:pt>
                <c:pt idx="1711">
                  <c:v>0.33550000000000002</c:v>
                </c:pt>
                <c:pt idx="1712">
                  <c:v>0.32889499999999999</c:v>
                </c:pt>
                <c:pt idx="1713">
                  <c:v>0.46023500000000001</c:v>
                </c:pt>
                <c:pt idx="1714">
                  <c:v>0.46799999999999997</c:v>
                </c:pt>
                <c:pt idx="1715">
                  <c:v>0.44811000000000001</c:v>
                </c:pt>
                <c:pt idx="1716">
                  <c:v>0.41510000000000002</c:v>
                </c:pt>
                <c:pt idx="1717">
                  <c:v>0.55265500000000001</c:v>
                </c:pt>
                <c:pt idx="1718">
                  <c:v>0.50947500000000001</c:v>
                </c:pt>
                <c:pt idx="1719">
                  <c:v>0.233705</c:v>
                </c:pt>
                <c:pt idx="1720">
                  <c:v>0.23636499999999999</c:v>
                </c:pt>
                <c:pt idx="1721">
                  <c:v>0.21776999999999999</c:v>
                </c:pt>
                <c:pt idx="1722">
                  <c:v>0.39210499999999998</c:v>
                </c:pt>
                <c:pt idx="1723">
                  <c:v>0.41684500000000002</c:v>
                </c:pt>
                <c:pt idx="1724">
                  <c:v>0.35965000000000003</c:v>
                </c:pt>
                <c:pt idx="1725">
                  <c:v>0.43748500000000001</c:v>
                </c:pt>
                <c:pt idx="1726">
                  <c:v>0.46367999999999998</c:v>
                </c:pt>
                <c:pt idx="1727">
                  <c:v>0.47986499999999999</c:v>
                </c:pt>
                <c:pt idx="1728">
                  <c:v>0.53747499999999993</c:v>
                </c:pt>
                <c:pt idx="1729">
                  <c:v>0.58915999999999991</c:v>
                </c:pt>
                <c:pt idx="1730">
                  <c:v>0.58122499999999999</c:v>
                </c:pt>
                <c:pt idx="1731">
                  <c:v>0.27307499999999996</c:v>
                </c:pt>
                <c:pt idx="1732">
                  <c:v>0.2233</c:v>
                </c:pt>
                <c:pt idx="1733">
                  <c:v>0.216445</c:v>
                </c:pt>
                <c:pt idx="1734">
                  <c:v>0.34548500000000004</c:v>
                </c:pt>
                <c:pt idx="1735">
                  <c:v>0.34538999999999997</c:v>
                </c:pt>
                <c:pt idx="1736">
                  <c:v>0.31777500000000003</c:v>
                </c:pt>
                <c:pt idx="1737">
                  <c:v>0.43057500000000004</c:v>
                </c:pt>
                <c:pt idx="1738">
                  <c:v>0.44928500000000005</c:v>
                </c:pt>
                <c:pt idx="1739">
                  <c:v>0.42041499999999998</c:v>
                </c:pt>
                <c:pt idx="1740">
                  <c:v>0.46086000000000005</c:v>
                </c:pt>
                <c:pt idx="1741">
                  <c:v>0.52842999999999996</c:v>
                </c:pt>
                <c:pt idx="1742">
                  <c:v>0.61061999999999994</c:v>
                </c:pt>
                <c:pt idx="1743">
                  <c:v>0.30299999999999999</c:v>
                </c:pt>
                <c:pt idx="1744">
                  <c:v>0.25736999999999999</c:v>
                </c:pt>
                <c:pt idx="1745">
                  <c:v>0.27009</c:v>
                </c:pt>
                <c:pt idx="1746">
                  <c:v>0.43707499999999999</c:v>
                </c:pt>
                <c:pt idx="1747">
                  <c:v>0.36734</c:v>
                </c:pt>
                <c:pt idx="1748">
                  <c:v>0.36982500000000001</c:v>
                </c:pt>
                <c:pt idx="1749">
                  <c:v>0.60234500000000002</c:v>
                </c:pt>
                <c:pt idx="1750">
                  <c:v>0.55235999999999996</c:v>
                </c:pt>
                <c:pt idx="1751">
                  <c:v>0.54706500000000002</c:v>
                </c:pt>
                <c:pt idx="1752">
                  <c:v>0.59370499999999993</c:v>
                </c:pt>
                <c:pt idx="1753">
                  <c:v>0.71475</c:v>
                </c:pt>
                <c:pt idx="1754">
                  <c:v>0.65271999999999997</c:v>
                </c:pt>
                <c:pt idx="1755">
                  <c:v>0.24895</c:v>
                </c:pt>
                <c:pt idx="1756">
                  <c:v>0.25130999999999998</c:v>
                </c:pt>
                <c:pt idx="1757">
                  <c:v>0.24210999999999999</c:v>
                </c:pt>
                <c:pt idx="1758">
                  <c:v>0.4113</c:v>
                </c:pt>
                <c:pt idx="1759">
                  <c:v>0.48099500000000001</c:v>
                </c:pt>
                <c:pt idx="1760">
                  <c:v>0.40758</c:v>
                </c:pt>
                <c:pt idx="1761">
                  <c:v>0.53817000000000004</c:v>
                </c:pt>
                <c:pt idx="1762">
                  <c:v>0.48902999999999996</c:v>
                </c:pt>
                <c:pt idx="1763">
                  <c:v>0.54430500000000004</c:v>
                </c:pt>
                <c:pt idx="1764">
                  <c:v>0.70323500000000005</c:v>
                </c:pt>
                <c:pt idx="1765">
                  <c:v>0.67301</c:v>
                </c:pt>
                <c:pt idx="1766">
                  <c:v>0.69067500000000004</c:v>
                </c:pt>
                <c:pt idx="1767">
                  <c:v>0.264735</c:v>
                </c:pt>
                <c:pt idx="1768">
                  <c:v>0.25007499999999999</c:v>
                </c:pt>
                <c:pt idx="1769">
                  <c:v>0.265515</c:v>
                </c:pt>
                <c:pt idx="1770">
                  <c:v>0.38063999999999998</c:v>
                </c:pt>
                <c:pt idx="1771">
                  <c:v>0.39273999999999998</c:v>
                </c:pt>
                <c:pt idx="1772">
                  <c:v>0.35078999999999999</c:v>
                </c:pt>
                <c:pt idx="1773">
                  <c:v>0.55491500000000005</c:v>
                </c:pt>
                <c:pt idx="1774">
                  <c:v>0.46952500000000003</c:v>
                </c:pt>
                <c:pt idx="1775">
                  <c:v>0.49123499999999998</c:v>
                </c:pt>
                <c:pt idx="1776">
                  <c:v>0.68626500000000001</c:v>
                </c:pt>
                <c:pt idx="1777">
                  <c:v>0.64016000000000006</c:v>
                </c:pt>
                <c:pt idx="1778">
                  <c:v>0.66918</c:v>
                </c:pt>
                <c:pt idx="1779">
                  <c:v>0.24964</c:v>
                </c:pt>
                <c:pt idx="1780">
                  <c:v>0.23709</c:v>
                </c:pt>
                <c:pt idx="1781">
                  <c:v>0.24186999999999997</c:v>
                </c:pt>
                <c:pt idx="1782">
                  <c:v>0.26102500000000001</c:v>
                </c:pt>
                <c:pt idx="1783">
                  <c:v>0.22659499999999999</c:v>
                </c:pt>
                <c:pt idx="1784">
                  <c:v>0.235655</c:v>
                </c:pt>
                <c:pt idx="1785">
                  <c:v>0.25546999999999997</c:v>
                </c:pt>
                <c:pt idx="1786">
                  <c:v>0.24601499999999998</c:v>
                </c:pt>
                <c:pt idx="1787">
                  <c:v>0.23707</c:v>
                </c:pt>
                <c:pt idx="1788">
                  <c:v>0.22714000000000001</c:v>
                </c:pt>
                <c:pt idx="1789">
                  <c:v>0.23847000000000002</c:v>
                </c:pt>
                <c:pt idx="1790">
                  <c:v>0.23866999999999999</c:v>
                </c:pt>
                <c:pt idx="1791">
                  <c:v>0.17404</c:v>
                </c:pt>
                <c:pt idx="1792">
                  <c:v>0.17319000000000001</c:v>
                </c:pt>
                <c:pt idx="1793">
                  <c:v>0.16996</c:v>
                </c:pt>
                <c:pt idx="1794">
                  <c:v>0.17176999999999998</c:v>
                </c:pt>
                <c:pt idx="1795">
                  <c:v>0.17832500000000001</c:v>
                </c:pt>
                <c:pt idx="1796">
                  <c:v>0.173625</c:v>
                </c:pt>
                <c:pt idx="1797">
                  <c:v>0.17726500000000001</c:v>
                </c:pt>
                <c:pt idx="1798">
                  <c:v>0.178095</c:v>
                </c:pt>
                <c:pt idx="1799">
                  <c:v>0.17823499999999998</c:v>
                </c:pt>
                <c:pt idx="1800">
                  <c:v>0.18993500000000002</c:v>
                </c:pt>
                <c:pt idx="1801">
                  <c:v>0.17226</c:v>
                </c:pt>
                <c:pt idx="1802">
                  <c:v>0.17285</c:v>
                </c:pt>
                <c:pt idx="1803">
                  <c:v>0.34018000000000004</c:v>
                </c:pt>
                <c:pt idx="1804">
                  <c:v>0.50592999999999999</c:v>
                </c:pt>
                <c:pt idx="1805">
                  <c:v>0.47540000000000004</c:v>
                </c:pt>
                <c:pt idx="1806">
                  <c:v>0.48739500000000002</c:v>
                </c:pt>
                <c:pt idx="1807">
                  <c:v>0.60338500000000006</c:v>
                </c:pt>
                <c:pt idx="1808">
                  <c:v>0.47037499999999999</c:v>
                </c:pt>
                <c:pt idx="1809">
                  <c:v>0.55680499999999999</c:v>
                </c:pt>
                <c:pt idx="1810">
                  <c:v>0.61550499999999997</c:v>
                </c:pt>
                <c:pt idx="1811">
                  <c:v>0.63614999999999999</c:v>
                </c:pt>
                <c:pt idx="1812">
                  <c:v>0.48023000000000005</c:v>
                </c:pt>
                <c:pt idx="1813">
                  <c:v>0.57501000000000002</c:v>
                </c:pt>
                <c:pt idx="1814">
                  <c:v>0.59332499999999999</c:v>
                </c:pt>
                <c:pt idx="1815">
                  <c:v>0.61670000000000003</c:v>
                </c:pt>
                <c:pt idx="1816">
                  <c:v>0.34986</c:v>
                </c:pt>
                <c:pt idx="1817">
                  <c:v>0.518405</c:v>
                </c:pt>
                <c:pt idx="1818">
                  <c:v>0.51470000000000005</c:v>
                </c:pt>
                <c:pt idx="1819">
                  <c:v>0.60887500000000006</c:v>
                </c:pt>
                <c:pt idx="1820">
                  <c:v>0.53571999999999997</c:v>
                </c:pt>
                <c:pt idx="1821">
                  <c:v>0.52549000000000001</c:v>
                </c:pt>
                <c:pt idx="1822">
                  <c:v>0.61396000000000006</c:v>
                </c:pt>
                <c:pt idx="1823">
                  <c:v>0.61060500000000006</c:v>
                </c:pt>
                <c:pt idx="1824">
                  <c:v>0.64193999999999996</c:v>
                </c:pt>
                <c:pt idx="1825">
                  <c:v>0.55623</c:v>
                </c:pt>
                <c:pt idx="1826">
                  <c:v>0.61844999999999994</c:v>
                </c:pt>
                <c:pt idx="1827">
                  <c:v>0.60460000000000003</c:v>
                </c:pt>
                <c:pt idx="1828">
                  <c:v>0.67227000000000003</c:v>
                </c:pt>
                <c:pt idx="1829">
                  <c:v>0.44137500000000002</c:v>
                </c:pt>
                <c:pt idx="1830">
                  <c:v>0.50495500000000004</c:v>
                </c:pt>
                <c:pt idx="1831">
                  <c:v>0.55064999999999997</c:v>
                </c:pt>
                <c:pt idx="1832">
                  <c:v>0.607595</c:v>
                </c:pt>
                <c:pt idx="1833">
                  <c:v>0.60283500000000001</c:v>
                </c:pt>
                <c:pt idx="1834">
                  <c:v>0.50434000000000001</c:v>
                </c:pt>
                <c:pt idx="1835">
                  <c:v>0.60980999999999996</c:v>
                </c:pt>
                <c:pt idx="1836">
                  <c:v>0.62573499999999993</c:v>
                </c:pt>
                <c:pt idx="1837">
                  <c:v>0.62620000000000009</c:v>
                </c:pt>
                <c:pt idx="1838">
                  <c:v>0.52855000000000008</c:v>
                </c:pt>
                <c:pt idx="1839">
                  <c:v>0.65371500000000005</c:v>
                </c:pt>
                <c:pt idx="1840">
                  <c:v>0.68820999999999999</c:v>
                </c:pt>
                <c:pt idx="1841">
                  <c:v>0.64199499999999998</c:v>
                </c:pt>
                <c:pt idx="1842" formatCode="0.00000">
                  <c:v>0.260355</c:v>
                </c:pt>
                <c:pt idx="1843" formatCode="0.00000">
                  <c:v>0.29655999999999999</c:v>
                </c:pt>
                <c:pt idx="1844" formatCode="0.00000">
                  <c:v>0.32553500000000002</c:v>
                </c:pt>
                <c:pt idx="1845" formatCode="0.00000">
                  <c:v>0.47927500000000001</c:v>
                </c:pt>
                <c:pt idx="1846" formatCode="0.00000">
                  <c:v>0.33097500000000002</c:v>
                </c:pt>
                <c:pt idx="1847" formatCode="0.00000">
                  <c:v>0.37723499999999999</c:v>
                </c:pt>
                <c:pt idx="1848" formatCode="0.00000">
                  <c:v>0.47158500000000003</c:v>
                </c:pt>
                <c:pt idx="1849" formatCode="0.00000">
                  <c:v>0.62223000000000006</c:v>
                </c:pt>
                <c:pt idx="1850" formatCode="0.00000">
                  <c:v>0.29063</c:v>
                </c:pt>
                <c:pt idx="1851" formatCode="0.00000">
                  <c:v>0.38243000000000005</c:v>
                </c:pt>
                <c:pt idx="1852" formatCode="0.00000">
                  <c:v>0.51320999999999994</c:v>
                </c:pt>
                <c:pt idx="1853" formatCode="0.00000">
                  <c:v>0.57545500000000005</c:v>
                </c:pt>
                <c:pt idx="1854" formatCode="0.00000">
                  <c:v>0.27518999999999999</c:v>
                </c:pt>
                <c:pt idx="1855" formatCode="0.00000">
                  <c:v>0.32062000000000002</c:v>
                </c:pt>
                <c:pt idx="1856" formatCode="0.00000">
                  <c:v>0.36156999999999995</c:v>
                </c:pt>
                <c:pt idx="1857" formatCode="0.00000">
                  <c:v>0.43303000000000003</c:v>
                </c:pt>
                <c:pt idx="1858" formatCode="0.00000">
                  <c:v>0.31517000000000001</c:v>
                </c:pt>
                <c:pt idx="1859" formatCode="0.00000">
                  <c:v>0.39480999999999999</c:v>
                </c:pt>
                <c:pt idx="1860" formatCode="0.00000">
                  <c:v>0.49348000000000003</c:v>
                </c:pt>
                <c:pt idx="1861" formatCode="0.00000">
                  <c:v>0.57722999999999991</c:v>
                </c:pt>
                <c:pt idx="1862" formatCode="0.00000">
                  <c:v>0.26705499999999999</c:v>
                </c:pt>
                <c:pt idx="1863" formatCode="0.00000">
                  <c:v>0.39944000000000002</c:v>
                </c:pt>
                <c:pt idx="1864" formatCode="0.00000">
                  <c:v>0.48994000000000004</c:v>
                </c:pt>
                <c:pt idx="1865" formatCode="0.00000">
                  <c:v>0.60074000000000005</c:v>
                </c:pt>
                <c:pt idx="1866" formatCode="0.00000">
                  <c:v>0.285055</c:v>
                </c:pt>
                <c:pt idx="1867" formatCode="0.00000">
                  <c:v>0.38788499999999998</c:v>
                </c:pt>
                <c:pt idx="1868" formatCode="0.00000">
                  <c:v>0.29197000000000001</c:v>
                </c:pt>
                <c:pt idx="1869" formatCode="0.00000">
                  <c:v>0.466225</c:v>
                </c:pt>
                <c:pt idx="1870" formatCode="0.00000">
                  <c:v>0.52164999999999995</c:v>
                </c:pt>
                <c:pt idx="1871" formatCode="0.00000">
                  <c:v>0.40670499999999998</c:v>
                </c:pt>
                <c:pt idx="1872" formatCode="0.00000">
                  <c:v>0.485815</c:v>
                </c:pt>
                <c:pt idx="1873" formatCode="0.00000">
                  <c:v>0.60546999999999995</c:v>
                </c:pt>
                <c:pt idx="1874" formatCode="0.00000">
                  <c:v>0.30903000000000003</c:v>
                </c:pt>
                <c:pt idx="1875" formatCode="0.00000">
                  <c:v>0.41134499999999996</c:v>
                </c:pt>
                <c:pt idx="1876" formatCode="0.00000">
                  <c:v>0.50630500000000001</c:v>
                </c:pt>
                <c:pt idx="1877" formatCode="0.00000">
                  <c:v>0.59375</c:v>
                </c:pt>
                <c:pt idx="1878">
                  <c:v>0.22059000000000001</c:v>
                </c:pt>
                <c:pt idx="1879">
                  <c:v>0.23333999999999999</c:v>
                </c:pt>
                <c:pt idx="1880">
                  <c:v>0.23894499999999999</c:v>
                </c:pt>
                <c:pt idx="1881">
                  <c:v>0.24858999999999998</c:v>
                </c:pt>
                <c:pt idx="1882">
                  <c:v>0.26634000000000002</c:v>
                </c:pt>
                <c:pt idx="1883">
                  <c:v>0.28553499999999998</c:v>
                </c:pt>
                <c:pt idx="1884">
                  <c:v>0.23427999999999999</c:v>
                </c:pt>
                <c:pt idx="1885">
                  <c:v>0.29467500000000002</c:v>
                </c:pt>
                <c:pt idx="1886">
                  <c:v>0.38944000000000001</c:v>
                </c:pt>
                <c:pt idx="1887">
                  <c:v>0.25451499999999999</c:v>
                </c:pt>
                <c:pt idx="1888">
                  <c:v>0.29894500000000002</c:v>
                </c:pt>
                <c:pt idx="1889">
                  <c:v>0.39731499999999997</c:v>
                </c:pt>
                <c:pt idx="1890">
                  <c:v>0.28903499999999999</c:v>
                </c:pt>
                <c:pt idx="1891">
                  <c:v>0.26831000000000005</c:v>
                </c:pt>
                <c:pt idx="1892">
                  <c:v>0.28136</c:v>
                </c:pt>
                <c:pt idx="1893">
                  <c:v>0.27679999999999999</c:v>
                </c:pt>
                <c:pt idx="1894">
                  <c:v>0.30196000000000001</c:v>
                </c:pt>
                <c:pt idx="1895">
                  <c:v>0.28382499999999999</c:v>
                </c:pt>
                <c:pt idx="1896">
                  <c:v>0.28754000000000002</c:v>
                </c:pt>
                <c:pt idx="1897">
                  <c:v>0.28099499999999999</c:v>
                </c:pt>
                <c:pt idx="1898">
                  <c:v>0.24354999999999999</c:v>
                </c:pt>
                <c:pt idx="1899">
                  <c:v>0.245835</c:v>
                </c:pt>
                <c:pt idx="1900">
                  <c:v>0.25991500000000001</c:v>
                </c:pt>
                <c:pt idx="1901">
                  <c:v>0.30145500000000003</c:v>
                </c:pt>
                <c:pt idx="1902">
                  <c:v>0.31179499999999999</c:v>
                </c:pt>
                <c:pt idx="1903">
                  <c:v>0.24651999999999999</c:v>
                </c:pt>
                <c:pt idx="1904">
                  <c:v>0.23796499999999998</c:v>
                </c:pt>
                <c:pt idx="1905">
                  <c:v>0.23698999999999998</c:v>
                </c:pt>
                <c:pt idx="1906">
                  <c:v>0.25355</c:v>
                </c:pt>
                <c:pt idx="1907">
                  <c:v>0.24371000000000001</c:v>
                </c:pt>
                <c:pt idx="1908">
                  <c:v>0.24362</c:v>
                </c:pt>
                <c:pt idx="1909">
                  <c:v>0.24229000000000001</c:v>
                </c:pt>
                <c:pt idx="1910">
                  <c:v>0.22917499999999999</c:v>
                </c:pt>
                <c:pt idx="1911">
                  <c:v>0.23938500000000001</c:v>
                </c:pt>
                <c:pt idx="1912">
                  <c:v>0.22750500000000001</c:v>
                </c:pt>
                <c:pt idx="1913">
                  <c:v>0.24876499999999999</c:v>
                </c:pt>
                <c:pt idx="1914">
                  <c:v>0.22709000000000001</c:v>
                </c:pt>
                <c:pt idx="1915">
                  <c:v>0.25512499999999999</c:v>
                </c:pt>
                <c:pt idx="1916">
                  <c:v>0.22283</c:v>
                </c:pt>
                <c:pt idx="1917">
                  <c:v>0.25187999999999999</c:v>
                </c:pt>
                <c:pt idx="1918">
                  <c:v>0.229625</c:v>
                </c:pt>
                <c:pt idx="1919">
                  <c:v>0.22861999999999999</c:v>
                </c:pt>
                <c:pt idx="1920">
                  <c:v>0.22600500000000001</c:v>
                </c:pt>
                <c:pt idx="1921">
                  <c:v>0.21337</c:v>
                </c:pt>
                <c:pt idx="1922">
                  <c:v>0.22547</c:v>
                </c:pt>
                <c:pt idx="1923">
                  <c:v>0.22933000000000001</c:v>
                </c:pt>
                <c:pt idx="1924">
                  <c:v>0.22171000000000002</c:v>
                </c:pt>
                <c:pt idx="1925">
                  <c:v>0.22333500000000001</c:v>
                </c:pt>
                <c:pt idx="1926">
                  <c:v>0.253745</c:v>
                </c:pt>
                <c:pt idx="1927">
                  <c:v>0.22827500000000001</c:v>
                </c:pt>
                <c:pt idx="1928">
                  <c:v>0.21890500000000002</c:v>
                </c:pt>
                <c:pt idx="1929">
                  <c:v>0.21699499999999999</c:v>
                </c:pt>
                <c:pt idx="1930">
                  <c:v>0.22695500000000002</c:v>
                </c:pt>
                <c:pt idx="1931">
                  <c:v>0.207265</c:v>
                </c:pt>
                <c:pt idx="1932">
                  <c:v>0.25877</c:v>
                </c:pt>
                <c:pt idx="1933">
                  <c:v>0.21573999999999999</c:v>
                </c:pt>
                <c:pt idx="1934">
                  <c:v>0.25354500000000002</c:v>
                </c:pt>
                <c:pt idx="1935">
                  <c:v>0.23033999999999999</c:v>
                </c:pt>
                <c:pt idx="1936">
                  <c:v>0.22752</c:v>
                </c:pt>
                <c:pt idx="1937">
                  <c:v>0.215115</c:v>
                </c:pt>
                <c:pt idx="1938">
                  <c:v>0.25468000000000002</c:v>
                </c:pt>
                <c:pt idx="1939">
                  <c:v>0.21443499999999999</c:v>
                </c:pt>
                <c:pt idx="1940">
                  <c:v>0.234765</c:v>
                </c:pt>
                <c:pt idx="1941">
                  <c:v>0.229745</c:v>
                </c:pt>
                <c:pt idx="1942">
                  <c:v>0.21904000000000001</c:v>
                </c:pt>
                <c:pt idx="1943">
                  <c:v>0.216055</c:v>
                </c:pt>
                <c:pt idx="1944">
                  <c:v>0.22792499999999999</c:v>
                </c:pt>
                <c:pt idx="1945">
                  <c:v>0.25799</c:v>
                </c:pt>
                <c:pt idx="1946">
                  <c:v>0.33463500000000002</c:v>
                </c:pt>
                <c:pt idx="1947">
                  <c:v>0.32225999999999999</c:v>
                </c:pt>
                <c:pt idx="1948">
                  <c:v>0.33071499999999998</c:v>
                </c:pt>
                <c:pt idx="1949">
                  <c:v>0.32874000000000003</c:v>
                </c:pt>
                <c:pt idx="1950">
                  <c:v>0.34068999999999999</c:v>
                </c:pt>
                <c:pt idx="1951">
                  <c:v>0.33998</c:v>
                </c:pt>
                <c:pt idx="1952">
                  <c:v>0.34756999999999999</c:v>
                </c:pt>
                <c:pt idx="1953">
                  <c:v>0.32275500000000001</c:v>
                </c:pt>
                <c:pt idx="1954">
                  <c:v>0.28332000000000002</c:v>
                </c:pt>
                <c:pt idx="1955">
                  <c:v>0.28781000000000001</c:v>
                </c:pt>
                <c:pt idx="1956">
                  <c:v>0.29738500000000001</c:v>
                </c:pt>
                <c:pt idx="1957">
                  <c:v>0.34501999999999999</c:v>
                </c:pt>
                <c:pt idx="1958">
                  <c:v>0.37378499999999998</c:v>
                </c:pt>
                <c:pt idx="1959">
                  <c:v>0.27551999999999999</c:v>
                </c:pt>
                <c:pt idx="1960">
                  <c:v>0.26783999999999997</c:v>
                </c:pt>
                <c:pt idx="1961">
                  <c:v>0.26168999999999998</c:v>
                </c:pt>
                <c:pt idx="1962">
                  <c:v>0.28666000000000003</c:v>
                </c:pt>
                <c:pt idx="1963">
                  <c:v>0.27882499999999999</c:v>
                </c:pt>
                <c:pt idx="1964">
                  <c:v>0.26394499999999999</c:v>
                </c:pt>
                <c:pt idx="1965">
                  <c:v>0.28352500000000003</c:v>
                </c:pt>
                <c:pt idx="1966">
                  <c:v>0.29076999999999997</c:v>
                </c:pt>
                <c:pt idx="1967">
                  <c:v>0.27820999999999996</c:v>
                </c:pt>
                <c:pt idx="1968">
                  <c:v>0.26397000000000004</c:v>
                </c:pt>
                <c:pt idx="1969">
                  <c:v>0.27680500000000002</c:v>
                </c:pt>
                <c:pt idx="1970">
                  <c:v>0.26082</c:v>
                </c:pt>
                <c:pt idx="1971">
                  <c:v>0.29847000000000001</c:v>
                </c:pt>
                <c:pt idx="1972">
                  <c:v>0.25821</c:v>
                </c:pt>
                <c:pt idx="1973">
                  <c:v>0.28898000000000001</c:v>
                </c:pt>
                <c:pt idx="1974">
                  <c:v>0.26125500000000001</c:v>
                </c:pt>
                <c:pt idx="1975">
                  <c:v>0.263575</c:v>
                </c:pt>
                <c:pt idx="1976">
                  <c:v>0.25831000000000004</c:v>
                </c:pt>
                <c:pt idx="1977">
                  <c:v>0.24393000000000001</c:v>
                </c:pt>
                <c:pt idx="1978">
                  <c:v>0.26290999999999998</c:v>
                </c:pt>
                <c:pt idx="1979">
                  <c:v>0.26423000000000002</c:v>
                </c:pt>
                <c:pt idx="1980">
                  <c:v>0.257415</c:v>
                </c:pt>
                <c:pt idx="1981">
                  <c:v>0.24779000000000001</c:v>
                </c:pt>
                <c:pt idx="1982">
                  <c:v>0.286715</c:v>
                </c:pt>
                <c:pt idx="1983">
                  <c:v>0.25813999999999998</c:v>
                </c:pt>
                <c:pt idx="1984">
                  <c:v>0.25888</c:v>
                </c:pt>
                <c:pt idx="1985">
                  <c:v>0.247055</c:v>
                </c:pt>
                <c:pt idx="1986">
                  <c:v>0.25592000000000004</c:v>
                </c:pt>
                <c:pt idx="1987">
                  <c:v>0.24385499999999999</c:v>
                </c:pt>
                <c:pt idx="1988">
                  <c:v>0.30188999999999999</c:v>
                </c:pt>
                <c:pt idx="1989">
                  <c:v>0.24760499999999999</c:v>
                </c:pt>
                <c:pt idx="1990">
                  <c:v>0.29452</c:v>
                </c:pt>
                <c:pt idx="1991">
                  <c:v>0.26183000000000001</c:v>
                </c:pt>
                <c:pt idx="1992">
                  <c:v>0.25920500000000002</c:v>
                </c:pt>
                <c:pt idx="1993">
                  <c:v>0.24129</c:v>
                </c:pt>
                <c:pt idx="1994">
                  <c:v>0.30512499999999998</c:v>
                </c:pt>
                <c:pt idx="1995">
                  <c:v>0.24124999999999999</c:v>
                </c:pt>
                <c:pt idx="1996">
                  <c:v>0.27255000000000001</c:v>
                </c:pt>
                <c:pt idx="1997">
                  <c:v>0.26947500000000002</c:v>
                </c:pt>
                <c:pt idx="1998">
                  <c:v>0.24482999999999999</c:v>
                </c:pt>
                <c:pt idx="1999">
                  <c:v>0.24898500000000001</c:v>
                </c:pt>
                <c:pt idx="2000">
                  <c:v>0.25968000000000002</c:v>
                </c:pt>
                <c:pt idx="2001">
                  <c:v>0.31176999999999999</c:v>
                </c:pt>
                <c:pt idx="2002">
                  <c:v>0.32921499999999998</c:v>
                </c:pt>
                <c:pt idx="2003">
                  <c:v>0.33054499999999998</c:v>
                </c:pt>
                <c:pt idx="2004">
                  <c:v>0.33560000000000001</c:v>
                </c:pt>
                <c:pt idx="2005">
                  <c:v>0.33324500000000001</c:v>
                </c:pt>
                <c:pt idx="2006">
                  <c:v>0.37065499999999996</c:v>
                </c:pt>
                <c:pt idx="2007">
                  <c:v>0.34342</c:v>
                </c:pt>
                <c:pt idx="2008">
                  <c:v>0.34460999999999997</c:v>
                </c:pt>
                <c:pt idx="2009">
                  <c:v>0.32810499999999998</c:v>
                </c:pt>
                <c:pt idx="2010">
                  <c:v>0.27126499999999998</c:v>
                </c:pt>
                <c:pt idx="2011">
                  <c:v>0.29441000000000001</c:v>
                </c:pt>
                <c:pt idx="2012">
                  <c:v>0.31034499999999998</c:v>
                </c:pt>
                <c:pt idx="2013">
                  <c:v>0.38889000000000001</c:v>
                </c:pt>
                <c:pt idx="2014">
                  <c:v>0.37525500000000001</c:v>
                </c:pt>
                <c:pt idx="2015">
                  <c:v>0.26961000000000002</c:v>
                </c:pt>
                <c:pt idx="2016">
                  <c:v>0.24707499999999999</c:v>
                </c:pt>
                <c:pt idx="2017">
                  <c:v>0.245425</c:v>
                </c:pt>
                <c:pt idx="2018">
                  <c:v>0.28183499999999995</c:v>
                </c:pt>
                <c:pt idx="2019">
                  <c:v>0.26533499999999999</c:v>
                </c:pt>
                <c:pt idx="2020">
                  <c:v>0.245785</c:v>
                </c:pt>
                <c:pt idx="2021">
                  <c:v>0.25949500000000003</c:v>
                </c:pt>
                <c:pt idx="2022">
                  <c:v>0.26230999999999999</c:v>
                </c:pt>
                <c:pt idx="2023">
                  <c:v>0.27002500000000002</c:v>
                </c:pt>
                <c:pt idx="2024">
                  <c:v>0.24152499999999999</c:v>
                </c:pt>
                <c:pt idx="2025">
                  <c:v>0.263625</c:v>
                </c:pt>
                <c:pt idx="2026">
                  <c:v>0.25122500000000003</c:v>
                </c:pt>
                <c:pt idx="2027">
                  <c:v>0.30019499999999999</c:v>
                </c:pt>
                <c:pt idx="2028">
                  <c:v>0.237455</c:v>
                </c:pt>
                <c:pt idx="2029">
                  <c:v>0.27874500000000002</c:v>
                </c:pt>
                <c:pt idx="2030">
                  <c:v>0.25719500000000001</c:v>
                </c:pt>
                <c:pt idx="2031">
                  <c:v>0.24454500000000001</c:v>
                </c:pt>
                <c:pt idx="2032">
                  <c:v>0.25034000000000001</c:v>
                </c:pt>
                <c:pt idx="2033">
                  <c:v>0.21529500000000001</c:v>
                </c:pt>
                <c:pt idx="2034">
                  <c:v>0.25297500000000001</c:v>
                </c:pt>
                <c:pt idx="2035">
                  <c:v>0.25001499999999999</c:v>
                </c:pt>
                <c:pt idx="2036">
                  <c:v>0.21967999999999999</c:v>
                </c:pt>
                <c:pt idx="2037">
                  <c:v>0.22372500000000001</c:v>
                </c:pt>
                <c:pt idx="2038">
                  <c:v>0.29854999999999998</c:v>
                </c:pt>
                <c:pt idx="2039">
                  <c:v>0.235125</c:v>
                </c:pt>
                <c:pt idx="2040">
                  <c:v>0.24404500000000001</c:v>
                </c:pt>
                <c:pt idx="2041">
                  <c:v>0.22705500000000001</c:v>
                </c:pt>
                <c:pt idx="2042">
                  <c:v>0.23338500000000001</c:v>
                </c:pt>
                <c:pt idx="2043">
                  <c:v>0.20773999999999998</c:v>
                </c:pt>
                <c:pt idx="2044">
                  <c:v>0.30690000000000001</c:v>
                </c:pt>
                <c:pt idx="2045">
                  <c:v>0.219695</c:v>
                </c:pt>
                <c:pt idx="2046">
                  <c:v>0.27080000000000004</c:v>
                </c:pt>
                <c:pt idx="2047">
                  <c:v>0.25605500000000003</c:v>
                </c:pt>
                <c:pt idx="2048">
                  <c:v>0.24857499999999999</c:v>
                </c:pt>
                <c:pt idx="2049">
                  <c:v>0.22827500000000001</c:v>
                </c:pt>
                <c:pt idx="2050">
                  <c:v>0.29233500000000001</c:v>
                </c:pt>
                <c:pt idx="2051">
                  <c:v>0.22526000000000002</c:v>
                </c:pt>
                <c:pt idx="2052">
                  <c:v>0.26649500000000004</c:v>
                </c:pt>
                <c:pt idx="2053">
                  <c:v>0.25503500000000001</c:v>
                </c:pt>
                <c:pt idx="2054">
                  <c:v>0.21906500000000001</c:v>
                </c:pt>
                <c:pt idx="2055">
                  <c:v>0.235545</c:v>
                </c:pt>
                <c:pt idx="2056">
                  <c:v>0.232095</c:v>
                </c:pt>
                <c:pt idx="2057">
                  <c:v>0.29891499999999999</c:v>
                </c:pt>
                <c:pt idx="2058">
                  <c:v>0.35168500000000003</c:v>
                </c:pt>
                <c:pt idx="2059">
                  <c:v>0.34741</c:v>
                </c:pt>
                <c:pt idx="2060">
                  <c:v>0.35231000000000001</c:v>
                </c:pt>
                <c:pt idx="2061">
                  <c:v>0.37273999999999996</c:v>
                </c:pt>
                <c:pt idx="2062">
                  <c:v>0.37322500000000003</c:v>
                </c:pt>
                <c:pt idx="2063">
                  <c:v>0.37407499999999999</c:v>
                </c:pt>
                <c:pt idx="2064">
                  <c:v>0.37673000000000001</c:v>
                </c:pt>
                <c:pt idx="2065">
                  <c:v>0.34672500000000001</c:v>
                </c:pt>
                <c:pt idx="2066">
                  <c:v>0.28227000000000002</c:v>
                </c:pt>
                <c:pt idx="2067">
                  <c:v>0.30381000000000002</c:v>
                </c:pt>
                <c:pt idx="2068">
                  <c:v>0.32070500000000002</c:v>
                </c:pt>
                <c:pt idx="2069">
                  <c:v>0.40013500000000002</c:v>
                </c:pt>
                <c:pt idx="2070">
                  <c:v>0.44155</c:v>
                </c:pt>
                <c:pt idx="2071">
                  <c:v>0.272005</c:v>
                </c:pt>
                <c:pt idx="2072">
                  <c:v>0.25490999999999997</c:v>
                </c:pt>
                <c:pt idx="2073">
                  <c:v>0.25207499999999999</c:v>
                </c:pt>
                <c:pt idx="2074">
                  <c:v>0.27877000000000002</c:v>
                </c:pt>
                <c:pt idx="2075">
                  <c:v>0.28092499999999998</c:v>
                </c:pt>
                <c:pt idx="2076">
                  <c:v>0.24307499999999999</c:v>
                </c:pt>
                <c:pt idx="2077">
                  <c:v>0.26178499999999999</c:v>
                </c:pt>
                <c:pt idx="2078">
                  <c:v>0.27321499999999999</c:v>
                </c:pt>
                <c:pt idx="2079">
                  <c:v>0.27922000000000002</c:v>
                </c:pt>
                <c:pt idx="2080">
                  <c:v>0.24613499999999999</c:v>
                </c:pt>
                <c:pt idx="2081">
                  <c:v>0.28308</c:v>
                </c:pt>
                <c:pt idx="2082">
                  <c:v>0.26075499999999996</c:v>
                </c:pt>
                <c:pt idx="2083">
                  <c:v>0.31966499999999998</c:v>
                </c:pt>
                <c:pt idx="2084">
                  <c:v>0.236905</c:v>
                </c:pt>
                <c:pt idx="2085">
                  <c:v>0.28287000000000001</c:v>
                </c:pt>
                <c:pt idx="2086">
                  <c:v>0.25528499999999998</c:v>
                </c:pt>
                <c:pt idx="2087">
                  <c:v>0.24346000000000001</c:v>
                </c:pt>
                <c:pt idx="2088">
                  <c:v>0.24924499999999999</c:v>
                </c:pt>
                <c:pt idx="2089">
                  <c:v>0.215585</c:v>
                </c:pt>
                <c:pt idx="2090">
                  <c:v>0.26813999999999999</c:v>
                </c:pt>
                <c:pt idx="2091">
                  <c:v>0.261245</c:v>
                </c:pt>
                <c:pt idx="2092">
                  <c:v>0.22539999999999999</c:v>
                </c:pt>
                <c:pt idx="2093">
                  <c:v>0.22036</c:v>
                </c:pt>
                <c:pt idx="2094">
                  <c:v>0.30698000000000003</c:v>
                </c:pt>
                <c:pt idx="2095">
                  <c:v>0.23286499999999999</c:v>
                </c:pt>
                <c:pt idx="2096">
                  <c:v>0.25756499999999999</c:v>
                </c:pt>
                <c:pt idx="2097">
                  <c:v>0.22705</c:v>
                </c:pt>
                <c:pt idx="2098">
                  <c:v>0.23124</c:v>
                </c:pt>
                <c:pt idx="2099">
                  <c:v>0.19897500000000001</c:v>
                </c:pt>
                <c:pt idx="2100">
                  <c:v>0.327735</c:v>
                </c:pt>
                <c:pt idx="2101">
                  <c:v>0.22902500000000001</c:v>
                </c:pt>
                <c:pt idx="2102">
                  <c:v>0.28717999999999999</c:v>
                </c:pt>
                <c:pt idx="2103">
                  <c:v>0.26858000000000004</c:v>
                </c:pt>
                <c:pt idx="2104">
                  <c:v>0.26754999999999995</c:v>
                </c:pt>
                <c:pt idx="2105">
                  <c:v>0.23104999999999998</c:v>
                </c:pt>
                <c:pt idx="2106">
                  <c:v>0.33395000000000002</c:v>
                </c:pt>
                <c:pt idx="2107">
                  <c:v>0.236925</c:v>
                </c:pt>
                <c:pt idx="2108">
                  <c:v>0.28711500000000001</c:v>
                </c:pt>
                <c:pt idx="2109">
                  <c:v>0.242145</c:v>
                </c:pt>
                <c:pt idx="2110">
                  <c:v>0.22641499999999998</c:v>
                </c:pt>
                <c:pt idx="2111">
                  <c:v>0.247505</c:v>
                </c:pt>
                <c:pt idx="2112">
                  <c:v>0.245035</c:v>
                </c:pt>
                <c:pt idx="2113">
                  <c:v>0.32692500000000002</c:v>
                </c:pt>
                <c:pt idx="2114">
                  <c:v>0.40743499999999999</c:v>
                </c:pt>
                <c:pt idx="2115">
                  <c:v>0.39022499999999999</c:v>
                </c:pt>
                <c:pt idx="2116">
                  <c:v>0.448855</c:v>
                </c:pt>
                <c:pt idx="2117">
                  <c:v>0.42602499999999999</c:v>
                </c:pt>
                <c:pt idx="2118">
                  <c:v>0.43660500000000002</c:v>
                </c:pt>
                <c:pt idx="2119">
                  <c:v>0.46216000000000002</c:v>
                </c:pt>
                <c:pt idx="2120">
                  <c:v>0.44844499999999998</c:v>
                </c:pt>
                <c:pt idx="2121">
                  <c:v>0.41932999999999998</c:v>
                </c:pt>
                <c:pt idx="2122">
                  <c:v>0.31027499999999997</c:v>
                </c:pt>
                <c:pt idx="2123">
                  <c:v>0.34429500000000002</c:v>
                </c:pt>
                <c:pt idx="2124">
                  <c:v>0.37892999999999999</c:v>
                </c:pt>
                <c:pt idx="2125">
                  <c:v>0.48435499999999998</c:v>
                </c:pt>
                <c:pt idx="2126">
                  <c:v>0.48880000000000001</c:v>
                </c:pt>
                <c:pt idx="2127">
                  <c:v>0.274115</c:v>
                </c:pt>
                <c:pt idx="2128">
                  <c:v>0.297265</c:v>
                </c:pt>
                <c:pt idx="2129">
                  <c:v>0.29199999999999998</c:v>
                </c:pt>
                <c:pt idx="2130">
                  <c:v>0.33057999999999998</c:v>
                </c:pt>
                <c:pt idx="2131">
                  <c:v>0.34406500000000001</c:v>
                </c:pt>
                <c:pt idx="2132">
                  <c:v>0.26460499999999998</c:v>
                </c:pt>
                <c:pt idx="2133">
                  <c:v>0.30617499999999997</c:v>
                </c:pt>
                <c:pt idx="2134">
                  <c:v>0.298205</c:v>
                </c:pt>
                <c:pt idx="2135">
                  <c:v>0.34110000000000001</c:v>
                </c:pt>
                <c:pt idx="2136">
                  <c:v>0.26624500000000001</c:v>
                </c:pt>
                <c:pt idx="2137">
                  <c:v>0.33879999999999999</c:v>
                </c:pt>
                <c:pt idx="2138">
                  <c:v>0.28903999999999996</c:v>
                </c:pt>
                <c:pt idx="2139">
                  <c:v>0.41328999999999999</c:v>
                </c:pt>
                <c:pt idx="2140">
                  <c:v>0.27185999999999999</c:v>
                </c:pt>
                <c:pt idx="2141">
                  <c:v>0.31859499999999996</c:v>
                </c:pt>
                <c:pt idx="2142">
                  <c:v>0.30725000000000002</c:v>
                </c:pt>
                <c:pt idx="2143">
                  <c:v>0.28583000000000003</c:v>
                </c:pt>
                <c:pt idx="2144">
                  <c:v>0.30160500000000001</c:v>
                </c:pt>
                <c:pt idx="2145">
                  <c:v>0.23713000000000001</c:v>
                </c:pt>
                <c:pt idx="2146">
                  <c:v>0.32757999999999998</c:v>
                </c:pt>
                <c:pt idx="2147">
                  <c:v>0.345835</c:v>
                </c:pt>
                <c:pt idx="2148">
                  <c:v>0.24999500000000002</c:v>
                </c:pt>
                <c:pt idx="2149">
                  <c:v>0.24789500000000003</c:v>
                </c:pt>
                <c:pt idx="2150">
                  <c:v>0.39425500000000002</c:v>
                </c:pt>
                <c:pt idx="2151">
                  <c:v>0.25975999999999999</c:v>
                </c:pt>
                <c:pt idx="2152">
                  <c:v>0.30751499999999998</c:v>
                </c:pt>
                <c:pt idx="2153">
                  <c:v>0.24465500000000001</c:v>
                </c:pt>
                <c:pt idx="2154">
                  <c:v>0.245725</c:v>
                </c:pt>
                <c:pt idx="2155">
                  <c:v>0.20774999999999999</c:v>
                </c:pt>
                <c:pt idx="2156">
                  <c:v>0.39477499999999999</c:v>
                </c:pt>
                <c:pt idx="2157">
                  <c:v>0.25779999999999997</c:v>
                </c:pt>
                <c:pt idx="2158">
                  <c:v>0.34817500000000001</c:v>
                </c:pt>
                <c:pt idx="2159">
                  <c:v>0.32689499999999999</c:v>
                </c:pt>
                <c:pt idx="2160">
                  <c:v>0.33873500000000001</c:v>
                </c:pt>
                <c:pt idx="2161">
                  <c:v>0.29105000000000003</c:v>
                </c:pt>
                <c:pt idx="2162">
                  <c:v>0.40993000000000002</c:v>
                </c:pt>
                <c:pt idx="2163">
                  <c:v>0.27995500000000001</c:v>
                </c:pt>
                <c:pt idx="2164">
                  <c:v>0.35198000000000002</c:v>
                </c:pt>
                <c:pt idx="2165">
                  <c:v>0.27942500000000003</c:v>
                </c:pt>
                <c:pt idx="2166">
                  <c:v>0.247365</c:v>
                </c:pt>
                <c:pt idx="2167">
                  <c:v>0.30896000000000001</c:v>
                </c:pt>
                <c:pt idx="2168">
                  <c:v>0.28595499999999996</c:v>
                </c:pt>
                <c:pt idx="2169">
                  <c:v>0.38582</c:v>
                </c:pt>
                <c:pt idx="2170">
                  <c:v>0.26241500000000001</c:v>
                </c:pt>
                <c:pt idx="2171">
                  <c:v>0.25616499999999998</c:v>
                </c:pt>
                <c:pt idx="2172">
                  <c:v>0.25662499999999999</c:v>
                </c:pt>
                <c:pt idx="2173">
                  <c:v>0.23958499999999999</c:v>
                </c:pt>
                <c:pt idx="2174">
                  <c:v>0.21964</c:v>
                </c:pt>
                <c:pt idx="2175">
                  <c:v>0.21471499999999999</c:v>
                </c:pt>
                <c:pt idx="2176">
                  <c:v>0.19378999999999999</c:v>
                </c:pt>
                <c:pt idx="2177">
                  <c:v>0.20760499999999998</c:v>
                </c:pt>
                <c:pt idx="2178">
                  <c:v>0.2207925</c:v>
                </c:pt>
                <c:pt idx="2179">
                  <c:v>0.22143000000000002</c:v>
                </c:pt>
                <c:pt idx="2180">
                  <c:v>0.19053</c:v>
                </c:pt>
                <c:pt idx="2181">
                  <c:v>0.192495</c:v>
                </c:pt>
                <c:pt idx="2182">
                  <c:v>0.196635</c:v>
                </c:pt>
                <c:pt idx="2183">
                  <c:v>0.21586</c:v>
                </c:pt>
                <c:pt idx="2184">
                  <c:v>0.25386500000000001</c:v>
                </c:pt>
                <c:pt idx="2185">
                  <c:v>0.26158500000000001</c:v>
                </c:pt>
                <c:pt idx="2186">
                  <c:v>0.25164500000000001</c:v>
                </c:pt>
                <c:pt idx="2187">
                  <c:v>0.25953500000000002</c:v>
                </c:pt>
                <c:pt idx="2188">
                  <c:v>0.21354000000000001</c:v>
                </c:pt>
                <c:pt idx="2189">
                  <c:v>0.17680499999999999</c:v>
                </c:pt>
                <c:pt idx="2190">
                  <c:v>0.18465500000000001</c:v>
                </c:pt>
                <c:pt idx="2191">
                  <c:v>0.20094499999999998</c:v>
                </c:pt>
                <c:pt idx="2192">
                  <c:v>0.18993749999999998</c:v>
                </c:pt>
                <c:pt idx="2193">
                  <c:v>0.201235</c:v>
                </c:pt>
                <c:pt idx="2194">
                  <c:v>0.201545</c:v>
                </c:pt>
                <c:pt idx="2195">
                  <c:v>0.176015</c:v>
                </c:pt>
                <c:pt idx="2196">
                  <c:v>0.17615</c:v>
                </c:pt>
                <c:pt idx="2197">
                  <c:v>0.18138499999999999</c:v>
                </c:pt>
                <c:pt idx="2198">
                  <c:v>0.25656999999999996</c:v>
                </c:pt>
                <c:pt idx="2199">
                  <c:v>0.23578500000000002</c:v>
                </c:pt>
                <c:pt idx="2200">
                  <c:v>0.22517000000000001</c:v>
                </c:pt>
                <c:pt idx="2201">
                  <c:v>0.209065</c:v>
                </c:pt>
                <c:pt idx="2202">
                  <c:v>0.20636499999999999</c:v>
                </c:pt>
                <c:pt idx="2203">
                  <c:v>0.19874</c:v>
                </c:pt>
                <c:pt idx="2204">
                  <c:v>0.18698000000000001</c:v>
                </c:pt>
                <c:pt idx="2205">
                  <c:v>0.18932499999999999</c:v>
                </c:pt>
                <c:pt idx="2206">
                  <c:v>0.20188291666666669</c:v>
                </c:pt>
                <c:pt idx="2207">
                  <c:v>0.18920999999999999</c:v>
                </c:pt>
                <c:pt idx="2208">
                  <c:v>0.18090699999999998</c:v>
                </c:pt>
                <c:pt idx="2209">
                  <c:v>0.188585</c:v>
                </c:pt>
                <c:pt idx="2210">
                  <c:v>0.187</c:v>
                </c:pt>
                <c:pt idx="2211">
                  <c:v>0.220605</c:v>
                </c:pt>
                <c:pt idx="2212">
                  <c:v>0.26143222222222218</c:v>
                </c:pt>
                <c:pt idx="2213">
                  <c:v>0.230075</c:v>
                </c:pt>
                <c:pt idx="2214">
                  <c:v>0.25365499999999996</c:v>
                </c:pt>
                <c:pt idx="2215">
                  <c:v>0.22478500000000001</c:v>
                </c:pt>
                <c:pt idx="2216">
                  <c:v>0.23981</c:v>
                </c:pt>
                <c:pt idx="2217">
                  <c:v>0.20158500000000001</c:v>
                </c:pt>
                <c:pt idx="2218">
                  <c:v>0.20021</c:v>
                </c:pt>
                <c:pt idx="2219">
                  <c:v>0.21506999999999998</c:v>
                </c:pt>
                <c:pt idx="2220">
                  <c:v>0.21490500000000001</c:v>
                </c:pt>
                <c:pt idx="2221">
                  <c:v>0.20538000000000001</c:v>
                </c:pt>
                <c:pt idx="2222">
                  <c:v>0.24466666666666667</c:v>
                </c:pt>
                <c:pt idx="2223">
                  <c:v>0.21626499999999999</c:v>
                </c:pt>
                <c:pt idx="2224">
                  <c:v>0.19616500000000001</c:v>
                </c:pt>
                <c:pt idx="2225">
                  <c:v>0.22005666666666668</c:v>
                </c:pt>
                <c:pt idx="2226">
                  <c:v>0.31456499999999998</c:v>
                </c:pt>
                <c:pt idx="2227">
                  <c:v>0.29914000000000002</c:v>
                </c:pt>
                <c:pt idx="2228">
                  <c:v>0.32617499999999999</c:v>
                </c:pt>
                <c:pt idx="2229">
                  <c:v>0.30034499999999997</c:v>
                </c:pt>
                <c:pt idx="2230">
                  <c:v>0.26695000000000002</c:v>
                </c:pt>
                <c:pt idx="2231">
                  <c:v>0.25492500000000001</c:v>
                </c:pt>
                <c:pt idx="2232">
                  <c:v>0.22192000000000001</c:v>
                </c:pt>
                <c:pt idx="2233">
                  <c:v>0.241865</c:v>
                </c:pt>
                <c:pt idx="2234">
                  <c:v>0.26139500000000004</c:v>
                </c:pt>
                <c:pt idx="2235">
                  <c:v>0.26525500000000002</c:v>
                </c:pt>
                <c:pt idx="2236">
                  <c:v>0.235515</c:v>
                </c:pt>
                <c:pt idx="2237">
                  <c:v>0.23525499999999999</c:v>
                </c:pt>
                <c:pt idx="2238">
                  <c:v>0.230125</c:v>
                </c:pt>
                <c:pt idx="2239">
                  <c:v>0.26105</c:v>
                </c:pt>
                <c:pt idx="2240">
                  <c:v>0.30982999999999999</c:v>
                </c:pt>
                <c:pt idx="2241">
                  <c:v>0.31878000000000001</c:v>
                </c:pt>
                <c:pt idx="2242">
                  <c:v>0.30424499999999999</c:v>
                </c:pt>
                <c:pt idx="2243">
                  <c:v>0.327295</c:v>
                </c:pt>
                <c:pt idx="2244">
                  <c:v>0.25955499999999998</c:v>
                </c:pt>
                <c:pt idx="2245">
                  <c:v>0.21573500000000001</c:v>
                </c:pt>
                <c:pt idx="2246">
                  <c:v>0.21006</c:v>
                </c:pt>
                <c:pt idx="2247">
                  <c:v>0.248055</c:v>
                </c:pt>
                <c:pt idx="2248">
                  <c:v>0.23676</c:v>
                </c:pt>
                <c:pt idx="2249">
                  <c:v>0.25758999999999999</c:v>
                </c:pt>
                <c:pt idx="2250">
                  <c:v>0.24471500000000002</c:v>
                </c:pt>
                <c:pt idx="2251">
                  <c:v>0.20872000000000002</c:v>
                </c:pt>
                <c:pt idx="2252">
                  <c:v>0.21068999999999999</c:v>
                </c:pt>
                <c:pt idx="2253">
                  <c:v>0.21346999999999999</c:v>
                </c:pt>
                <c:pt idx="2254">
                  <c:v>0.29552999999999996</c:v>
                </c:pt>
                <c:pt idx="2255">
                  <c:v>0.293215</c:v>
                </c:pt>
                <c:pt idx="2256">
                  <c:v>0.26776</c:v>
                </c:pt>
                <c:pt idx="2257">
                  <c:v>0.25434499999999999</c:v>
                </c:pt>
                <c:pt idx="2258">
                  <c:v>0.24792</c:v>
                </c:pt>
                <c:pt idx="2259">
                  <c:v>0.22742499999999999</c:v>
                </c:pt>
                <c:pt idx="2260">
                  <c:v>0.2233</c:v>
                </c:pt>
                <c:pt idx="2261">
                  <c:v>0.22241</c:v>
                </c:pt>
                <c:pt idx="2262">
                  <c:v>0.24548999999999999</c:v>
                </c:pt>
                <c:pt idx="2263">
                  <c:v>0.229625</c:v>
                </c:pt>
                <c:pt idx="2264">
                  <c:v>0.223245</c:v>
                </c:pt>
                <c:pt idx="2265">
                  <c:v>0.23788000000000001</c:v>
                </c:pt>
                <c:pt idx="2266">
                  <c:v>0.22228500000000001</c:v>
                </c:pt>
                <c:pt idx="2267">
                  <c:v>0.27001500000000001</c:v>
                </c:pt>
                <c:pt idx="2268">
                  <c:v>0.30678</c:v>
                </c:pt>
                <c:pt idx="2269">
                  <c:v>0.27302499999999996</c:v>
                </c:pt>
                <c:pt idx="2270">
                  <c:v>0.27685999999999999</c:v>
                </c:pt>
                <c:pt idx="2271">
                  <c:v>0.31089</c:v>
                </c:pt>
                <c:pt idx="2272">
                  <c:v>0.26141500000000001</c:v>
                </c:pt>
                <c:pt idx="2273">
                  <c:v>0.24010500000000001</c:v>
                </c:pt>
                <c:pt idx="2274">
                  <c:v>0.23372500000000002</c:v>
                </c:pt>
                <c:pt idx="2275">
                  <c:v>0.25200500000000003</c:v>
                </c:pt>
                <c:pt idx="2276">
                  <c:v>0.25063999999999997</c:v>
                </c:pt>
                <c:pt idx="2277">
                  <c:v>0.24288500000000002</c:v>
                </c:pt>
                <c:pt idx="2278">
                  <c:v>0.26443</c:v>
                </c:pt>
                <c:pt idx="2279">
                  <c:v>0.257965</c:v>
                </c:pt>
                <c:pt idx="2280">
                  <c:v>0.23365999999999998</c:v>
                </c:pt>
                <c:pt idx="2281">
                  <c:v>0.258575</c:v>
                </c:pt>
                <c:pt idx="2282">
                  <c:v>0.34931000000000001</c:v>
                </c:pt>
                <c:pt idx="2283">
                  <c:v>0.31590499999999999</c:v>
                </c:pt>
                <c:pt idx="2284">
                  <c:v>0.36593500000000001</c:v>
                </c:pt>
                <c:pt idx="2285">
                  <c:v>0.354995</c:v>
                </c:pt>
                <c:pt idx="2286">
                  <c:v>0.290045</c:v>
                </c:pt>
                <c:pt idx="2287">
                  <c:v>0.28036</c:v>
                </c:pt>
                <c:pt idx="2288">
                  <c:v>0.23136499999999999</c:v>
                </c:pt>
                <c:pt idx="2289">
                  <c:v>0.25758999999999999</c:v>
                </c:pt>
                <c:pt idx="2290">
                  <c:v>0.28875000000000001</c:v>
                </c:pt>
                <c:pt idx="2291">
                  <c:v>0.29244999999999999</c:v>
                </c:pt>
                <c:pt idx="2292">
                  <c:v>0.27397499999999997</c:v>
                </c:pt>
                <c:pt idx="2293">
                  <c:v>0.25768999999999997</c:v>
                </c:pt>
                <c:pt idx="2294">
                  <c:v>0.24978499999999998</c:v>
                </c:pt>
                <c:pt idx="2295">
                  <c:v>0.28640500000000002</c:v>
                </c:pt>
                <c:pt idx="2296">
                  <c:v>0.34026000000000001</c:v>
                </c:pt>
                <c:pt idx="2297">
                  <c:v>0.36617</c:v>
                </c:pt>
                <c:pt idx="2298">
                  <c:v>0.34373500000000001</c:v>
                </c:pt>
                <c:pt idx="2299">
                  <c:v>0.39406000000000002</c:v>
                </c:pt>
                <c:pt idx="2300">
                  <c:v>0.31713999999999998</c:v>
                </c:pt>
                <c:pt idx="2301">
                  <c:v>0.233795</c:v>
                </c:pt>
                <c:pt idx="2302">
                  <c:v>0.21992</c:v>
                </c:pt>
                <c:pt idx="2303">
                  <c:v>0.270455</c:v>
                </c:pt>
                <c:pt idx="2304">
                  <c:v>0.24879500000000002</c:v>
                </c:pt>
                <c:pt idx="2305">
                  <c:v>0.28009499999999998</c:v>
                </c:pt>
                <c:pt idx="2306">
                  <c:v>0.26529999999999998</c:v>
                </c:pt>
                <c:pt idx="2307">
                  <c:v>0.22103500000000001</c:v>
                </c:pt>
                <c:pt idx="2308">
                  <c:v>0.21629999999999999</c:v>
                </c:pt>
                <c:pt idx="2309">
                  <c:v>0.22678500000000001</c:v>
                </c:pt>
                <c:pt idx="2310">
                  <c:v>0.34411999999999998</c:v>
                </c:pt>
                <c:pt idx="2311">
                  <c:v>0.339725</c:v>
                </c:pt>
                <c:pt idx="2312">
                  <c:v>0.30420000000000003</c:v>
                </c:pt>
                <c:pt idx="2313">
                  <c:v>0.30840000000000001</c:v>
                </c:pt>
                <c:pt idx="2314">
                  <c:v>0.278165</c:v>
                </c:pt>
                <c:pt idx="2315">
                  <c:v>0.26363999999999999</c:v>
                </c:pt>
                <c:pt idx="2316">
                  <c:v>0.231625</c:v>
                </c:pt>
                <c:pt idx="2317">
                  <c:v>0.23985499999999998</c:v>
                </c:pt>
                <c:pt idx="2318">
                  <c:v>0.27484999999999998</c:v>
                </c:pt>
                <c:pt idx="2319">
                  <c:v>0.25592999999999999</c:v>
                </c:pt>
                <c:pt idx="2320">
                  <c:v>0.23147000000000001</c:v>
                </c:pt>
                <c:pt idx="2321">
                  <c:v>0.26161000000000001</c:v>
                </c:pt>
                <c:pt idx="2322">
                  <c:v>0.23952499999999999</c:v>
                </c:pt>
                <c:pt idx="2323">
                  <c:v>0.313975</c:v>
                </c:pt>
                <c:pt idx="2324">
                  <c:v>0.34985500000000003</c:v>
                </c:pt>
                <c:pt idx="2325">
                  <c:v>0.32515499999999997</c:v>
                </c:pt>
                <c:pt idx="2326">
                  <c:v>0.332675</c:v>
                </c:pt>
                <c:pt idx="2327">
                  <c:v>0.29947500000000005</c:v>
                </c:pt>
                <c:pt idx="2328">
                  <c:v>0.31254499999999996</c:v>
                </c:pt>
                <c:pt idx="2329">
                  <c:v>0.263345</c:v>
                </c:pt>
                <c:pt idx="2330">
                  <c:v>0.25904499999999997</c:v>
                </c:pt>
                <c:pt idx="2331">
                  <c:v>0.30047500000000005</c:v>
                </c:pt>
                <c:pt idx="2332">
                  <c:v>0.29066499999999995</c:v>
                </c:pt>
                <c:pt idx="2333">
                  <c:v>0.27008500000000002</c:v>
                </c:pt>
                <c:pt idx="2334">
                  <c:v>0.31825000000000003</c:v>
                </c:pt>
                <c:pt idx="2335">
                  <c:v>0.28276499999999999</c:v>
                </c:pt>
                <c:pt idx="2336">
                  <c:v>0.254915</c:v>
                </c:pt>
                <c:pt idx="2337">
                  <c:v>0.29600499999999996</c:v>
                </c:pt>
                <c:pt idx="2338">
                  <c:v>0.40561000000000003</c:v>
                </c:pt>
                <c:pt idx="2339">
                  <c:v>0.29661999999999999</c:v>
                </c:pt>
                <c:pt idx="2340">
                  <c:v>0.43830999999999998</c:v>
                </c:pt>
                <c:pt idx="2341">
                  <c:v>0.43867499999999998</c:v>
                </c:pt>
                <c:pt idx="2342">
                  <c:v>0.46332499999999999</c:v>
                </c:pt>
                <c:pt idx="2343">
                  <c:v>0.48846999999999996</c:v>
                </c:pt>
                <c:pt idx="2344">
                  <c:v>0.36637500000000001</c:v>
                </c:pt>
                <c:pt idx="2345">
                  <c:v>0.33732000000000001</c:v>
                </c:pt>
                <c:pt idx="2346">
                  <c:v>0.47026499999999999</c:v>
                </c:pt>
                <c:pt idx="2347">
                  <c:v>0.49466499999999997</c:v>
                </c:pt>
                <c:pt idx="2348">
                  <c:v>0.47750999999999999</c:v>
                </c:pt>
                <c:pt idx="2349">
                  <c:v>0.429475</c:v>
                </c:pt>
                <c:pt idx="2350">
                  <c:v>0.42194999999999999</c:v>
                </c:pt>
                <c:pt idx="2351">
                  <c:v>0.46218499999999996</c:v>
                </c:pt>
                <c:pt idx="2352">
                  <c:v>0.36346000000000001</c:v>
                </c:pt>
                <c:pt idx="2353">
                  <c:v>0.47414999999999996</c:v>
                </c:pt>
                <c:pt idx="2354">
                  <c:v>0.40556000000000003</c:v>
                </c:pt>
                <c:pt idx="2355">
                  <c:v>0.51515500000000003</c:v>
                </c:pt>
                <c:pt idx="2356">
                  <c:v>0.52464</c:v>
                </c:pt>
                <c:pt idx="2357">
                  <c:v>0.38170999999999999</c:v>
                </c:pt>
                <c:pt idx="2358">
                  <c:v>0.32788499999999998</c:v>
                </c:pt>
                <c:pt idx="2359">
                  <c:v>0.36392999999999998</c:v>
                </c:pt>
                <c:pt idx="2360">
                  <c:v>0.42137999999999998</c:v>
                </c:pt>
                <c:pt idx="2361">
                  <c:v>0.48302</c:v>
                </c:pt>
                <c:pt idx="2362">
                  <c:v>0.47135000000000005</c:v>
                </c:pt>
                <c:pt idx="2363">
                  <c:v>0.3810925</c:v>
                </c:pt>
                <c:pt idx="2364">
                  <c:v>0.30432999999999999</c:v>
                </c:pt>
                <c:pt idx="2365">
                  <c:v>0.34997500000000004</c:v>
                </c:pt>
                <c:pt idx="2366">
                  <c:v>0.37653499999999995</c:v>
                </c:pt>
                <c:pt idx="2367">
                  <c:v>0.44703500000000002</c:v>
                </c:pt>
                <c:pt idx="2368">
                  <c:v>0.44533999999999996</c:v>
                </c:pt>
                <c:pt idx="2369">
                  <c:v>0.51696500000000001</c:v>
                </c:pt>
                <c:pt idx="2370">
                  <c:v>0.492975</c:v>
                </c:pt>
                <c:pt idx="2371">
                  <c:v>0.44159000000000004</c:v>
                </c:pt>
                <c:pt idx="2372">
                  <c:v>0.38053500000000001</c:v>
                </c:pt>
                <c:pt idx="2373">
                  <c:v>0.338945</c:v>
                </c:pt>
                <c:pt idx="2374">
                  <c:v>0.49706499999999998</c:v>
                </c:pt>
                <c:pt idx="2375">
                  <c:v>0.47863</c:v>
                </c:pt>
                <c:pt idx="2376">
                  <c:v>0.39965499999999998</c:v>
                </c:pt>
                <c:pt idx="2377">
                  <c:v>0.48121000000000003</c:v>
                </c:pt>
                <c:pt idx="2378">
                  <c:v>0.42961499999999997</c:v>
                </c:pt>
                <c:pt idx="2379">
                  <c:v>0.53224499999999997</c:v>
                </c:pt>
                <c:pt idx="2380">
                  <c:v>0.42316500000000001</c:v>
                </c:pt>
                <c:pt idx="2381">
                  <c:v>0.421765</c:v>
                </c:pt>
                <c:pt idx="2382">
                  <c:v>0.40007499999999996</c:v>
                </c:pt>
                <c:pt idx="2383">
                  <c:v>0.45879000000000003</c:v>
                </c:pt>
                <c:pt idx="2384">
                  <c:v>0.52232499999999993</c:v>
                </c:pt>
                <c:pt idx="2385">
                  <c:v>0.53023500000000001</c:v>
                </c:pt>
                <c:pt idx="2386">
                  <c:v>0.48316000000000003</c:v>
                </c:pt>
                <c:pt idx="2387">
                  <c:v>0.45013500000000001</c:v>
                </c:pt>
                <c:pt idx="2388">
                  <c:v>0.49087999999999998</c:v>
                </c:pt>
                <c:pt idx="2389">
                  <c:v>0.48355999999999999</c:v>
                </c:pt>
                <c:pt idx="2390">
                  <c:v>0.52598500000000004</c:v>
                </c:pt>
                <c:pt idx="2391">
                  <c:v>0.51253499999999996</c:v>
                </c:pt>
                <c:pt idx="2392">
                  <c:v>0.48831000000000002</c:v>
                </c:pt>
                <c:pt idx="2393">
                  <c:v>0.54102499999999998</c:v>
                </c:pt>
                <c:pt idx="2394">
                  <c:v>0.33857500000000001</c:v>
                </c:pt>
                <c:pt idx="2395">
                  <c:v>0.25162000000000001</c:v>
                </c:pt>
                <c:pt idx="2396">
                  <c:v>0.36940499999999998</c:v>
                </c:pt>
                <c:pt idx="2397">
                  <c:v>0.376855</c:v>
                </c:pt>
                <c:pt idx="2398">
                  <c:v>0.46064499999999997</c:v>
                </c:pt>
                <c:pt idx="2399">
                  <c:v>0.49867000000000006</c:v>
                </c:pt>
                <c:pt idx="2400">
                  <c:v>0.41686500000000004</c:v>
                </c:pt>
                <c:pt idx="2401">
                  <c:v>0.35977999999999999</c:v>
                </c:pt>
                <c:pt idx="2402">
                  <c:v>0.47784000000000004</c:v>
                </c:pt>
                <c:pt idx="2403">
                  <c:v>0.47974499999999998</c:v>
                </c:pt>
                <c:pt idx="2404">
                  <c:v>0.53464</c:v>
                </c:pt>
                <c:pt idx="2405">
                  <c:v>0.49059000000000003</c:v>
                </c:pt>
                <c:pt idx="2406">
                  <c:v>0.47409000000000001</c:v>
                </c:pt>
                <c:pt idx="2407">
                  <c:v>0.482375</c:v>
                </c:pt>
                <c:pt idx="2408">
                  <c:v>0.31342500000000001</c:v>
                </c:pt>
                <c:pt idx="2409">
                  <c:v>0.41569</c:v>
                </c:pt>
                <c:pt idx="2410">
                  <c:v>0.3347</c:v>
                </c:pt>
                <c:pt idx="2411">
                  <c:v>0.44877</c:v>
                </c:pt>
                <c:pt idx="2412">
                  <c:v>0.52916000000000007</c:v>
                </c:pt>
                <c:pt idx="2413">
                  <c:v>0.48110999999999998</c:v>
                </c:pt>
                <c:pt idx="2414">
                  <c:v>0.42615999999999998</c:v>
                </c:pt>
                <c:pt idx="2415">
                  <c:v>0.36531999999999998</c:v>
                </c:pt>
                <c:pt idx="2416">
                  <c:v>0.47695500000000002</c:v>
                </c:pt>
                <c:pt idx="2417">
                  <c:v>0.51593</c:v>
                </c:pt>
                <c:pt idx="2418">
                  <c:v>0.50607999999999997</c:v>
                </c:pt>
                <c:pt idx="2419">
                  <c:v>0.49598500000000001</c:v>
                </c:pt>
                <c:pt idx="2420">
                  <c:v>0.46055499999999999</c:v>
                </c:pt>
                <c:pt idx="2421">
                  <c:v>0.42674500000000004</c:v>
                </c:pt>
                <c:pt idx="2422">
                  <c:v>0.33125499999999997</c:v>
                </c:pt>
                <c:pt idx="2423">
                  <c:v>0.41903500000000005</c:v>
                </c:pt>
                <c:pt idx="2424">
                  <c:v>0.42383500000000002</c:v>
                </c:pt>
                <c:pt idx="2425">
                  <c:v>0.56389500000000004</c:v>
                </c:pt>
                <c:pt idx="2426">
                  <c:v>0.51854</c:v>
                </c:pt>
                <c:pt idx="2427">
                  <c:v>0.52340500000000001</c:v>
                </c:pt>
                <c:pt idx="2428">
                  <c:v>0.49732500000000002</c:v>
                </c:pt>
                <c:pt idx="2429">
                  <c:v>0.39746000000000004</c:v>
                </c:pt>
                <c:pt idx="2430">
                  <c:v>0.53023500000000001</c:v>
                </c:pt>
                <c:pt idx="2431">
                  <c:v>0.53597500000000009</c:v>
                </c:pt>
                <c:pt idx="2432">
                  <c:v>0.49378500000000003</c:v>
                </c:pt>
                <c:pt idx="2433">
                  <c:v>0.55495000000000005</c:v>
                </c:pt>
                <c:pt idx="2434">
                  <c:v>0.57372000000000001</c:v>
                </c:pt>
                <c:pt idx="2435">
                  <c:v>0.53820500000000004</c:v>
                </c:pt>
                <c:pt idx="2436">
                  <c:v>0.374865</c:v>
                </c:pt>
                <c:pt idx="2437">
                  <c:v>0.36782999999999999</c:v>
                </c:pt>
                <c:pt idx="2438">
                  <c:v>0.34042499999999998</c:v>
                </c:pt>
                <c:pt idx="2439">
                  <c:v>0.45464499999999997</c:v>
                </c:pt>
                <c:pt idx="2440">
                  <c:v>0.51703999999999994</c:v>
                </c:pt>
                <c:pt idx="2441">
                  <c:v>0.58243500000000004</c:v>
                </c:pt>
                <c:pt idx="2442">
                  <c:v>0.56087500000000001</c:v>
                </c:pt>
                <c:pt idx="2443">
                  <c:v>0.47982999999999998</c:v>
                </c:pt>
                <c:pt idx="2444">
                  <c:v>0.49287999999999998</c:v>
                </c:pt>
                <c:pt idx="2445">
                  <c:v>0.52292499999999997</c:v>
                </c:pt>
                <c:pt idx="2446">
                  <c:v>0.53202499999999997</c:v>
                </c:pt>
                <c:pt idx="2447">
                  <c:v>0.54801999999999995</c:v>
                </c:pt>
                <c:pt idx="2448">
                  <c:v>0.57511000000000001</c:v>
                </c:pt>
                <c:pt idx="2449">
                  <c:v>0.56041999999999992</c:v>
                </c:pt>
                <c:pt idx="2450">
                  <c:v>0.31597999999999998</c:v>
                </c:pt>
                <c:pt idx="2451">
                  <c:v>0.31906499999999999</c:v>
                </c:pt>
                <c:pt idx="2452">
                  <c:v>0.33122499999999999</c:v>
                </c:pt>
                <c:pt idx="2453">
                  <c:v>0.37395999999999996</c:v>
                </c:pt>
                <c:pt idx="2454">
                  <c:v>0.36126999999999998</c:v>
                </c:pt>
                <c:pt idx="2455">
                  <c:v>0.33949499999999999</c:v>
                </c:pt>
                <c:pt idx="2456">
                  <c:v>0.36484</c:v>
                </c:pt>
                <c:pt idx="2457">
                  <c:v>0.32835500000000001</c:v>
                </c:pt>
                <c:pt idx="2458">
                  <c:v>0.33954499999999999</c:v>
                </c:pt>
                <c:pt idx="2459">
                  <c:v>0.28891499999999998</c:v>
                </c:pt>
                <c:pt idx="2460">
                  <c:v>0.32321999999999995</c:v>
                </c:pt>
                <c:pt idx="2461">
                  <c:v>0.339285</c:v>
                </c:pt>
                <c:pt idx="2462">
                  <c:v>0.30952999999999997</c:v>
                </c:pt>
                <c:pt idx="2463">
                  <c:v>0.29830000000000001</c:v>
                </c:pt>
                <c:pt idx="2464">
                  <c:v>0.28775000000000001</c:v>
                </c:pt>
                <c:pt idx="2465">
                  <c:v>0.29305999999999999</c:v>
                </c:pt>
                <c:pt idx="2466">
                  <c:v>0.32878499999999999</c:v>
                </c:pt>
                <c:pt idx="2467">
                  <c:v>0.27422999999999997</c:v>
                </c:pt>
                <c:pt idx="2468">
                  <c:v>0.25728499999999999</c:v>
                </c:pt>
                <c:pt idx="2469">
                  <c:v>0.30640999999999996</c:v>
                </c:pt>
                <c:pt idx="2470">
                  <c:v>0.313975</c:v>
                </c:pt>
                <c:pt idx="2471">
                  <c:v>0.27259</c:v>
                </c:pt>
                <c:pt idx="2472">
                  <c:v>0.26177</c:v>
                </c:pt>
                <c:pt idx="2473">
                  <c:v>0.26946499999999995</c:v>
                </c:pt>
                <c:pt idx="2474">
                  <c:v>0.29164000000000001</c:v>
                </c:pt>
                <c:pt idx="2475">
                  <c:v>0.28106500000000001</c:v>
                </c:pt>
                <c:pt idx="2476">
                  <c:v>0.253305</c:v>
                </c:pt>
                <c:pt idx="2477">
                  <c:v>0.26793</c:v>
                </c:pt>
                <c:pt idx="2478">
                  <c:v>0.26470000000000005</c:v>
                </c:pt>
                <c:pt idx="2479">
                  <c:v>0.25223000000000001</c:v>
                </c:pt>
                <c:pt idx="2480">
                  <c:v>0.25217500000000004</c:v>
                </c:pt>
                <c:pt idx="2481">
                  <c:v>0.27063000000000004</c:v>
                </c:pt>
                <c:pt idx="2482">
                  <c:v>0.26403500000000002</c:v>
                </c:pt>
                <c:pt idx="2483">
                  <c:v>0.24293999999999999</c:v>
                </c:pt>
                <c:pt idx="2484">
                  <c:v>0.274225</c:v>
                </c:pt>
                <c:pt idx="2485">
                  <c:v>0.25415500000000002</c:v>
                </c:pt>
                <c:pt idx="2486">
                  <c:v>0.26568999999999998</c:v>
                </c:pt>
                <c:pt idx="2487">
                  <c:v>0.28238000000000002</c:v>
                </c:pt>
                <c:pt idx="2488">
                  <c:v>0.24456499999999998</c:v>
                </c:pt>
                <c:pt idx="2489">
                  <c:v>0.246785</c:v>
                </c:pt>
                <c:pt idx="2490">
                  <c:v>0.24848999999999999</c:v>
                </c:pt>
                <c:pt idx="2491">
                  <c:v>0.272395</c:v>
                </c:pt>
                <c:pt idx="2492">
                  <c:v>0.25814999999999999</c:v>
                </c:pt>
                <c:pt idx="2493">
                  <c:v>0.26461000000000001</c:v>
                </c:pt>
                <c:pt idx="2494">
                  <c:v>0.27312500000000001</c:v>
                </c:pt>
                <c:pt idx="2495">
                  <c:v>0.26683999999999997</c:v>
                </c:pt>
                <c:pt idx="2496">
                  <c:v>0.25465500000000002</c:v>
                </c:pt>
                <c:pt idx="2497">
                  <c:v>0.26038</c:v>
                </c:pt>
                <c:pt idx="2498">
                  <c:v>0.283665</c:v>
                </c:pt>
                <c:pt idx="2499">
                  <c:v>0.26227500000000004</c:v>
                </c:pt>
                <c:pt idx="2500">
                  <c:v>0.26415500000000003</c:v>
                </c:pt>
                <c:pt idx="2501">
                  <c:v>0.25454500000000002</c:v>
                </c:pt>
                <c:pt idx="2502">
                  <c:v>0.270735</c:v>
                </c:pt>
                <c:pt idx="2503">
                  <c:v>0.26955499999999999</c:v>
                </c:pt>
                <c:pt idx="2504">
                  <c:v>0.25256000000000001</c:v>
                </c:pt>
                <c:pt idx="2505">
                  <c:v>0.24424000000000001</c:v>
                </c:pt>
                <c:pt idx="2506">
                  <c:v>0.37749999999999995</c:v>
                </c:pt>
                <c:pt idx="2507">
                  <c:v>0.40689500000000001</c:v>
                </c:pt>
                <c:pt idx="2508">
                  <c:v>0.41112499999999996</c:v>
                </c:pt>
                <c:pt idx="2509">
                  <c:v>0.45148500000000003</c:v>
                </c:pt>
                <c:pt idx="2510">
                  <c:v>0.45228000000000002</c:v>
                </c:pt>
                <c:pt idx="2511">
                  <c:v>0.41905000000000003</c:v>
                </c:pt>
                <c:pt idx="2512">
                  <c:v>0.44665500000000002</c:v>
                </c:pt>
                <c:pt idx="2513">
                  <c:v>0.41727000000000003</c:v>
                </c:pt>
                <c:pt idx="2514">
                  <c:v>0.42766500000000002</c:v>
                </c:pt>
                <c:pt idx="2515">
                  <c:v>0.36879499999999998</c:v>
                </c:pt>
                <c:pt idx="2516">
                  <c:v>0.41635500000000003</c:v>
                </c:pt>
                <c:pt idx="2517">
                  <c:v>0.44011500000000003</c:v>
                </c:pt>
                <c:pt idx="2518">
                  <c:v>0.39068000000000003</c:v>
                </c:pt>
                <c:pt idx="2519">
                  <c:v>0.39461000000000002</c:v>
                </c:pt>
                <c:pt idx="2520">
                  <c:v>0.35043999999999997</c:v>
                </c:pt>
                <c:pt idx="2521">
                  <c:v>0.38127500000000003</c:v>
                </c:pt>
                <c:pt idx="2522">
                  <c:v>0.41089999999999999</c:v>
                </c:pt>
                <c:pt idx="2523">
                  <c:v>0.35629500000000003</c:v>
                </c:pt>
                <c:pt idx="2524">
                  <c:v>0.329125</c:v>
                </c:pt>
                <c:pt idx="2525">
                  <c:v>0.38411000000000001</c:v>
                </c:pt>
                <c:pt idx="2526">
                  <c:v>0.39312000000000002</c:v>
                </c:pt>
                <c:pt idx="2527">
                  <c:v>0.34997500000000004</c:v>
                </c:pt>
                <c:pt idx="2528">
                  <c:v>0.33623999999999998</c:v>
                </c:pt>
                <c:pt idx="2529">
                  <c:v>0.34600500000000001</c:v>
                </c:pt>
                <c:pt idx="2530">
                  <c:v>0.38110500000000003</c:v>
                </c:pt>
                <c:pt idx="2531">
                  <c:v>0.34346500000000002</c:v>
                </c:pt>
                <c:pt idx="2532">
                  <c:v>0.31405</c:v>
                </c:pt>
                <c:pt idx="2533">
                  <c:v>0.34496499999999997</c:v>
                </c:pt>
                <c:pt idx="2534">
                  <c:v>0.33226</c:v>
                </c:pt>
                <c:pt idx="2535">
                  <c:v>0.31920999999999999</c:v>
                </c:pt>
                <c:pt idx="2536">
                  <c:v>0.33152000000000004</c:v>
                </c:pt>
                <c:pt idx="2537">
                  <c:v>0.34333000000000002</c:v>
                </c:pt>
                <c:pt idx="2538">
                  <c:v>0.34429500000000002</c:v>
                </c:pt>
                <c:pt idx="2539">
                  <c:v>0.30979000000000001</c:v>
                </c:pt>
                <c:pt idx="2540">
                  <c:v>0.345885</c:v>
                </c:pt>
                <c:pt idx="2541">
                  <c:v>0.31632499999999997</c:v>
                </c:pt>
                <c:pt idx="2542">
                  <c:v>0.32567000000000002</c:v>
                </c:pt>
                <c:pt idx="2543">
                  <c:v>0.35121999999999998</c:v>
                </c:pt>
                <c:pt idx="2544">
                  <c:v>0.315085</c:v>
                </c:pt>
                <c:pt idx="2545">
                  <c:v>0.30937000000000003</c:v>
                </c:pt>
                <c:pt idx="2546">
                  <c:v>0.31656499999999999</c:v>
                </c:pt>
                <c:pt idx="2547">
                  <c:v>0.34476499999999999</c:v>
                </c:pt>
                <c:pt idx="2548">
                  <c:v>0.324405</c:v>
                </c:pt>
                <c:pt idx="2549">
                  <c:v>0.32511999999999996</c:v>
                </c:pt>
                <c:pt idx="2550">
                  <c:v>0.35060000000000002</c:v>
                </c:pt>
                <c:pt idx="2551">
                  <c:v>0.33219500000000002</c:v>
                </c:pt>
                <c:pt idx="2552">
                  <c:v>0.32791500000000001</c:v>
                </c:pt>
                <c:pt idx="2553">
                  <c:v>0.32838499999999998</c:v>
                </c:pt>
                <c:pt idx="2554">
                  <c:v>0.35442000000000001</c:v>
                </c:pt>
                <c:pt idx="2555">
                  <c:v>0.32593499999999997</c:v>
                </c:pt>
                <c:pt idx="2556">
                  <c:v>0.3281</c:v>
                </c:pt>
                <c:pt idx="2557">
                  <c:v>0.31639</c:v>
                </c:pt>
                <c:pt idx="2558">
                  <c:v>0.33749499999999999</c:v>
                </c:pt>
                <c:pt idx="2559">
                  <c:v>0.34013500000000002</c:v>
                </c:pt>
                <c:pt idx="2560">
                  <c:v>0.31195499999999998</c:v>
                </c:pt>
                <c:pt idx="2561">
                  <c:v>0.28916999999999998</c:v>
                </c:pt>
                <c:pt idx="2562">
                  <c:v>0.37663000000000002</c:v>
                </c:pt>
                <c:pt idx="2563">
                  <c:v>0.58831999999999995</c:v>
                </c:pt>
                <c:pt idx="2564">
                  <c:v>0.54236499999999999</c:v>
                </c:pt>
                <c:pt idx="2565">
                  <c:v>0.53496999999999995</c:v>
                </c:pt>
                <c:pt idx="2566">
                  <c:v>0.544265</c:v>
                </c:pt>
                <c:pt idx="2567">
                  <c:v>0.454345</c:v>
                </c:pt>
                <c:pt idx="2568">
                  <c:v>0.51648500000000008</c:v>
                </c:pt>
                <c:pt idx="2569">
                  <c:v>0.52534499999999995</c:v>
                </c:pt>
                <c:pt idx="2570">
                  <c:v>0.54964000000000002</c:v>
                </c:pt>
                <c:pt idx="2571">
                  <c:v>0.51847500000000002</c:v>
                </c:pt>
                <c:pt idx="2572">
                  <c:v>0.56631500000000001</c:v>
                </c:pt>
                <c:pt idx="2573">
                  <c:v>0.54688999999999999</c:v>
                </c:pt>
                <c:pt idx="2574">
                  <c:v>0.57692999999999994</c:v>
                </c:pt>
                <c:pt idx="2575">
                  <c:v>0.61165000000000003</c:v>
                </c:pt>
                <c:pt idx="2576">
                  <c:v>0.39206000000000002</c:v>
                </c:pt>
                <c:pt idx="2577">
                  <c:v>0.54021999999999992</c:v>
                </c:pt>
                <c:pt idx="2578">
                  <c:v>0.48253499999999999</c:v>
                </c:pt>
                <c:pt idx="2579">
                  <c:v>0.47043000000000001</c:v>
                </c:pt>
                <c:pt idx="2580">
                  <c:v>0.40817499999999995</c:v>
                </c:pt>
                <c:pt idx="2581">
                  <c:v>0.48750500000000002</c:v>
                </c:pt>
                <c:pt idx="2582">
                  <c:v>0.50966500000000003</c:v>
                </c:pt>
                <c:pt idx="2583">
                  <c:v>0.48767499999999997</c:v>
                </c:pt>
                <c:pt idx="2584">
                  <c:v>0.47059000000000001</c:v>
                </c:pt>
                <c:pt idx="2585">
                  <c:v>0.46714</c:v>
                </c:pt>
                <c:pt idx="2586">
                  <c:v>0.48133999999999999</c:v>
                </c:pt>
                <c:pt idx="2587">
                  <c:v>0.46346999999999999</c:v>
                </c:pt>
                <c:pt idx="2588">
                  <c:v>0.43096000000000001</c:v>
                </c:pt>
                <c:pt idx="2589">
                  <c:v>0.45768999999999999</c:v>
                </c:pt>
                <c:pt idx="2590">
                  <c:v>0.42051499999999997</c:v>
                </c:pt>
                <c:pt idx="2591">
                  <c:v>0.46809000000000001</c:v>
                </c:pt>
                <c:pt idx="2592">
                  <c:v>0.47139500000000001</c:v>
                </c:pt>
                <c:pt idx="2593">
                  <c:v>0.46168999999999999</c:v>
                </c:pt>
                <c:pt idx="2594">
                  <c:v>0.45750000000000002</c:v>
                </c:pt>
                <c:pt idx="2595">
                  <c:v>0.44452000000000003</c:v>
                </c:pt>
                <c:pt idx="2596">
                  <c:v>0.50351999999999997</c:v>
                </c:pt>
                <c:pt idx="2597">
                  <c:v>0.47048000000000001</c:v>
                </c:pt>
                <c:pt idx="2598">
                  <c:v>0.47489499999999996</c:v>
                </c:pt>
                <c:pt idx="2599">
                  <c:v>0.52387000000000006</c:v>
                </c:pt>
                <c:pt idx="2600">
                  <c:v>0.45153500000000002</c:v>
                </c:pt>
                <c:pt idx="2601">
                  <c:v>0.44899999999999995</c:v>
                </c:pt>
                <c:pt idx="2602">
                  <c:v>0.46201500000000001</c:v>
                </c:pt>
                <c:pt idx="2603">
                  <c:v>0.51366500000000004</c:v>
                </c:pt>
                <c:pt idx="2604">
                  <c:v>0.42717499999999997</c:v>
                </c:pt>
                <c:pt idx="2605">
                  <c:v>0.48969499999999999</c:v>
                </c:pt>
                <c:pt idx="2606">
                  <c:v>0.482655</c:v>
                </c:pt>
                <c:pt idx="2607">
                  <c:v>0.49374499999999999</c:v>
                </c:pt>
                <c:pt idx="2608">
                  <c:v>0.465445</c:v>
                </c:pt>
                <c:pt idx="2609">
                  <c:v>0.48041500000000004</c:v>
                </c:pt>
                <c:pt idx="2610">
                  <c:v>0.49707999999999997</c:v>
                </c:pt>
                <c:pt idx="2611">
                  <c:v>0.47136499999999998</c:v>
                </c:pt>
                <c:pt idx="2612">
                  <c:v>0.45521500000000004</c:v>
                </c:pt>
                <c:pt idx="2613">
                  <c:v>0.47537499999999999</c:v>
                </c:pt>
                <c:pt idx="2614">
                  <c:v>0.496585</c:v>
                </c:pt>
                <c:pt idx="2615">
                  <c:v>0.48836999999999997</c:v>
                </c:pt>
                <c:pt idx="2616">
                  <c:v>0.47111500000000001</c:v>
                </c:pt>
                <c:pt idx="2617">
                  <c:v>0.45065</c:v>
                </c:pt>
                <c:pt idx="2618">
                  <c:v>0.30979000000000001</c:v>
                </c:pt>
                <c:pt idx="2619">
                  <c:v>0.60790999999999995</c:v>
                </c:pt>
                <c:pt idx="2620">
                  <c:v>0.50076500000000002</c:v>
                </c:pt>
                <c:pt idx="2621">
                  <c:v>0.47330499999999998</c:v>
                </c:pt>
                <c:pt idx="2622">
                  <c:v>0.50143500000000008</c:v>
                </c:pt>
                <c:pt idx="2623">
                  <c:v>0.37343000000000004</c:v>
                </c:pt>
                <c:pt idx="2624">
                  <c:v>0.440525</c:v>
                </c:pt>
                <c:pt idx="2625">
                  <c:v>0.49538499999999996</c:v>
                </c:pt>
                <c:pt idx="2626">
                  <c:v>0.52611000000000008</c:v>
                </c:pt>
                <c:pt idx="2627">
                  <c:v>0.49791999999999997</c:v>
                </c:pt>
                <c:pt idx="2628">
                  <c:v>0.56889999999999996</c:v>
                </c:pt>
                <c:pt idx="2629">
                  <c:v>0.49549500000000002</c:v>
                </c:pt>
                <c:pt idx="2630">
                  <c:v>0.58457000000000003</c:v>
                </c:pt>
                <c:pt idx="2631">
                  <c:v>0.62740499999999999</c:v>
                </c:pt>
                <c:pt idx="2632">
                  <c:v>0.3553</c:v>
                </c:pt>
                <c:pt idx="2633">
                  <c:v>0.52577999999999991</c:v>
                </c:pt>
                <c:pt idx="2634">
                  <c:v>0.43657499999999999</c:v>
                </c:pt>
                <c:pt idx="2635">
                  <c:v>0.43771500000000002</c:v>
                </c:pt>
                <c:pt idx="2636">
                  <c:v>0.36541000000000001</c:v>
                </c:pt>
                <c:pt idx="2637">
                  <c:v>0.44779000000000002</c:v>
                </c:pt>
                <c:pt idx="2638">
                  <c:v>0.45968999999999999</c:v>
                </c:pt>
                <c:pt idx="2639">
                  <c:v>0.47282999999999997</c:v>
                </c:pt>
                <c:pt idx="2640">
                  <c:v>0.45323999999999998</c:v>
                </c:pt>
                <c:pt idx="2641">
                  <c:v>0.46346500000000002</c:v>
                </c:pt>
                <c:pt idx="2642">
                  <c:v>0.44477500000000003</c:v>
                </c:pt>
                <c:pt idx="2643">
                  <c:v>0.46030000000000004</c:v>
                </c:pt>
                <c:pt idx="2644">
                  <c:v>0.39940500000000001</c:v>
                </c:pt>
                <c:pt idx="2645">
                  <c:v>0.45533000000000001</c:v>
                </c:pt>
                <c:pt idx="2646">
                  <c:v>0.37285999999999997</c:v>
                </c:pt>
                <c:pt idx="2647">
                  <c:v>0.42824499999999999</c:v>
                </c:pt>
                <c:pt idx="2648">
                  <c:v>0.48785000000000001</c:v>
                </c:pt>
                <c:pt idx="2649">
                  <c:v>0.46995500000000001</c:v>
                </c:pt>
                <c:pt idx="2650">
                  <c:v>0.42871000000000004</c:v>
                </c:pt>
                <c:pt idx="2651">
                  <c:v>0.39757999999999999</c:v>
                </c:pt>
                <c:pt idx="2652">
                  <c:v>0.49490999999999996</c:v>
                </c:pt>
                <c:pt idx="2653">
                  <c:v>0.44008999999999998</c:v>
                </c:pt>
                <c:pt idx="2654">
                  <c:v>0.42508499999999999</c:v>
                </c:pt>
                <c:pt idx="2655">
                  <c:v>0.53822999999999999</c:v>
                </c:pt>
                <c:pt idx="2656">
                  <c:v>0.42129</c:v>
                </c:pt>
                <c:pt idx="2657">
                  <c:v>0.42420999999999998</c:v>
                </c:pt>
                <c:pt idx="2658">
                  <c:v>0.46398</c:v>
                </c:pt>
                <c:pt idx="2659">
                  <c:v>0.53214500000000009</c:v>
                </c:pt>
                <c:pt idx="2660">
                  <c:v>0.40334999999999999</c:v>
                </c:pt>
                <c:pt idx="2661">
                  <c:v>0.48648999999999998</c:v>
                </c:pt>
                <c:pt idx="2662">
                  <c:v>0.42908000000000002</c:v>
                </c:pt>
                <c:pt idx="2663">
                  <c:v>0.41725000000000001</c:v>
                </c:pt>
                <c:pt idx="2664">
                  <c:v>0.45030000000000003</c:v>
                </c:pt>
                <c:pt idx="2665">
                  <c:v>0.48037000000000002</c:v>
                </c:pt>
                <c:pt idx="2666">
                  <c:v>0.45554499999999998</c:v>
                </c:pt>
                <c:pt idx="2667">
                  <c:v>0.41242999999999996</c:v>
                </c:pt>
                <c:pt idx="2668">
                  <c:v>0.42070000000000002</c:v>
                </c:pt>
                <c:pt idx="2669">
                  <c:v>0.45340499999999995</c:v>
                </c:pt>
                <c:pt idx="2670">
                  <c:v>0.46087999999999996</c:v>
                </c:pt>
                <c:pt idx="2671">
                  <c:v>0.45215499999999997</c:v>
                </c:pt>
                <c:pt idx="2672">
                  <c:v>0.44710499999999997</c:v>
                </c:pt>
                <c:pt idx="2673">
                  <c:v>0.45740999999999998</c:v>
                </c:pt>
                <c:pt idx="2674">
                  <c:v>0.22597499999999998</c:v>
                </c:pt>
                <c:pt idx="2675">
                  <c:v>0.21387</c:v>
                </c:pt>
                <c:pt idx="2676">
                  <c:v>0.26985999999999999</c:v>
                </c:pt>
                <c:pt idx="2677">
                  <c:v>0.27969500000000003</c:v>
                </c:pt>
                <c:pt idx="2678">
                  <c:v>0.27041499999999996</c:v>
                </c:pt>
                <c:pt idx="2679">
                  <c:v>0.28559000000000001</c:v>
                </c:pt>
                <c:pt idx="2680">
                  <c:v>0.25630500000000001</c:v>
                </c:pt>
                <c:pt idx="2681">
                  <c:v>0.27780499999999997</c:v>
                </c:pt>
                <c:pt idx="2682">
                  <c:v>0.28995499999999996</c:v>
                </c:pt>
                <c:pt idx="2683">
                  <c:v>0.30177999999999999</c:v>
                </c:pt>
                <c:pt idx="2684">
                  <c:v>0.29242999999999997</c:v>
                </c:pt>
                <c:pt idx="2685">
                  <c:v>0.28937000000000002</c:v>
                </c:pt>
                <c:pt idx="2686">
                  <c:v>0.35274</c:v>
                </c:pt>
                <c:pt idx="2687">
                  <c:v>0.32724999999999999</c:v>
                </c:pt>
                <c:pt idx="2688">
                  <c:v>0.27241499999999996</c:v>
                </c:pt>
                <c:pt idx="2689">
                  <c:v>0.24262500000000001</c:v>
                </c:pt>
                <c:pt idx="2690">
                  <c:v>0.28427999999999998</c:v>
                </c:pt>
                <c:pt idx="2691">
                  <c:v>0.31611499999999998</c:v>
                </c:pt>
                <c:pt idx="2692">
                  <c:v>0.28675499999999998</c:v>
                </c:pt>
                <c:pt idx="2693">
                  <c:v>0.30401999999999996</c:v>
                </c:pt>
                <c:pt idx="2694">
                  <c:v>0.35174</c:v>
                </c:pt>
                <c:pt idx="2695">
                  <c:v>0.35385500000000003</c:v>
                </c:pt>
                <c:pt idx="2696">
                  <c:v>0.35185500000000003</c:v>
                </c:pt>
                <c:pt idx="2697">
                  <c:v>0.30741499999999999</c:v>
                </c:pt>
                <c:pt idx="2698">
                  <c:v>0.30642000000000003</c:v>
                </c:pt>
                <c:pt idx="2699">
                  <c:v>0.30512499999999998</c:v>
                </c:pt>
                <c:pt idx="2700">
                  <c:v>0.307195</c:v>
                </c:pt>
                <c:pt idx="2701">
                  <c:v>0.26414499999999996</c:v>
                </c:pt>
                <c:pt idx="2702">
                  <c:v>0.33501999999999998</c:v>
                </c:pt>
                <c:pt idx="2703">
                  <c:v>0.31251499999999999</c:v>
                </c:pt>
                <c:pt idx="2704">
                  <c:v>0.31633</c:v>
                </c:pt>
                <c:pt idx="2705">
                  <c:v>0.36734</c:v>
                </c:pt>
                <c:pt idx="2706">
                  <c:v>0.36478500000000003</c:v>
                </c:pt>
                <c:pt idx="2707">
                  <c:v>0.348275</c:v>
                </c:pt>
                <c:pt idx="2708">
                  <c:v>0.32726500000000003</c:v>
                </c:pt>
                <c:pt idx="2709">
                  <c:v>0.32284999999999997</c:v>
                </c:pt>
                <c:pt idx="2710">
                  <c:v>0.35409500000000005</c:v>
                </c:pt>
                <c:pt idx="2711">
                  <c:v>0.35813</c:v>
                </c:pt>
                <c:pt idx="2712">
                  <c:v>0.40174500000000002</c:v>
                </c:pt>
                <c:pt idx="2713">
                  <c:v>0.37522</c:v>
                </c:pt>
                <c:pt idx="2714">
                  <c:v>0.29552499999999998</c:v>
                </c:pt>
                <c:pt idx="2715">
                  <c:v>0.38924999999999998</c:v>
                </c:pt>
                <c:pt idx="2716">
                  <c:v>0.22861999999999999</c:v>
                </c:pt>
                <c:pt idx="2717">
                  <c:v>0.239175</c:v>
                </c:pt>
                <c:pt idx="2718">
                  <c:v>0.34511500000000001</c:v>
                </c:pt>
                <c:pt idx="2719">
                  <c:v>0.25953000000000004</c:v>
                </c:pt>
                <c:pt idx="2720">
                  <c:v>0.29764999999999997</c:v>
                </c:pt>
                <c:pt idx="2721">
                  <c:v>0.27595000000000003</c:v>
                </c:pt>
                <c:pt idx="2722">
                  <c:v>0.28658499999999998</c:v>
                </c:pt>
                <c:pt idx="2723">
                  <c:v>0.26255000000000001</c:v>
                </c:pt>
                <c:pt idx="2724">
                  <c:v>0.29537999999999998</c:v>
                </c:pt>
                <c:pt idx="2725">
                  <c:v>0.30720999999999998</c:v>
                </c:pt>
                <c:pt idx="2726">
                  <c:v>0.31547000000000003</c:v>
                </c:pt>
                <c:pt idx="2727">
                  <c:v>0.34421000000000002</c:v>
                </c:pt>
                <c:pt idx="2728">
                  <c:v>0.34399000000000002</c:v>
                </c:pt>
                <c:pt idx="2729">
                  <c:v>0.21969</c:v>
                </c:pt>
                <c:pt idx="2730">
                  <c:v>0.22445500000000002</c:v>
                </c:pt>
                <c:pt idx="2731">
                  <c:v>0.23492000000000002</c:v>
                </c:pt>
                <c:pt idx="2732">
                  <c:v>0.323685</c:v>
                </c:pt>
                <c:pt idx="2733">
                  <c:v>0.325575</c:v>
                </c:pt>
                <c:pt idx="2734">
                  <c:v>0.30647999999999997</c:v>
                </c:pt>
                <c:pt idx="2735">
                  <c:v>0.3649</c:v>
                </c:pt>
                <c:pt idx="2736">
                  <c:v>0.27692499999999998</c:v>
                </c:pt>
                <c:pt idx="2737">
                  <c:v>0.292215</c:v>
                </c:pt>
                <c:pt idx="2738">
                  <c:v>0.33867999999999998</c:v>
                </c:pt>
                <c:pt idx="2739">
                  <c:v>0.37243999999999999</c:v>
                </c:pt>
                <c:pt idx="2740">
                  <c:v>0.33745999999999998</c:v>
                </c:pt>
                <c:pt idx="2741">
                  <c:v>0.33082</c:v>
                </c:pt>
                <c:pt idx="2742">
                  <c:v>0.403775</c:v>
                </c:pt>
                <c:pt idx="2743">
                  <c:v>0.34662000000000004</c:v>
                </c:pt>
                <c:pt idx="2744">
                  <c:v>0.30830500000000005</c:v>
                </c:pt>
                <c:pt idx="2745">
                  <c:v>0.25326000000000004</c:v>
                </c:pt>
                <c:pt idx="2746">
                  <c:v>0.29624</c:v>
                </c:pt>
                <c:pt idx="2747">
                  <c:v>0.36080999999999996</c:v>
                </c:pt>
                <c:pt idx="2748">
                  <c:v>0.32401999999999997</c:v>
                </c:pt>
                <c:pt idx="2749">
                  <c:v>0.31145</c:v>
                </c:pt>
                <c:pt idx="2750">
                  <c:v>0.42376000000000003</c:v>
                </c:pt>
                <c:pt idx="2751">
                  <c:v>0.42037999999999998</c:v>
                </c:pt>
                <c:pt idx="2752">
                  <c:v>0.41947500000000004</c:v>
                </c:pt>
                <c:pt idx="2753">
                  <c:v>0.37843000000000004</c:v>
                </c:pt>
                <c:pt idx="2754">
                  <c:v>0.35326999999999997</c:v>
                </c:pt>
                <c:pt idx="2755">
                  <c:v>0.36099999999999999</c:v>
                </c:pt>
                <c:pt idx="2756">
                  <c:v>0.34477999999999998</c:v>
                </c:pt>
                <c:pt idx="2757">
                  <c:v>0.29257</c:v>
                </c:pt>
                <c:pt idx="2758">
                  <c:v>0.37115500000000001</c:v>
                </c:pt>
                <c:pt idx="2759">
                  <c:v>0.35034999999999999</c:v>
                </c:pt>
                <c:pt idx="2760">
                  <c:v>0.33123999999999998</c:v>
                </c:pt>
                <c:pt idx="2761">
                  <c:v>0.41172500000000001</c:v>
                </c:pt>
                <c:pt idx="2762">
                  <c:v>0.42510999999999999</c:v>
                </c:pt>
                <c:pt idx="2763">
                  <c:v>0.41655999999999999</c:v>
                </c:pt>
                <c:pt idx="2764">
                  <c:v>0.36489499999999997</c:v>
                </c:pt>
                <c:pt idx="2765">
                  <c:v>0.351995</c:v>
                </c:pt>
                <c:pt idx="2766">
                  <c:v>0.42488999999999999</c:v>
                </c:pt>
                <c:pt idx="2767">
                  <c:v>0.44421500000000003</c:v>
                </c:pt>
                <c:pt idx="2768">
                  <c:v>0.46779000000000004</c:v>
                </c:pt>
                <c:pt idx="2769">
                  <c:v>0.435695</c:v>
                </c:pt>
                <c:pt idx="2770">
                  <c:v>0.36152499999999999</c:v>
                </c:pt>
                <c:pt idx="2771">
                  <c:v>0.46976499999999999</c:v>
                </c:pt>
                <c:pt idx="2772">
                  <c:v>0.24740000000000001</c:v>
                </c:pt>
                <c:pt idx="2773">
                  <c:v>0.25597999999999999</c:v>
                </c:pt>
                <c:pt idx="2774">
                  <c:v>0.44101000000000001</c:v>
                </c:pt>
                <c:pt idx="2775">
                  <c:v>0.26733000000000001</c:v>
                </c:pt>
                <c:pt idx="2776">
                  <c:v>0.37912000000000001</c:v>
                </c:pt>
                <c:pt idx="2777">
                  <c:v>0.30463499999999999</c:v>
                </c:pt>
                <c:pt idx="2778">
                  <c:v>0.30522499999999997</c:v>
                </c:pt>
                <c:pt idx="2779">
                  <c:v>0.27290000000000003</c:v>
                </c:pt>
                <c:pt idx="2780">
                  <c:v>0.33362999999999998</c:v>
                </c:pt>
                <c:pt idx="2781">
                  <c:v>0.36382999999999999</c:v>
                </c:pt>
                <c:pt idx="2782">
                  <c:v>0.35311999999999999</c:v>
                </c:pt>
                <c:pt idx="2783">
                  <c:v>0.37787000000000004</c:v>
                </c:pt>
                <c:pt idx="2784">
                  <c:v>0.40504000000000001</c:v>
                </c:pt>
                <c:pt idx="2785">
                  <c:v>0.232125</c:v>
                </c:pt>
                <c:pt idx="2786">
                  <c:v>0.26458500000000001</c:v>
                </c:pt>
                <c:pt idx="2787">
                  <c:v>0.294095</c:v>
                </c:pt>
                <c:pt idx="2788">
                  <c:v>0.370645</c:v>
                </c:pt>
                <c:pt idx="2789">
                  <c:v>0.38491999999999998</c:v>
                </c:pt>
                <c:pt idx="2790">
                  <c:v>0.37161500000000003</c:v>
                </c:pt>
                <c:pt idx="2791">
                  <c:v>0.47330499999999998</c:v>
                </c:pt>
                <c:pt idx="2792">
                  <c:v>0.32355999999999996</c:v>
                </c:pt>
                <c:pt idx="2793">
                  <c:v>0.34619500000000003</c:v>
                </c:pt>
                <c:pt idx="2794">
                  <c:v>0.42066500000000001</c:v>
                </c:pt>
                <c:pt idx="2795">
                  <c:v>0.46689499999999995</c:v>
                </c:pt>
                <c:pt idx="2796">
                  <c:v>0.41071999999999997</c:v>
                </c:pt>
                <c:pt idx="2797">
                  <c:v>0.38182000000000005</c:v>
                </c:pt>
                <c:pt idx="2798">
                  <c:v>0.48261500000000002</c:v>
                </c:pt>
                <c:pt idx="2799">
                  <c:v>0.49016999999999999</c:v>
                </c:pt>
                <c:pt idx="2800">
                  <c:v>0.37084499999999998</c:v>
                </c:pt>
                <c:pt idx="2801">
                  <c:v>0.28969</c:v>
                </c:pt>
                <c:pt idx="2802">
                  <c:v>0.34620499999999998</c:v>
                </c:pt>
                <c:pt idx="2803">
                  <c:v>0.42316999999999999</c:v>
                </c:pt>
                <c:pt idx="2804">
                  <c:v>0.36045000000000005</c:v>
                </c:pt>
                <c:pt idx="2805">
                  <c:v>0.35829</c:v>
                </c:pt>
                <c:pt idx="2806">
                  <c:v>0.50773500000000005</c:v>
                </c:pt>
                <c:pt idx="2807">
                  <c:v>0.54632999999999998</c:v>
                </c:pt>
                <c:pt idx="2808">
                  <c:v>0.54062999999999994</c:v>
                </c:pt>
                <c:pt idx="2809">
                  <c:v>0.46867999999999999</c:v>
                </c:pt>
                <c:pt idx="2810">
                  <c:v>0.41872500000000001</c:v>
                </c:pt>
                <c:pt idx="2811">
                  <c:v>0.429425</c:v>
                </c:pt>
                <c:pt idx="2812">
                  <c:v>0.41942999999999997</c:v>
                </c:pt>
                <c:pt idx="2813">
                  <c:v>0.33281499999999997</c:v>
                </c:pt>
                <c:pt idx="2814">
                  <c:v>0.43976499999999996</c:v>
                </c:pt>
                <c:pt idx="2815">
                  <c:v>0.40989500000000001</c:v>
                </c:pt>
                <c:pt idx="2816">
                  <c:v>0.38876999999999995</c:v>
                </c:pt>
                <c:pt idx="2817">
                  <c:v>0.50241000000000002</c:v>
                </c:pt>
                <c:pt idx="2818">
                  <c:v>0.51197000000000004</c:v>
                </c:pt>
                <c:pt idx="2819">
                  <c:v>0.47959000000000002</c:v>
                </c:pt>
                <c:pt idx="2820">
                  <c:v>0.46488499999999999</c:v>
                </c:pt>
                <c:pt idx="2821">
                  <c:v>0.39769500000000002</c:v>
                </c:pt>
                <c:pt idx="2822">
                  <c:v>0.47578500000000001</c:v>
                </c:pt>
                <c:pt idx="2823">
                  <c:v>0.57150999999999996</c:v>
                </c:pt>
                <c:pt idx="2824">
                  <c:v>0.57118500000000005</c:v>
                </c:pt>
                <c:pt idx="2825">
                  <c:v>0.52254999999999996</c:v>
                </c:pt>
                <c:pt idx="2826">
                  <c:v>0.3891</c:v>
                </c:pt>
                <c:pt idx="2827">
                  <c:v>0.59489499999999995</c:v>
                </c:pt>
                <c:pt idx="2828">
                  <c:v>0.31063499999999999</c:v>
                </c:pt>
                <c:pt idx="2829">
                  <c:v>0.30879499999999999</c:v>
                </c:pt>
                <c:pt idx="2830">
                  <c:v>0.57255500000000004</c:v>
                </c:pt>
                <c:pt idx="2831">
                  <c:v>0.31110499999999996</c:v>
                </c:pt>
                <c:pt idx="2832">
                  <c:v>0.50373999999999997</c:v>
                </c:pt>
                <c:pt idx="2833">
                  <c:v>0.35772000000000004</c:v>
                </c:pt>
                <c:pt idx="2834">
                  <c:v>0.34616499999999994</c:v>
                </c:pt>
                <c:pt idx="2835">
                  <c:v>0.32247000000000003</c:v>
                </c:pt>
                <c:pt idx="2836">
                  <c:v>0.38353999999999999</c:v>
                </c:pt>
                <c:pt idx="2837">
                  <c:v>0.46182499999999999</c:v>
                </c:pt>
                <c:pt idx="2838">
                  <c:v>0.42186499999999999</c:v>
                </c:pt>
                <c:pt idx="2839">
                  <c:v>0.43733</c:v>
                </c:pt>
                <c:pt idx="2840">
                  <c:v>0.48605500000000001</c:v>
                </c:pt>
                <c:pt idx="2841">
                  <c:v>0.267735</c:v>
                </c:pt>
                <c:pt idx="2842">
                  <c:v>0.216805</c:v>
                </c:pt>
                <c:pt idx="2843">
                  <c:v>0.25724000000000002</c:v>
                </c:pt>
                <c:pt idx="2844">
                  <c:v>0.34895500000000002</c:v>
                </c:pt>
                <c:pt idx="2845">
                  <c:v>0.35884000000000005</c:v>
                </c:pt>
                <c:pt idx="2846">
                  <c:v>0.39405500000000004</c:v>
                </c:pt>
                <c:pt idx="2847">
                  <c:v>0.67708500000000005</c:v>
                </c:pt>
                <c:pt idx="2848">
                  <c:v>0.36463000000000001</c:v>
                </c:pt>
                <c:pt idx="2849">
                  <c:v>0.39198500000000003</c:v>
                </c:pt>
                <c:pt idx="2850">
                  <c:v>0.42898999999999998</c:v>
                </c:pt>
                <c:pt idx="2851">
                  <c:v>0.46867999999999999</c:v>
                </c:pt>
                <c:pt idx="2852">
                  <c:v>0.39463000000000004</c:v>
                </c:pt>
                <c:pt idx="2853">
                  <c:v>0.37811499999999998</c:v>
                </c:pt>
                <c:pt idx="2854">
                  <c:v>0.48082999999999998</c:v>
                </c:pt>
                <c:pt idx="2855">
                  <c:v>0.57550499999999993</c:v>
                </c:pt>
                <c:pt idx="2856">
                  <c:v>0.30804999999999999</c:v>
                </c:pt>
                <c:pt idx="2857">
                  <c:v>0.23377500000000001</c:v>
                </c:pt>
                <c:pt idx="2858">
                  <c:v>0.29736499999999999</c:v>
                </c:pt>
                <c:pt idx="2859">
                  <c:v>0.38158999999999998</c:v>
                </c:pt>
                <c:pt idx="2860">
                  <c:v>0.38487499999999997</c:v>
                </c:pt>
                <c:pt idx="2861">
                  <c:v>0.38121499999999997</c:v>
                </c:pt>
                <c:pt idx="2862">
                  <c:v>0.62897500000000006</c:v>
                </c:pt>
                <c:pt idx="2863">
                  <c:v>0.58702999999999994</c:v>
                </c:pt>
                <c:pt idx="2864">
                  <c:v>0.51729500000000006</c:v>
                </c:pt>
                <c:pt idx="2865">
                  <c:v>0.46423000000000003</c:v>
                </c:pt>
                <c:pt idx="2866">
                  <c:v>0.37581500000000001</c:v>
                </c:pt>
                <c:pt idx="2867">
                  <c:v>0.40053499999999997</c:v>
                </c:pt>
                <c:pt idx="2868">
                  <c:v>0.36843499999999996</c:v>
                </c:pt>
                <c:pt idx="2869">
                  <c:v>0.28156000000000003</c:v>
                </c:pt>
                <c:pt idx="2870">
                  <c:v>0.369365</c:v>
                </c:pt>
                <c:pt idx="2871">
                  <c:v>0.3468</c:v>
                </c:pt>
                <c:pt idx="2872">
                  <c:v>0.31795499999999999</c:v>
                </c:pt>
                <c:pt idx="2873">
                  <c:v>0.42736000000000002</c:v>
                </c:pt>
                <c:pt idx="2874">
                  <c:v>0.41884500000000002</c:v>
                </c:pt>
                <c:pt idx="2875">
                  <c:v>0.415545</c:v>
                </c:pt>
                <c:pt idx="2876">
                  <c:v>0.42451499999999998</c:v>
                </c:pt>
                <c:pt idx="2877">
                  <c:v>0.41962500000000003</c:v>
                </c:pt>
                <c:pt idx="2878">
                  <c:v>0.43176500000000001</c:v>
                </c:pt>
                <c:pt idx="2879">
                  <c:v>0.55786500000000006</c:v>
                </c:pt>
                <c:pt idx="2880">
                  <c:v>0.53800000000000003</c:v>
                </c:pt>
                <c:pt idx="2881">
                  <c:v>0.46368500000000001</c:v>
                </c:pt>
                <c:pt idx="2882">
                  <c:v>0.36363999999999996</c:v>
                </c:pt>
                <c:pt idx="2883">
                  <c:v>0.65528000000000008</c:v>
                </c:pt>
                <c:pt idx="2884">
                  <c:v>0.25830500000000001</c:v>
                </c:pt>
                <c:pt idx="2885">
                  <c:v>0.26120500000000002</c:v>
                </c:pt>
                <c:pt idx="2886">
                  <c:v>0.61724500000000004</c:v>
                </c:pt>
                <c:pt idx="2887">
                  <c:v>0.30110499999999996</c:v>
                </c:pt>
                <c:pt idx="2888">
                  <c:v>0.53331499999999998</c:v>
                </c:pt>
                <c:pt idx="2889">
                  <c:v>0.36292999999999997</c:v>
                </c:pt>
                <c:pt idx="2890">
                  <c:v>0.35374499999999998</c:v>
                </c:pt>
                <c:pt idx="2891">
                  <c:v>0.35289999999999999</c:v>
                </c:pt>
                <c:pt idx="2892">
                  <c:v>0.36</c:v>
                </c:pt>
                <c:pt idx="2893">
                  <c:v>0.41306999999999999</c:v>
                </c:pt>
                <c:pt idx="2894">
                  <c:v>0.33592</c:v>
                </c:pt>
                <c:pt idx="2895">
                  <c:v>0.362375</c:v>
                </c:pt>
                <c:pt idx="2896">
                  <c:v>0.45810499999999998</c:v>
                </c:pt>
                <c:pt idx="2897">
                  <c:v>0.21849000000000002</c:v>
                </c:pt>
                <c:pt idx="2898">
                  <c:v>0.20321</c:v>
                </c:pt>
                <c:pt idx="2899">
                  <c:v>0.22404000000000002</c:v>
                </c:pt>
                <c:pt idx="2900">
                  <c:v>0.27002500000000002</c:v>
                </c:pt>
                <c:pt idx="2901">
                  <c:v>0.274895</c:v>
                </c:pt>
                <c:pt idx="2902">
                  <c:v>0.30296000000000001</c:v>
                </c:pt>
                <c:pt idx="2903">
                  <c:v>0.58167499999999994</c:v>
                </c:pt>
                <c:pt idx="2904">
                  <c:v>0.35728499999999996</c:v>
                </c:pt>
                <c:pt idx="2905">
                  <c:v>0.37243999999999999</c:v>
                </c:pt>
                <c:pt idx="2906">
                  <c:v>0.32911000000000001</c:v>
                </c:pt>
                <c:pt idx="2907">
                  <c:v>0.37395</c:v>
                </c:pt>
                <c:pt idx="2908">
                  <c:v>0.28820499999999999</c:v>
                </c:pt>
                <c:pt idx="2909">
                  <c:v>0.34408</c:v>
                </c:pt>
                <c:pt idx="2910">
                  <c:v>0.380525</c:v>
                </c:pt>
                <c:pt idx="2911">
                  <c:v>0.41522000000000003</c:v>
                </c:pt>
                <c:pt idx="2912">
                  <c:v>0.24680000000000002</c:v>
                </c:pt>
                <c:pt idx="2913">
                  <c:v>0.22062999999999999</c:v>
                </c:pt>
                <c:pt idx="2914">
                  <c:v>0.26332</c:v>
                </c:pt>
                <c:pt idx="2915">
                  <c:v>0.28986499999999998</c:v>
                </c:pt>
                <c:pt idx="2916">
                  <c:v>0.31972</c:v>
                </c:pt>
                <c:pt idx="2917">
                  <c:v>0.33933000000000002</c:v>
                </c:pt>
                <c:pt idx="2918">
                  <c:v>0.57630500000000007</c:v>
                </c:pt>
                <c:pt idx="2919">
                  <c:v>0.44750500000000004</c:v>
                </c:pt>
                <c:pt idx="2920">
                  <c:v>0.36340499999999998</c:v>
                </c:pt>
                <c:pt idx="2921">
                  <c:v>0.35983999999999999</c:v>
                </c:pt>
                <c:pt idx="2922">
                  <c:v>0.290715</c:v>
                </c:pt>
                <c:pt idx="2923">
                  <c:v>0.31549000000000005</c:v>
                </c:pt>
                <c:pt idx="2924">
                  <c:v>0.29376000000000002</c:v>
                </c:pt>
                <c:pt idx="2925">
                  <c:v>0.240455</c:v>
                </c:pt>
                <c:pt idx="2926">
                  <c:v>0.30027499999999996</c:v>
                </c:pt>
                <c:pt idx="2927">
                  <c:v>0.27745999999999998</c:v>
                </c:pt>
                <c:pt idx="2928">
                  <c:v>0.26884999999999998</c:v>
                </c:pt>
                <c:pt idx="2929">
                  <c:v>0.32094</c:v>
                </c:pt>
                <c:pt idx="2930">
                  <c:v>0.33061499999999999</c:v>
                </c:pt>
                <c:pt idx="2931">
                  <c:v>0.30794500000000002</c:v>
                </c:pt>
                <c:pt idx="2932">
                  <c:v>0.326685</c:v>
                </c:pt>
                <c:pt idx="2933">
                  <c:v>0.34577999999999998</c:v>
                </c:pt>
                <c:pt idx="2934">
                  <c:v>0.33167000000000002</c:v>
                </c:pt>
                <c:pt idx="2935">
                  <c:v>0.43201000000000001</c:v>
                </c:pt>
                <c:pt idx="2936">
                  <c:v>0.408055</c:v>
                </c:pt>
                <c:pt idx="2937">
                  <c:v>0.35156500000000002</c:v>
                </c:pt>
                <c:pt idx="2938">
                  <c:v>0.29696500000000003</c:v>
                </c:pt>
                <c:pt idx="2939">
                  <c:v>0.52946000000000004</c:v>
                </c:pt>
                <c:pt idx="2940">
                  <c:v>0.21960000000000002</c:v>
                </c:pt>
                <c:pt idx="2941">
                  <c:v>0.22017999999999999</c:v>
                </c:pt>
                <c:pt idx="2942">
                  <c:v>0.47562499999999996</c:v>
                </c:pt>
                <c:pt idx="2943">
                  <c:v>0.25331999999999999</c:v>
                </c:pt>
                <c:pt idx="2944">
                  <c:v>0.38811000000000001</c:v>
                </c:pt>
                <c:pt idx="2945">
                  <c:v>0.30481000000000003</c:v>
                </c:pt>
                <c:pt idx="2946">
                  <c:v>0.28675499999999998</c:v>
                </c:pt>
                <c:pt idx="2947">
                  <c:v>0.29816999999999999</c:v>
                </c:pt>
                <c:pt idx="2948">
                  <c:v>0.30518999999999996</c:v>
                </c:pt>
                <c:pt idx="2949">
                  <c:v>0.30734499999999998</c:v>
                </c:pt>
                <c:pt idx="2950">
                  <c:v>0.27283000000000002</c:v>
                </c:pt>
                <c:pt idx="2951">
                  <c:v>0.28670499999999999</c:v>
                </c:pt>
                <c:pt idx="2952">
                  <c:v>0.34977999999999998</c:v>
                </c:pt>
                <c:pt idx="2953">
                  <c:v>0.198855</c:v>
                </c:pt>
                <c:pt idx="2954">
                  <c:v>0.27056999999999998</c:v>
                </c:pt>
                <c:pt idx="2955">
                  <c:v>0.37107000000000001</c:v>
                </c:pt>
                <c:pt idx="2956">
                  <c:v>0.31847999999999999</c:v>
                </c:pt>
                <c:pt idx="2957">
                  <c:v>0.32228000000000001</c:v>
                </c:pt>
                <c:pt idx="2958">
                  <c:v>0.34738000000000002</c:v>
                </c:pt>
                <c:pt idx="2959">
                  <c:v>0.35955500000000001</c:v>
                </c:pt>
                <c:pt idx="2960">
                  <c:v>0.35159000000000001</c:v>
                </c:pt>
                <c:pt idx="2961">
                  <c:v>0.37443499999999996</c:v>
                </c:pt>
                <c:pt idx="2962">
                  <c:v>0.37230000000000002</c:v>
                </c:pt>
                <c:pt idx="2963">
                  <c:v>0.41481000000000001</c:v>
                </c:pt>
                <c:pt idx="2964">
                  <c:v>0.37707000000000002</c:v>
                </c:pt>
                <c:pt idx="2965">
                  <c:v>0.40185499999999996</c:v>
                </c:pt>
                <c:pt idx="2966">
                  <c:v>0.42965999999999999</c:v>
                </c:pt>
                <c:pt idx="2967">
                  <c:v>0.42278000000000004</c:v>
                </c:pt>
                <c:pt idx="2968">
                  <c:v>0.26727500000000004</c:v>
                </c:pt>
                <c:pt idx="2969">
                  <c:v>0.36574499999999999</c:v>
                </c:pt>
                <c:pt idx="2970">
                  <c:v>0.33445999999999998</c:v>
                </c:pt>
                <c:pt idx="2971">
                  <c:v>0.33631999999999995</c:v>
                </c:pt>
                <c:pt idx="2972">
                  <c:v>0.32889999999999997</c:v>
                </c:pt>
                <c:pt idx="2973">
                  <c:v>0.32149</c:v>
                </c:pt>
                <c:pt idx="2974">
                  <c:v>0.34084000000000003</c:v>
                </c:pt>
                <c:pt idx="2975">
                  <c:v>0.33100499999999999</c:v>
                </c:pt>
                <c:pt idx="2976">
                  <c:v>0.35438999999999998</c:v>
                </c:pt>
                <c:pt idx="2977">
                  <c:v>0.35309999999999997</c:v>
                </c:pt>
                <c:pt idx="2978">
                  <c:v>0.32688499999999998</c:v>
                </c:pt>
                <c:pt idx="2979">
                  <c:v>0.33889000000000002</c:v>
                </c:pt>
                <c:pt idx="2980">
                  <c:v>0.38120999999999999</c:v>
                </c:pt>
                <c:pt idx="2981">
                  <c:v>0.36562</c:v>
                </c:pt>
                <c:pt idx="2982">
                  <c:v>0.28073499999999996</c:v>
                </c:pt>
                <c:pt idx="2983">
                  <c:v>0.35398499999999999</c:v>
                </c:pt>
                <c:pt idx="2984">
                  <c:v>0.323405</c:v>
                </c:pt>
                <c:pt idx="2985">
                  <c:v>0.33038000000000001</c:v>
                </c:pt>
                <c:pt idx="2986">
                  <c:v>0.30416500000000002</c:v>
                </c:pt>
                <c:pt idx="2987">
                  <c:v>0.33185500000000001</c:v>
                </c:pt>
                <c:pt idx="2988">
                  <c:v>0.33642499999999997</c:v>
                </c:pt>
                <c:pt idx="2989">
                  <c:v>0.365145</c:v>
                </c:pt>
                <c:pt idx="2990">
                  <c:v>0.34429500000000002</c:v>
                </c:pt>
                <c:pt idx="2991">
                  <c:v>0.36347499999999999</c:v>
                </c:pt>
                <c:pt idx="2992">
                  <c:v>0.33565</c:v>
                </c:pt>
                <c:pt idx="2993">
                  <c:v>0.325345</c:v>
                </c:pt>
                <c:pt idx="2994">
                  <c:v>0.32139000000000001</c:v>
                </c:pt>
                <c:pt idx="2995">
                  <c:v>0.35815999999999998</c:v>
                </c:pt>
                <c:pt idx="2996">
                  <c:v>0.32128500000000004</c:v>
                </c:pt>
                <c:pt idx="2997">
                  <c:v>0.37217</c:v>
                </c:pt>
                <c:pt idx="2998">
                  <c:v>0.36205500000000002</c:v>
                </c:pt>
                <c:pt idx="2999">
                  <c:v>0.33399500000000004</c:v>
                </c:pt>
                <c:pt idx="3000">
                  <c:v>0.33282</c:v>
                </c:pt>
                <c:pt idx="3001">
                  <c:v>0.34048500000000004</c:v>
                </c:pt>
                <c:pt idx="3002">
                  <c:v>0.35035000000000005</c:v>
                </c:pt>
                <c:pt idx="3003">
                  <c:v>0.34553999999999996</c:v>
                </c:pt>
                <c:pt idx="3004">
                  <c:v>0.33693499999999998</c:v>
                </c:pt>
                <c:pt idx="3005">
                  <c:v>0.34368500000000002</c:v>
                </c:pt>
                <c:pt idx="3006">
                  <c:v>0.36533499999999997</c:v>
                </c:pt>
                <c:pt idx="3007">
                  <c:v>0.32283000000000001</c:v>
                </c:pt>
                <c:pt idx="3008">
                  <c:v>0.32813500000000001</c:v>
                </c:pt>
                <c:pt idx="3009">
                  <c:v>0.34637499999999999</c:v>
                </c:pt>
                <c:pt idx="3010">
                  <c:v>0.29541499999999998</c:v>
                </c:pt>
                <c:pt idx="3011">
                  <c:v>0.41283499999999995</c:v>
                </c:pt>
                <c:pt idx="3012">
                  <c:v>0.34442</c:v>
                </c:pt>
                <c:pt idx="3013">
                  <c:v>0.370035</c:v>
                </c:pt>
                <c:pt idx="3014">
                  <c:v>0.36585500000000004</c:v>
                </c:pt>
                <c:pt idx="3015">
                  <c:v>0.38480000000000003</c:v>
                </c:pt>
                <c:pt idx="3016">
                  <c:v>0.36853000000000002</c:v>
                </c:pt>
                <c:pt idx="3017">
                  <c:v>0.38638</c:v>
                </c:pt>
                <c:pt idx="3018">
                  <c:v>0.41417000000000004</c:v>
                </c:pt>
                <c:pt idx="3019">
                  <c:v>0.44912000000000002</c:v>
                </c:pt>
                <c:pt idx="3020">
                  <c:v>0.39482499999999998</c:v>
                </c:pt>
                <c:pt idx="3021">
                  <c:v>0.42038500000000001</c:v>
                </c:pt>
                <c:pt idx="3022">
                  <c:v>0.45374999999999999</c:v>
                </c:pt>
                <c:pt idx="3023">
                  <c:v>0.46421999999999997</c:v>
                </c:pt>
                <c:pt idx="3024">
                  <c:v>0.30807000000000001</c:v>
                </c:pt>
                <c:pt idx="3025">
                  <c:v>0.43669999999999998</c:v>
                </c:pt>
                <c:pt idx="3026">
                  <c:v>0.35900500000000002</c:v>
                </c:pt>
                <c:pt idx="3027">
                  <c:v>0.34908</c:v>
                </c:pt>
                <c:pt idx="3028">
                  <c:v>0.36865500000000001</c:v>
                </c:pt>
                <c:pt idx="3029">
                  <c:v>0.34026000000000001</c:v>
                </c:pt>
                <c:pt idx="3030">
                  <c:v>0.36992999999999998</c:v>
                </c:pt>
                <c:pt idx="3031">
                  <c:v>0.34050999999999998</c:v>
                </c:pt>
                <c:pt idx="3032">
                  <c:v>0.38695499999999999</c:v>
                </c:pt>
                <c:pt idx="3033">
                  <c:v>0.40237999999999996</c:v>
                </c:pt>
                <c:pt idx="3034">
                  <c:v>0.36891499999999999</c:v>
                </c:pt>
                <c:pt idx="3035">
                  <c:v>0.37812000000000001</c:v>
                </c:pt>
                <c:pt idx="3036">
                  <c:v>0.381135</c:v>
                </c:pt>
                <c:pt idx="3037">
                  <c:v>0.43655500000000003</c:v>
                </c:pt>
                <c:pt idx="3038">
                  <c:v>0.28485499999999997</c:v>
                </c:pt>
                <c:pt idx="3039">
                  <c:v>0.399115</c:v>
                </c:pt>
                <c:pt idx="3040">
                  <c:v>0.34677000000000002</c:v>
                </c:pt>
                <c:pt idx="3041">
                  <c:v>0.34682499999999999</c:v>
                </c:pt>
                <c:pt idx="3042">
                  <c:v>0.31234000000000001</c:v>
                </c:pt>
                <c:pt idx="3043">
                  <c:v>0.36148999999999998</c:v>
                </c:pt>
                <c:pt idx="3044">
                  <c:v>0.35337499999999999</c:v>
                </c:pt>
                <c:pt idx="3045">
                  <c:v>0.40784999999999999</c:v>
                </c:pt>
                <c:pt idx="3046">
                  <c:v>0.36680000000000001</c:v>
                </c:pt>
                <c:pt idx="3047">
                  <c:v>0.42928500000000003</c:v>
                </c:pt>
                <c:pt idx="3048">
                  <c:v>0.35679499999999997</c:v>
                </c:pt>
                <c:pt idx="3049">
                  <c:v>0.35050999999999999</c:v>
                </c:pt>
                <c:pt idx="3050">
                  <c:v>0.35231000000000001</c:v>
                </c:pt>
                <c:pt idx="3051">
                  <c:v>0.43935999999999997</c:v>
                </c:pt>
                <c:pt idx="3052">
                  <c:v>0.31691000000000003</c:v>
                </c:pt>
                <c:pt idx="3053">
                  <c:v>0.41106500000000001</c:v>
                </c:pt>
                <c:pt idx="3054">
                  <c:v>0.38804499999999997</c:v>
                </c:pt>
                <c:pt idx="3055">
                  <c:v>0.35343999999999998</c:v>
                </c:pt>
                <c:pt idx="3056">
                  <c:v>0.36228000000000005</c:v>
                </c:pt>
                <c:pt idx="3057">
                  <c:v>0.36917500000000003</c:v>
                </c:pt>
                <c:pt idx="3058">
                  <c:v>0.38281500000000002</c:v>
                </c:pt>
                <c:pt idx="3059">
                  <c:v>0.37171500000000002</c:v>
                </c:pt>
                <c:pt idx="3060">
                  <c:v>0.34764499999999998</c:v>
                </c:pt>
                <c:pt idx="3061">
                  <c:v>0.39125500000000002</c:v>
                </c:pt>
                <c:pt idx="3062">
                  <c:v>0.41564499999999999</c:v>
                </c:pt>
                <c:pt idx="3063">
                  <c:v>0.32141999999999998</c:v>
                </c:pt>
                <c:pt idx="3064">
                  <c:v>0.38724500000000001</c:v>
                </c:pt>
                <c:pt idx="3065">
                  <c:v>0.3926</c:v>
                </c:pt>
                <c:pt idx="3066">
                  <c:v>0.279505</c:v>
                </c:pt>
                <c:pt idx="3067">
                  <c:v>0.45113999999999999</c:v>
                </c:pt>
                <c:pt idx="3068">
                  <c:v>0.32355</c:v>
                </c:pt>
                <c:pt idx="3069">
                  <c:v>0.342615</c:v>
                </c:pt>
                <c:pt idx="3070">
                  <c:v>0.37898500000000002</c:v>
                </c:pt>
                <c:pt idx="3071">
                  <c:v>0.37376999999999999</c:v>
                </c:pt>
                <c:pt idx="3072">
                  <c:v>0.38351999999999997</c:v>
                </c:pt>
                <c:pt idx="3073">
                  <c:v>0.37723499999999999</c:v>
                </c:pt>
                <c:pt idx="3074">
                  <c:v>0.40810000000000002</c:v>
                </c:pt>
                <c:pt idx="3075">
                  <c:v>0.46565499999999999</c:v>
                </c:pt>
                <c:pt idx="3076">
                  <c:v>0.42196499999999998</c:v>
                </c:pt>
                <c:pt idx="3077">
                  <c:v>0.43024499999999999</c:v>
                </c:pt>
                <c:pt idx="3078">
                  <c:v>0.50505</c:v>
                </c:pt>
                <c:pt idx="3079">
                  <c:v>0.53642000000000001</c:v>
                </c:pt>
                <c:pt idx="3080">
                  <c:v>0.26934999999999998</c:v>
                </c:pt>
                <c:pt idx="3081">
                  <c:v>0.46341500000000002</c:v>
                </c:pt>
                <c:pt idx="3082">
                  <c:v>0.34589499999999995</c:v>
                </c:pt>
                <c:pt idx="3083">
                  <c:v>0.34582999999999997</c:v>
                </c:pt>
                <c:pt idx="3084">
                  <c:v>0.34800999999999999</c:v>
                </c:pt>
                <c:pt idx="3085">
                  <c:v>0.33532499999999998</c:v>
                </c:pt>
                <c:pt idx="3086">
                  <c:v>0.36388500000000001</c:v>
                </c:pt>
                <c:pt idx="3087">
                  <c:v>0.37497999999999998</c:v>
                </c:pt>
                <c:pt idx="3088">
                  <c:v>0.41249999999999998</c:v>
                </c:pt>
                <c:pt idx="3089">
                  <c:v>0.45774999999999999</c:v>
                </c:pt>
                <c:pt idx="3090">
                  <c:v>0.38910500000000003</c:v>
                </c:pt>
                <c:pt idx="3091">
                  <c:v>0.40369500000000003</c:v>
                </c:pt>
                <c:pt idx="3092">
                  <c:v>0.47384499999999996</c:v>
                </c:pt>
                <c:pt idx="3093">
                  <c:v>0.49540000000000001</c:v>
                </c:pt>
                <c:pt idx="3094">
                  <c:v>0.28136499999999998</c:v>
                </c:pt>
                <c:pt idx="3095">
                  <c:v>0.46096500000000001</c:v>
                </c:pt>
                <c:pt idx="3096">
                  <c:v>0.36654999999999999</c:v>
                </c:pt>
                <c:pt idx="3097">
                  <c:v>0.35025499999999998</c:v>
                </c:pt>
                <c:pt idx="3098">
                  <c:v>0.32010499999999997</c:v>
                </c:pt>
                <c:pt idx="3099">
                  <c:v>0.36865999999999999</c:v>
                </c:pt>
                <c:pt idx="3100">
                  <c:v>0.37562499999999999</c:v>
                </c:pt>
                <c:pt idx="3101">
                  <c:v>0.43316500000000002</c:v>
                </c:pt>
                <c:pt idx="3102">
                  <c:v>0.39525500000000002</c:v>
                </c:pt>
                <c:pt idx="3103">
                  <c:v>0.50680999999999998</c:v>
                </c:pt>
                <c:pt idx="3104">
                  <c:v>0.37947500000000001</c:v>
                </c:pt>
                <c:pt idx="3105">
                  <c:v>0.35470999999999997</c:v>
                </c:pt>
                <c:pt idx="3106">
                  <c:v>0.40371999999999997</c:v>
                </c:pt>
                <c:pt idx="3107">
                  <c:v>0.52332000000000001</c:v>
                </c:pt>
                <c:pt idx="3108">
                  <c:v>0.32331500000000002</c:v>
                </c:pt>
                <c:pt idx="3109">
                  <c:v>0.50279000000000007</c:v>
                </c:pt>
                <c:pt idx="3110">
                  <c:v>0.41398999999999997</c:v>
                </c:pt>
                <c:pt idx="3111">
                  <c:v>0.35963999999999996</c:v>
                </c:pt>
                <c:pt idx="3112">
                  <c:v>0.37375999999999998</c:v>
                </c:pt>
                <c:pt idx="3113">
                  <c:v>0.36963499999999999</c:v>
                </c:pt>
                <c:pt idx="3114">
                  <c:v>0.35974499999999998</c:v>
                </c:pt>
                <c:pt idx="3115">
                  <c:v>0.39149999999999996</c:v>
                </c:pt>
                <c:pt idx="3116">
                  <c:v>0.38278000000000001</c:v>
                </c:pt>
                <c:pt idx="3117">
                  <c:v>0.44558999999999999</c:v>
                </c:pt>
                <c:pt idx="3118">
                  <c:v>0.44192500000000001</c:v>
                </c:pt>
                <c:pt idx="3119">
                  <c:v>0.31949499999999997</c:v>
                </c:pt>
                <c:pt idx="3120">
                  <c:v>0.46029999999999999</c:v>
                </c:pt>
                <c:pt idx="3121">
                  <c:v>0.46037499999999998</c:v>
                </c:pt>
                <c:pt idx="3122">
                  <c:v>0.26491500000000001</c:v>
                </c:pt>
                <c:pt idx="3123">
                  <c:v>0.48840000000000006</c:v>
                </c:pt>
                <c:pt idx="3124">
                  <c:v>0.32388499999999998</c:v>
                </c:pt>
                <c:pt idx="3125">
                  <c:v>0.35855999999999999</c:v>
                </c:pt>
                <c:pt idx="3126">
                  <c:v>0.40193500000000004</c:v>
                </c:pt>
                <c:pt idx="3127">
                  <c:v>0.42466999999999999</c:v>
                </c:pt>
                <c:pt idx="3128">
                  <c:v>0.42763499999999999</c:v>
                </c:pt>
                <c:pt idx="3129">
                  <c:v>0.43562000000000001</c:v>
                </c:pt>
                <c:pt idx="3130">
                  <c:v>0.46324500000000002</c:v>
                </c:pt>
                <c:pt idx="3131">
                  <c:v>0.47653499999999999</c:v>
                </c:pt>
                <c:pt idx="3132">
                  <c:v>0.40468499999999996</c:v>
                </c:pt>
                <c:pt idx="3133">
                  <c:v>0.38414499999999996</c:v>
                </c:pt>
                <c:pt idx="3134">
                  <c:v>0.51397500000000007</c:v>
                </c:pt>
                <c:pt idx="3135">
                  <c:v>0.55962500000000004</c:v>
                </c:pt>
                <c:pt idx="3136">
                  <c:v>0.25939999999999996</c:v>
                </c:pt>
                <c:pt idx="3137">
                  <c:v>0.48508000000000001</c:v>
                </c:pt>
                <c:pt idx="3138">
                  <c:v>0.33605499999999999</c:v>
                </c:pt>
                <c:pt idx="3139">
                  <c:v>0.36875999999999998</c:v>
                </c:pt>
                <c:pt idx="3140">
                  <c:v>0.37459999999999999</c:v>
                </c:pt>
                <c:pt idx="3141">
                  <c:v>0.37720999999999999</c:v>
                </c:pt>
                <c:pt idx="3142">
                  <c:v>0.40570499999999998</c:v>
                </c:pt>
                <c:pt idx="3143">
                  <c:v>0.43487999999999999</c:v>
                </c:pt>
                <c:pt idx="3144">
                  <c:v>0.45793</c:v>
                </c:pt>
                <c:pt idx="3145">
                  <c:v>0.53710999999999998</c:v>
                </c:pt>
                <c:pt idx="3146">
                  <c:v>0.38092000000000004</c:v>
                </c:pt>
                <c:pt idx="3147">
                  <c:v>0.41608999999999996</c:v>
                </c:pt>
                <c:pt idx="3148">
                  <c:v>0.53869499999999992</c:v>
                </c:pt>
                <c:pt idx="3149">
                  <c:v>0.58621999999999996</c:v>
                </c:pt>
                <c:pt idx="3150">
                  <c:v>0.27473999999999998</c:v>
                </c:pt>
                <c:pt idx="3151">
                  <c:v>0.56664999999999999</c:v>
                </c:pt>
                <c:pt idx="3152">
                  <c:v>0.35097500000000004</c:v>
                </c:pt>
                <c:pt idx="3153">
                  <c:v>0.42721500000000001</c:v>
                </c:pt>
                <c:pt idx="3154">
                  <c:v>0.35546500000000003</c:v>
                </c:pt>
                <c:pt idx="3155">
                  <c:v>0.382415</c:v>
                </c:pt>
                <c:pt idx="3156">
                  <c:v>0.437915</c:v>
                </c:pt>
                <c:pt idx="3157">
                  <c:v>0.50406499999999999</c:v>
                </c:pt>
                <c:pt idx="3158">
                  <c:v>0.44522</c:v>
                </c:pt>
                <c:pt idx="3159">
                  <c:v>0.588615</c:v>
                </c:pt>
                <c:pt idx="3160">
                  <c:v>0.37485499999999999</c:v>
                </c:pt>
                <c:pt idx="3161">
                  <c:v>0.37036999999999998</c:v>
                </c:pt>
                <c:pt idx="3162">
                  <c:v>0.47533499999999995</c:v>
                </c:pt>
                <c:pt idx="3163">
                  <c:v>0.69284000000000001</c:v>
                </c:pt>
                <c:pt idx="3164">
                  <c:v>0.31042500000000001</c:v>
                </c:pt>
                <c:pt idx="3165">
                  <c:v>0.61413499999999999</c:v>
                </c:pt>
                <c:pt idx="3166">
                  <c:v>0.44555999999999996</c:v>
                </c:pt>
                <c:pt idx="3167">
                  <c:v>0.39768000000000003</c:v>
                </c:pt>
                <c:pt idx="3168">
                  <c:v>0.42657500000000004</c:v>
                </c:pt>
                <c:pt idx="3169">
                  <c:v>0.44138500000000003</c:v>
                </c:pt>
                <c:pt idx="3170">
                  <c:v>0.39690500000000001</c:v>
                </c:pt>
                <c:pt idx="3171">
                  <c:v>0.44911499999999999</c:v>
                </c:pt>
                <c:pt idx="3172">
                  <c:v>0.43735499999999999</c:v>
                </c:pt>
                <c:pt idx="3173">
                  <c:v>0.49246500000000004</c:v>
                </c:pt>
                <c:pt idx="3174">
                  <c:v>0.47843499999999994</c:v>
                </c:pt>
                <c:pt idx="3175">
                  <c:v>0.30710000000000004</c:v>
                </c:pt>
                <c:pt idx="3176">
                  <c:v>0.52556500000000006</c:v>
                </c:pt>
                <c:pt idx="3177">
                  <c:v>0.59901500000000008</c:v>
                </c:pt>
                <c:pt idx="3178">
                  <c:v>0.241395</c:v>
                </c:pt>
                <c:pt idx="3179">
                  <c:v>0.40331</c:v>
                </c:pt>
                <c:pt idx="3180">
                  <c:v>0.29350999999999999</c:v>
                </c:pt>
                <c:pt idx="3181">
                  <c:v>0.35273500000000002</c:v>
                </c:pt>
                <c:pt idx="3182">
                  <c:v>0.38726499999999997</c:v>
                </c:pt>
                <c:pt idx="3183">
                  <c:v>0.45018000000000002</c:v>
                </c:pt>
                <c:pt idx="3184">
                  <c:v>0.40683999999999998</c:v>
                </c:pt>
                <c:pt idx="3185">
                  <c:v>0.43503500000000001</c:v>
                </c:pt>
                <c:pt idx="3186">
                  <c:v>0.37844500000000003</c:v>
                </c:pt>
                <c:pt idx="3187">
                  <c:v>0.37157000000000001</c:v>
                </c:pt>
                <c:pt idx="3188">
                  <c:v>0.30695499999999998</c:v>
                </c:pt>
                <c:pt idx="3189">
                  <c:v>0.29410500000000001</c:v>
                </c:pt>
                <c:pt idx="3190">
                  <c:v>0.42602499999999999</c:v>
                </c:pt>
                <c:pt idx="3191">
                  <c:v>0.407775</c:v>
                </c:pt>
                <c:pt idx="3192">
                  <c:v>0.23954999999999999</c:v>
                </c:pt>
                <c:pt idx="3193">
                  <c:v>0.40042500000000003</c:v>
                </c:pt>
                <c:pt idx="3194">
                  <c:v>0.29775000000000001</c:v>
                </c:pt>
                <c:pt idx="3195">
                  <c:v>0.29402499999999998</c:v>
                </c:pt>
                <c:pt idx="3196">
                  <c:v>0.31723000000000001</c:v>
                </c:pt>
                <c:pt idx="3197">
                  <c:v>0.39308500000000002</c:v>
                </c:pt>
                <c:pt idx="3198">
                  <c:v>0.37811499999999998</c:v>
                </c:pt>
                <c:pt idx="3199">
                  <c:v>0.40281999999999996</c:v>
                </c:pt>
                <c:pt idx="3200">
                  <c:v>0.40176000000000001</c:v>
                </c:pt>
                <c:pt idx="3201">
                  <c:v>0.43127500000000002</c:v>
                </c:pt>
                <c:pt idx="3202">
                  <c:v>0.29309499999999999</c:v>
                </c:pt>
                <c:pt idx="3203">
                  <c:v>0.34269000000000005</c:v>
                </c:pt>
                <c:pt idx="3204">
                  <c:v>0.433975</c:v>
                </c:pt>
                <c:pt idx="3205">
                  <c:v>0.44559000000000004</c:v>
                </c:pt>
                <c:pt idx="3206">
                  <c:v>0.24775000000000003</c:v>
                </c:pt>
                <c:pt idx="3207">
                  <c:v>0.447685</c:v>
                </c:pt>
                <c:pt idx="3208">
                  <c:v>0.303365</c:v>
                </c:pt>
                <c:pt idx="3209">
                  <c:v>0.41517999999999999</c:v>
                </c:pt>
                <c:pt idx="3210">
                  <c:v>0.36498999999999998</c:v>
                </c:pt>
                <c:pt idx="3211">
                  <c:v>0.319575</c:v>
                </c:pt>
                <c:pt idx="3212">
                  <c:v>0.43884000000000001</c:v>
                </c:pt>
                <c:pt idx="3213">
                  <c:v>0.461395</c:v>
                </c:pt>
                <c:pt idx="3214">
                  <c:v>0.42343500000000001</c:v>
                </c:pt>
                <c:pt idx="3215">
                  <c:v>0.52217000000000002</c:v>
                </c:pt>
                <c:pt idx="3216">
                  <c:v>0.28727000000000003</c:v>
                </c:pt>
                <c:pt idx="3217">
                  <c:v>0.30204500000000001</c:v>
                </c:pt>
                <c:pt idx="3218">
                  <c:v>0.37720500000000001</c:v>
                </c:pt>
                <c:pt idx="3219">
                  <c:v>0.58390500000000001</c:v>
                </c:pt>
                <c:pt idx="3220">
                  <c:v>0.27522000000000002</c:v>
                </c:pt>
                <c:pt idx="3221">
                  <c:v>0.55002499999999999</c:v>
                </c:pt>
                <c:pt idx="3222">
                  <c:v>0.383295</c:v>
                </c:pt>
                <c:pt idx="3223">
                  <c:v>0.35336000000000001</c:v>
                </c:pt>
                <c:pt idx="3224">
                  <c:v>0.39201999999999998</c:v>
                </c:pt>
                <c:pt idx="3225">
                  <c:v>0.46282000000000001</c:v>
                </c:pt>
                <c:pt idx="3226">
                  <c:v>0.36758999999999997</c:v>
                </c:pt>
                <c:pt idx="3227">
                  <c:v>0.46085500000000001</c:v>
                </c:pt>
                <c:pt idx="3228">
                  <c:v>0.38341999999999998</c:v>
                </c:pt>
                <c:pt idx="3229">
                  <c:v>0.41030500000000003</c:v>
                </c:pt>
                <c:pt idx="3230">
                  <c:v>0.38236000000000003</c:v>
                </c:pt>
                <c:pt idx="3231">
                  <c:v>0.28107500000000002</c:v>
                </c:pt>
                <c:pt idx="3232">
                  <c:v>0.45127</c:v>
                </c:pt>
                <c:pt idx="3233">
                  <c:v>0.532165</c:v>
                </c:pt>
                <c:pt idx="3234">
                  <c:v>0.222385</c:v>
                </c:pt>
                <c:pt idx="3235">
                  <c:v>0.20351999999999998</c:v>
                </c:pt>
                <c:pt idx="3236">
                  <c:v>0.19134499999999999</c:v>
                </c:pt>
                <c:pt idx="3237">
                  <c:v>0.22631000000000001</c:v>
                </c:pt>
                <c:pt idx="3238">
                  <c:v>0.21712999999999999</c:v>
                </c:pt>
                <c:pt idx="3239">
                  <c:v>0.184585</c:v>
                </c:pt>
                <c:pt idx="3240">
                  <c:v>0.21191499999999999</c:v>
                </c:pt>
                <c:pt idx="3241">
                  <c:v>0.20588000000000001</c:v>
                </c:pt>
                <c:pt idx="3242">
                  <c:v>0.20444499999999999</c:v>
                </c:pt>
                <c:pt idx="3243">
                  <c:v>0.21790999999999999</c:v>
                </c:pt>
                <c:pt idx="3244">
                  <c:v>0.209175</c:v>
                </c:pt>
                <c:pt idx="3245">
                  <c:v>0.19642500000000002</c:v>
                </c:pt>
                <c:pt idx="3246">
                  <c:v>0.22431999999999999</c:v>
                </c:pt>
                <c:pt idx="3247">
                  <c:v>0.220885</c:v>
                </c:pt>
                <c:pt idx="3248">
                  <c:v>0.20912500000000001</c:v>
                </c:pt>
                <c:pt idx="3249">
                  <c:v>0.20369500000000001</c:v>
                </c:pt>
                <c:pt idx="3250">
                  <c:v>0.190085</c:v>
                </c:pt>
                <c:pt idx="3251">
                  <c:v>0.19505499999999998</c:v>
                </c:pt>
                <c:pt idx="3252">
                  <c:v>0.20413500000000001</c:v>
                </c:pt>
                <c:pt idx="3253">
                  <c:v>0.204735</c:v>
                </c:pt>
                <c:pt idx="3254">
                  <c:v>0.22404000000000002</c:v>
                </c:pt>
                <c:pt idx="3255">
                  <c:v>0.234405</c:v>
                </c:pt>
                <c:pt idx="3256">
                  <c:v>0.21872</c:v>
                </c:pt>
                <c:pt idx="3257">
                  <c:v>0.20911000000000002</c:v>
                </c:pt>
                <c:pt idx="3258">
                  <c:v>0.19875999999999999</c:v>
                </c:pt>
                <c:pt idx="3259">
                  <c:v>0.20891500000000002</c:v>
                </c:pt>
                <c:pt idx="3260">
                  <c:v>0.211455</c:v>
                </c:pt>
                <c:pt idx="3261">
                  <c:v>0.210955</c:v>
                </c:pt>
                <c:pt idx="3262">
                  <c:v>0.2177</c:v>
                </c:pt>
                <c:pt idx="3263">
                  <c:v>0.23225999999999999</c:v>
                </c:pt>
                <c:pt idx="3264">
                  <c:v>0.22791</c:v>
                </c:pt>
                <c:pt idx="3265">
                  <c:v>0.21981500000000001</c:v>
                </c:pt>
                <c:pt idx="3266">
                  <c:v>0.19903500000000002</c:v>
                </c:pt>
                <c:pt idx="3267">
                  <c:v>0.20334000000000002</c:v>
                </c:pt>
                <c:pt idx="3268">
                  <c:v>0.217885</c:v>
                </c:pt>
                <c:pt idx="3269">
                  <c:v>0.22938</c:v>
                </c:pt>
                <c:pt idx="3270">
                  <c:v>0.22848000000000002</c:v>
                </c:pt>
                <c:pt idx="3271">
                  <c:v>0.19700499999999999</c:v>
                </c:pt>
                <c:pt idx="3272">
                  <c:v>0.21792</c:v>
                </c:pt>
                <c:pt idx="3273">
                  <c:v>0.22903499999999999</c:v>
                </c:pt>
                <c:pt idx="3274">
                  <c:v>0.20780499999999999</c:v>
                </c:pt>
                <c:pt idx="3275">
                  <c:v>0.21098</c:v>
                </c:pt>
                <c:pt idx="3276">
                  <c:v>0.23250999999999999</c:v>
                </c:pt>
                <c:pt idx="3277">
                  <c:v>0.19678000000000001</c:v>
                </c:pt>
                <c:pt idx="3278">
                  <c:v>0.231985</c:v>
                </c:pt>
                <c:pt idx="3279">
                  <c:v>0.201985</c:v>
                </c:pt>
                <c:pt idx="3280">
                  <c:v>0.22984499999999999</c:v>
                </c:pt>
                <c:pt idx="3281">
                  <c:v>0.218475</c:v>
                </c:pt>
                <c:pt idx="3282">
                  <c:v>0.21892</c:v>
                </c:pt>
                <c:pt idx="3283">
                  <c:v>0.19616</c:v>
                </c:pt>
                <c:pt idx="3284">
                  <c:v>0.22222999999999998</c:v>
                </c:pt>
                <c:pt idx="3285">
                  <c:v>0.23266999999999999</c:v>
                </c:pt>
                <c:pt idx="3286">
                  <c:v>0.20955499999999999</c:v>
                </c:pt>
                <c:pt idx="3287">
                  <c:v>0.21759000000000001</c:v>
                </c:pt>
                <c:pt idx="3288">
                  <c:v>0.21413499999999999</c:v>
                </c:pt>
                <c:pt idx="3289">
                  <c:v>0.23110999999999998</c:v>
                </c:pt>
                <c:pt idx="3290">
                  <c:v>0.23994499999999999</c:v>
                </c:pt>
                <c:pt idx="3291">
                  <c:v>0.21280499999999999</c:v>
                </c:pt>
                <c:pt idx="3292">
                  <c:v>0.19824999999999998</c:v>
                </c:pt>
                <c:pt idx="3293">
                  <c:v>0.23796</c:v>
                </c:pt>
                <c:pt idx="3294">
                  <c:v>0.226385</c:v>
                </c:pt>
                <c:pt idx="3295">
                  <c:v>0.19111500000000001</c:v>
                </c:pt>
                <c:pt idx="3296">
                  <c:v>0.223855</c:v>
                </c:pt>
                <c:pt idx="3297">
                  <c:v>0.21088000000000001</c:v>
                </c:pt>
                <c:pt idx="3298">
                  <c:v>0.220635</c:v>
                </c:pt>
                <c:pt idx="3299">
                  <c:v>0.23242499999999999</c:v>
                </c:pt>
                <c:pt idx="3300">
                  <c:v>0.219805</c:v>
                </c:pt>
                <c:pt idx="3301">
                  <c:v>0.204045</c:v>
                </c:pt>
                <c:pt idx="3302">
                  <c:v>0.23231499999999999</c:v>
                </c:pt>
                <c:pt idx="3303">
                  <c:v>0.23513499999999998</c:v>
                </c:pt>
                <c:pt idx="3304">
                  <c:v>0.22511500000000001</c:v>
                </c:pt>
                <c:pt idx="3305">
                  <c:v>0.22460000000000002</c:v>
                </c:pt>
                <c:pt idx="3306">
                  <c:v>0.20436500000000002</c:v>
                </c:pt>
                <c:pt idx="3307">
                  <c:v>0.22143499999999999</c:v>
                </c:pt>
                <c:pt idx="3308">
                  <c:v>0.22531999999999999</c:v>
                </c:pt>
                <c:pt idx="3309">
                  <c:v>0.25227500000000003</c:v>
                </c:pt>
                <c:pt idx="3310">
                  <c:v>0.26447999999999999</c:v>
                </c:pt>
                <c:pt idx="3311">
                  <c:v>0.237595</c:v>
                </c:pt>
                <c:pt idx="3312">
                  <c:v>0.23588000000000001</c:v>
                </c:pt>
                <c:pt idx="3313">
                  <c:v>0.21468000000000001</c:v>
                </c:pt>
                <c:pt idx="3314">
                  <c:v>0.23744500000000002</c:v>
                </c:pt>
                <c:pt idx="3315">
                  <c:v>0.23971999999999999</c:v>
                </c:pt>
                <c:pt idx="3316">
                  <c:v>0.21990999999999999</c:v>
                </c:pt>
                <c:pt idx="3317">
                  <c:v>0.24209</c:v>
                </c:pt>
                <c:pt idx="3318">
                  <c:v>0.25262000000000001</c:v>
                </c:pt>
                <c:pt idx="3319">
                  <c:v>0.25154500000000002</c:v>
                </c:pt>
                <c:pt idx="3320">
                  <c:v>0.25595499999999999</c:v>
                </c:pt>
                <c:pt idx="3321">
                  <c:v>0.22178500000000001</c:v>
                </c:pt>
                <c:pt idx="3322">
                  <c:v>0.22042</c:v>
                </c:pt>
                <c:pt idx="3323">
                  <c:v>0.24298500000000001</c:v>
                </c:pt>
                <c:pt idx="3324">
                  <c:v>0.27535500000000002</c:v>
                </c:pt>
                <c:pt idx="3325">
                  <c:v>0.24645</c:v>
                </c:pt>
                <c:pt idx="3326">
                  <c:v>0.221225</c:v>
                </c:pt>
                <c:pt idx="3327">
                  <c:v>0.251745</c:v>
                </c:pt>
                <c:pt idx="3328">
                  <c:v>0.26346999999999998</c:v>
                </c:pt>
                <c:pt idx="3329">
                  <c:v>0.226775</c:v>
                </c:pt>
                <c:pt idx="3330">
                  <c:v>0.229795</c:v>
                </c:pt>
                <c:pt idx="3331">
                  <c:v>0.25227500000000003</c:v>
                </c:pt>
                <c:pt idx="3332">
                  <c:v>0.217165</c:v>
                </c:pt>
                <c:pt idx="3333">
                  <c:v>0.25278999999999996</c:v>
                </c:pt>
                <c:pt idx="3334">
                  <c:v>0.21864500000000001</c:v>
                </c:pt>
                <c:pt idx="3335">
                  <c:v>0.25913999999999998</c:v>
                </c:pt>
                <c:pt idx="3336">
                  <c:v>0.23391000000000001</c:v>
                </c:pt>
                <c:pt idx="3337">
                  <c:v>0.24049500000000001</c:v>
                </c:pt>
                <c:pt idx="3338">
                  <c:v>0.21396999999999999</c:v>
                </c:pt>
                <c:pt idx="3339">
                  <c:v>0.24912499999999999</c:v>
                </c:pt>
                <c:pt idx="3340">
                  <c:v>0.25856000000000001</c:v>
                </c:pt>
                <c:pt idx="3341">
                  <c:v>0.22825000000000001</c:v>
                </c:pt>
                <c:pt idx="3342">
                  <c:v>0.23721</c:v>
                </c:pt>
                <c:pt idx="3343">
                  <c:v>0.23314000000000001</c:v>
                </c:pt>
                <c:pt idx="3344">
                  <c:v>0.26176500000000003</c:v>
                </c:pt>
                <c:pt idx="3345">
                  <c:v>0.212065</c:v>
                </c:pt>
                <c:pt idx="3346">
                  <c:v>0.27286500000000002</c:v>
                </c:pt>
                <c:pt idx="3347">
                  <c:v>0.22580499999999998</c:v>
                </c:pt>
                <c:pt idx="3348">
                  <c:v>0.20655999999999999</c:v>
                </c:pt>
                <c:pt idx="3349">
                  <c:v>0.27762500000000001</c:v>
                </c:pt>
                <c:pt idx="3350">
                  <c:v>0.27102499999999996</c:v>
                </c:pt>
                <c:pt idx="3351">
                  <c:v>0.19994000000000001</c:v>
                </c:pt>
                <c:pt idx="3352">
                  <c:v>0.24215</c:v>
                </c:pt>
                <c:pt idx="3353">
                  <c:v>0.22587000000000002</c:v>
                </c:pt>
                <c:pt idx="3354">
                  <c:v>0.23527999999999999</c:v>
                </c:pt>
                <c:pt idx="3355">
                  <c:v>0.27179999999999999</c:v>
                </c:pt>
                <c:pt idx="3356">
                  <c:v>0.24808999999999998</c:v>
                </c:pt>
                <c:pt idx="3357">
                  <c:v>0.21390500000000001</c:v>
                </c:pt>
                <c:pt idx="3358">
                  <c:v>0.26669999999999999</c:v>
                </c:pt>
                <c:pt idx="3359">
                  <c:v>0.26480999999999999</c:v>
                </c:pt>
                <c:pt idx="3360">
                  <c:v>0.24073499999999998</c:v>
                </c:pt>
                <c:pt idx="3361">
                  <c:v>0.24657999999999999</c:v>
                </c:pt>
                <c:pt idx="3362">
                  <c:v>0.21074999999999999</c:v>
                </c:pt>
                <c:pt idx="3363">
                  <c:v>0.22143000000000002</c:v>
                </c:pt>
                <c:pt idx="3364">
                  <c:v>0.255135</c:v>
                </c:pt>
                <c:pt idx="3365">
                  <c:v>0.24035000000000001</c:v>
                </c:pt>
                <c:pt idx="3366">
                  <c:v>0.27792499999999998</c:v>
                </c:pt>
                <c:pt idx="3367">
                  <c:v>0.30767500000000003</c:v>
                </c:pt>
                <c:pt idx="3368">
                  <c:v>0.26226499999999997</c:v>
                </c:pt>
                <c:pt idx="3369">
                  <c:v>0.25612999999999997</c:v>
                </c:pt>
                <c:pt idx="3370">
                  <c:v>0.243285</c:v>
                </c:pt>
                <c:pt idx="3371">
                  <c:v>0.26131000000000004</c:v>
                </c:pt>
                <c:pt idx="3372">
                  <c:v>0.26217499999999999</c:v>
                </c:pt>
                <c:pt idx="3373">
                  <c:v>0.24069499999999999</c:v>
                </c:pt>
                <c:pt idx="3374">
                  <c:v>0.30243500000000001</c:v>
                </c:pt>
                <c:pt idx="3375">
                  <c:v>0.30893999999999999</c:v>
                </c:pt>
                <c:pt idx="3376">
                  <c:v>0.30663000000000001</c:v>
                </c:pt>
                <c:pt idx="3377">
                  <c:v>0.29620999999999997</c:v>
                </c:pt>
                <c:pt idx="3378">
                  <c:v>0.24548999999999999</c:v>
                </c:pt>
                <c:pt idx="3379">
                  <c:v>0.25026999999999999</c:v>
                </c:pt>
                <c:pt idx="3380">
                  <c:v>0.25139</c:v>
                </c:pt>
                <c:pt idx="3381">
                  <c:v>0.32014500000000001</c:v>
                </c:pt>
                <c:pt idx="3382">
                  <c:v>0.30633500000000002</c:v>
                </c:pt>
                <c:pt idx="3383">
                  <c:v>0.25071500000000002</c:v>
                </c:pt>
                <c:pt idx="3384">
                  <c:v>0.27978999999999998</c:v>
                </c:pt>
                <c:pt idx="3385">
                  <c:v>0.29897499999999999</c:v>
                </c:pt>
                <c:pt idx="3386">
                  <c:v>0.25815500000000002</c:v>
                </c:pt>
                <c:pt idx="3387">
                  <c:v>0.26493500000000003</c:v>
                </c:pt>
                <c:pt idx="3388">
                  <c:v>0.29418499999999997</c:v>
                </c:pt>
                <c:pt idx="3389">
                  <c:v>0.23657</c:v>
                </c:pt>
                <c:pt idx="3390">
                  <c:v>0.334455</c:v>
                </c:pt>
                <c:pt idx="3391">
                  <c:v>0.24304999999999999</c:v>
                </c:pt>
                <c:pt idx="3392">
                  <c:v>0.32499999999999996</c:v>
                </c:pt>
                <c:pt idx="3393">
                  <c:v>0.26375999999999999</c:v>
                </c:pt>
                <c:pt idx="3394">
                  <c:v>0.27890999999999999</c:v>
                </c:pt>
                <c:pt idx="3395">
                  <c:v>0.242345</c:v>
                </c:pt>
                <c:pt idx="3396">
                  <c:v>0.29913500000000004</c:v>
                </c:pt>
                <c:pt idx="3397">
                  <c:v>0.29554000000000002</c:v>
                </c:pt>
                <c:pt idx="3398">
                  <c:v>0.25870500000000002</c:v>
                </c:pt>
                <c:pt idx="3399">
                  <c:v>0.26761000000000001</c:v>
                </c:pt>
                <c:pt idx="3400">
                  <c:v>0.25447500000000001</c:v>
                </c:pt>
                <c:pt idx="3401">
                  <c:v>0.32075500000000001</c:v>
                </c:pt>
                <c:pt idx="3402">
                  <c:v>0.38322000000000001</c:v>
                </c:pt>
                <c:pt idx="3403">
                  <c:v>0.30159000000000002</c:v>
                </c:pt>
                <c:pt idx="3404">
                  <c:v>0.25584499999999999</c:v>
                </c:pt>
                <c:pt idx="3405">
                  <c:v>0.48331999999999997</c:v>
                </c:pt>
                <c:pt idx="3406">
                  <c:v>0.39702000000000004</c:v>
                </c:pt>
                <c:pt idx="3407">
                  <c:v>0.24441499999999999</c:v>
                </c:pt>
                <c:pt idx="3408">
                  <c:v>0.38196000000000002</c:v>
                </c:pt>
                <c:pt idx="3409">
                  <c:v>0.33733000000000002</c:v>
                </c:pt>
                <c:pt idx="3410">
                  <c:v>0.34864000000000001</c:v>
                </c:pt>
                <c:pt idx="3411">
                  <c:v>0.41554999999999997</c:v>
                </c:pt>
                <c:pt idx="3412">
                  <c:v>0.39110999999999996</c:v>
                </c:pt>
                <c:pt idx="3413">
                  <c:v>0.26940500000000001</c:v>
                </c:pt>
                <c:pt idx="3414">
                  <c:v>0.39596500000000001</c:v>
                </c:pt>
                <c:pt idx="3415">
                  <c:v>0.428755</c:v>
                </c:pt>
                <c:pt idx="3416">
                  <c:v>0.32689000000000001</c:v>
                </c:pt>
                <c:pt idx="3417">
                  <c:v>0.35296</c:v>
                </c:pt>
                <c:pt idx="3418">
                  <c:v>0.30645</c:v>
                </c:pt>
                <c:pt idx="3419">
                  <c:v>0.31314500000000001</c:v>
                </c:pt>
                <c:pt idx="3420">
                  <c:v>0.36918499999999999</c:v>
                </c:pt>
                <c:pt idx="3421">
                  <c:v>0.34345000000000003</c:v>
                </c:pt>
                <c:pt idx="3422">
                  <c:v>0.466945</c:v>
                </c:pt>
                <c:pt idx="3423">
                  <c:v>0.54803000000000002</c:v>
                </c:pt>
                <c:pt idx="3424">
                  <c:v>0.40620000000000001</c:v>
                </c:pt>
                <c:pt idx="3425">
                  <c:v>0.43405000000000005</c:v>
                </c:pt>
                <c:pt idx="3426">
                  <c:v>0.35388500000000001</c:v>
                </c:pt>
                <c:pt idx="3427">
                  <c:v>0.43476499999999996</c:v>
                </c:pt>
                <c:pt idx="3428">
                  <c:v>0.38694499999999998</c:v>
                </c:pt>
                <c:pt idx="3429">
                  <c:v>0.36428499999999997</c:v>
                </c:pt>
                <c:pt idx="3430">
                  <c:v>0.46674500000000002</c:v>
                </c:pt>
                <c:pt idx="3431">
                  <c:v>0.43617499999999998</c:v>
                </c:pt>
                <c:pt idx="3432">
                  <c:v>0.48494999999999999</c:v>
                </c:pt>
                <c:pt idx="3433">
                  <c:v>0.50497000000000003</c:v>
                </c:pt>
                <c:pt idx="3434">
                  <c:v>0.374365</c:v>
                </c:pt>
                <c:pt idx="3435">
                  <c:v>0.38146000000000002</c:v>
                </c:pt>
                <c:pt idx="3436">
                  <c:v>0.43207000000000001</c:v>
                </c:pt>
                <c:pt idx="3437">
                  <c:v>0.60148000000000001</c:v>
                </c:pt>
                <c:pt idx="3438">
                  <c:v>0.52524499999999996</c:v>
                </c:pt>
                <c:pt idx="3439">
                  <c:v>0.389295</c:v>
                </c:pt>
                <c:pt idx="3440">
                  <c:v>0.47153500000000004</c:v>
                </c:pt>
                <c:pt idx="3441">
                  <c:v>0.54862</c:v>
                </c:pt>
                <c:pt idx="3442">
                  <c:v>0.41150500000000001</c:v>
                </c:pt>
                <c:pt idx="3443">
                  <c:v>0.37812999999999997</c:v>
                </c:pt>
                <c:pt idx="3444">
                  <c:v>0.50014000000000003</c:v>
                </c:pt>
                <c:pt idx="3445">
                  <c:v>0.334005</c:v>
                </c:pt>
                <c:pt idx="3446">
                  <c:v>0.59450499999999995</c:v>
                </c:pt>
                <c:pt idx="3447">
                  <c:v>0.32916500000000004</c:v>
                </c:pt>
                <c:pt idx="3448">
                  <c:v>0.55336000000000007</c:v>
                </c:pt>
                <c:pt idx="3449">
                  <c:v>0.407165</c:v>
                </c:pt>
                <c:pt idx="3450">
                  <c:v>0.43340999999999996</c:v>
                </c:pt>
                <c:pt idx="3451">
                  <c:v>0.32642000000000004</c:v>
                </c:pt>
                <c:pt idx="3452">
                  <c:v>0.48329</c:v>
                </c:pt>
                <c:pt idx="3453">
                  <c:v>0.53069</c:v>
                </c:pt>
                <c:pt idx="3454">
                  <c:v>0.37702000000000002</c:v>
                </c:pt>
                <c:pt idx="3455">
                  <c:v>0.40196999999999999</c:v>
                </c:pt>
                <c:pt idx="3456">
                  <c:v>0.37796000000000002</c:v>
                </c:pt>
                <c:pt idx="3457">
                  <c:v>0.58290500000000001</c:v>
                </c:pt>
                <c:pt idx="3458">
                  <c:v>0.54266000000000003</c:v>
                </c:pt>
                <c:pt idx="3459">
                  <c:v>0.44521500000000003</c:v>
                </c:pt>
                <c:pt idx="3460">
                  <c:v>0.42351499999999997</c:v>
                </c:pt>
                <c:pt idx="3461">
                  <c:v>0.65548000000000006</c:v>
                </c:pt>
                <c:pt idx="3462">
                  <c:v>0.53787000000000007</c:v>
                </c:pt>
                <c:pt idx="3463">
                  <c:v>0.35482000000000002</c:v>
                </c:pt>
                <c:pt idx="3464">
                  <c:v>0.57274500000000006</c:v>
                </c:pt>
                <c:pt idx="3465">
                  <c:v>0.54041000000000006</c:v>
                </c:pt>
                <c:pt idx="3466">
                  <c:v>0.54051000000000005</c:v>
                </c:pt>
                <c:pt idx="3467">
                  <c:v>0.57664499999999996</c:v>
                </c:pt>
                <c:pt idx="3468">
                  <c:v>0.58133500000000005</c:v>
                </c:pt>
                <c:pt idx="3469">
                  <c:v>0.38300500000000004</c:v>
                </c:pt>
                <c:pt idx="3470">
                  <c:v>0.61682999999999999</c:v>
                </c:pt>
                <c:pt idx="3471">
                  <c:v>0.59589000000000003</c:v>
                </c:pt>
                <c:pt idx="3472">
                  <c:v>0.44874000000000003</c:v>
                </c:pt>
                <c:pt idx="3473">
                  <c:v>0.49702999999999997</c:v>
                </c:pt>
                <c:pt idx="3474">
                  <c:v>0.40313500000000002</c:v>
                </c:pt>
                <c:pt idx="3475">
                  <c:v>0.42437999999999998</c:v>
                </c:pt>
                <c:pt idx="3476">
                  <c:v>0.492255</c:v>
                </c:pt>
                <c:pt idx="3477">
                  <c:v>0.48041</c:v>
                </c:pt>
                <c:pt idx="3478">
                  <c:v>0.66273000000000004</c:v>
                </c:pt>
                <c:pt idx="3479">
                  <c:v>0.72972499999999996</c:v>
                </c:pt>
                <c:pt idx="3480">
                  <c:v>0.57501500000000005</c:v>
                </c:pt>
                <c:pt idx="3481">
                  <c:v>0.63442500000000002</c:v>
                </c:pt>
                <c:pt idx="3482">
                  <c:v>0.49293500000000001</c:v>
                </c:pt>
                <c:pt idx="3483">
                  <c:v>0.65826000000000007</c:v>
                </c:pt>
                <c:pt idx="3484">
                  <c:v>0.59409500000000004</c:v>
                </c:pt>
                <c:pt idx="3485">
                  <c:v>0.51493</c:v>
                </c:pt>
                <c:pt idx="3486">
                  <c:v>0.60377999999999998</c:v>
                </c:pt>
                <c:pt idx="3487">
                  <c:v>0.609815</c:v>
                </c:pt>
                <c:pt idx="3488">
                  <c:v>0.73091499999999998</c:v>
                </c:pt>
                <c:pt idx="3489">
                  <c:v>0.72443999999999997</c:v>
                </c:pt>
                <c:pt idx="3490">
                  <c:v>0.55489999999999995</c:v>
                </c:pt>
                <c:pt idx="3491">
                  <c:v>0.57435000000000003</c:v>
                </c:pt>
                <c:pt idx="3492">
                  <c:v>0.62548999999999999</c:v>
                </c:pt>
                <c:pt idx="3493">
                  <c:v>0.78148499999999999</c:v>
                </c:pt>
                <c:pt idx="3494">
                  <c:v>0.74497499999999994</c:v>
                </c:pt>
                <c:pt idx="3495">
                  <c:v>0.54438500000000001</c:v>
                </c:pt>
                <c:pt idx="3496">
                  <c:v>0.72326999999999997</c:v>
                </c:pt>
                <c:pt idx="3497">
                  <c:v>0.73852499999999999</c:v>
                </c:pt>
                <c:pt idx="3498">
                  <c:v>0.5750249999999999</c:v>
                </c:pt>
                <c:pt idx="3499">
                  <c:v>0.55732500000000007</c:v>
                </c:pt>
                <c:pt idx="3500">
                  <c:v>0.69545999999999997</c:v>
                </c:pt>
                <c:pt idx="3501">
                  <c:v>0.46926000000000001</c:v>
                </c:pt>
                <c:pt idx="3502">
                  <c:v>0.74802499999999994</c:v>
                </c:pt>
                <c:pt idx="3503">
                  <c:v>0.49311499999999997</c:v>
                </c:pt>
                <c:pt idx="3504">
                  <c:v>0.73339500000000002</c:v>
                </c:pt>
                <c:pt idx="3505">
                  <c:v>0.57431999999999994</c:v>
                </c:pt>
                <c:pt idx="3506">
                  <c:v>0.57342500000000007</c:v>
                </c:pt>
                <c:pt idx="3507">
                  <c:v>0.42014499999999999</c:v>
                </c:pt>
                <c:pt idx="3508">
                  <c:v>0.68481999999999998</c:v>
                </c:pt>
                <c:pt idx="3509">
                  <c:v>0.71758500000000003</c:v>
                </c:pt>
                <c:pt idx="3510">
                  <c:v>0.50523000000000007</c:v>
                </c:pt>
                <c:pt idx="3511">
                  <c:v>0.52656000000000003</c:v>
                </c:pt>
                <c:pt idx="3512">
                  <c:v>0.46977000000000002</c:v>
                </c:pt>
                <c:pt idx="3513">
                  <c:v>0.75167000000000006</c:v>
                </c:pt>
                <c:pt idx="3514">
                  <c:v>0.233735</c:v>
                </c:pt>
                <c:pt idx="3515">
                  <c:v>0.36155999999999999</c:v>
                </c:pt>
                <c:pt idx="3516">
                  <c:v>0.30620999999999998</c:v>
                </c:pt>
                <c:pt idx="3517">
                  <c:v>0.30423500000000003</c:v>
                </c:pt>
                <c:pt idx="3518">
                  <c:v>0.28661000000000003</c:v>
                </c:pt>
                <c:pt idx="3519">
                  <c:v>0.27173499999999995</c:v>
                </c:pt>
                <c:pt idx="3520">
                  <c:v>0.30575000000000002</c:v>
                </c:pt>
                <c:pt idx="3521">
                  <c:v>0.29966500000000001</c:v>
                </c:pt>
                <c:pt idx="3522">
                  <c:v>0.32030999999999998</c:v>
                </c:pt>
                <c:pt idx="3523">
                  <c:v>0.345835</c:v>
                </c:pt>
                <c:pt idx="3524">
                  <c:v>0.29379999999999995</c:v>
                </c:pt>
                <c:pt idx="3525">
                  <c:v>0.34150999999999998</c:v>
                </c:pt>
                <c:pt idx="3526">
                  <c:v>0.35983999999999999</c:v>
                </c:pt>
                <c:pt idx="3527">
                  <c:v>0.370695</c:v>
                </c:pt>
                <c:pt idx="3528">
                  <c:v>0.21457999999999999</c:v>
                </c:pt>
                <c:pt idx="3529">
                  <c:v>0.32822499999999999</c:v>
                </c:pt>
                <c:pt idx="3530">
                  <c:v>0.27593999999999996</c:v>
                </c:pt>
                <c:pt idx="3531">
                  <c:v>0.26787499999999997</c:v>
                </c:pt>
                <c:pt idx="3532">
                  <c:v>0.28396500000000002</c:v>
                </c:pt>
                <c:pt idx="3533">
                  <c:v>0.26995000000000002</c:v>
                </c:pt>
                <c:pt idx="3534">
                  <c:v>0.27526499999999998</c:v>
                </c:pt>
                <c:pt idx="3535">
                  <c:v>0.29565999999999998</c:v>
                </c:pt>
                <c:pt idx="3536">
                  <c:v>0.2883</c:v>
                </c:pt>
                <c:pt idx="3537">
                  <c:v>0.33309500000000003</c:v>
                </c:pt>
                <c:pt idx="3538">
                  <c:v>0.30308499999999999</c:v>
                </c:pt>
                <c:pt idx="3539">
                  <c:v>0.32408999999999999</c:v>
                </c:pt>
                <c:pt idx="3540">
                  <c:v>0.33450999999999997</c:v>
                </c:pt>
                <c:pt idx="3541">
                  <c:v>0.35308499999999998</c:v>
                </c:pt>
                <c:pt idx="3542">
                  <c:v>0.209145</c:v>
                </c:pt>
                <c:pt idx="3543">
                  <c:v>0.31072500000000003</c:v>
                </c:pt>
                <c:pt idx="3544">
                  <c:v>0.26290999999999998</c:v>
                </c:pt>
                <c:pt idx="3545">
                  <c:v>0.27489999999999998</c:v>
                </c:pt>
                <c:pt idx="3546">
                  <c:v>0.25788</c:v>
                </c:pt>
                <c:pt idx="3547">
                  <c:v>0.26244999999999996</c:v>
                </c:pt>
                <c:pt idx="3548">
                  <c:v>0.26910000000000001</c:v>
                </c:pt>
                <c:pt idx="3549">
                  <c:v>0.28126000000000001</c:v>
                </c:pt>
                <c:pt idx="3550">
                  <c:v>0.29232000000000002</c:v>
                </c:pt>
                <c:pt idx="3551">
                  <c:v>0.29259499999999999</c:v>
                </c:pt>
                <c:pt idx="3552">
                  <c:v>0.28302499999999997</c:v>
                </c:pt>
                <c:pt idx="3553">
                  <c:v>0.345055</c:v>
                </c:pt>
                <c:pt idx="3554">
                  <c:v>0.34643999999999997</c:v>
                </c:pt>
                <c:pt idx="3555">
                  <c:v>0.264795</c:v>
                </c:pt>
                <c:pt idx="3556">
                  <c:v>0.41020500000000004</c:v>
                </c:pt>
                <c:pt idx="3557">
                  <c:v>0.35594500000000001</c:v>
                </c:pt>
                <c:pt idx="3558">
                  <c:v>0.35638500000000001</c:v>
                </c:pt>
                <c:pt idx="3559">
                  <c:v>0.31974000000000002</c:v>
                </c:pt>
                <c:pt idx="3560">
                  <c:v>0.31596999999999997</c:v>
                </c:pt>
                <c:pt idx="3561">
                  <c:v>0.33759</c:v>
                </c:pt>
                <c:pt idx="3562">
                  <c:v>0.339395</c:v>
                </c:pt>
                <c:pt idx="3563">
                  <c:v>0.38390999999999997</c:v>
                </c:pt>
                <c:pt idx="3564">
                  <c:v>0.39312999999999998</c:v>
                </c:pt>
                <c:pt idx="3565">
                  <c:v>0.34726999999999997</c:v>
                </c:pt>
                <c:pt idx="3566">
                  <c:v>0.39293</c:v>
                </c:pt>
                <c:pt idx="3567">
                  <c:v>0.43179000000000001</c:v>
                </c:pt>
                <c:pt idx="3568">
                  <c:v>0.43695000000000001</c:v>
                </c:pt>
                <c:pt idx="3569">
                  <c:v>0.24987999999999999</c:v>
                </c:pt>
                <c:pt idx="3570">
                  <c:v>0.39099499999999998</c:v>
                </c:pt>
                <c:pt idx="3571">
                  <c:v>0.31618999999999997</c:v>
                </c:pt>
                <c:pt idx="3572">
                  <c:v>0.31579499999999999</c:v>
                </c:pt>
                <c:pt idx="3573">
                  <c:v>0.321355</c:v>
                </c:pt>
                <c:pt idx="3574">
                  <c:v>0.31379000000000001</c:v>
                </c:pt>
                <c:pt idx="3575">
                  <c:v>0.31642499999999996</c:v>
                </c:pt>
                <c:pt idx="3576">
                  <c:v>0.33335999999999999</c:v>
                </c:pt>
                <c:pt idx="3577">
                  <c:v>0.34198000000000001</c:v>
                </c:pt>
                <c:pt idx="3578">
                  <c:v>0.38748000000000005</c:v>
                </c:pt>
                <c:pt idx="3579">
                  <c:v>0.35853999999999997</c:v>
                </c:pt>
                <c:pt idx="3580">
                  <c:v>0.37853499999999995</c:v>
                </c:pt>
                <c:pt idx="3581">
                  <c:v>0.39092499999999997</c:v>
                </c:pt>
                <c:pt idx="3582">
                  <c:v>0.41547500000000004</c:v>
                </c:pt>
                <c:pt idx="3583">
                  <c:v>0.245755</c:v>
                </c:pt>
                <c:pt idx="3584">
                  <c:v>0.35783500000000001</c:v>
                </c:pt>
                <c:pt idx="3585">
                  <c:v>0.29114499999999999</c:v>
                </c:pt>
                <c:pt idx="3586">
                  <c:v>0.31523999999999996</c:v>
                </c:pt>
                <c:pt idx="3587">
                  <c:v>0.29338500000000001</c:v>
                </c:pt>
                <c:pt idx="3588">
                  <c:v>0.29968499999999998</c:v>
                </c:pt>
                <c:pt idx="3589">
                  <c:v>0.30598000000000003</c:v>
                </c:pt>
                <c:pt idx="3590">
                  <c:v>0.32208000000000003</c:v>
                </c:pt>
                <c:pt idx="3591">
                  <c:v>0.32887</c:v>
                </c:pt>
                <c:pt idx="3592">
                  <c:v>0.33174999999999999</c:v>
                </c:pt>
                <c:pt idx="3593">
                  <c:v>0.33576499999999998</c:v>
                </c:pt>
                <c:pt idx="3594">
                  <c:v>0.40286</c:v>
                </c:pt>
                <c:pt idx="3595">
                  <c:v>0.396005</c:v>
                </c:pt>
                <c:pt idx="3596">
                  <c:v>0.25522499999999998</c:v>
                </c:pt>
                <c:pt idx="3597">
                  <c:v>0.40565000000000001</c:v>
                </c:pt>
                <c:pt idx="3598">
                  <c:v>0.33774000000000004</c:v>
                </c:pt>
                <c:pt idx="3599">
                  <c:v>0.32842499999999997</c:v>
                </c:pt>
                <c:pt idx="3600">
                  <c:v>0.29908000000000001</c:v>
                </c:pt>
                <c:pt idx="3601">
                  <c:v>0.29326000000000002</c:v>
                </c:pt>
                <c:pt idx="3602">
                  <c:v>0.32134000000000001</c:v>
                </c:pt>
                <c:pt idx="3603">
                  <c:v>0.32150000000000001</c:v>
                </c:pt>
                <c:pt idx="3604">
                  <c:v>0.35338999999999998</c:v>
                </c:pt>
                <c:pt idx="3605">
                  <c:v>0.40436499999999997</c:v>
                </c:pt>
                <c:pt idx="3606">
                  <c:v>0.30881000000000003</c:v>
                </c:pt>
                <c:pt idx="3607">
                  <c:v>0.39365</c:v>
                </c:pt>
                <c:pt idx="3608">
                  <c:v>0.42474000000000001</c:v>
                </c:pt>
                <c:pt idx="3609">
                  <c:v>0.45457500000000001</c:v>
                </c:pt>
                <c:pt idx="3610">
                  <c:v>0.23462</c:v>
                </c:pt>
                <c:pt idx="3611">
                  <c:v>0.38048000000000004</c:v>
                </c:pt>
                <c:pt idx="3612">
                  <c:v>0.30035499999999998</c:v>
                </c:pt>
                <c:pt idx="3613">
                  <c:v>0.30205499999999996</c:v>
                </c:pt>
                <c:pt idx="3614">
                  <c:v>0.30864999999999998</c:v>
                </c:pt>
                <c:pt idx="3615">
                  <c:v>0.307755</c:v>
                </c:pt>
                <c:pt idx="3616">
                  <c:v>0.29720999999999997</c:v>
                </c:pt>
                <c:pt idx="3617">
                  <c:v>0.333455</c:v>
                </c:pt>
                <c:pt idx="3618">
                  <c:v>0.33336500000000002</c:v>
                </c:pt>
                <c:pt idx="3619">
                  <c:v>0.36336999999999997</c:v>
                </c:pt>
                <c:pt idx="3620">
                  <c:v>0.36143000000000003</c:v>
                </c:pt>
                <c:pt idx="3621">
                  <c:v>0.35325000000000001</c:v>
                </c:pt>
                <c:pt idx="3622">
                  <c:v>0.38783000000000001</c:v>
                </c:pt>
                <c:pt idx="3623">
                  <c:v>0.42710000000000004</c:v>
                </c:pt>
                <c:pt idx="3624">
                  <c:v>0.23216999999999999</c:v>
                </c:pt>
                <c:pt idx="3625">
                  <c:v>0.380965</c:v>
                </c:pt>
                <c:pt idx="3626">
                  <c:v>0.30556499999999998</c:v>
                </c:pt>
                <c:pt idx="3627">
                  <c:v>0.32303500000000002</c:v>
                </c:pt>
                <c:pt idx="3628">
                  <c:v>0.28714499999999998</c:v>
                </c:pt>
                <c:pt idx="3629">
                  <c:v>0.293715</c:v>
                </c:pt>
                <c:pt idx="3630">
                  <c:v>0.31362500000000004</c:v>
                </c:pt>
                <c:pt idx="3631">
                  <c:v>0.31484499999999999</c:v>
                </c:pt>
                <c:pt idx="3632">
                  <c:v>0.359545</c:v>
                </c:pt>
                <c:pt idx="3633">
                  <c:v>0.34521499999999999</c:v>
                </c:pt>
                <c:pt idx="3634">
                  <c:v>0.32371</c:v>
                </c:pt>
                <c:pt idx="3635">
                  <c:v>0.41910000000000003</c:v>
                </c:pt>
                <c:pt idx="3636">
                  <c:v>0.42602499999999999</c:v>
                </c:pt>
                <c:pt idx="3637">
                  <c:v>0.22051500000000002</c:v>
                </c:pt>
                <c:pt idx="3638">
                  <c:v>0.45070500000000002</c:v>
                </c:pt>
                <c:pt idx="3639">
                  <c:v>0.31279500000000005</c:v>
                </c:pt>
                <c:pt idx="3640">
                  <c:v>0.32349</c:v>
                </c:pt>
                <c:pt idx="3641">
                  <c:v>0.28442999999999996</c:v>
                </c:pt>
                <c:pt idx="3642">
                  <c:v>0.30140500000000003</c:v>
                </c:pt>
                <c:pt idx="3643">
                  <c:v>0.33476499999999998</c:v>
                </c:pt>
                <c:pt idx="3644">
                  <c:v>0.33338000000000001</c:v>
                </c:pt>
                <c:pt idx="3645">
                  <c:v>0.40717499999999995</c:v>
                </c:pt>
                <c:pt idx="3646">
                  <c:v>0.40504499999999999</c:v>
                </c:pt>
                <c:pt idx="3647">
                  <c:v>0.30496499999999999</c:v>
                </c:pt>
                <c:pt idx="3648">
                  <c:v>0.37067</c:v>
                </c:pt>
                <c:pt idx="3649">
                  <c:v>0.47454499999999999</c:v>
                </c:pt>
                <c:pt idx="3650">
                  <c:v>0.55204500000000001</c:v>
                </c:pt>
                <c:pt idx="3651">
                  <c:v>0.20913999999999999</c:v>
                </c:pt>
                <c:pt idx="3652">
                  <c:v>0.41945500000000002</c:v>
                </c:pt>
                <c:pt idx="3653">
                  <c:v>0.286995</c:v>
                </c:pt>
                <c:pt idx="3654">
                  <c:v>0.29780000000000001</c:v>
                </c:pt>
                <c:pt idx="3655">
                  <c:v>0.33634500000000001</c:v>
                </c:pt>
                <c:pt idx="3656">
                  <c:v>0.32276000000000005</c:v>
                </c:pt>
                <c:pt idx="3657">
                  <c:v>0.32794999999999996</c:v>
                </c:pt>
                <c:pt idx="3658">
                  <c:v>0.34565999999999997</c:v>
                </c:pt>
                <c:pt idx="3659">
                  <c:v>0.32605499999999998</c:v>
                </c:pt>
                <c:pt idx="3660">
                  <c:v>0.39326</c:v>
                </c:pt>
                <c:pt idx="3661">
                  <c:v>0.350385</c:v>
                </c:pt>
                <c:pt idx="3662">
                  <c:v>0.36806</c:v>
                </c:pt>
                <c:pt idx="3663">
                  <c:v>0.43569000000000002</c:v>
                </c:pt>
                <c:pt idx="3664">
                  <c:v>0.49007500000000004</c:v>
                </c:pt>
                <c:pt idx="3665">
                  <c:v>0.22028500000000001</c:v>
                </c:pt>
                <c:pt idx="3666">
                  <c:v>0.41175499999999998</c:v>
                </c:pt>
                <c:pt idx="3667">
                  <c:v>0.27815500000000004</c:v>
                </c:pt>
                <c:pt idx="3668">
                  <c:v>0.30622499999999997</c:v>
                </c:pt>
                <c:pt idx="3669">
                  <c:v>0.27672999999999998</c:v>
                </c:pt>
                <c:pt idx="3670">
                  <c:v>0.29856499999999997</c:v>
                </c:pt>
                <c:pt idx="3671">
                  <c:v>0.32280999999999999</c:v>
                </c:pt>
                <c:pt idx="3672">
                  <c:v>0.32230000000000003</c:v>
                </c:pt>
                <c:pt idx="3673">
                  <c:v>0.37002000000000002</c:v>
                </c:pt>
                <c:pt idx="3674">
                  <c:v>0.32580500000000001</c:v>
                </c:pt>
                <c:pt idx="3675">
                  <c:v>0.326955</c:v>
                </c:pt>
                <c:pt idx="3676">
                  <c:v>0.42710499999999996</c:v>
                </c:pt>
                <c:pt idx="3677">
                  <c:v>0.48632500000000001</c:v>
                </c:pt>
                <c:pt idx="3678">
                  <c:v>0.22489999999999999</c:v>
                </c:pt>
                <c:pt idx="3679">
                  <c:v>0.420205</c:v>
                </c:pt>
                <c:pt idx="3680">
                  <c:v>0.29132000000000002</c:v>
                </c:pt>
                <c:pt idx="3681">
                  <c:v>0.31196999999999997</c:v>
                </c:pt>
                <c:pt idx="3682">
                  <c:v>0.29676000000000002</c:v>
                </c:pt>
                <c:pt idx="3683">
                  <c:v>0.29755500000000001</c:v>
                </c:pt>
                <c:pt idx="3684">
                  <c:v>0.34367000000000003</c:v>
                </c:pt>
                <c:pt idx="3685">
                  <c:v>0.34029999999999999</c:v>
                </c:pt>
                <c:pt idx="3686">
                  <c:v>0.38977499999999998</c:v>
                </c:pt>
                <c:pt idx="3687">
                  <c:v>0.37107999999999997</c:v>
                </c:pt>
                <c:pt idx="3688">
                  <c:v>0.28687999999999997</c:v>
                </c:pt>
                <c:pt idx="3689">
                  <c:v>0.35508000000000001</c:v>
                </c:pt>
                <c:pt idx="3690">
                  <c:v>0.43506500000000004</c:v>
                </c:pt>
                <c:pt idx="3691">
                  <c:v>0.50960000000000005</c:v>
                </c:pt>
                <c:pt idx="3692">
                  <c:v>0.21109</c:v>
                </c:pt>
                <c:pt idx="3693">
                  <c:v>0.392625</c:v>
                </c:pt>
                <c:pt idx="3694">
                  <c:v>0.25491999999999998</c:v>
                </c:pt>
                <c:pt idx="3695">
                  <c:v>0.297045</c:v>
                </c:pt>
                <c:pt idx="3696">
                  <c:v>0.32856000000000002</c:v>
                </c:pt>
                <c:pt idx="3697">
                  <c:v>0.31545500000000004</c:v>
                </c:pt>
                <c:pt idx="3698">
                  <c:v>0.34542499999999998</c:v>
                </c:pt>
                <c:pt idx="3699">
                  <c:v>0.35433999999999999</c:v>
                </c:pt>
                <c:pt idx="3700">
                  <c:v>0.31912499999999999</c:v>
                </c:pt>
                <c:pt idx="3701">
                  <c:v>0.33849499999999999</c:v>
                </c:pt>
                <c:pt idx="3702">
                  <c:v>0.30848500000000001</c:v>
                </c:pt>
                <c:pt idx="3703">
                  <c:v>0.32839000000000002</c:v>
                </c:pt>
                <c:pt idx="3704">
                  <c:v>0.40480500000000003</c:v>
                </c:pt>
                <c:pt idx="3705">
                  <c:v>0.46765499999999999</c:v>
                </c:pt>
                <c:pt idx="3706">
                  <c:v>0.20216000000000001</c:v>
                </c:pt>
                <c:pt idx="3707">
                  <c:v>0.36607999999999996</c:v>
                </c:pt>
                <c:pt idx="3708">
                  <c:v>0.25787500000000002</c:v>
                </c:pt>
                <c:pt idx="3709">
                  <c:v>0.29261000000000004</c:v>
                </c:pt>
                <c:pt idx="3710">
                  <c:v>0.26304499999999997</c:v>
                </c:pt>
                <c:pt idx="3711">
                  <c:v>0.29333500000000001</c:v>
                </c:pt>
                <c:pt idx="3712">
                  <c:v>0.305535</c:v>
                </c:pt>
                <c:pt idx="3713">
                  <c:v>0.29620500000000005</c:v>
                </c:pt>
                <c:pt idx="3714">
                  <c:v>0.32373499999999999</c:v>
                </c:pt>
                <c:pt idx="3715">
                  <c:v>0.28936000000000001</c:v>
                </c:pt>
                <c:pt idx="3716">
                  <c:v>0.29148000000000002</c:v>
                </c:pt>
                <c:pt idx="3717">
                  <c:v>0.33830499999999997</c:v>
                </c:pt>
                <c:pt idx="3718">
                  <c:v>0.42643999999999999</c:v>
                </c:pt>
                <c:pt idx="3719">
                  <c:v>0.33427499999999999</c:v>
                </c:pt>
                <c:pt idx="3720">
                  <c:v>0.34428999999999998</c:v>
                </c:pt>
                <c:pt idx="3721">
                  <c:v>0.34731500000000004</c:v>
                </c:pt>
                <c:pt idx="3722">
                  <c:v>0.31572500000000003</c:v>
                </c:pt>
                <c:pt idx="3723">
                  <c:v>0.33485999999999999</c:v>
                </c:pt>
                <c:pt idx="3724">
                  <c:v>0.37546999999999997</c:v>
                </c:pt>
                <c:pt idx="3725">
                  <c:v>0.22942000000000001</c:v>
                </c:pt>
                <c:pt idx="3726">
                  <c:v>0.32559500000000002</c:v>
                </c:pt>
                <c:pt idx="3727">
                  <c:v>0.27001999999999998</c:v>
                </c:pt>
                <c:pt idx="3728">
                  <c:v>0.24936999999999998</c:v>
                </c:pt>
                <c:pt idx="3729">
                  <c:v>0.27068500000000001</c:v>
                </c:pt>
                <c:pt idx="3730">
                  <c:v>0.29007499999999997</c:v>
                </c:pt>
                <c:pt idx="3731">
                  <c:v>0.33476</c:v>
                </c:pt>
                <c:pt idx="3732">
                  <c:v>0.33699499999999999</c:v>
                </c:pt>
                <c:pt idx="3733">
                  <c:v>0.30566500000000002</c:v>
                </c:pt>
                <c:pt idx="3734">
                  <c:v>0.30013500000000004</c:v>
                </c:pt>
                <c:pt idx="3735">
                  <c:v>0.35830499999999998</c:v>
                </c:pt>
                <c:pt idx="3736">
                  <c:v>0.39195000000000002</c:v>
                </c:pt>
                <c:pt idx="3737">
                  <c:v>0.30835499999999999</c:v>
                </c:pt>
                <c:pt idx="3738">
                  <c:v>0.32061499999999998</c:v>
                </c:pt>
                <c:pt idx="3739">
                  <c:v>0.33193499999999998</c:v>
                </c:pt>
                <c:pt idx="3740">
                  <c:v>0.273285</c:v>
                </c:pt>
                <c:pt idx="3741">
                  <c:v>0.29009499999999999</c:v>
                </c:pt>
                <c:pt idx="3742">
                  <c:v>0.26876</c:v>
                </c:pt>
                <c:pt idx="3743">
                  <c:v>0.34838000000000002</c:v>
                </c:pt>
                <c:pt idx="3744">
                  <c:v>0.31942999999999999</c:v>
                </c:pt>
                <c:pt idx="3745">
                  <c:v>0.33593499999999998</c:v>
                </c:pt>
                <c:pt idx="3746">
                  <c:v>0.30042000000000002</c:v>
                </c:pt>
                <c:pt idx="3747">
                  <c:v>0.33342000000000005</c:v>
                </c:pt>
                <c:pt idx="3748">
                  <c:v>0.36818499999999998</c:v>
                </c:pt>
                <c:pt idx="3749">
                  <c:v>0.27570499999999998</c:v>
                </c:pt>
                <c:pt idx="3750">
                  <c:v>0.36405500000000002</c:v>
                </c:pt>
                <c:pt idx="3751">
                  <c:v>0.34114500000000003</c:v>
                </c:pt>
                <c:pt idx="3752">
                  <c:v>0.24956</c:v>
                </c:pt>
                <c:pt idx="3753">
                  <c:v>0.27512999999999999</c:v>
                </c:pt>
                <c:pt idx="3754">
                  <c:v>0.31274999999999997</c:v>
                </c:pt>
                <c:pt idx="3755">
                  <c:v>0.39235999999999999</c:v>
                </c:pt>
                <c:pt idx="3756">
                  <c:v>0.41592499999999999</c:v>
                </c:pt>
                <c:pt idx="3757">
                  <c:v>0.40785000000000005</c:v>
                </c:pt>
                <c:pt idx="3758">
                  <c:v>0.38983999999999996</c:v>
                </c:pt>
                <c:pt idx="3759">
                  <c:v>0.38341000000000003</c:v>
                </c:pt>
                <c:pt idx="3760">
                  <c:v>0.44412499999999999</c:v>
                </c:pt>
                <c:pt idx="3761">
                  <c:v>0.29720000000000002</c:v>
                </c:pt>
                <c:pt idx="3762">
                  <c:v>0.39744000000000002</c:v>
                </c:pt>
                <c:pt idx="3763">
                  <c:v>0.33384999999999998</c:v>
                </c:pt>
                <c:pt idx="3764">
                  <c:v>0.30569999999999997</c:v>
                </c:pt>
                <c:pt idx="3765">
                  <c:v>0.31283499999999997</c:v>
                </c:pt>
                <c:pt idx="3766">
                  <c:v>0.343775</c:v>
                </c:pt>
                <c:pt idx="3767">
                  <c:v>0.39595499999999995</c:v>
                </c:pt>
                <c:pt idx="3768">
                  <c:v>0.37844</c:v>
                </c:pt>
                <c:pt idx="3769">
                  <c:v>0.33887500000000004</c:v>
                </c:pt>
                <c:pt idx="3770">
                  <c:v>0.36436999999999997</c:v>
                </c:pt>
                <c:pt idx="3771">
                  <c:v>0.43095499999999998</c:v>
                </c:pt>
                <c:pt idx="3772">
                  <c:v>0.45102500000000001</c:v>
                </c:pt>
                <c:pt idx="3773">
                  <c:v>0.37075999999999998</c:v>
                </c:pt>
                <c:pt idx="3774">
                  <c:v>0.38527999999999996</c:v>
                </c:pt>
                <c:pt idx="3775">
                  <c:v>0.38936000000000004</c:v>
                </c:pt>
                <c:pt idx="3776">
                  <c:v>0.32271</c:v>
                </c:pt>
                <c:pt idx="3777">
                  <c:v>0.36109999999999998</c:v>
                </c:pt>
                <c:pt idx="3778">
                  <c:v>0.32520000000000004</c:v>
                </c:pt>
                <c:pt idx="3779">
                  <c:v>0.40630500000000003</c:v>
                </c:pt>
                <c:pt idx="3780">
                  <c:v>0.36466500000000002</c:v>
                </c:pt>
                <c:pt idx="3781">
                  <c:v>0.38400499999999999</c:v>
                </c:pt>
                <c:pt idx="3782">
                  <c:v>0.36254999999999998</c:v>
                </c:pt>
                <c:pt idx="3783">
                  <c:v>0.40512999999999999</c:v>
                </c:pt>
                <c:pt idx="3784">
                  <c:v>0.43147999999999997</c:v>
                </c:pt>
                <c:pt idx="3785">
                  <c:v>0.33572000000000002</c:v>
                </c:pt>
                <c:pt idx="3786">
                  <c:v>0.43412499999999998</c:v>
                </c:pt>
                <c:pt idx="3787">
                  <c:v>0.39571999999999996</c:v>
                </c:pt>
                <c:pt idx="3788">
                  <c:v>0.29085499999999997</c:v>
                </c:pt>
                <c:pt idx="3789">
                  <c:v>0.33594999999999997</c:v>
                </c:pt>
                <c:pt idx="3790">
                  <c:v>0.374475</c:v>
                </c:pt>
                <c:pt idx="3791">
                  <c:v>0.41166999999999998</c:v>
                </c:pt>
                <c:pt idx="3792">
                  <c:v>0.40254000000000001</c:v>
                </c:pt>
                <c:pt idx="3793">
                  <c:v>0.41233999999999998</c:v>
                </c:pt>
                <c:pt idx="3794">
                  <c:v>0.41276000000000002</c:v>
                </c:pt>
                <c:pt idx="3795">
                  <c:v>0.41136499999999998</c:v>
                </c:pt>
                <c:pt idx="3796">
                  <c:v>0.47430499999999998</c:v>
                </c:pt>
                <c:pt idx="3797">
                  <c:v>0.31174999999999997</c:v>
                </c:pt>
                <c:pt idx="3798">
                  <c:v>0.45405499999999999</c:v>
                </c:pt>
                <c:pt idx="3799">
                  <c:v>0.39037500000000003</c:v>
                </c:pt>
                <c:pt idx="3800">
                  <c:v>0.341835</c:v>
                </c:pt>
                <c:pt idx="3801">
                  <c:v>0.35846</c:v>
                </c:pt>
                <c:pt idx="3802">
                  <c:v>0.41785499999999998</c:v>
                </c:pt>
                <c:pt idx="3803">
                  <c:v>0.41105499999999995</c:v>
                </c:pt>
                <c:pt idx="3804">
                  <c:v>0.372585</c:v>
                </c:pt>
                <c:pt idx="3805">
                  <c:v>0.34624500000000002</c:v>
                </c:pt>
                <c:pt idx="3806">
                  <c:v>0.38204499999999997</c:v>
                </c:pt>
                <c:pt idx="3807">
                  <c:v>0.50354999999999994</c:v>
                </c:pt>
                <c:pt idx="3808">
                  <c:v>0.51307499999999995</c:v>
                </c:pt>
                <c:pt idx="3809">
                  <c:v>0.39962999999999999</c:v>
                </c:pt>
                <c:pt idx="3810">
                  <c:v>0.46601999999999999</c:v>
                </c:pt>
                <c:pt idx="3811">
                  <c:v>0.45796999999999999</c:v>
                </c:pt>
                <c:pt idx="3812">
                  <c:v>0.35835</c:v>
                </c:pt>
                <c:pt idx="3813">
                  <c:v>0.43837000000000004</c:v>
                </c:pt>
                <c:pt idx="3814">
                  <c:v>0.36572499999999997</c:v>
                </c:pt>
                <c:pt idx="3815">
                  <c:v>0.41157999999999995</c:v>
                </c:pt>
                <c:pt idx="3816">
                  <c:v>0.35645500000000002</c:v>
                </c:pt>
                <c:pt idx="3817">
                  <c:v>0.36998500000000001</c:v>
                </c:pt>
                <c:pt idx="3818">
                  <c:v>0.38262499999999999</c:v>
                </c:pt>
                <c:pt idx="3819">
                  <c:v>0.42251499999999997</c:v>
                </c:pt>
                <c:pt idx="3820">
                  <c:v>0.44483</c:v>
                </c:pt>
                <c:pt idx="3821">
                  <c:v>0.36260499999999996</c:v>
                </c:pt>
                <c:pt idx="3822">
                  <c:v>0.51165499999999997</c:v>
                </c:pt>
                <c:pt idx="3823">
                  <c:v>0.46877999999999997</c:v>
                </c:pt>
                <c:pt idx="3824">
                  <c:v>0.30550500000000003</c:v>
                </c:pt>
                <c:pt idx="3825">
                  <c:v>0.34573500000000001</c:v>
                </c:pt>
                <c:pt idx="3826">
                  <c:v>0.39691500000000002</c:v>
                </c:pt>
                <c:pt idx="3827">
                  <c:v>0.41178999999999999</c:v>
                </c:pt>
                <c:pt idx="3828">
                  <c:v>0.38665499999999997</c:v>
                </c:pt>
                <c:pt idx="3829">
                  <c:v>0.395005</c:v>
                </c:pt>
                <c:pt idx="3830">
                  <c:v>0.43529499999999999</c:v>
                </c:pt>
                <c:pt idx="3831">
                  <c:v>0.40210999999999997</c:v>
                </c:pt>
                <c:pt idx="3832">
                  <c:v>0.46765000000000001</c:v>
                </c:pt>
                <c:pt idx="3833">
                  <c:v>0.40331499999999998</c:v>
                </c:pt>
                <c:pt idx="3834">
                  <c:v>0.48711000000000004</c:v>
                </c:pt>
                <c:pt idx="3835">
                  <c:v>0.52902499999999997</c:v>
                </c:pt>
                <c:pt idx="3836">
                  <c:v>0.39679500000000001</c:v>
                </c:pt>
                <c:pt idx="3837">
                  <c:v>0.406995</c:v>
                </c:pt>
                <c:pt idx="3838">
                  <c:v>0.491425</c:v>
                </c:pt>
                <c:pt idx="3839">
                  <c:v>0.42696999999999996</c:v>
                </c:pt>
                <c:pt idx="3840">
                  <c:v>0.36423</c:v>
                </c:pt>
                <c:pt idx="3841">
                  <c:v>0.32985500000000001</c:v>
                </c:pt>
                <c:pt idx="3842">
                  <c:v>0.43960500000000002</c:v>
                </c:pt>
                <c:pt idx="3843">
                  <c:v>0.55357499999999993</c:v>
                </c:pt>
                <c:pt idx="3844">
                  <c:v>0.55168499999999998</c:v>
                </c:pt>
                <c:pt idx="3845">
                  <c:v>0.46043999999999996</c:v>
                </c:pt>
                <c:pt idx="3846">
                  <c:v>0.55044999999999999</c:v>
                </c:pt>
                <c:pt idx="3847">
                  <c:v>0.57342000000000004</c:v>
                </c:pt>
                <c:pt idx="3848">
                  <c:v>0.467505</c:v>
                </c:pt>
                <c:pt idx="3849">
                  <c:v>0.555705</c:v>
                </c:pt>
                <c:pt idx="3850">
                  <c:v>0.47648499999999994</c:v>
                </c:pt>
                <c:pt idx="3851">
                  <c:v>0.43996000000000002</c:v>
                </c:pt>
                <c:pt idx="3852">
                  <c:v>0.38833000000000001</c:v>
                </c:pt>
                <c:pt idx="3853">
                  <c:v>0.378085</c:v>
                </c:pt>
                <c:pt idx="3854">
                  <c:v>0.42406500000000003</c:v>
                </c:pt>
                <c:pt idx="3855">
                  <c:v>0.48521499999999995</c:v>
                </c:pt>
                <c:pt idx="3856">
                  <c:v>0.46256999999999998</c:v>
                </c:pt>
                <c:pt idx="3857">
                  <c:v>0.46871499999999999</c:v>
                </c:pt>
                <c:pt idx="3858">
                  <c:v>0.58718999999999999</c:v>
                </c:pt>
                <c:pt idx="3859">
                  <c:v>0.54458000000000006</c:v>
                </c:pt>
                <c:pt idx="3860">
                  <c:v>0.33677499999999999</c:v>
                </c:pt>
                <c:pt idx="3861">
                  <c:v>0.48696499999999998</c:v>
                </c:pt>
                <c:pt idx="3862">
                  <c:v>0.59916999999999998</c:v>
                </c:pt>
                <c:pt idx="3863">
                  <c:v>0.41671000000000002</c:v>
                </c:pt>
                <c:pt idx="3864">
                  <c:v>0.37158500000000005</c:v>
                </c:pt>
                <c:pt idx="3865">
                  <c:v>0.37468999999999997</c:v>
                </c:pt>
                <c:pt idx="3866">
                  <c:v>0.451075</c:v>
                </c:pt>
                <c:pt idx="3867">
                  <c:v>0.38695999999999997</c:v>
                </c:pt>
                <c:pt idx="3868">
                  <c:v>0.43418999999999996</c:v>
                </c:pt>
                <c:pt idx="3869">
                  <c:v>0.48485</c:v>
                </c:pt>
                <c:pt idx="3870">
                  <c:v>0.49631500000000001</c:v>
                </c:pt>
                <c:pt idx="3871">
                  <c:v>0.59728500000000007</c:v>
                </c:pt>
                <c:pt idx="3872">
                  <c:v>0.46392500000000003</c:v>
                </c:pt>
                <c:pt idx="3873">
                  <c:v>0.41139999999999999</c:v>
                </c:pt>
                <c:pt idx="3874">
                  <c:v>0.55461000000000005</c:v>
                </c:pt>
                <c:pt idx="3875">
                  <c:v>0.43598499999999996</c:v>
                </c:pt>
                <c:pt idx="3876">
                  <c:v>0.337225</c:v>
                </c:pt>
                <c:pt idx="3877">
                  <c:v>0.31714500000000001</c:v>
                </c:pt>
                <c:pt idx="3878">
                  <c:v>0.45152500000000001</c:v>
                </c:pt>
                <c:pt idx="3879">
                  <c:v>0.52839000000000003</c:v>
                </c:pt>
                <c:pt idx="3880">
                  <c:v>0.52283499999999994</c:v>
                </c:pt>
                <c:pt idx="3881">
                  <c:v>0.47589999999999999</c:v>
                </c:pt>
                <c:pt idx="3882">
                  <c:v>0.56464500000000006</c:v>
                </c:pt>
                <c:pt idx="3883">
                  <c:v>0.57044000000000006</c:v>
                </c:pt>
                <c:pt idx="3884">
                  <c:v>0.53574999999999995</c:v>
                </c:pt>
                <c:pt idx="3885">
                  <c:v>0.57252999999999998</c:v>
                </c:pt>
                <c:pt idx="3886">
                  <c:v>0.51732500000000003</c:v>
                </c:pt>
                <c:pt idx="3887">
                  <c:v>0.432365</c:v>
                </c:pt>
                <c:pt idx="3888">
                  <c:v>0.36909000000000003</c:v>
                </c:pt>
                <c:pt idx="3889">
                  <c:v>0.35484000000000004</c:v>
                </c:pt>
                <c:pt idx="3890">
                  <c:v>0.45125999999999999</c:v>
                </c:pt>
                <c:pt idx="3891">
                  <c:v>0.48011999999999999</c:v>
                </c:pt>
                <c:pt idx="3892">
                  <c:v>0.42115000000000002</c:v>
                </c:pt>
                <c:pt idx="3893">
                  <c:v>0.49927499999999997</c:v>
                </c:pt>
                <c:pt idx="3894">
                  <c:v>0.56594999999999995</c:v>
                </c:pt>
                <c:pt idx="3895">
                  <c:v>0.52529000000000003</c:v>
                </c:pt>
                <c:pt idx="3896">
                  <c:v>0.37319000000000002</c:v>
                </c:pt>
                <c:pt idx="3897">
                  <c:v>0.50592000000000004</c:v>
                </c:pt>
                <c:pt idx="3898">
                  <c:v>0.64243499999999998</c:v>
                </c:pt>
                <c:pt idx="3899">
                  <c:v>0.400225</c:v>
                </c:pt>
                <c:pt idx="3900">
                  <c:v>0.36617500000000003</c:v>
                </c:pt>
                <c:pt idx="3901">
                  <c:v>0.38565000000000005</c:v>
                </c:pt>
                <c:pt idx="3902">
                  <c:v>0.35251500000000002</c:v>
                </c:pt>
                <c:pt idx="3903">
                  <c:v>0.29913000000000001</c:v>
                </c:pt>
                <c:pt idx="3904">
                  <c:v>0.33182500000000004</c:v>
                </c:pt>
                <c:pt idx="3905">
                  <c:v>0.44016500000000003</c:v>
                </c:pt>
                <c:pt idx="3906">
                  <c:v>0.36896499999999999</c:v>
                </c:pt>
                <c:pt idx="3907">
                  <c:v>0.391015</c:v>
                </c:pt>
                <c:pt idx="3908">
                  <c:v>0.34091499999999997</c:v>
                </c:pt>
                <c:pt idx="3909">
                  <c:v>0.37424499999999999</c:v>
                </c:pt>
                <c:pt idx="3910">
                  <c:v>0.40458499999999997</c:v>
                </c:pt>
                <c:pt idx="3911">
                  <c:v>0.38891999999999999</c:v>
                </c:pt>
                <c:pt idx="3912">
                  <c:v>0.36960000000000004</c:v>
                </c:pt>
                <c:pt idx="3913">
                  <c:v>0.38621</c:v>
                </c:pt>
                <c:pt idx="3914">
                  <c:v>0.38603999999999999</c:v>
                </c:pt>
                <c:pt idx="3915">
                  <c:v>0.33674000000000004</c:v>
                </c:pt>
                <c:pt idx="3916">
                  <c:v>0.29182999999999998</c:v>
                </c:pt>
                <c:pt idx="3917">
                  <c:v>0.33865999999999996</c:v>
                </c:pt>
                <c:pt idx="3918">
                  <c:v>0.42312499999999997</c:v>
                </c:pt>
                <c:pt idx="3919">
                  <c:v>0.35752</c:v>
                </c:pt>
                <c:pt idx="3920">
                  <c:v>0.34673999999999999</c:v>
                </c:pt>
                <c:pt idx="3921">
                  <c:v>0.33799000000000001</c:v>
                </c:pt>
                <c:pt idx="3922">
                  <c:v>0.37467499999999998</c:v>
                </c:pt>
                <c:pt idx="3923">
                  <c:v>0.36224999999999996</c:v>
                </c:pt>
                <c:pt idx="3924">
                  <c:v>0.38883500000000004</c:v>
                </c:pt>
                <c:pt idx="3925">
                  <c:v>0.37960499999999997</c:v>
                </c:pt>
                <c:pt idx="3926">
                  <c:v>0.39874500000000002</c:v>
                </c:pt>
                <c:pt idx="3927">
                  <c:v>0.34118500000000002</c:v>
                </c:pt>
                <c:pt idx="3928">
                  <c:v>0.37166500000000002</c:v>
                </c:pt>
                <c:pt idx="3929">
                  <c:v>0.34435000000000004</c:v>
                </c:pt>
                <c:pt idx="3930">
                  <c:v>0.40561000000000003</c:v>
                </c:pt>
                <c:pt idx="3931">
                  <c:v>0.45160500000000003</c:v>
                </c:pt>
                <c:pt idx="3932">
                  <c:v>0.41411500000000001</c:v>
                </c:pt>
                <c:pt idx="3933">
                  <c:v>0.38412999999999997</c:v>
                </c:pt>
                <c:pt idx="3934">
                  <c:v>0.29932999999999998</c:v>
                </c:pt>
                <c:pt idx="3935">
                  <c:v>0.40026499999999998</c:v>
                </c:pt>
                <c:pt idx="3936">
                  <c:v>0.43559000000000003</c:v>
                </c:pt>
                <c:pt idx="3937">
                  <c:v>0.37892999999999999</c:v>
                </c:pt>
                <c:pt idx="3938">
                  <c:v>0.36711499999999997</c:v>
                </c:pt>
                <c:pt idx="3939">
                  <c:v>0.35233999999999999</c:v>
                </c:pt>
                <c:pt idx="3940">
                  <c:v>0.41548499999999999</c:v>
                </c:pt>
                <c:pt idx="3941">
                  <c:v>0.36119000000000001</c:v>
                </c:pt>
                <c:pt idx="3942">
                  <c:v>0.308755</c:v>
                </c:pt>
                <c:pt idx="3943">
                  <c:v>0.36173500000000003</c:v>
                </c:pt>
                <c:pt idx="3944">
                  <c:v>0.40561999999999998</c:v>
                </c:pt>
                <c:pt idx="3945">
                  <c:v>0.39063000000000003</c:v>
                </c:pt>
                <c:pt idx="3946">
                  <c:v>0.37927</c:v>
                </c:pt>
                <c:pt idx="3947">
                  <c:v>0.321905</c:v>
                </c:pt>
                <c:pt idx="3948">
                  <c:v>0.40018500000000001</c:v>
                </c:pt>
                <c:pt idx="3949">
                  <c:v>0.39466499999999999</c:v>
                </c:pt>
                <c:pt idx="3950">
                  <c:v>0.34835500000000003</c:v>
                </c:pt>
                <c:pt idx="3951">
                  <c:v>0.44317499999999999</c:v>
                </c:pt>
                <c:pt idx="3952">
                  <c:v>0.43262</c:v>
                </c:pt>
                <c:pt idx="3953">
                  <c:v>0.45065</c:v>
                </c:pt>
                <c:pt idx="3954">
                  <c:v>0.42422000000000004</c:v>
                </c:pt>
                <c:pt idx="3955">
                  <c:v>0.337785</c:v>
                </c:pt>
                <c:pt idx="3956">
                  <c:v>0.38632500000000003</c:v>
                </c:pt>
                <c:pt idx="3957">
                  <c:v>0.50010999999999994</c:v>
                </c:pt>
                <c:pt idx="3958">
                  <c:v>0.44193000000000005</c:v>
                </c:pt>
                <c:pt idx="3959">
                  <c:v>0.462285</c:v>
                </c:pt>
                <c:pt idx="3960">
                  <c:v>0.37695499999999998</c:v>
                </c:pt>
                <c:pt idx="3961">
                  <c:v>0.45366499999999998</c:v>
                </c:pt>
                <c:pt idx="3962">
                  <c:v>0.49388500000000002</c:v>
                </c:pt>
                <c:pt idx="3963">
                  <c:v>0.45688499999999999</c:v>
                </c:pt>
                <c:pt idx="3964">
                  <c:v>0.39654500000000004</c:v>
                </c:pt>
                <c:pt idx="3965">
                  <c:v>0.40278999999999998</c:v>
                </c:pt>
                <c:pt idx="3966">
                  <c:v>0.45935000000000004</c:v>
                </c:pt>
                <c:pt idx="3967">
                  <c:v>0.44489499999999998</c:v>
                </c:pt>
                <c:pt idx="3968">
                  <c:v>0.33545999999999998</c:v>
                </c:pt>
                <c:pt idx="3969">
                  <c:v>0.38306499999999999</c:v>
                </c:pt>
                <c:pt idx="3970">
                  <c:v>0.48351</c:v>
                </c:pt>
                <c:pt idx="3971">
                  <c:v>0.43687999999999999</c:v>
                </c:pt>
                <c:pt idx="3972">
                  <c:v>0.41295000000000004</c:v>
                </c:pt>
                <c:pt idx="3973">
                  <c:v>0.36314999999999997</c:v>
                </c:pt>
                <c:pt idx="3974">
                  <c:v>0.41757</c:v>
                </c:pt>
                <c:pt idx="3975">
                  <c:v>0.42737000000000003</c:v>
                </c:pt>
                <c:pt idx="3976">
                  <c:v>0.44703500000000002</c:v>
                </c:pt>
                <c:pt idx="3977">
                  <c:v>0.41803000000000001</c:v>
                </c:pt>
                <c:pt idx="3978">
                  <c:v>0.47812500000000002</c:v>
                </c:pt>
                <c:pt idx="3979">
                  <c:v>0.39661500000000005</c:v>
                </c:pt>
                <c:pt idx="3980">
                  <c:v>0.43093000000000004</c:v>
                </c:pt>
                <c:pt idx="3981">
                  <c:v>0.38620500000000002</c:v>
                </c:pt>
                <c:pt idx="3982">
                  <c:v>0.43881999999999999</c:v>
                </c:pt>
                <c:pt idx="3983">
                  <c:v>0.52010500000000004</c:v>
                </c:pt>
                <c:pt idx="3984">
                  <c:v>0.48365000000000002</c:v>
                </c:pt>
                <c:pt idx="3985">
                  <c:v>0.43271499999999996</c:v>
                </c:pt>
                <c:pt idx="3986">
                  <c:v>0.33493000000000001</c:v>
                </c:pt>
                <c:pt idx="3987">
                  <c:v>0.47563</c:v>
                </c:pt>
                <c:pt idx="3988">
                  <c:v>0.50767499999999999</c:v>
                </c:pt>
                <c:pt idx="3989">
                  <c:v>0.43428</c:v>
                </c:pt>
                <c:pt idx="3990">
                  <c:v>0.40998000000000001</c:v>
                </c:pt>
                <c:pt idx="3991">
                  <c:v>0.43329499999999999</c:v>
                </c:pt>
                <c:pt idx="3992">
                  <c:v>0.46120499999999998</c:v>
                </c:pt>
                <c:pt idx="3993">
                  <c:v>0.39456000000000002</c:v>
                </c:pt>
                <c:pt idx="3994">
                  <c:v>0.33145000000000002</c:v>
                </c:pt>
                <c:pt idx="3995">
                  <c:v>0.38968000000000003</c:v>
                </c:pt>
                <c:pt idx="3996">
                  <c:v>0.47002999999999995</c:v>
                </c:pt>
                <c:pt idx="3997">
                  <c:v>0.45396000000000003</c:v>
                </c:pt>
                <c:pt idx="3998">
                  <c:v>0.43528</c:v>
                </c:pt>
                <c:pt idx="3999">
                  <c:v>0.33987500000000004</c:v>
                </c:pt>
                <c:pt idx="4000">
                  <c:v>0.47674499999999997</c:v>
                </c:pt>
                <c:pt idx="4001">
                  <c:v>0.44269500000000001</c:v>
                </c:pt>
                <c:pt idx="4002">
                  <c:v>0.41759000000000002</c:v>
                </c:pt>
                <c:pt idx="4003">
                  <c:v>0.48455000000000004</c:v>
                </c:pt>
                <c:pt idx="4004">
                  <c:v>0.50353999999999999</c:v>
                </c:pt>
                <c:pt idx="4005">
                  <c:v>0.52603500000000003</c:v>
                </c:pt>
                <c:pt idx="4006">
                  <c:v>0.50927999999999995</c:v>
                </c:pt>
                <c:pt idx="4007">
                  <c:v>0.39697499999999997</c:v>
                </c:pt>
                <c:pt idx="4008">
                  <c:v>0.44691000000000003</c:v>
                </c:pt>
                <c:pt idx="4009">
                  <c:v>0.60059499999999999</c:v>
                </c:pt>
                <c:pt idx="4010">
                  <c:v>0.50199499999999997</c:v>
                </c:pt>
                <c:pt idx="4011">
                  <c:v>0.52028000000000008</c:v>
                </c:pt>
                <c:pt idx="4012">
                  <c:v>0.40963499999999997</c:v>
                </c:pt>
                <c:pt idx="4013">
                  <c:v>0.52926999999999991</c:v>
                </c:pt>
                <c:pt idx="4014">
                  <c:v>0.58726999999999996</c:v>
                </c:pt>
                <c:pt idx="4015">
                  <c:v>0.51832500000000004</c:v>
                </c:pt>
                <c:pt idx="4016">
                  <c:v>0.40510000000000002</c:v>
                </c:pt>
                <c:pt idx="4017">
                  <c:v>0.50403500000000001</c:v>
                </c:pt>
                <c:pt idx="4018">
                  <c:v>0.52059</c:v>
                </c:pt>
                <c:pt idx="4019">
                  <c:v>0.44872500000000004</c:v>
                </c:pt>
                <c:pt idx="4020">
                  <c:v>0.371</c:v>
                </c:pt>
                <c:pt idx="4021">
                  <c:v>0.43183000000000005</c:v>
                </c:pt>
                <c:pt idx="4022">
                  <c:v>0.53068000000000004</c:v>
                </c:pt>
                <c:pt idx="4023">
                  <c:v>0.47108499999999998</c:v>
                </c:pt>
                <c:pt idx="4024">
                  <c:v>0.45430499999999996</c:v>
                </c:pt>
                <c:pt idx="4025">
                  <c:v>0.38855499999999998</c:v>
                </c:pt>
                <c:pt idx="4026">
                  <c:v>0.48799500000000001</c:v>
                </c:pt>
                <c:pt idx="4027">
                  <c:v>0.51810500000000004</c:v>
                </c:pt>
                <c:pt idx="4028">
                  <c:v>0.50912999999999997</c:v>
                </c:pt>
                <c:pt idx="4029">
                  <c:v>0.45208999999999999</c:v>
                </c:pt>
                <c:pt idx="4030">
                  <c:v>0.54779</c:v>
                </c:pt>
                <c:pt idx="4031">
                  <c:v>0.47609999999999997</c:v>
                </c:pt>
                <c:pt idx="4032">
                  <c:v>0.51415500000000003</c:v>
                </c:pt>
                <c:pt idx="4033">
                  <c:v>0.43264999999999998</c:v>
                </c:pt>
                <c:pt idx="4034">
                  <c:v>0.51489499999999999</c:v>
                </c:pt>
                <c:pt idx="4035">
                  <c:v>0.589055</c:v>
                </c:pt>
                <c:pt idx="4036">
                  <c:v>0.5681449999999999</c:v>
                </c:pt>
                <c:pt idx="4037">
                  <c:v>0.50212999999999997</c:v>
                </c:pt>
                <c:pt idx="4038">
                  <c:v>0.34884999999999999</c:v>
                </c:pt>
                <c:pt idx="4039">
                  <c:v>0.56535500000000005</c:v>
                </c:pt>
                <c:pt idx="4040">
                  <c:v>0.59421999999999997</c:v>
                </c:pt>
                <c:pt idx="4041">
                  <c:v>0.48951500000000003</c:v>
                </c:pt>
                <c:pt idx="4042">
                  <c:v>0.42603000000000002</c:v>
                </c:pt>
                <c:pt idx="4043">
                  <c:v>0.49219999999999997</c:v>
                </c:pt>
                <c:pt idx="4044">
                  <c:v>0.54724499999999998</c:v>
                </c:pt>
                <c:pt idx="4045">
                  <c:v>0.47031500000000004</c:v>
                </c:pt>
                <c:pt idx="4046">
                  <c:v>0.37366500000000002</c:v>
                </c:pt>
                <c:pt idx="4047">
                  <c:v>0.45787</c:v>
                </c:pt>
                <c:pt idx="4048">
                  <c:v>0.54652500000000004</c:v>
                </c:pt>
                <c:pt idx="4049">
                  <c:v>0.51315</c:v>
                </c:pt>
                <c:pt idx="4050">
                  <c:v>0.52551000000000003</c:v>
                </c:pt>
                <c:pt idx="4051">
                  <c:v>0.36208000000000001</c:v>
                </c:pt>
                <c:pt idx="4052">
                  <c:v>0.53509000000000007</c:v>
                </c:pt>
                <c:pt idx="4053">
                  <c:v>0.54984499999999992</c:v>
                </c:pt>
                <c:pt idx="4054">
                  <c:v>0.48245500000000002</c:v>
                </c:pt>
                <c:pt idx="4055">
                  <c:v>0.475325</c:v>
                </c:pt>
                <c:pt idx="4056">
                  <c:v>0.58052999999999999</c:v>
                </c:pt>
                <c:pt idx="4057">
                  <c:v>0.62173499999999993</c:v>
                </c:pt>
                <c:pt idx="4058">
                  <c:v>0.65405999999999997</c:v>
                </c:pt>
                <c:pt idx="4059">
                  <c:v>0.53032000000000001</c:v>
                </c:pt>
                <c:pt idx="4060">
                  <c:v>0.59126499999999993</c:v>
                </c:pt>
                <c:pt idx="4061">
                  <c:v>0.66019499999999998</c:v>
                </c:pt>
                <c:pt idx="4062">
                  <c:v>0.59035499999999996</c:v>
                </c:pt>
                <c:pt idx="4063">
                  <c:v>0.62893500000000002</c:v>
                </c:pt>
                <c:pt idx="4064">
                  <c:v>0.47626000000000002</c:v>
                </c:pt>
                <c:pt idx="4065">
                  <c:v>0.54559500000000005</c:v>
                </c:pt>
                <c:pt idx="4066">
                  <c:v>0.65583999999999998</c:v>
                </c:pt>
                <c:pt idx="4067">
                  <c:v>0.65752999999999995</c:v>
                </c:pt>
                <c:pt idx="4068">
                  <c:v>0.352215</c:v>
                </c:pt>
                <c:pt idx="4069">
                  <c:v>0.57251999999999992</c:v>
                </c:pt>
                <c:pt idx="4070">
                  <c:v>0.66776000000000002</c:v>
                </c:pt>
                <c:pt idx="4071">
                  <c:v>0.57667000000000002</c:v>
                </c:pt>
                <c:pt idx="4072">
                  <c:v>0.53046499999999996</c:v>
                </c:pt>
                <c:pt idx="4073">
                  <c:v>0.54829499999999998</c:v>
                </c:pt>
                <c:pt idx="4074">
                  <c:v>0.67871999999999999</c:v>
                </c:pt>
                <c:pt idx="4075">
                  <c:v>0.60922999999999994</c:v>
                </c:pt>
                <c:pt idx="4076">
                  <c:v>0.53346000000000005</c:v>
                </c:pt>
                <c:pt idx="4077">
                  <c:v>0.39781</c:v>
                </c:pt>
                <c:pt idx="4078">
                  <c:v>0.66338000000000008</c:v>
                </c:pt>
                <c:pt idx="4079">
                  <c:v>0.64514500000000008</c:v>
                </c:pt>
                <c:pt idx="4080">
                  <c:v>0.65857499999999991</c:v>
                </c:pt>
                <c:pt idx="4081">
                  <c:v>0.46660000000000001</c:v>
                </c:pt>
                <c:pt idx="4082">
                  <c:v>0.65902499999999997</c:v>
                </c:pt>
                <c:pt idx="4083">
                  <c:v>0.62709000000000004</c:v>
                </c:pt>
                <c:pt idx="4084">
                  <c:v>0.66164500000000004</c:v>
                </c:pt>
                <c:pt idx="4085">
                  <c:v>0.5997650000000001</c:v>
                </c:pt>
                <c:pt idx="4086">
                  <c:v>0.65993499999999994</c:v>
                </c:pt>
                <c:pt idx="4087">
                  <c:v>0.71763500000000002</c:v>
                </c:pt>
                <c:pt idx="4088">
                  <c:v>0.69497999999999993</c:v>
                </c:pt>
                <c:pt idx="4089">
                  <c:v>0.66483500000000006</c:v>
                </c:pt>
                <c:pt idx="4090">
                  <c:v>0.42898000000000003</c:v>
                </c:pt>
                <c:pt idx="4091">
                  <c:v>0.67515999999999998</c:v>
                </c:pt>
                <c:pt idx="4092">
                  <c:v>0.7525949999999999</c:v>
                </c:pt>
                <c:pt idx="4093">
                  <c:v>0.66539999999999999</c:v>
                </c:pt>
                <c:pt idx="4094">
                  <c:v>0.43915500000000002</c:v>
                </c:pt>
                <c:pt idx="4095">
                  <c:v>0.56064999999999998</c:v>
                </c:pt>
                <c:pt idx="4096">
                  <c:v>0.62141500000000005</c:v>
                </c:pt>
                <c:pt idx="4097">
                  <c:v>0.60375000000000001</c:v>
                </c:pt>
                <c:pt idx="4098">
                  <c:v>0.53977000000000008</c:v>
                </c:pt>
                <c:pt idx="4099">
                  <c:v>0.60112999999999994</c:v>
                </c:pt>
                <c:pt idx="4100">
                  <c:v>0.64412500000000006</c:v>
                </c:pt>
                <c:pt idx="4101">
                  <c:v>0.646675</c:v>
                </c:pt>
                <c:pt idx="4102">
                  <c:v>0.63389000000000006</c:v>
                </c:pt>
                <c:pt idx="4103">
                  <c:v>0.35181000000000001</c:v>
                </c:pt>
                <c:pt idx="4104">
                  <c:v>0.56821500000000003</c:v>
                </c:pt>
                <c:pt idx="4105">
                  <c:v>0.66798000000000002</c:v>
                </c:pt>
                <c:pt idx="4106">
                  <c:v>0.57300499999999999</c:v>
                </c:pt>
                <c:pt idx="4107">
                  <c:v>0.42875000000000002</c:v>
                </c:pt>
                <c:pt idx="4108">
                  <c:v>0.61954500000000001</c:v>
                </c:pt>
                <c:pt idx="4109">
                  <c:v>0.66227999999999998</c:v>
                </c:pt>
                <c:pt idx="4110">
                  <c:v>0.66525499999999993</c:v>
                </c:pt>
                <c:pt idx="4111">
                  <c:v>0.58248999999999995</c:v>
                </c:pt>
                <c:pt idx="4112">
                  <c:v>0.62314000000000003</c:v>
                </c:pt>
                <c:pt idx="4113">
                  <c:v>0.71277999999999997</c:v>
                </c:pt>
                <c:pt idx="4114">
                  <c:v>0.64588500000000004</c:v>
                </c:pt>
                <c:pt idx="4115">
                  <c:v>0.67293500000000006</c:v>
                </c:pt>
                <c:pt idx="4116">
                  <c:v>0.40852500000000003</c:v>
                </c:pt>
                <c:pt idx="4117">
                  <c:v>0.65835500000000002</c:v>
                </c:pt>
                <c:pt idx="4118">
                  <c:v>0.69450000000000001</c:v>
                </c:pt>
                <c:pt idx="4119">
                  <c:v>0.68294499999999991</c:v>
                </c:pt>
                <c:pt idx="4120">
                  <c:v>0.34012500000000001</c:v>
                </c:pt>
                <c:pt idx="4121">
                  <c:v>0.61212500000000003</c:v>
                </c:pt>
                <c:pt idx="4122">
                  <c:v>0.69201999999999997</c:v>
                </c:pt>
                <c:pt idx="4123">
                  <c:v>0.61185</c:v>
                </c:pt>
                <c:pt idx="4124">
                  <c:v>0.5721449999999999</c:v>
                </c:pt>
                <c:pt idx="4125">
                  <c:v>0.62078499999999992</c:v>
                </c:pt>
                <c:pt idx="4126">
                  <c:v>0.69652000000000003</c:v>
                </c:pt>
                <c:pt idx="4127">
                  <c:v>0.65738999999999992</c:v>
                </c:pt>
                <c:pt idx="4128">
                  <c:v>0.639845</c:v>
                </c:pt>
                <c:pt idx="4129">
                  <c:v>0.38592000000000004</c:v>
                </c:pt>
                <c:pt idx="4130">
                  <c:v>0.68057499999999993</c:v>
                </c:pt>
                <c:pt idx="4131">
                  <c:v>0.67947999999999997</c:v>
                </c:pt>
                <c:pt idx="4132">
                  <c:v>0.675875</c:v>
                </c:pt>
                <c:pt idx="4133">
                  <c:v>0.42601999999999995</c:v>
                </c:pt>
                <c:pt idx="4134">
                  <c:v>0.64758499999999997</c:v>
                </c:pt>
                <c:pt idx="4135">
                  <c:v>0.66325999999999996</c:v>
                </c:pt>
                <c:pt idx="4136">
                  <c:v>0.66359499999999993</c:v>
                </c:pt>
                <c:pt idx="4137">
                  <c:v>0.62507500000000005</c:v>
                </c:pt>
                <c:pt idx="4138">
                  <c:v>0.67765500000000001</c:v>
                </c:pt>
                <c:pt idx="4139">
                  <c:v>0.70691499999999996</c:v>
                </c:pt>
                <c:pt idx="4140">
                  <c:v>0.66845500000000002</c:v>
                </c:pt>
                <c:pt idx="4141">
                  <c:v>0.67508000000000001</c:v>
                </c:pt>
                <c:pt idx="4142">
                  <c:v>0.37421499999999996</c:v>
                </c:pt>
                <c:pt idx="4143">
                  <c:v>0.71513500000000008</c:v>
                </c:pt>
                <c:pt idx="4144">
                  <c:v>0.75992499999999996</c:v>
                </c:pt>
                <c:pt idx="4145">
                  <c:v>0.71780500000000003</c:v>
                </c:pt>
                <c:pt idx="4146">
                  <c:v>0.41483500000000001</c:v>
                </c:pt>
                <c:pt idx="4147">
                  <c:v>0.57950999999999997</c:v>
                </c:pt>
                <c:pt idx="4148">
                  <c:v>0.70518499999999995</c:v>
                </c:pt>
                <c:pt idx="4149">
                  <c:v>0.66721999999999992</c:v>
                </c:pt>
                <c:pt idx="4150">
                  <c:v>0.58270500000000003</c:v>
                </c:pt>
                <c:pt idx="4151">
                  <c:v>0.70355500000000004</c:v>
                </c:pt>
                <c:pt idx="4152">
                  <c:v>0.68172499999999991</c:v>
                </c:pt>
                <c:pt idx="4153">
                  <c:v>0.69588000000000005</c:v>
                </c:pt>
                <c:pt idx="4154">
                  <c:v>0.69650000000000001</c:v>
                </c:pt>
                <c:pt idx="4155">
                  <c:v>0.32445000000000002</c:v>
                </c:pt>
                <c:pt idx="4156">
                  <c:v>0.70084499999999994</c:v>
                </c:pt>
                <c:pt idx="4157">
                  <c:v>0.709395</c:v>
                </c:pt>
                <c:pt idx="4158">
                  <c:v>0.64065499999999997</c:v>
                </c:pt>
                <c:pt idx="4159">
                  <c:v>0.38696999999999998</c:v>
                </c:pt>
                <c:pt idx="4160">
                  <c:v>0.22137000000000001</c:v>
                </c:pt>
                <c:pt idx="4161">
                  <c:v>0.26574999999999999</c:v>
                </c:pt>
                <c:pt idx="4162">
                  <c:v>0.27966999999999997</c:v>
                </c:pt>
                <c:pt idx="4163">
                  <c:v>0.25818999999999998</c:v>
                </c:pt>
                <c:pt idx="4164">
                  <c:v>0.30335000000000001</c:v>
                </c:pt>
                <c:pt idx="4165">
                  <c:v>0.44595000000000001</c:v>
                </c:pt>
                <c:pt idx="4166">
                  <c:v>0.24467</c:v>
                </c:pt>
                <c:pt idx="4167">
                  <c:v>0.29488999999999999</c:v>
                </c:pt>
                <c:pt idx="4168">
                  <c:v>0.33834999999999998</c:v>
                </c:pt>
                <c:pt idx="4169">
                  <c:v>0.31672</c:v>
                </c:pt>
                <c:pt idx="4170">
                  <c:v>0.38774999999999998</c:v>
                </c:pt>
                <c:pt idx="4171">
                  <c:v>0.48459000000000002</c:v>
                </c:pt>
                <c:pt idx="4172">
                  <c:v>0.27635999999999999</c:v>
                </c:pt>
                <c:pt idx="4173">
                  <c:v>0.29014000000000001</c:v>
                </c:pt>
                <c:pt idx="4174">
                  <c:v>0.41021999999999997</c:v>
                </c:pt>
                <c:pt idx="4175">
                  <c:v>0.43330999999999997</c:v>
                </c:pt>
                <c:pt idx="4176">
                  <c:v>0.50990999999999997</c:v>
                </c:pt>
                <c:pt idx="4177">
                  <c:v>0.48133999999999999</c:v>
                </c:pt>
                <c:pt idx="4178">
                  <c:v>0.30393999999999999</c:v>
                </c:pt>
                <c:pt idx="4179">
                  <c:v>0.27671000000000001</c:v>
                </c:pt>
                <c:pt idx="4180">
                  <c:v>0.45909</c:v>
                </c:pt>
                <c:pt idx="4181">
                  <c:v>0.60326999999999997</c:v>
                </c:pt>
                <c:pt idx="4182">
                  <c:v>0.57204999999999995</c:v>
                </c:pt>
                <c:pt idx="4183">
                  <c:v>0.41597000000000001</c:v>
                </c:pt>
                <c:pt idx="4184">
                  <c:v>0.22789000000000001</c:v>
                </c:pt>
                <c:pt idx="4185">
                  <c:v>0.22312000000000001</c:v>
                </c:pt>
                <c:pt idx="4186">
                  <c:v>0.45476</c:v>
                </c:pt>
                <c:pt idx="4187">
                  <c:v>0.46776000000000001</c:v>
                </c:pt>
                <c:pt idx="4188">
                  <c:v>0.47509000000000001</c:v>
                </c:pt>
                <c:pt idx="4189">
                  <c:v>0.26301000000000002</c:v>
                </c:pt>
                <c:pt idx="4190">
                  <c:v>0.311525</c:v>
                </c:pt>
                <c:pt idx="4191">
                  <c:v>0.24760499999999999</c:v>
                </c:pt>
                <c:pt idx="4192">
                  <c:v>0.302705</c:v>
                </c:pt>
                <c:pt idx="4193">
                  <c:v>0.21972999999999998</c:v>
                </c:pt>
                <c:pt idx="4194">
                  <c:v>0.23119999999999999</c:v>
                </c:pt>
                <c:pt idx="4195">
                  <c:v>0.26023499999999999</c:v>
                </c:pt>
                <c:pt idx="4196">
                  <c:v>0.30367500000000003</c:v>
                </c:pt>
                <c:pt idx="4197">
                  <c:v>0.31496000000000002</c:v>
                </c:pt>
                <c:pt idx="4198">
                  <c:v>0.25975499999999996</c:v>
                </c:pt>
                <c:pt idx="4199">
                  <c:v>0.22383</c:v>
                </c:pt>
                <c:pt idx="4200">
                  <c:v>0.22186500000000001</c:v>
                </c:pt>
                <c:pt idx="4201">
                  <c:v>0.26572000000000001</c:v>
                </c:pt>
                <c:pt idx="4202">
                  <c:v>0.29521500000000001</c:v>
                </c:pt>
                <c:pt idx="4203">
                  <c:v>0.280555</c:v>
                </c:pt>
                <c:pt idx="4204">
                  <c:v>0.27334000000000003</c:v>
                </c:pt>
                <c:pt idx="4205">
                  <c:v>0.24262500000000001</c:v>
                </c:pt>
                <c:pt idx="4206">
                  <c:v>0.302865</c:v>
                </c:pt>
                <c:pt idx="4207">
                  <c:v>0.33060499999999998</c:v>
                </c:pt>
                <c:pt idx="4208">
                  <c:v>0.27571500000000004</c:v>
                </c:pt>
                <c:pt idx="4209">
                  <c:v>0.28561499999999995</c:v>
                </c:pt>
                <c:pt idx="4210">
                  <c:v>0.29771500000000001</c:v>
                </c:pt>
                <c:pt idx="4211">
                  <c:v>0.28492499999999998</c:v>
                </c:pt>
                <c:pt idx="4212">
                  <c:v>0.23593</c:v>
                </c:pt>
                <c:pt idx="4213">
                  <c:v>0.25984499999999999</c:v>
                </c:pt>
                <c:pt idx="4214">
                  <c:v>0.261685</c:v>
                </c:pt>
                <c:pt idx="4215">
                  <c:v>0.222525</c:v>
                </c:pt>
                <c:pt idx="4216">
                  <c:v>0.24924499999999999</c:v>
                </c:pt>
                <c:pt idx="4217">
                  <c:v>0.25583999999999996</c:v>
                </c:pt>
                <c:pt idx="4218">
                  <c:v>0.26315500000000003</c:v>
                </c:pt>
                <c:pt idx="4219">
                  <c:v>0.27051500000000001</c:v>
                </c:pt>
                <c:pt idx="4220">
                  <c:v>0.20736500000000002</c:v>
                </c:pt>
                <c:pt idx="4221">
                  <c:v>0.23602499999999998</c:v>
                </c:pt>
                <c:pt idx="4222">
                  <c:v>0.23754</c:v>
                </c:pt>
                <c:pt idx="4223">
                  <c:v>0.25993500000000003</c:v>
                </c:pt>
                <c:pt idx="4224">
                  <c:v>0.22895500000000002</c:v>
                </c:pt>
                <c:pt idx="4225">
                  <c:v>0.26139000000000001</c:v>
                </c:pt>
                <c:pt idx="4226">
                  <c:v>0.21368500000000001</c:v>
                </c:pt>
                <c:pt idx="4227">
                  <c:v>0.24935000000000002</c:v>
                </c:pt>
                <c:pt idx="4228">
                  <c:v>0.23333000000000001</c:v>
                </c:pt>
                <c:pt idx="4229">
                  <c:v>0.231795</c:v>
                </c:pt>
                <c:pt idx="4230">
                  <c:v>0.21229000000000001</c:v>
                </c:pt>
                <c:pt idx="4231">
                  <c:v>0.21015500000000001</c:v>
                </c:pt>
                <c:pt idx="4232">
                  <c:v>0.20850000000000002</c:v>
                </c:pt>
                <c:pt idx="4233">
                  <c:v>0.21742</c:v>
                </c:pt>
                <c:pt idx="4234">
                  <c:v>0.22688999999999998</c:v>
                </c:pt>
                <c:pt idx="4235">
                  <c:v>0.21185999999999999</c:v>
                </c:pt>
                <c:pt idx="4236">
                  <c:v>0.23538999999999999</c:v>
                </c:pt>
                <c:pt idx="4237">
                  <c:v>0.236955</c:v>
                </c:pt>
                <c:pt idx="4238">
                  <c:v>0.21965499999999999</c:v>
                </c:pt>
                <c:pt idx="4239">
                  <c:v>0.23180499999999998</c:v>
                </c:pt>
                <c:pt idx="4240">
                  <c:v>0.21631</c:v>
                </c:pt>
                <c:pt idx="4241">
                  <c:v>0.21599000000000002</c:v>
                </c:pt>
                <c:pt idx="4242">
                  <c:v>0.22250999999999999</c:v>
                </c:pt>
                <c:pt idx="4243">
                  <c:v>0.22345500000000001</c:v>
                </c:pt>
                <c:pt idx="4244">
                  <c:v>0.20859</c:v>
                </c:pt>
                <c:pt idx="4245">
                  <c:v>0.23213499999999998</c:v>
                </c:pt>
                <c:pt idx="4246">
                  <c:v>0.22295999999999999</c:v>
                </c:pt>
                <c:pt idx="4247">
                  <c:v>0.21465999999999999</c:v>
                </c:pt>
                <c:pt idx="4248">
                  <c:v>0.23067500000000002</c:v>
                </c:pt>
                <c:pt idx="4249">
                  <c:v>0.36913499999999999</c:v>
                </c:pt>
                <c:pt idx="4250">
                  <c:v>0.33603</c:v>
                </c:pt>
                <c:pt idx="4251">
                  <c:v>0.36002500000000004</c:v>
                </c:pt>
                <c:pt idx="4252">
                  <c:v>0.28895999999999999</c:v>
                </c:pt>
                <c:pt idx="4253">
                  <c:v>0.33162999999999998</c:v>
                </c:pt>
                <c:pt idx="4254">
                  <c:v>0.32726500000000003</c:v>
                </c:pt>
                <c:pt idx="4255">
                  <c:v>0.334615</c:v>
                </c:pt>
                <c:pt idx="4256">
                  <c:v>0.33923999999999999</c:v>
                </c:pt>
                <c:pt idx="4257">
                  <c:v>0.35085500000000003</c:v>
                </c:pt>
                <c:pt idx="4258">
                  <c:v>0.32869000000000004</c:v>
                </c:pt>
                <c:pt idx="4259">
                  <c:v>0.30181999999999998</c:v>
                </c:pt>
                <c:pt idx="4260">
                  <c:v>0.34018999999999999</c:v>
                </c:pt>
                <c:pt idx="4261">
                  <c:v>0.36082000000000003</c:v>
                </c:pt>
                <c:pt idx="4262">
                  <c:v>0.387185</c:v>
                </c:pt>
                <c:pt idx="4263">
                  <c:v>0.34750000000000003</c:v>
                </c:pt>
                <c:pt idx="4264">
                  <c:v>0.35606000000000004</c:v>
                </c:pt>
                <c:pt idx="4265">
                  <c:v>0.36209000000000002</c:v>
                </c:pt>
                <c:pt idx="4266">
                  <c:v>0.36680999999999997</c:v>
                </c:pt>
                <c:pt idx="4267">
                  <c:v>0.77934499999999995</c:v>
                </c:pt>
                <c:pt idx="4268">
                  <c:v>0.78176500000000004</c:v>
                </c:pt>
                <c:pt idx="4269">
                  <c:v>0.7024649999999999</c:v>
                </c:pt>
                <c:pt idx="4270">
                  <c:v>0.79326000000000008</c:v>
                </c:pt>
                <c:pt idx="4271">
                  <c:v>0.78986000000000001</c:v>
                </c:pt>
                <c:pt idx="4272">
                  <c:v>0.80545500000000003</c:v>
                </c:pt>
                <c:pt idx="4273">
                  <c:v>0.79221999999999992</c:v>
                </c:pt>
                <c:pt idx="4274">
                  <c:v>0.73184000000000005</c:v>
                </c:pt>
                <c:pt idx="4275">
                  <c:v>0.77685500000000007</c:v>
                </c:pt>
                <c:pt idx="4276">
                  <c:v>0.79566000000000003</c:v>
                </c:pt>
                <c:pt idx="4277">
                  <c:v>0.80818999999999996</c:v>
                </c:pt>
                <c:pt idx="4278">
                  <c:v>0.79618500000000003</c:v>
                </c:pt>
                <c:pt idx="4279">
                  <c:v>0.76668500000000006</c:v>
                </c:pt>
                <c:pt idx="4280">
                  <c:v>0.81162500000000004</c:v>
                </c:pt>
                <c:pt idx="4281">
                  <c:v>0.78230999999999995</c:v>
                </c:pt>
                <c:pt idx="4282">
                  <c:v>0.8132649999999999</c:v>
                </c:pt>
                <c:pt idx="4283">
                  <c:v>0.80916999999999994</c:v>
                </c:pt>
                <c:pt idx="4284">
                  <c:v>0.80186500000000005</c:v>
                </c:pt>
                <c:pt idx="4285">
                  <c:v>0.847495</c:v>
                </c:pt>
                <c:pt idx="4286">
                  <c:v>0.84842499999999998</c:v>
                </c:pt>
                <c:pt idx="4287">
                  <c:v>0.83035999999999999</c:v>
                </c:pt>
                <c:pt idx="4288">
                  <c:v>0.82797500000000002</c:v>
                </c:pt>
                <c:pt idx="4289">
                  <c:v>0.84828999999999999</c:v>
                </c:pt>
                <c:pt idx="4290">
                  <c:v>0.84962500000000007</c:v>
                </c:pt>
                <c:pt idx="4291">
                  <c:v>0.83906999999999998</c:v>
                </c:pt>
                <c:pt idx="4292">
                  <c:v>0.84667999999999999</c:v>
                </c:pt>
                <c:pt idx="4293">
                  <c:v>0.85470500000000005</c:v>
                </c:pt>
                <c:pt idx="4294">
                  <c:v>0.83545500000000006</c:v>
                </c:pt>
                <c:pt idx="4295">
                  <c:v>0.84430000000000005</c:v>
                </c:pt>
                <c:pt idx="4296">
                  <c:v>0.85165999999999997</c:v>
                </c:pt>
                <c:pt idx="4297">
                  <c:v>0.85104500000000005</c:v>
                </c:pt>
                <c:pt idx="4298">
                  <c:v>0.82484500000000005</c:v>
                </c:pt>
                <c:pt idx="4299">
                  <c:v>0.80742999999999998</c:v>
                </c:pt>
                <c:pt idx="4300">
                  <c:v>0.85520499999999999</c:v>
                </c:pt>
                <c:pt idx="4301">
                  <c:v>0.86163499999999993</c:v>
                </c:pt>
                <c:pt idx="4302">
                  <c:v>0.85868999999999995</c:v>
                </c:pt>
                <c:pt idx="4303">
                  <c:v>0.27861999999999998</c:v>
                </c:pt>
                <c:pt idx="4304">
                  <c:v>0.32214999999999999</c:v>
                </c:pt>
                <c:pt idx="4305">
                  <c:v>0.24480499999999999</c:v>
                </c:pt>
                <c:pt idx="4306">
                  <c:v>0.24507999999999999</c:v>
                </c:pt>
                <c:pt idx="4307">
                  <c:v>0.27970499999999998</c:v>
                </c:pt>
                <c:pt idx="4308">
                  <c:v>0.36945</c:v>
                </c:pt>
                <c:pt idx="4309">
                  <c:v>0.34297500000000003</c:v>
                </c:pt>
                <c:pt idx="4310">
                  <c:v>0.28543499999999999</c:v>
                </c:pt>
                <c:pt idx="4311">
                  <c:v>0.27984999999999999</c:v>
                </c:pt>
                <c:pt idx="4312">
                  <c:v>0.25351000000000001</c:v>
                </c:pt>
                <c:pt idx="4313">
                  <c:v>0.26631499999999997</c:v>
                </c:pt>
                <c:pt idx="4314">
                  <c:v>0.224555</c:v>
                </c:pt>
                <c:pt idx="4315">
                  <c:v>0.31917499999999999</c:v>
                </c:pt>
                <c:pt idx="4316">
                  <c:v>0.34714999999999996</c:v>
                </c:pt>
                <c:pt idx="4317">
                  <c:v>0.26851000000000003</c:v>
                </c:pt>
                <c:pt idx="4318">
                  <c:v>0.28259000000000001</c:v>
                </c:pt>
                <c:pt idx="4319">
                  <c:v>0.32686999999999999</c:v>
                </c:pt>
                <c:pt idx="4320">
                  <c:v>0.31220999999999999</c:v>
                </c:pt>
                <c:pt idx="4321">
                  <c:v>0.30841000000000002</c:v>
                </c:pt>
                <c:pt idx="4322">
                  <c:v>0.24439</c:v>
                </c:pt>
                <c:pt idx="4323">
                  <c:v>0.29588000000000003</c:v>
                </c:pt>
                <c:pt idx="4324">
                  <c:v>0.39812000000000003</c:v>
                </c:pt>
                <c:pt idx="4325">
                  <c:v>0.27501500000000001</c:v>
                </c:pt>
                <c:pt idx="4326">
                  <c:v>0.26022000000000001</c:v>
                </c:pt>
                <c:pt idx="4327">
                  <c:v>0.30560500000000002</c:v>
                </c:pt>
                <c:pt idx="4328">
                  <c:v>0.30979500000000004</c:v>
                </c:pt>
                <c:pt idx="4329">
                  <c:v>0.29729</c:v>
                </c:pt>
                <c:pt idx="4330">
                  <c:v>0.23991000000000001</c:v>
                </c:pt>
                <c:pt idx="4331">
                  <c:v>0.229295</c:v>
                </c:pt>
                <c:pt idx="4332">
                  <c:v>0.30112499999999998</c:v>
                </c:pt>
                <c:pt idx="4333">
                  <c:v>0.27604499999999998</c:v>
                </c:pt>
                <c:pt idx="4334">
                  <c:v>0.27259500000000003</c:v>
                </c:pt>
                <c:pt idx="4335">
                  <c:v>0.232155</c:v>
                </c:pt>
                <c:pt idx="4336">
                  <c:v>0.28163499999999997</c:v>
                </c:pt>
                <c:pt idx="4337">
                  <c:v>0.30535499999999999</c:v>
                </c:pt>
                <c:pt idx="4338">
                  <c:v>0.24196499999999999</c:v>
                </c:pt>
                <c:pt idx="4339">
                  <c:v>0.19681500000000002</c:v>
                </c:pt>
                <c:pt idx="4340">
                  <c:v>0.22796</c:v>
                </c:pt>
                <c:pt idx="4341">
                  <c:v>0.19577</c:v>
                </c:pt>
                <c:pt idx="4342">
                  <c:v>0.24551000000000001</c:v>
                </c:pt>
                <c:pt idx="4343">
                  <c:v>0.21673000000000001</c:v>
                </c:pt>
                <c:pt idx="4344">
                  <c:v>0.21688000000000002</c:v>
                </c:pt>
                <c:pt idx="4345">
                  <c:v>0.242315</c:v>
                </c:pt>
                <c:pt idx="4346">
                  <c:v>0.21715499999999999</c:v>
                </c:pt>
                <c:pt idx="4347">
                  <c:v>0.17729</c:v>
                </c:pt>
                <c:pt idx="4348">
                  <c:v>0.196405</c:v>
                </c:pt>
                <c:pt idx="4349">
                  <c:v>0.25789499999999999</c:v>
                </c:pt>
                <c:pt idx="4350">
                  <c:v>0.19784499999999999</c:v>
                </c:pt>
                <c:pt idx="4351">
                  <c:v>0.17791499999999999</c:v>
                </c:pt>
                <c:pt idx="4352">
                  <c:v>0.210035</c:v>
                </c:pt>
                <c:pt idx="4353">
                  <c:v>0.214145</c:v>
                </c:pt>
                <c:pt idx="4354">
                  <c:v>0.21904499999999999</c:v>
                </c:pt>
                <c:pt idx="4355">
                  <c:v>0.17548999999999998</c:v>
                </c:pt>
                <c:pt idx="4356">
                  <c:v>0.21564</c:v>
                </c:pt>
                <c:pt idx="4357">
                  <c:v>0.22624</c:v>
                </c:pt>
                <c:pt idx="4358">
                  <c:v>0.18426500000000001</c:v>
                </c:pt>
                <c:pt idx="4359">
                  <c:v>0.18947999999999998</c:v>
                </c:pt>
                <c:pt idx="4360">
                  <c:v>0.21781</c:v>
                </c:pt>
                <c:pt idx="4361">
                  <c:v>0.20412</c:v>
                </c:pt>
                <c:pt idx="4362">
                  <c:v>0.18568000000000001</c:v>
                </c:pt>
                <c:pt idx="4363">
                  <c:v>0.18764</c:v>
                </c:pt>
                <c:pt idx="4364">
                  <c:v>0.25501000000000001</c:v>
                </c:pt>
                <c:pt idx="4365">
                  <c:v>0.20902999999999999</c:v>
                </c:pt>
                <c:pt idx="4366">
                  <c:v>0.190745</c:v>
                </c:pt>
                <c:pt idx="4367">
                  <c:v>0.213085</c:v>
                </c:pt>
                <c:pt idx="4368">
                  <c:v>0.25383500000000003</c:v>
                </c:pt>
                <c:pt idx="4369">
                  <c:v>0.19040499999999999</c:v>
                </c:pt>
                <c:pt idx="4370">
                  <c:v>0.18833</c:v>
                </c:pt>
                <c:pt idx="4371">
                  <c:v>0.19592500000000002</c:v>
                </c:pt>
                <c:pt idx="4372">
                  <c:v>0.22605500000000001</c:v>
                </c:pt>
                <c:pt idx="4373">
                  <c:v>0.19664999999999999</c:v>
                </c:pt>
                <c:pt idx="4374">
                  <c:v>0.19361</c:v>
                </c:pt>
                <c:pt idx="4375">
                  <c:v>0.65785500000000008</c:v>
                </c:pt>
                <c:pt idx="4376">
                  <c:v>0.66894000000000009</c:v>
                </c:pt>
                <c:pt idx="4377">
                  <c:v>0.50380999999999998</c:v>
                </c:pt>
                <c:pt idx="4378">
                  <c:v>0.53803000000000001</c:v>
                </c:pt>
                <c:pt idx="4379">
                  <c:v>0.67931000000000008</c:v>
                </c:pt>
                <c:pt idx="4380">
                  <c:v>0.76685000000000003</c:v>
                </c:pt>
                <c:pt idx="4381">
                  <c:v>0.75141499999999994</c:v>
                </c:pt>
                <c:pt idx="4382">
                  <c:v>0.67779499999999993</c:v>
                </c:pt>
                <c:pt idx="4383">
                  <c:v>0.66951000000000005</c:v>
                </c:pt>
                <c:pt idx="4384">
                  <c:v>0.50630500000000001</c:v>
                </c:pt>
                <c:pt idx="4385">
                  <c:v>0.53391</c:v>
                </c:pt>
                <c:pt idx="4386">
                  <c:v>0.52826499999999998</c:v>
                </c:pt>
                <c:pt idx="4387">
                  <c:v>0.73850499999999997</c:v>
                </c:pt>
                <c:pt idx="4388">
                  <c:v>0.77873999999999999</c:v>
                </c:pt>
                <c:pt idx="4389">
                  <c:v>0.66141000000000005</c:v>
                </c:pt>
                <c:pt idx="4390">
                  <c:v>0.56386000000000003</c:v>
                </c:pt>
                <c:pt idx="4391">
                  <c:v>0.74723499999999998</c:v>
                </c:pt>
                <c:pt idx="4392">
                  <c:v>0.71288499999999999</c:v>
                </c:pt>
                <c:pt idx="4393">
                  <c:v>0.70843499999999993</c:v>
                </c:pt>
                <c:pt idx="4394">
                  <c:v>0.59536500000000003</c:v>
                </c:pt>
                <c:pt idx="4395">
                  <c:v>0.64783000000000002</c:v>
                </c:pt>
                <c:pt idx="4396">
                  <c:v>0.79703999999999997</c:v>
                </c:pt>
                <c:pt idx="4397">
                  <c:v>0.67047499999999993</c:v>
                </c:pt>
                <c:pt idx="4398">
                  <c:v>0.54807000000000006</c:v>
                </c:pt>
                <c:pt idx="4399">
                  <c:v>0.63553499999999996</c:v>
                </c:pt>
                <c:pt idx="4400">
                  <c:v>0.66708000000000001</c:v>
                </c:pt>
                <c:pt idx="4401">
                  <c:v>0.71618500000000007</c:v>
                </c:pt>
                <c:pt idx="4402">
                  <c:v>0.59326499999999993</c:v>
                </c:pt>
                <c:pt idx="4403">
                  <c:v>0.44261</c:v>
                </c:pt>
                <c:pt idx="4404">
                  <c:v>0.65767500000000001</c:v>
                </c:pt>
                <c:pt idx="4405">
                  <c:v>0.68611</c:v>
                </c:pt>
                <c:pt idx="4406">
                  <c:v>0.6751100000000001</c:v>
                </c:pt>
                <c:pt idx="4407">
                  <c:v>0.51106499999999999</c:v>
                </c:pt>
                <c:pt idx="4408">
                  <c:v>0.67691499999999993</c:v>
                </c:pt>
                <c:pt idx="4409">
                  <c:v>0.68781000000000003</c:v>
                </c:pt>
                <c:pt idx="4410">
                  <c:v>0.54935500000000004</c:v>
                </c:pt>
                <c:pt idx="4411">
                  <c:v>0.31003499999999995</c:v>
                </c:pt>
                <c:pt idx="4412">
                  <c:v>0.55829499999999999</c:v>
                </c:pt>
                <c:pt idx="4413">
                  <c:v>0.55075499999999999</c:v>
                </c:pt>
                <c:pt idx="4414">
                  <c:v>0.45425000000000004</c:v>
                </c:pt>
                <c:pt idx="4415">
                  <c:v>0.36466999999999999</c:v>
                </c:pt>
                <c:pt idx="4416">
                  <c:v>0.54529499999999997</c:v>
                </c:pt>
                <c:pt idx="4417">
                  <c:v>0.43756499999999998</c:v>
                </c:pt>
                <c:pt idx="4418">
                  <c:v>0.233705</c:v>
                </c:pt>
                <c:pt idx="4419">
                  <c:v>0.29523500000000003</c:v>
                </c:pt>
                <c:pt idx="4420">
                  <c:v>0.55900499999999997</c:v>
                </c:pt>
                <c:pt idx="4421">
                  <c:v>0.31990499999999999</c:v>
                </c:pt>
                <c:pt idx="4422">
                  <c:v>0.24088500000000002</c:v>
                </c:pt>
                <c:pt idx="4423">
                  <c:v>0.39221</c:v>
                </c:pt>
                <c:pt idx="4424">
                  <c:v>0.40783999999999998</c:v>
                </c:pt>
                <c:pt idx="4425">
                  <c:v>0.44293000000000005</c:v>
                </c:pt>
                <c:pt idx="4426">
                  <c:v>0.24137500000000001</c:v>
                </c:pt>
                <c:pt idx="4427">
                  <c:v>0.38294</c:v>
                </c:pt>
                <c:pt idx="4428">
                  <c:v>0.48914000000000002</c:v>
                </c:pt>
                <c:pt idx="4429">
                  <c:v>0.28053</c:v>
                </c:pt>
                <c:pt idx="4430">
                  <c:v>0.313855</c:v>
                </c:pt>
                <c:pt idx="4431">
                  <c:v>0.43825000000000003</c:v>
                </c:pt>
                <c:pt idx="4432">
                  <c:v>0.38995999999999997</c:v>
                </c:pt>
                <c:pt idx="4433">
                  <c:v>0.27359499999999998</c:v>
                </c:pt>
                <c:pt idx="4434">
                  <c:v>0.29876499999999995</c:v>
                </c:pt>
                <c:pt idx="4435">
                  <c:v>0.31026500000000001</c:v>
                </c:pt>
                <c:pt idx="4436">
                  <c:v>0.62222500000000003</c:v>
                </c:pt>
                <c:pt idx="4437">
                  <c:v>0.35282999999999998</c:v>
                </c:pt>
                <c:pt idx="4438">
                  <c:v>0.30163000000000001</c:v>
                </c:pt>
                <c:pt idx="4439">
                  <c:v>0.36183999999999999</c:v>
                </c:pt>
                <c:pt idx="4440">
                  <c:v>0.61012</c:v>
                </c:pt>
                <c:pt idx="4441">
                  <c:v>0.29489500000000002</c:v>
                </c:pt>
                <c:pt idx="4442">
                  <c:v>0.27468999999999999</c:v>
                </c:pt>
                <c:pt idx="4443">
                  <c:v>0.281555</c:v>
                </c:pt>
                <c:pt idx="4444">
                  <c:v>0.450515</c:v>
                </c:pt>
                <c:pt idx="4445">
                  <c:v>0.299535</c:v>
                </c:pt>
                <c:pt idx="4446">
                  <c:v>0.30925999999999998</c:v>
                </c:pt>
                <c:pt idx="4447">
                  <c:v>0.59898499999999999</c:v>
                </c:pt>
                <c:pt idx="4448">
                  <c:v>0.60339500000000001</c:v>
                </c:pt>
                <c:pt idx="4449">
                  <c:v>0.66121999999999992</c:v>
                </c:pt>
                <c:pt idx="4450">
                  <c:v>0.63335999999999992</c:v>
                </c:pt>
                <c:pt idx="4451">
                  <c:v>0.64382000000000006</c:v>
                </c:pt>
                <c:pt idx="4452">
                  <c:v>0.63339999999999996</c:v>
                </c:pt>
                <c:pt idx="4453">
                  <c:v>0.64470999999999989</c:v>
                </c:pt>
                <c:pt idx="4454">
                  <c:v>0.60816500000000007</c:v>
                </c:pt>
                <c:pt idx="4455">
                  <c:v>0.624305</c:v>
                </c:pt>
                <c:pt idx="4456">
                  <c:v>0.63714000000000004</c:v>
                </c:pt>
                <c:pt idx="4457">
                  <c:v>0.65636499999999998</c:v>
                </c:pt>
                <c:pt idx="4458">
                  <c:v>0.64559499999999992</c:v>
                </c:pt>
                <c:pt idx="4459">
                  <c:v>0.70175999999999994</c:v>
                </c:pt>
                <c:pt idx="4460">
                  <c:v>0.63668499999999995</c:v>
                </c:pt>
                <c:pt idx="4461">
                  <c:v>0.666215</c:v>
                </c:pt>
                <c:pt idx="4462">
                  <c:v>0.63888999999999996</c:v>
                </c:pt>
                <c:pt idx="4463">
                  <c:v>0.69709500000000002</c:v>
                </c:pt>
                <c:pt idx="4464">
                  <c:v>0.67462</c:v>
                </c:pt>
                <c:pt idx="4465">
                  <c:v>0.62471999999999994</c:v>
                </c:pt>
                <c:pt idx="4466">
                  <c:v>0.64373499999999995</c:v>
                </c:pt>
                <c:pt idx="4467">
                  <c:v>0.63329499999999994</c:v>
                </c:pt>
                <c:pt idx="4468">
                  <c:v>0.63050499999999998</c:v>
                </c:pt>
                <c:pt idx="4469">
                  <c:v>0.66629000000000005</c:v>
                </c:pt>
                <c:pt idx="4470">
                  <c:v>0.64226000000000005</c:v>
                </c:pt>
                <c:pt idx="4471">
                  <c:v>0.62844500000000003</c:v>
                </c:pt>
                <c:pt idx="4472">
                  <c:v>0.69657000000000002</c:v>
                </c:pt>
                <c:pt idx="4473">
                  <c:v>0.67027999999999999</c:v>
                </c:pt>
                <c:pt idx="4474">
                  <c:v>0.61458000000000002</c:v>
                </c:pt>
                <c:pt idx="4475">
                  <c:v>0.65303</c:v>
                </c:pt>
                <c:pt idx="4476">
                  <c:v>0.66625000000000001</c:v>
                </c:pt>
                <c:pt idx="4477">
                  <c:v>0.58705000000000007</c:v>
                </c:pt>
                <c:pt idx="4478">
                  <c:v>0.657605</c:v>
                </c:pt>
                <c:pt idx="4479">
                  <c:v>0.65349499999999994</c:v>
                </c:pt>
                <c:pt idx="4480">
                  <c:v>0.61695</c:v>
                </c:pt>
                <c:pt idx="4481">
                  <c:v>0.60958999999999997</c:v>
                </c:pt>
                <c:pt idx="4482">
                  <c:v>0.66493500000000005</c:v>
                </c:pt>
                <c:pt idx="4483">
                  <c:v>0.64532500000000004</c:v>
                </c:pt>
                <c:pt idx="4484">
                  <c:v>0.65980499999999997</c:v>
                </c:pt>
                <c:pt idx="4485">
                  <c:v>0.60824999999999996</c:v>
                </c:pt>
                <c:pt idx="4486">
                  <c:v>0.58472000000000002</c:v>
                </c:pt>
                <c:pt idx="4487">
                  <c:v>0.58326999999999996</c:v>
                </c:pt>
                <c:pt idx="4488">
                  <c:v>0.66423499999999991</c:v>
                </c:pt>
                <c:pt idx="4489">
                  <c:v>0.67505499999999996</c:v>
                </c:pt>
                <c:pt idx="4490">
                  <c:v>0.64130500000000001</c:v>
                </c:pt>
                <c:pt idx="4491">
                  <c:v>0.64671499999999993</c:v>
                </c:pt>
                <c:pt idx="4492">
                  <c:v>0.54185000000000005</c:v>
                </c:pt>
                <c:pt idx="4493">
                  <c:v>0.60209000000000001</c:v>
                </c:pt>
                <c:pt idx="4494">
                  <c:v>0.60799999999999998</c:v>
                </c:pt>
                <c:pt idx="4495">
                  <c:v>0.5519400000000001</c:v>
                </c:pt>
                <c:pt idx="4496">
                  <c:v>0.61985500000000004</c:v>
                </c:pt>
                <c:pt idx="4497">
                  <c:v>0.534775</c:v>
                </c:pt>
                <c:pt idx="4498">
                  <c:v>0.57699</c:v>
                </c:pt>
                <c:pt idx="4499">
                  <c:v>0.56735000000000002</c:v>
                </c:pt>
                <c:pt idx="4500">
                  <c:v>0.59210000000000007</c:v>
                </c:pt>
                <c:pt idx="4501">
                  <c:v>0.59502999999999995</c:v>
                </c:pt>
                <c:pt idx="4502">
                  <c:v>0.54459999999999997</c:v>
                </c:pt>
                <c:pt idx="4503">
                  <c:v>0.54840500000000003</c:v>
                </c:pt>
                <c:pt idx="4504">
                  <c:v>0.60975500000000005</c:v>
                </c:pt>
                <c:pt idx="4505">
                  <c:v>0.54864500000000005</c:v>
                </c:pt>
                <c:pt idx="4506">
                  <c:v>0.60667499999999996</c:v>
                </c:pt>
                <c:pt idx="4507">
                  <c:v>0.65991</c:v>
                </c:pt>
                <c:pt idx="4508">
                  <c:v>0.72546500000000003</c:v>
                </c:pt>
                <c:pt idx="4509">
                  <c:v>0.71514999999999995</c:v>
                </c:pt>
                <c:pt idx="4510">
                  <c:v>0.69112499999999999</c:v>
                </c:pt>
                <c:pt idx="4511">
                  <c:v>0.71484999999999999</c:v>
                </c:pt>
                <c:pt idx="4512">
                  <c:v>0.70114500000000002</c:v>
                </c:pt>
                <c:pt idx="4513">
                  <c:v>0.711955</c:v>
                </c:pt>
                <c:pt idx="4514">
                  <c:v>0.73987000000000003</c:v>
                </c:pt>
                <c:pt idx="4515">
                  <c:v>0.71409499999999992</c:v>
                </c:pt>
                <c:pt idx="4516">
                  <c:v>0.69457499999999994</c:v>
                </c:pt>
                <c:pt idx="4517">
                  <c:v>0.61894499999999997</c:v>
                </c:pt>
                <c:pt idx="4518">
                  <c:v>0.69113500000000005</c:v>
                </c:pt>
                <c:pt idx="4519">
                  <c:v>0.62383500000000003</c:v>
                </c:pt>
                <c:pt idx="4520">
                  <c:v>0.65098</c:v>
                </c:pt>
                <c:pt idx="4521">
                  <c:v>0.61109499999999994</c:v>
                </c:pt>
                <c:pt idx="4522">
                  <c:v>0.62892999999999999</c:v>
                </c:pt>
                <c:pt idx="4523">
                  <c:v>0.63766499999999993</c:v>
                </c:pt>
                <c:pt idx="4524">
                  <c:v>0.63475999999999999</c:v>
                </c:pt>
                <c:pt idx="4525">
                  <c:v>0.78986000000000001</c:v>
                </c:pt>
                <c:pt idx="4526">
                  <c:v>0.80545500000000003</c:v>
                </c:pt>
                <c:pt idx="4527">
                  <c:v>0.79326000000000008</c:v>
                </c:pt>
                <c:pt idx="4528">
                  <c:v>0.7024649999999999</c:v>
                </c:pt>
                <c:pt idx="4529">
                  <c:v>0.77934499999999995</c:v>
                </c:pt>
                <c:pt idx="4530">
                  <c:v>0.78176500000000004</c:v>
                </c:pt>
                <c:pt idx="4531">
                  <c:v>0.79618500000000003</c:v>
                </c:pt>
                <c:pt idx="4532">
                  <c:v>0.80818999999999996</c:v>
                </c:pt>
                <c:pt idx="4533">
                  <c:v>0.79566000000000003</c:v>
                </c:pt>
                <c:pt idx="4534">
                  <c:v>0.77685500000000007</c:v>
                </c:pt>
                <c:pt idx="4535">
                  <c:v>0.73184000000000005</c:v>
                </c:pt>
                <c:pt idx="4536">
                  <c:v>0.79221999999999992</c:v>
                </c:pt>
                <c:pt idx="4537">
                  <c:v>0.78230999999999995</c:v>
                </c:pt>
                <c:pt idx="4538">
                  <c:v>0.80186500000000005</c:v>
                </c:pt>
                <c:pt idx="4539">
                  <c:v>0.76668500000000006</c:v>
                </c:pt>
                <c:pt idx="4540">
                  <c:v>0.80916999999999994</c:v>
                </c:pt>
                <c:pt idx="4541">
                  <c:v>0.8132649999999999</c:v>
                </c:pt>
                <c:pt idx="4542">
                  <c:v>0.81162500000000004</c:v>
                </c:pt>
                <c:pt idx="4543">
                  <c:v>0.77174999999999994</c:v>
                </c:pt>
                <c:pt idx="4544">
                  <c:v>0.82678499999999999</c:v>
                </c:pt>
                <c:pt idx="4545">
                  <c:v>0.83184499999999995</c:v>
                </c:pt>
                <c:pt idx="4546">
                  <c:v>0.82589999999999997</c:v>
                </c:pt>
                <c:pt idx="4547">
                  <c:v>0.84216500000000005</c:v>
                </c:pt>
                <c:pt idx="4548">
                  <c:v>0.84216000000000002</c:v>
                </c:pt>
                <c:pt idx="4549">
                  <c:v>0.75390000000000001</c:v>
                </c:pt>
                <c:pt idx="4550">
                  <c:v>0.81006500000000004</c:v>
                </c:pt>
                <c:pt idx="4551">
                  <c:v>0.84576000000000007</c:v>
                </c:pt>
                <c:pt idx="4552">
                  <c:v>0.83732999999999991</c:v>
                </c:pt>
                <c:pt idx="4553">
                  <c:v>0.81034000000000006</c:v>
                </c:pt>
                <c:pt idx="4554">
                  <c:v>0.84936</c:v>
                </c:pt>
                <c:pt idx="4555">
                  <c:v>0.77580499999999997</c:v>
                </c:pt>
                <c:pt idx="4556">
                  <c:v>0.81617499999999998</c:v>
                </c:pt>
                <c:pt idx="4557">
                  <c:v>0.812635</c:v>
                </c:pt>
                <c:pt idx="4558">
                  <c:v>0.83398499999999998</c:v>
                </c:pt>
                <c:pt idx="4559">
                  <c:v>0.83728000000000002</c:v>
                </c:pt>
                <c:pt idx="4560">
                  <c:v>0.84874500000000008</c:v>
                </c:pt>
                <c:pt idx="4561">
                  <c:v>0.38817999999999997</c:v>
                </c:pt>
                <c:pt idx="4562">
                  <c:v>0.42568</c:v>
                </c:pt>
                <c:pt idx="4563">
                  <c:v>0.38966000000000001</c:v>
                </c:pt>
                <c:pt idx="4564">
                  <c:v>0.37276999999999999</c:v>
                </c:pt>
                <c:pt idx="4565">
                  <c:v>0.393955</c:v>
                </c:pt>
                <c:pt idx="4566">
                  <c:v>0.39900000000000002</c:v>
                </c:pt>
                <c:pt idx="4567">
                  <c:v>0.40263500000000002</c:v>
                </c:pt>
                <c:pt idx="4568">
                  <c:v>0.38585000000000003</c:v>
                </c:pt>
                <c:pt idx="4569">
                  <c:v>0.38266500000000003</c:v>
                </c:pt>
                <c:pt idx="4570">
                  <c:v>0.37333499999999997</c:v>
                </c:pt>
                <c:pt idx="4571">
                  <c:v>0.31696000000000002</c:v>
                </c:pt>
                <c:pt idx="4572">
                  <c:v>0.392785</c:v>
                </c:pt>
                <c:pt idx="4573">
                  <c:v>0.34390999999999999</c:v>
                </c:pt>
                <c:pt idx="4574">
                  <c:v>0.29383499999999996</c:v>
                </c:pt>
                <c:pt idx="4575">
                  <c:v>0.30069000000000001</c:v>
                </c:pt>
                <c:pt idx="4576">
                  <c:v>0.30025500000000005</c:v>
                </c:pt>
                <c:pt idx="4577">
                  <c:v>0.32609500000000002</c:v>
                </c:pt>
                <c:pt idx="4578">
                  <c:v>0.33408499999999997</c:v>
                </c:pt>
                <c:pt idx="4579">
                  <c:v>0.32420499999999997</c:v>
                </c:pt>
                <c:pt idx="4580">
                  <c:v>0.28010500000000005</c:v>
                </c:pt>
                <c:pt idx="4581">
                  <c:v>0.29057500000000003</c:v>
                </c:pt>
                <c:pt idx="4582">
                  <c:v>0.27118999999999999</c:v>
                </c:pt>
                <c:pt idx="4583">
                  <c:v>0.285165</c:v>
                </c:pt>
                <c:pt idx="4584">
                  <c:v>0.27343000000000001</c:v>
                </c:pt>
                <c:pt idx="4585">
                  <c:v>0.34109999999999996</c:v>
                </c:pt>
                <c:pt idx="4586">
                  <c:v>0.26517499999999999</c:v>
                </c:pt>
                <c:pt idx="4587">
                  <c:v>0.28556500000000001</c:v>
                </c:pt>
                <c:pt idx="4588">
                  <c:v>0.30249000000000004</c:v>
                </c:pt>
                <c:pt idx="4589">
                  <c:v>0.26303500000000002</c:v>
                </c:pt>
                <c:pt idx="4590">
                  <c:v>0.30112</c:v>
                </c:pt>
                <c:pt idx="4591">
                  <c:v>0.28522999999999998</c:v>
                </c:pt>
                <c:pt idx="4592">
                  <c:v>0.31079000000000001</c:v>
                </c:pt>
                <c:pt idx="4593">
                  <c:v>0.23226000000000002</c:v>
                </c:pt>
                <c:pt idx="4594">
                  <c:v>0.25165500000000002</c:v>
                </c:pt>
                <c:pt idx="4595">
                  <c:v>0.23793500000000001</c:v>
                </c:pt>
                <c:pt idx="4596">
                  <c:v>0.249085</c:v>
                </c:pt>
                <c:pt idx="4597">
                  <c:v>0.25370499999999996</c:v>
                </c:pt>
                <c:pt idx="4598">
                  <c:v>0.26581500000000002</c:v>
                </c:pt>
                <c:pt idx="4599">
                  <c:v>0.28345999999999999</c:v>
                </c:pt>
                <c:pt idx="4600">
                  <c:v>0.26063500000000001</c:v>
                </c:pt>
                <c:pt idx="4601">
                  <c:v>0.28512499999999996</c:v>
                </c:pt>
                <c:pt idx="4602">
                  <c:v>0.25073500000000004</c:v>
                </c:pt>
                <c:pt idx="4603">
                  <c:v>0.26205999999999996</c:v>
                </c:pt>
                <c:pt idx="4604">
                  <c:v>0.24441499999999999</c:v>
                </c:pt>
                <c:pt idx="4605">
                  <c:v>0.27765499999999999</c:v>
                </c:pt>
                <c:pt idx="4606">
                  <c:v>0.26306000000000002</c:v>
                </c:pt>
                <c:pt idx="4607">
                  <c:v>0.24952999999999997</c:v>
                </c:pt>
                <c:pt idx="4608">
                  <c:v>0.249025</c:v>
                </c:pt>
                <c:pt idx="4609">
                  <c:v>0.30083000000000004</c:v>
                </c:pt>
                <c:pt idx="4610">
                  <c:v>0.31386500000000001</c:v>
                </c:pt>
                <c:pt idx="4611">
                  <c:v>0.26765499999999998</c:v>
                </c:pt>
                <c:pt idx="4612">
                  <c:v>0.28290999999999999</c:v>
                </c:pt>
                <c:pt idx="4613">
                  <c:v>0.302255</c:v>
                </c:pt>
                <c:pt idx="4614">
                  <c:v>0.32475999999999999</c:v>
                </c:pt>
                <c:pt idx="4615">
                  <c:v>0.27515500000000004</c:v>
                </c:pt>
                <c:pt idx="4616">
                  <c:v>0.295545</c:v>
                </c:pt>
                <c:pt idx="4617">
                  <c:v>0.26544000000000001</c:v>
                </c:pt>
                <c:pt idx="4618">
                  <c:v>0.24736000000000002</c:v>
                </c:pt>
                <c:pt idx="4619">
                  <c:v>0.60017999999999994</c:v>
                </c:pt>
                <c:pt idx="4620">
                  <c:v>0.52396500000000001</c:v>
                </c:pt>
                <c:pt idx="4621">
                  <c:v>0.54835999999999996</c:v>
                </c:pt>
                <c:pt idx="4622">
                  <c:v>0.46167000000000002</c:v>
                </c:pt>
                <c:pt idx="4623">
                  <c:v>0.48930499999999999</c:v>
                </c:pt>
                <c:pt idx="4624">
                  <c:v>0.52561999999999998</c:v>
                </c:pt>
                <c:pt idx="4625">
                  <c:v>0.60295500000000002</c:v>
                </c:pt>
                <c:pt idx="4626">
                  <c:v>0.46618000000000004</c:v>
                </c:pt>
                <c:pt idx="4627">
                  <c:v>0.53642500000000004</c:v>
                </c:pt>
                <c:pt idx="4628">
                  <c:v>0.56368499999999999</c:v>
                </c:pt>
                <c:pt idx="4629">
                  <c:v>0.51726499999999997</c:v>
                </c:pt>
                <c:pt idx="4630">
                  <c:v>0.55732500000000007</c:v>
                </c:pt>
                <c:pt idx="4631">
                  <c:v>0.54415499999999994</c:v>
                </c:pt>
                <c:pt idx="4632">
                  <c:v>0.56350999999999996</c:v>
                </c:pt>
                <c:pt idx="4633">
                  <c:v>0.436635</c:v>
                </c:pt>
                <c:pt idx="4634">
                  <c:v>0.48788000000000004</c:v>
                </c:pt>
                <c:pt idx="4635">
                  <c:v>0.42452000000000001</c:v>
                </c:pt>
                <c:pt idx="4636">
                  <c:v>0.45777000000000001</c:v>
                </c:pt>
                <c:pt idx="4637">
                  <c:v>0.48550499999999996</c:v>
                </c:pt>
                <c:pt idx="4638">
                  <c:v>0.51710999999999996</c:v>
                </c:pt>
                <c:pt idx="4639">
                  <c:v>0.55071000000000003</c:v>
                </c:pt>
                <c:pt idx="4640">
                  <c:v>0.48935499999999998</c:v>
                </c:pt>
                <c:pt idx="4641">
                  <c:v>0.56312499999999999</c:v>
                </c:pt>
                <c:pt idx="4642">
                  <c:v>0.46770499999999998</c:v>
                </c:pt>
                <c:pt idx="4643">
                  <c:v>0.47330499999999998</c:v>
                </c:pt>
                <c:pt idx="4644">
                  <c:v>0.45711500000000005</c:v>
                </c:pt>
                <c:pt idx="4645">
                  <c:v>0.52771999999999997</c:v>
                </c:pt>
                <c:pt idx="4646">
                  <c:v>0.49714000000000003</c:v>
                </c:pt>
                <c:pt idx="4647">
                  <c:v>0.49063499999999999</c:v>
                </c:pt>
                <c:pt idx="4648">
                  <c:v>0.47690500000000002</c:v>
                </c:pt>
                <c:pt idx="4649">
                  <c:v>0.55322000000000005</c:v>
                </c:pt>
                <c:pt idx="4650">
                  <c:v>0.60302999999999995</c:v>
                </c:pt>
                <c:pt idx="4651">
                  <c:v>0.52286500000000002</c:v>
                </c:pt>
                <c:pt idx="4652">
                  <c:v>0.53308500000000003</c:v>
                </c:pt>
                <c:pt idx="4653">
                  <c:v>0.53854000000000002</c:v>
                </c:pt>
                <c:pt idx="4654">
                  <c:v>0.46597500000000003</c:v>
                </c:pt>
                <c:pt idx="4655">
                  <c:v>0.59561500000000001</c:v>
                </c:pt>
                <c:pt idx="4656">
                  <c:v>0.51758499999999996</c:v>
                </c:pt>
                <c:pt idx="4657">
                  <c:v>0.51150000000000007</c:v>
                </c:pt>
                <c:pt idx="4658">
                  <c:v>0.48224</c:v>
                </c:pt>
                <c:pt idx="4659">
                  <c:v>0.51829999999999998</c:v>
                </c:pt>
                <c:pt idx="4660">
                  <c:v>0.47000999999999998</c:v>
                </c:pt>
                <c:pt idx="4661">
                  <c:v>0.72489999999999999</c:v>
                </c:pt>
                <c:pt idx="4662">
                  <c:v>0.65734500000000007</c:v>
                </c:pt>
                <c:pt idx="4663">
                  <c:v>0.666875</c:v>
                </c:pt>
                <c:pt idx="4664">
                  <c:v>0.65027499999999994</c:v>
                </c:pt>
                <c:pt idx="4665">
                  <c:v>0.68115000000000003</c:v>
                </c:pt>
                <c:pt idx="4666">
                  <c:v>0.63490999999999997</c:v>
                </c:pt>
                <c:pt idx="4667">
                  <c:v>0.74402000000000001</c:v>
                </c:pt>
                <c:pt idx="4668">
                  <c:v>0.586835</c:v>
                </c:pt>
                <c:pt idx="4669">
                  <c:v>0.69350500000000004</c:v>
                </c:pt>
                <c:pt idx="4670">
                  <c:v>0.67718999999999996</c:v>
                </c:pt>
                <c:pt idx="4671">
                  <c:v>0.6573500000000001</c:v>
                </c:pt>
                <c:pt idx="4672">
                  <c:v>0.69703500000000007</c:v>
                </c:pt>
                <c:pt idx="4673">
                  <c:v>0.68579000000000001</c:v>
                </c:pt>
                <c:pt idx="4674">
                  <c:v>0.70875500000000002</c:v>
                </c:pt>
                <c:pt idx="4675">
                  <c:v>0.55624000000000007</c:v>
                </c:pt>
                <c:pt idx="4676">
                  <c:v>0.59883500000000001</c:v>
                </c:pt>
                <c:pt idx="4677">
                  <c:v>0.53019499999999997</c:v>
                </c:pt>
                <c:pt idx="4678">
                  <c:v>0.61997499999999994</c:v>
                </c:pt>
                <c:pt idx="4679">
                  <c:v>0.6326750000000001</c:v>
                </c:pt>
                <c:pt idx="4680">
                  <c:v>0.62812000000000001</c:v>
                </c:pt>
                <c:pt idx="4681">
                  <c:v>0.68203999999999998</c:v>
                </c:pt>
                <c:pt idx="4682">
                  <c:v>0.64067999999999992</c:v>
                </c:pt>
                <c:pt idx="4683">
                  <c:v>0.68473000000000006</c:v>
                </c:pt>
                <c:pt idx="4684">
                  <c:v>0.60192500000000004</c:v>
                </c:pt>
                <c:pt idx="4685">
                  <c:v>0.61266500000000002</c:v>
                </c:pt>
                <c:pt idx="4686">
                  <c:v>0.59678500000000001</c:v>
                </c:pt>
                <c:pt idx="4687">
                  <c:v>0.65132500000000004</c:v>
                </c:pt>
                <c:pt idx="4688">
                  <c:v>0.61840000000000006</c:v>
                </c:pt>
                <c:pt idx="4689">
                  <c:v>0.60514999999999997</c:v>
                </c:pt>
                <c:pt idx="4690">
                  <c:v>0.61051499999999992</c:v>
                </c:pt>
                <c:pt idx="4691">
                  <c:v>0.68020999999999998</c:v>
                </c:pt>
                <c:pt idx="4692">
                  <c:v>0.76700499999999994</c:v>
                </c:pt>
                <c:pt idx="4693">
                  <c:v>0.65343499999999999</c:v>
                </c:pt>
                <c:pt idx="4694">
                  <c:v>0.65991</c:v>
                </c:pt>
                <c:pt idx="4695">
                  <c:v>0.65327000000000002</c:v>
                </c:pt>
                <c:pt idx="4696">
                  <c:v>0.56783499999999998</c:v>
                </c:pt>
                <c:pt idx="4697">
                  <c:v>0.75379499999999999</c:v>
                </c:pt>
                <c:pt idx="4698">
                  <c:v>0.64335999999999993</c:v>
                </c:pt>
                <c:pt idx="4699">
                  <c:v>0.62966500000000003</c:v>
                </c:pt>
                <c:pt idx="4700">
                  <c:v>0.591395</c:v>
                </c:pt>
                <c:pt idx="4701">
                  <c:v>0.63654999999999995</c:v>
                </c:pt>
                <c:pt idx="4702">
                  <c:v>0.56586000000000003</c:v>
                </c:pt>
                <c:pt idx="4703">
                  <c:v>0.79601499999999992</c:v>
                </c:pt>
                <c:pt idx="4704">
                  <c:v>0.75883</c:v>
                </c:pt>
                <c:pt idx="4705">
                  <c:v>0.700125</c:v>
                </c:pt>
                <c:pt idx="4706">
                  <c:v>0.79803999999999997</c:v>
                </c:pt>
                <c:pt idx="4707">
                  <c:v>0.79664500000000005</c:v>
                </c:pt>
                <c:pt idx="4708">
                  <c:v>0.69011500000000003</c:v>
                </c:pt>
                <c:pt idx="4709">
                  <c:v>0.81886999999999999</c:v>
                </c:pt>
                <c:pt idx="4710">
                  <c:v>0.65398999999999996</c:v>
                </c:pt>
                <c:pt idx="4711">
                  <c:v>0.80865999999999993</c:v>
                </c:pt>
                <c:pt idx="4712">
                  <c:v>0.79495499999999997</c:v>
                </c:pt>
                <c:pt idx="4713">
                  <c:v>0.76641999999999999</c:v>
                </c:pt>
                <c:pt idx="4714">
                  <c:v>0.78981999999999997</c:v>
                </c:pt>
                <c:pt idx="4715">
                  <c:v>0.77731499999999998</c:v>
                </c:pt>
                <c:pt idx="4716">
                  <c:v>0.7878099999999999</c:v>
                </c:pt>
                <c:pt idx="4717">
                  <c:v>0.64379000000000008</c:v>
                </c:pt>
                <c:pt idx="4718">
                  <c:v>0.77039999999999997</c:v>
                </c:pt>
                <c:pt idx="4719">
                  <c:v>0.64535500000000001</c:v>
                </c:pt>
                <c:pt idx="4720">
                  <c:v>0.74497000000000002</c:v>
                </c:pt>
                <c:pt idx="4721">
                  <c:v>0.74544499999999991</c:v>
                </c:pt>
                <c:pt idx="4722">
                  <c:v>0.77732000000000001</c:v>
                </c:pt>
                <c:pt idx="4723">
                  <c:v>0.74151499999999992</c:v>
                </c:pt>
                <c:pt idx="4724">
                  <c:v>0.76302000000000003</c:v>
                </c:pt>
                <c:pt idx="4725">
                  <c:v>0.75722</c:v>
                </c:pt>
                <c:pt idx="4726">
                  <c:v>0.70269000000000004</c:v>
                </c:pt>
                <c:pt idx="4727">
                  <c:v>0.744255</c:v>
                </c:pt>
                <c:pt idx="4728">
                  <c:v>0.74266999999999994</c:v>
                </c:pt>
                <c:pt idx="4729">
                  <c:v>0.78354000000000001</c:v>
                </c:pt>
                <c:pt idx="4730">
                  <c:v>0.76772499999999999</c:v>
                </c:pt>
                <c:pt idx="4731">
                  <c:v>0.74803500000000001</c:v>
                </c:pt>
                <c:pt idx="4732">
                  <c:v>0.75429499999999994</c:v>
                </c:pt>
                <c:pt idx="4733">
                  <c:v>0.76322500000000004</c:v>
                </c:pt>
                <c:pt idx="4734">
                  <c:v>0.79430500000000004</c:v>
                </c:pt>
                <c:pt idx="4735">
                  <c:v>0.75737500000000002</c:v>
                </c:pt>
                <c:pt idx="4736">
                  <c:v>0.75104499999999996</c:v>
                </c:pt>
                <c:pt idx="4737">
                  <c:v>0.77095000000000002</c:v>
                </c:pt>
                <c:pt idx="4738">
                  <c:v>0.71058500000000002</c:v>
                </c:pt>
                <c:pt idx="4739">
                  <c:v>0.79351499999999997</c:v>
                </c:pt>
                <c:pt idx="4740">
                  <c:v>0.72626499999999994</c:v>
                </c:pt>
                <c:pt idx="4741">
                  <c:v>0.74117499999999992</c:v>
                </c:pt>
                <c:pt idx="4742">
                  <c:v>0.63075499999999995</c:v>
                </c:pt>
                <c:pt idx="4743">
                  <c:v>0.77380000000000004</c:v>
                </c:pt>
                <c:pt idx="4744">
                  <c:v>0.67101999999999995</c:v>
                </c:pt>
                <c:pt idx="4745">
                  <c:v>0.62121000000000004</c:v>
                </c:pt>
                <c:pt idx="4746">
                  <c:v>0.70404</c:v>
                </c:pt>
                <c:pt idx="4747">
                  <c:v>0.59237000000000006</c:v>
                </c:pt>
                <c:pt idx="4748">
                  <c:v>0.65898499999999993</c:v>
                </c:pt>
                <c:pt idx="4749">
                  <c:v>0.71896000000000004</c:v>
                </c:pt>
                <c:pt idx="4750">
                  <c:v>0.69284499999999993</c:v>
                </c:pt>
                <c:pt idx="4751">
                  <c:v>0.66907500000000009</c:v>
                </c:pt>
                <c:pt idx="4752">
                  <c:v>0.67678499999999997</c:v>
                </c:pt>
                <c:pt idx="4753">
                  <c:v>0.68392999999999993</c:v>
                </c:pt>
                <c:pt idx="4754">
                  <c:v>0.76351999999999998</c:v>
                </c:pt>
                <c:pt idx="4755">
                  <c:v>0.64202500000000007</c:v>
                </c:pt>
                <c:pt idx="4756">
                  <c:v>0.63782000000000005</c:v>
                </c:pt>
                <c:pt idx="4757">
                  <c:v>0.63196000000000008</c:v>
                </c:pt>
                <c:pt idx="4758">
                  <c:v>0.739815</c:v>
                </c:pt>
                <c:pt idx="4759">
                  <c:v>0.62338000000000005</c:v>
                </c:pt>
                <c:pt idx="4760">
                  <c:v>0.50145499999999998</c:v>
                </c:pt>
                <c:pt idx="4761">
                  <c:v>0.69201000000000001</c:v>
                </c:pt>
                <c:pt idx="4762">
                  <c:v>0.76249</c:v>
                </c:pt>
                <c:pt idx="4763">
                  <c:v>0.71848000000000001</c:v>
                </c:pt>
                <c:pt idx="4764">
                  <c:v>0.59721999999999997</c:v>
                </c:pt>
                <c:pt idx="4765">
                  <c:v>0.70785000000000009</c:v>
                </c:pt>
                <c:pt idx="4766">
                  <c:v>0.76654</c:v>
                </c:pt>
                <c:pt idx="4767">
                  <c:v>0.74614500000000006</c:v>
                </c:pt>
                <c:pt idx="4768">
                  <c:v>0.54017500000000007</c:v>
                </c:pt>
                <c:pt idx="4769">
                  <c:v>0.64078999999999997</c:v>
                </c:pt>
                <c:pt idx="4770">
                  <c:v>0.69782499999999992</c:v>
                </c:pt>
                <c:pt idx="4771">
                  <c:v>0.60785500000000003</c:v>
                </c:pt>
                <c:pt idx="4772">
                  <c:v>0.59538000000000002</c:v>
                </c:pt>
                <c:pt idx="4773">
                  <c:v>0.65848499999999999</c:v>
                </c:pt>
                <c:pt idx="4774">
                  <c:v>0.71054499999999998</c:v>
                </c:pt>
                <c:pt idx="4775">
                  <c:v>0.70179999999999998</c:v>
                </c:pt>
                <c:pt idx="4776">
                  <c:v>0.62731000000000003</c:v>
                </c:pt>
                <c:pt idx="4777">
                  <c:v>0.68740999999999997</c:v>
                </c:pt>
                <c:pt idx="4778">
                  <c:v>0.79147999999999996</c:v>
                </c:pt>
                <c:pt idx="4779">
                  <c:v>0.70269000000000004</c:v>
                </c:pt>
                <c:pt idx="4780">
                  <c:v>0.65423999999999993</c:v>
                </c:pt>
                <c:pt idx="4781">
                  <c:v>0.56328</c:v>
                </c:pt>
                <c:pt idx="4782">
                  <c:v>0.59989999999999999</c:v>
                </c:pt>
                <c:pt idx="4783">
                  <c:v>0.57118500000000005</c:v>
                </c:pt>
                <c:pt idx="4784">
                  <c:v>0.55191000000000001</c:v>
                </c:pt>
                <c:pt idx="4785">
                  <c:v>0.53554499999999994</c:v>
                </c:pt>
                <c:pt idx="4786">
                  <c:v>0.64529999999999998</c:v>
                </c:pt>
                <c:pt idx="4787">
                  <c:v>0.24022499999999999</c:v>
                </c:pt>
                <c:pt idx="4788">
                  <c:v>0.53420000000000001</c:v>
                </c:pt>
                <c:pt idx="4789">
                  <c:v>0.59501999999999999</c:v>
                </c:pt>
                <c:pt idx="4790">
                  <c:v>0.56742999999999999</c:v>
                </c:pt>
                <c:pt idx="4791">
                  <c:v>0.66628500000000002</c:v>
                </c:pt>
                <c:pt idx="4792">
                  <c:v>0.57998499999999997</c:v>
                </c:pt>
                <c:pt idx="4793">
                  <c:v>0.55746000000000007</c:v>
                </c:pt>
                <c:pt idx="4794">
                  <c:v>0.59753999999999996</c:v>
                </c:pt>
                <c:pt idx="4795">
                  <c:v>0.60671999999999993</c:v>
                </c:pt>
                <c:pt idx="4796">
                  <c:v>0.462065</c:v>
                </c:pt>
                <c:pt idx="4797">
                  <c:v>0.56301500000000004</c:v>
                </c:pt>
                <c:pt idx="4798">
                  <c:v>0.64387499999999998</c:v>
                </c:pt>
                <c:pt idx="4799">
                  <c:v>0.58528500000000006</c:v>
                </c:pt>
                <c:pt idx="4800">
                  <c:v>0.50640499999999999</c:v>
                </c:pt>
                <c:pt idx="4801">
                  <c:v>0.60787499999999994</c:v>
                </c:pt>
                <c:pt idx="4802">
                  <c:v>0.64180999999999999</c:v>
                </c:pt>
                <c:pt idx="4803">
                  <c:v>0.61541000000000001</c:v>
                </c:pt>
                <c:pt idx="4804">
                  <c:v>0.55159000000000002</c:v>
                </c:pt>
                <c:pt idx="4805">
                  <c:v>0.55936000000000008</c:v>
                </c:pt>
                <c:pt idx="4806">
                  <c:v>0.60631000000000002</c:v>
                </c:pt>
                <c:pt idx="4807">
                  <c:v>0.60014000000000001</c:v>
                </c:pt>
                <c:pt idx="4808">
                  <c:v>0.49411000000000005</c:v>
                </c:pt>
                <c:pt idx="4809">
                  <c:v>0.60550499999999996</c:v>
                </c:pt>
                <c:pt idx="4810">
                  <c:v>0.65744999999999998</c:v>
                </c:pt>
                <c:pt idx="4811">
                  <c:v>0.56879500000000005</c:v>
                </c:pt>
                <c:pt idx="4812">
                  <c:v>0.49246999999999996</c:v>
                </c:pt>
                <c:pt idx="4813">
                  <c:v>0.61521000000000003</c:v>
                </c:pt>
                <c:pt idx="4814">
                  <c:v>0.65318999999999994</c:v>
                </c:pt>
                <c:pt idx="4815">
                  <c:v>0.63793999999999995</c:v>
                </c:pt>
                <c:pt idx="4816">
                  <c:v>0.55479500000000004</c:v>
                </c:pt>
                <c:pt idx="4817">
                  <c:v>0.79494500000000001</c:v>
                </c:pt>
                <c:pt idx="4818">
                  <c:v>0.81971499999999997</c:v>
                </c:pt>
                <c:pt idx="4819">
                  <c:v>0.75021000000000004</c:v>
                </c:pt>
                <c:pt idx="4820">
                  <c:v>0.77654500000000004</c:v>
                </c:pt>
                <c:pt idx="4821">
                  <c:v>0.81973499999999999</c:v>
                </c:pt>
                <c:pt idx="4822">
                  <c:v>0.79611499999999991</c:v>
                </c:pt>
                <c:pt idx="4823">
                  <c:v>0.78142</c:v>
                </c:pt>
                <c:pt idx="4824">
                  <c:v>0.81162500000000004</c:v>
                </c:pt>
                <c:pt idx="4825">
                  <c:v>0.82496000000000003</c:v>
                </c:pt>
                <c:pt idx="4826">
                  <c:v>0.84285500000000002</c:v>
                </c:pt>
                <c:pt idx="4827">
                  <c:v>0.78442999999999996</c:v>
                </c:pt>
                <c:pt idx="4828">
                  <c:v>0.82073499999999999</c:v>
                </c:pt>
                <c:pt idx="4829">
                  <c:v>0.79519499999999999</c:v>
                </c:pt>
                <c:pt idx="4830">
                  <c:v>0.81010499999999996</c:v>
                </c:pt>
                <c:pt idx="4831">
                  <c:v>0.80649499999999996</c:v>
                </c:pt>
                <c:pt idx="4832">
                  <c:v>0.74000500000000002</c:v>
                </c:pt>
                <c:pt idx="4833">
                  <c:v>0.81422499999999998</c:v>
                </c:pt>
                <c:pt idx="4834">
                  <c:v>0.81532499999999997</c:v>
                </c:pt>
                <c:pt idx="4835">
                  <c:v>0.82792500000000002</c:v>
                </c:pt>
                <c:pt idx="4836">
                  <c:v>0.76002499999999995</c:v>
                </c:pt>
                <c:pt idx="4837">
                  <c:v>0.81170999999999993</c:v>
                </c:pt>
                <c:pt idx="4838">
                  <c:v>0.81793000000000005</c:v>
                </c:pt>
                <c:pt idx="4839">
                  <c:v>0.821855</c:v>
                </c:pt>
                <c:pt idx="4840">
                  <c:v>0.79622499999999996</c:v>
                </c:pt>
                <c:pt idx="4841">
                  <c:v>0.78120999999999996</c:v>
                </c:pt>
                <c:pt idx="4842">
                  <c:v>0.82273499999999999</c:v>
                </c:pt>
                <c:pt idx="4843">
                  <c:v>0.778335</c:v>
                </c:pt>
                <c:pt idx="4844">
                  <c:v>0.7444900000000001</c:v>
                </c:pt>
                <c:pt idx="4845">
                  <c:v>0.83282999999999996</c:v>
                </c:pt>
                <c:pt idx="4846">
                  <c:v>0.83991499999999997</c:v>
                </c:pt>
                <c:pt idx="4847">
                  <c:v>0.81803000000000003</c:v>
                </c:pt>
                <c:pt idx="4848">
                  <c:v>0.76500999999999997</c:v>
                </c:pt>
                <c:pt idx="4849">
                  <c:v>0.80983500000000008</c:v>
                </c:pt>
                <c:pt idx="4850">
                  <c:v>0.83536500000000002</c:v>
                </c:pt>
                <c:pt idx="4851">
                  <c:v>0.83706499999999995</c:v>
                </c:pt>
                <c:pt idx="4852">
                  <c:v>0.80241499999999999</c:v>
                </c:pt>
                <c:pt idx="4853">
                  <c:v>0.76766500000000004</c:v>
                </c:pt>
                <c:pt idx="4854">
                  <c:v>0.74731499999999995</c:v>
                </c:pt>
                <c:pt idx="4855">
                  <c:v>0.72885</c:v>
                </c:pt>
                <c:pt idx="4856">
                  <c:v>0.75622999999999996</c:v>
                </c:pt>
                <c:pt idx="4857">
                  <c:v>0.74804500000000007</c:v>
                </c:pt>
                <c:pt idx="4858">
                  <c:v>0.80923499999999993</c:v>
                </c:pt>
                <c:pt idx="4859">
                  <c:v>0.30456</c:v>
                </c:pt>
                <c:pt idx="4860">
                  <c:v>0.80156000000000005</c:v>
                </c:pt>
                <c:pt idx="4861">
                  <c:v>0.78513500000000003</c:v>
                </c:pt>
                <c:pt idx="4862">
                  <c:v>0.75270000000000004</c:v>
                </c:pt>
                <c:pt idx="4863">
                  <c:v>0.80987500000000001</c:v>
                </c:pt>
                <c:pt idx="4864">
                  <c:v>0.74819499999999994</c:v>
                </c:pt>
                <c:pt idx="4865">
                  <c:v>0.71736</c:v>
                </c:pt>
                <c:pt idx="4866">
                  <c:v>0.74210500000000001</c:v>
                </c:pt>
                <c:pt idx="4867">
                  <c:v>0.67209000000000008</c:v>
                </c:pt>
                <c:pt idx="4868">
                  <c:v>0.69945999999999997</c:v>
                </c:pt>
                <c:pt idx="4869">
                  <c:v>0.75117</c:v>
                </c:pt>
                <c:pt idx="4870">
                  <c:v>0.78495000000000004</c:v>
                </c:pt>
                <c:pt idx="4871">
                  <c:v>0.71287999999999996</c:v>
                </c:pt>
                <c:pt idx="4872">
                  <c:v>0.71236999999999995</c:v>
                </c:pt>
                <c:pt idx="4873">
                  <c:v>0.77958499999999997</c:v>
                </c:pt>
                <c:pt idx="4874">
                  <c:v>0.78783999999999998</c:v>
                </c:pt>
                <c:pt idx="4875">
                  <c:v>0.73797000000000001</c:v>
                </c:pt>
                <c:pt idx="4876">
                  <c:v>0.72311499999999995</c:v>
                </c:pt>
                <c:pt idx="4877">
                  <c:v>0.69083000000000006</c:v>
                </c:pt>
                <c:pt idx="4878">
                  <c:v>0.73319000000000001</c:v>
                </c:pt>
                <c:pt idx="4879">
                  <c:v>0.62076500000000001</c:v>
                </c:pt>
                <c:pt idx="4880">
                  <c:v>0.707955</c:v>
                </c:pt>
                <c:pt idx="4881">
                  <c:v>0.77073000000000003</c:v>
                </c:pt>
                <c:pt idx="4882">
                  <c:v>0.72811500000000007</c:v>
                </c:pt>
                <c:pt idx="4883">
                  <c:v>0.71997</c:v>
                </c:pt>
                <c:pt idx="4884">
                  <c:v>0.63407999999999998</c:v>
                </c:pt>
                <c:pt idx="4885">
                  <c:v>0.75488</c:v>
                </c:pt>
                <c:pt idx="4886">
                  <c:v>0.79278500000000007</c:v>
                </c:pt>
                <c:pt idx="4887">
                  <c:v>0.77818999999999994</c:v>
                </c:pt>
                <c:pt idx="4888">
                  <c:v>0.72367000000000004</c:v>
                </c:pt>
                <c:pt idx="4889">
                  <c:v>0.15582000000000001</c:v>
                </c:pt>
                <c:pt idx="4890">
                  <c:v>0.17356500000000002</c:v>
                </c:pt>
                <c:pt idx="4891">
                  <c:v>0.18373499999999998</c:v>
                </c:pt>
                <c:pt idx="4892">
                  <c:v>0.19033</c:v>
                </c:pt>
                <c:pt idx="4893">
                  <c:v>0.20643500000000001</c:v>
                </c:pt>
                <c:pt idx="4894">
                  <c:v>0.26327500000000004</c:v>
                </c:pt>
                <c:pt idx="4895">
                  <c:v>0.16726000000000002</c:v>
                </c:pt>
                <c:pt idx="4896">
                  <c:v>0.17509</c:v>
                </c:pt>
                <c:pt idx="4897">
                  <c:v>0.18589</c:v>
                </c:pt>
                <c:pt idx="4898">
                  <c:v>0.21596500000000002</c:v>
                </c:pt>
                <c:pt idx="4899">
                  <c:v>0.22183</c:v>
                </c:pt>
                <c:pt idx="4900">
                  <c:v>0.23106500000000002</c:v>
                </c:pt>
                <c:pt idx="4901">
                  <c:v>0.190605</c:v>
                </c:pt>
                <c:pt idx="4902">
                  <c:v>0.241205</c:v>
                </c:pt>
                <c:pt idx="4903">
                  <c:v>0.19814999999999999</c:v>
                </c:pt>
                <c:pt idx="4904">
                  <c:v>0.23396500000000001</c:v>
                </c:pt>
                <c:pt idx="4905">
                  <c:v>0.23946000000000001</c:v>
                </c:pt>
                <c:pt idx="4906">
                  <c:v>0.24330499999999999</c:v>
                </c:pt>
                <c:pt idx="4907">
                  <c:v>0.179975</c:v>
                </c:pt>
                <c:pt idx="4908">
                  <c:v>0.22648499999999999</c:v>
                </c:pt>
                <c:pt idx="4909">
                  <c:v>0.22173999999999999</c:v>
                </c:pt>
                <c:pt idx="4910">
                  <c:v>0.23319000000000001</c:v>
                </c:pt>
                <c:pt idx="4911">
                  <c:v>0.25812499999999999</c:v>
                </c:pt>
                <c:pt idx="4912">
                  <c:v>0.280665</c:v>
                </c:pt>
                <c:pt idx="4913">
                  <c:v>0.19888499999999998</c:v>
                </c:pt>
                <c:pt idx="4914">
                  <c:v>0.22111999999999998</c:v>
                </c:pt>
                <c:pt idx="4915">
                  <c:v>0.18340499999999998</c:v>
                </c:pt>
                <c:pt idx="4916">
                  <c:v>0.21996500000000002</c:v>
                </c:pt>
                <c:pt idx="4917">
                  <c:v>0.23680499999999999</c:v>
                </c:pt>
                <c:pt idx="4918">
                  <c:v>0.28905000000000003</c:v>
                </c:pt>
                <c:pt idx="4919">
                  <c:v>0.17802499999999999</c:v>
                </c:pt>
                <c:pt idx="4920">
                  <c:v>0.20982499999999998</c:v>
                </c:pt>
                <c:pt idx="4921">
                  <c:v>0.184335</c:v>
                </c:pt>
                <c:pt idx="4922">
                  <c:v>0.22916500000000001</c:v>
                </c:pt>
                <c:pt idx="4923">
                  <c:v>0.22677999999999998</c:v>
                </c:pt>
                <c:pt idx="4924">
                  <c:v>0.21460000000000001</c:v>
                </c:pt>
                <c:pt idx="4925">
                  <c:v>0.16591499999999998</c:v>
                </c:pt>
                <c:pt idx="4926">
                  <c:v>0.18601499999999999</c:v>
                </c:pt>
                <c:pt idx="4927">
                  <c:v>0.21759000000000001</c:v>
                </c:pt>
                <c:pt idx="4928">
                  <c:v>0.223245</c:v>
                </c:pt>
                <c:pt idx="4929">
                  <c:v>0.24050500000000002</c:v>
                </c:pt>
                <c:pt idx="4930">
                  <c:v>0.32230500000000001</c:v>
                </c:pt>
                <c:pt idx="4931">
                  <c:v>0.18648500000000001</c:v>
                </c:pt>
                <c:pt idx="4932">
                  <c:v>0.20378000000000002</c:v>
                </c:pt>
                <c:pt idx="4933">
                  <c:v>0.20951500000000001</c:v>
                </c:pt>
                <c:pt idx="4934">
                  <c:v>0.27214499999999997</c:v>
                </c:pt>
                <c:pt idx="4935">
                  <c:v>0.27990999999999999</c:v>
                </c:pt>
                <c:pt idx="4936">
                  <c:v>0.33155500000000004</c:v>
                </c:pt>
                <c:pt idx="4937">
                  <c:v>0.26998500000000003</c:v>
                </c:pt>
                <c:pt idx="4938">
                  <c:v>0.35691000000000001</c:v>
                </c:pt>
                <c:pt idx="4939">
                  <c:v>0.26539999999999997</c:v>
                </c:pt>
                <c:pt idx="4940">
                  <c:v>0.30319499999999999</c:v>
                </c:pt>
                <c:pt idx="4941">
                  <c:v>0.32042000000000004</c:v>
                </c:pt>
                <c:pt idx="4942">
                  <c:v>0.30444000000000004</c:v>
                </c:pt>
                <c:pt idx="4943">
                  <c:v>0.20020500000000002</c:v>
                </c:pt>
                <c:pt idx="4944">
                  <c:v>0.311255</c:v>
                </c:pt>
                <c:pt idx="4945">
                  <c:v>0.29423500000000002</c:v>
                </c:pt>
                <c:pt idx="4946">
                  <c:v>0.33674500000000002</c:v>
                </c:pt>
                <c:pt idx="4947">
                  <c:v>0.34497</c:v>
                </c:pt>
                <c:pt idx="4948">
                  <c:v>0.42854500000000001</c:v>
                </c:pt>
                <c:pt idx="4949">
                  <c:v>0.25067</c:v>
                </c:pt>
                <c:pt idx="4950">
                  <c:v>0.30769999999999997</c:v>
                </c:pt>
                <c:pt idx="4951">
                  <c:v>0.22479499999999999</c:v>
                </c:pt>
                <c:pt idx="4952">
                  <c:v>0.317635</c:v>
                </c:pt>
                <c:pt idx="4953">
                  <c:v>0.36609999999999998</c:v>
                </c:pt>
                <c:pt idx="4954">
                  <c:v>0.44705</c:v>
                </c:pt>
                <c:pt idx="4955">
                  <c:v>0.21951999999999999</c:v>
                </c:pt>
                <c:pt idx="4956">
                  <c:v>0.32345000000000002</c:v>
                </c:pt>
                <c:pt idx="4957">
                  <c:v>0.22521999999999998</c:v>
                </c:pt>
                <c:pt idx="4958">
                  <c:v>0.31752999999999998</c:v>
                </c:pt>
                <c:pt idx="4959">
                  <c:v>0.31056499999999998</c:v>
                </c:pt>
                <c:pt idx="4960">
                  <c:v>0.32865</c:v>
                </c:pt>
                <c:pt idx="4961">
                  <c:v>0.29161999999999999</c:v>
                </c:pt>
                <c:pt idx="4962">
                  <c:v>0.37020500000000001</c:v>
                </c:pt>
                <c:pt idx="4963">
                  <c:v>0.55689500000000003</c:v>
                </c:pt>
                <c:pt idx="4964">
                  <c:v>0.57174000000000003</c:v>
                </c:pt>
                <c:pt idx="4965">
                  <c:v>0.65210499999999993</c:v>
                </c:pt>
                <c:pt idx="4966">
                  <c:v>0.79257500000000003</c:v>
                </c:pt>
                <c:pt idx="4967">
                  <c:v>0.328235</c:v>
                </c:pt>
                <c:pt idx="4968">
                  <c:v>0.49703999999999998</c:v>
                </c:pt>
                <c:pt idx="4969">
                  <c:v>0.55518999999999996</c:v>
                </c:pt>
                <c:pt idx="4970">
                  <c:v>0.708005</c:v>
                </c:pt>
                <c:pt idx="4971">
                  <c:v>0.72997999999999996</c:v>
                </c:pt>
                <c:pt idx="4972">
                  <c:v>0.79197499999999998</c:v>
                </c:pt>
                <c:pt idx="4973">
                  <c:v>0.57665999999999995</c:v>
                </c:pt>
                <c:pt idx="4974">
                  <c:v>0.73632999999999993</c:v>
                </c:pt>
                <c:pt idx="4975">
                  <c:v>0.63536000000000004</c:v>
                </c:pt>
                <c:pt idx="4976">
                  <c:v>0.73307500000000003</c:v>
                </c:pt>
                <c:pt idx="4977">
                  <c:v>0.79047000000000001</c:v>
                </c:pt>
                <c:pt idx="4978">
                  <c:v>0.80417500000000008</c:v>
                </c:pt>
                <c:pt idx="4979">
                  <c:v>0.42951</c:v>
                </c:pt>
                <c:pt idx="4980">
                  <c:v>0.75575499999999995</c:v>
                </c:pt>
                <c:pt idx="4981">
                  <c:v>0.70839999999999992</c:v>
                </c:pt>
                <c:pt idx="4982">
                  <c:v>0.83384499999999995</c:v>
                </c:pt>
                <c:pt idx="4983">
                  <c:v>0.80710499999999996</c:v>
                </c:pt>
                <c:pt idx="4984">
                  <c:v>0.86708499999999999</c:v>
                </c:pt>
                <c:pt idx="4985">
                  <c:v>0.50911000000000006</c:v>
                </c:pt>
                <c:pt idx="4986">
                  <c:v>0.71610499999999999</c:v>
                </c:pt>
                <c:pt idx="4987">
                  <c:v>0.48036500000000004</c:v>
                </c:pt>
                <c:pt idx="4988">
                  <c:v>0.76016499999999998</c:v>
                </c:pt>
                <c:pt idx="4989">
                  <c:v>0.82954499999999998</c:v>
                </c:pt>
                <c:pt idx="4990">
                  <c:v>0.86397000000000002</c:v>
                </c:pt>
                <c:pt idx="4991">
                  <c:v>0.44671499999999997</c:v>
                </c:pt>
                <c:pt idx="4992">
                  <c:v>0.72760500000000006</c:v>
                </c:pt>
                <c:pt idx="4993">
                  <c:v>0.50788</c:v>
                </c:pt>
                <c:pt idx="4994">
                  <c:v>0.71772999999999998</c:v>
                </c:pt>
                <c:pt idx="4995">
                  <c:v>0.72760999999999998</c:v>
                </c:pt>
                <c:pt idx="4996">
                  <c:v>0.72211500000000006</c:v>
                </c:pt>
                <c:pt idx="4997">
                  <c:v>0.22841</c:v>
                </c:pt>
                <c:pt idx="4998">
                  <c:v>0.23256499999999999</c:v>
                </c:pt>
                <c:pt idx="4999">
                  <c:v>0.22980499999999998</c:v>
                </c:pt>
                <c:pt idx="5000">
                  <c:v>0.23233500000000001</c:v>
                </c:pt>
                <c:pt idx="5001">
                  <c:v>0.23174</c:v>
                </c:pt>
                <c:pt idx="5002">
                  <c:v>0.23560500000000001</c:v>
                </c:pt>
                <c:pt idx="5003">
                  <c:v>0.23811499999999999</c:v>
                </c:pt>
                <c:pt idx="5004">
                  <c:v>0.2349</c:v>
                </c:pt>
                <c:pt idx="5005">
                  <c:v>0.22245999999999999</c:v>
                </c:pt>
                <c:pt idx="5006">
                  <c:v>0.23688999999999999</c:v>
                </c:pt>
                <c:pt idx="5007">
                  <c:v>0.24131</c:v>
                </c:pt>
                <c:pt idx="5008">
                  <c:v>0.24482999999999999</c:v>
                </c:pt>
                <c:pt idx="5009">
                  <c:v>0.23589499999999999</c:v>
                </c:pt>
                <c:pt idx="5010">
                  <c:v>0.22510999999999998</c:v>
                </c:pt>
                <c:pt idx="5011">
                  <c:v>0.23618500000000001</c:v>
                </c:pt>
                <c:pt idx="5012">
                  <c:v>0.23179</c:v>
                </c:pt>
                <c:pt idx="5013">
                  <c:v>0.23512</c:v>
                </c:pt>
                <c:pt idx="5014">
                  <c:v>0.21804499999999999</c:v>
                </c:pt>
                <c:pt idx="5015">
                  <c:v>0.22867999999999999</c:v>
                </c:pt>
                <c:pt idx="5016">
                  <c:v>0.23816499999999999</c:v>
                </c:pt>
                <c:pt idx="5017">
                  <c:v>0.22536499999999998</c:v>
                </c:pt>
                <c:pt idx="5018">
                  <c:v>0.23438999999999999</c:v>
                </c:pt>
                <c:pt idx="5019">
                  <c:v>0.23316500000000001</c:v>
                </c:pt>
                <c:pt idx="5020">
                  <c:v>0.230045</c:v>
                </c:pt>
                <c:pt idx="5021">
                  <c:v>0.23607</c:v>
                </c:pt>
                <c:pt idx="5022">
                  <c:v>0.231625</c:v>
                </c:pt>
                <c:pt idx="5023">
                  <c:v>0.21673999999999999</c:v>
                </c:pt>
                <c:pt idx="5024">
                  <c:v>0.22187499999999999</c:v>
                </c:pt>
                <c:pt idx="5025">
                  <c:v>0.22910000000000003</c:v>
                </c:pt>
                <c:pt idx="5026">
                  <c:v>0.22091</c:v>
                </c:pt>
                <c:pt idx="5027">
                  <c:v>0.22201500000000002</c:v>
                </c:pt>
                <c:pt idx="5028">
                  <c:v>0.22027999999999998</c:v>
                </c:pt>
                <c:pt idx="5029">
                  <c:v>0.22442999999999999</c:v>
                </c:pt>
                <c:pt idx="5030">
                  <c:v>0.23331499999999999</c:v>
                </c:pt>
                <c:pt idx="5031">
                  <c:v>0.22676000000000002</c:v>
                </c:pt>
                <c:pt idx="5032">
                  <c:v>0.243085</c:v>
                </c:pt>
                <c:pt idx="5033">
                  <c:v>0.19239499999999998</c:v>
                </c:pt>
                <c:pt idx="5034">
                  <c:v>0.198465</c:v>
                </c:pt>
                <c:pt idx="5035">
                  <c:v>0.218415</c:v>
                </c:pt>
                <c:pt idx="5036">
                  <c:v>0.19869999999999999</c:v>
                </c:pt>
                <c:pt idx="5037">
                  <c:v>0.199545</c:v>
                </c:pt>
                <c:pt idx="5038">
                  <c:v>0.20292500000000002</c:v>
                </c:pt>
                <c:pt idx="5039">
                  <c:v>0.21557999999999999</c:v>
                </c:pt>
                <c:pt idx="5040">
                  <c:v>0.21865000000000001</c:v>
                </c:pt>
                <c:pt idx="5041">
                  <c:v>0.20396500000000001</c:v>
                </c:pt>
                <c:pt idx="5042">
                  <c:v>0.220665</c:v>
                </c:pt>
                <c:pt idx="5043">
                  <c:v>0.20921499999999998</c:v>
                </c:pt>
                <c:pt idx="5044">
                  <c:v>0.19721</c:v>
                </c:pt>
                <c:pt idx="5045">
                  <c:v>0.19628000000000001</c:v>
                </c:pt>
                <c:pt idx="5046">
                  <c:v>0.21333000000000002</c:v>
                </c:pt>
                <c:pt idx="5047">
                  <c:v>0.21010499999999999</c:v>
                </c:pt>
                <c:pt idx="5048">
                  <c:v>0.2</c:v>
                </c:pt>
                <c:pt idx="5049">
                  <c:v>0.20222999999999999</c:v>
                </c:pt>
                <c:pt idx="5050">
                  <c:v>0.20551</c:v>
                </c:pt>
                <c:pt idx="5051">
                  <c:v>0.20865500000000001</c:v>
                </c:pt>
                <c:pt idx="5052">
                  <c:v>0.20866499999999999</c:v>
                </c:pt>
                <c:pt idx="5053">
                  <c:v>0.20484000000000002</c:v>
                </c:pt>
                <c:pt idx="5054">
                  <c:v>0.209645</c:v>
                </c:pt>
                <c:pt idx="5055">
                  <c:v>0.21682999999999999</c:v>
                </c:pt>
                <c:pt idx="5056">
                  <c:v>0.2089</c:v>
                </c:pt>
                <c:pt idx="5057">
                  <c:v>0.213195</c:v>
                </c:pt>
                <c:pt idx="5058">
                  <c:v>0.19405</c:v>
                </c:pt>
                <c:pt idx="5059">
                  <c:v>0.19715500000000002</c:v>
                </c:pt>
                <c:pt idx="5060">
                  <c:v>0.21137499999999998</c:v>
                </c:pt>
                <c:pt idx="5061">
                  <c:v>0.19729000000000002</c:v>
                </c:pt>
                <c:pt idx="5062">
                  <c:v>0.20113500000000001</c:v>
                </c:pt>
                <c:pt idx="5063">
                  <c:v>0.20285999999999998</c:v>
                </c:pt>
                <c:pt idx="5064">
                  <c:v>0.19115499999999999</c:v>
                </c:pt>
                <c:pt idx="5065">
                  <c:v>0.201705</c:v>
                </c:pt>
                <c:pt idx="5066">
                  <c:v>0.19839000000000001</c:v>
                </c:pt>
                <c:pt idx="5067">
                  <c:v>0.19706000000000001</c:v>
                </c:pt>
                <c:pt idx="5068">
                  <c:v>0.20157</c:v>
                </c:pt>
                <c:pt idx="5069">
                  <c:v>0.34912500000000002</c:v>
                </c:pt>
                <c:pt idx="5070">
                  <c:v>0.33513499999999996</c:v>
                </c:pt>
                <c:pt idx="5071">
                  <c:v>0.34521999999999997</c:v>
                </c:pt>
                <c:pt idx="5072">
                  <c:v>0.36209999999999998</c:v>
                </c:pt>
                <c:pt idx="5073">
                  <c:v>0.34135499999999996</c:v>
                </c:pt>
                <c:pt idx="5074">
                  <c:v>0.32727000000000001</c:v>
                </c:pt>
                <c:pt idx="5075">
                  <c:v>0.34345999999999999</c:v>
                </c:pt>
                <c:pt idx="5076">
                  <c:v>0.34481499999999998</c:v>
                </c:pt>
                <c:pt idx="5077">
                  <c:v>0.32908499999999996</c:v>
                </c:pt>
                <c:pt idx="5078">
                  <c:v>0.33598499999999998</c:v>
                </c:pt>
                <c:pt idx="5079">
                  <c:v>0.36087000000000002</c:v>
                </c:pt>
                <c:pt idx="5080">
                  <c:v>0.36854500000000001</c:v>
                </c:pt>
                <c:pt idx="5081">
                  <c:v>0.34582499999999999</c:v>
                </c:pt>
                <c:pt idx="5082">
                  <c:v>0.32189999999999996</c:v>
                </c:pt>
                <c:pt idx="5083">
                  <c:v>0.31908999999999998</c:v>
                </c:pt>
                <c:pt idx="5084">
                  <c:v>0.34928999999999999</c:v>
                </c:pt>
                <c:pt idx="5085">
                  <c:v>0.35576000000000002</c:v>
                </c:pt>
                <c:pt idx="5086">
                  <c:v>0.313855</c:v>
                </c:pt>
                <c:pt idx="5087">
                  <c:v>0.33430000000000004</c:v>
                </c:pt>
                <c:pt idx="5088">
                  <c:v>0.348935</c:v>
                </c:pt>
                <c:pt idx="5089">
                  <c:v>0.32197999999999999</c:v>
                </c:pt>
                <c:pt idx="5090">
                  <c:v>0.34333999999999998</c:v>
                </c:pt>
                <c:pt idx="5091">
                  <c:v>0.32865</c:v>
                </c:pt>
                <c:pt idx="5092">
                  <c:v>0.31526500000000002</c:v>
                </c:pt>
                <c:pt idx="5093">
                  <c:v>0.32597999999999999</c:v>
                </c:pt>
                <c:pt idx="5094">
                  <c:v>0.31448500000000001</c:v>
                </c:pt>
                <c:pt idx="5095">
                  <c:v>0.32008000000000003</c:v>
                </c:pt>
                <c:pt idx="5096">
                  <c:v>0.31938500000000003</c:v>
                </c:pt>
                <c:pt idx="5097">
                  <c:v>0.34379499999999996</c:v>
                </c:pt>
                <c:pt idx="5098">
                  <c:v>0.321905</c:v>
                </c:pt>
                <c:pt idx="5099">
                  <c:v>0.327625</c:v>
                </c:pt>
                <c:pt idx="5100">
                  <c:v>0.317465</c:v>
                </c:pt>
                <c:pt idx="5101">
                  <c:v>0.32987</c:v>
                </c:pt>
                <c:pt idx="5102">
                  <c:v>0.32514999999999999</c:v>
                </c:pt>
                <c:pt idx="5103">
                  <c:v>0.31093999999999999</c:v>
                </c:pt>
                <c:pt idx="5104">
                  <c:v>0.33002500000000001</c:v>
                </c:pt>
                <c:pt idx="5105">
                  <c:v>0.24201500000000001</c:v>
                </c:pt>
                <c:pt idx="5106">
                  <c:v>0.27548</c:v>
                </c:pt>
                <c:pt idx="5107">
                  <c:v>0.32289000000000001</c:v>
                </c:pt>
                <c:pt idx="5108">
                  <c:v>0.26368999999999998</c:v>
                </c:pt>
                <c:pt idx="5109">
                  <c:v>0.25554500000000002</c:v>
                </c:pt>
                <c:pt idx="5110">
                  <c:v>0.29677500000000001</c:v>
                </c:pt>
                <c:pt idx="5111">
                  <c:v>0.31708500000000001</c:v>
                </c:pt>
                <c:pt idx="5112">
                  <c:v>0.33481</c:v>
                </c:pt>
                <c:pt idx="5113">
                  <c:v>0.30481999999999998</c:v>
                </c:pt>
                <c:pt idx="5114">
                  <c:v>0.32684999999999997</c:v>
                </c:pt>
                <c:pt idx="5115">
                  <c:v>0.29502499999999998</c:v>
                </c:pt>
                <c:pt idx="5116">
                  <c:v>0.28566000000000003</c:v>
                </c:pt>
                <c:pt idx="5117">
                  <c:v>0.27431499999999998</c:v>
                </c:pt>
                <c:pt idx="5118">
                  <c:v>0.30635999999999997</c:v>
                </c:pt>
                <c:pt idx="5119">
                  <c:v>0.28956999999999999</c:v>
                </c:pt>
                <c:pt idx="5120">
                  <c:v>0.26346000000000003</c:v>
                </c:pt>
                <c:pt idx="5121">
                  <c:v>0.27856999999999998</c:v>
                </c:pt>
                <c:pt idx="5122">
                  <c:v>0.27597000000000005</c:v>
                </c:pt>
                <c:pt idx="5123">
                  <c:v>0.29547000000000001</c:v>
                </c:pt>
                <c:pt idx="5124">
                  <c:v>0.28020499999999998</c:v>
                </c:pt>
                <c:pt idx="5125">
                  <c:v>0.29200999999999999</c:v>
                </c:pt>
                <c:pt idx="5126">
                  <c:v>0.27587499999999998</c:v>
                </c:pt>
                <c:pt idx="5127">
                  <c:v>0.30025499999999999</c:v>
                </c:pt>
                <c:pt idx="5128">
                  <c:v>0.28459000000000001</c:v>
                </c:pt>
                <c:pt idx="5129">
                  <c:v>0.27799499999999999</c:v>
                </c:pt>
                <c:pt idx="5130">
                  <c:v>0.25583999999999996</c:v>
                </c:pt>
                <c:pt idx="5131">
                  <c:v>0.26777000000000001</c:v>
                </c:pt>
                <c:pt idx="5132">
                  <c:v>0.25503500000000001</c:v>
                </c:pt>
                <c:pt idx="5133">
                  <c:v>0.26736000000000004</c:v>
                </c:pt>
                <c:pt idx="5134">
                  <c:v>0.27858499999999997</c:v>
                </c:pt>
                <c:pt idx="5135">
                  <c:v>0.25328000000000001</c:v>
                </c:pt>
                <c:pt idx="5136">
                  <c:v>0.25812999999999997</c:v>
                </c:pt>
                <c:pt idx="5137">
                  <c:v>0.26266</c:v>
                </c:pt>
                <c:pt idx="5138">
                  <c:v>0.26290999999999998</c:v>
                </c:pt>
                <c:pt idx="5139">
                  <c:v>0.26626499999999997</c:v>
                </c:pt>
                <c:pt idx="5140">
                  <c:v>0.2626</c:v>
                </c:pt>
                <c:pt idx="5141">
                  <c:v>0.50870499999999996</c:v>
                </c:pt>
                <c:pt idx="5142">
                  <c:v>0.43443999999999999</c:v>
                </c:pt>
                <c:pt idx="5143">
                  <c:v>0.49817</c:v>
                </c:pt>
                <c:pt idx="5144">
                  <c:v>0.58543000000000001</c:v>
                </c:pt>
                <c:pt idx="5145">
                  <c:v>0.40034999999999998</c:v>
                </c:pt>
                <c:pt idx="5146">
                  <c:v>0.43993499999999996</c:v>
                </c:pt>
                <c:pt idx="5147">
                  <c:v>0.43703500000000001</c:v>
                </c:pt>
                <c:pt idx="5148">
                  <c:v>0.45721999999999996</c:v>
                </c:pt>
                <c:pt idx="5149">
                  <c:v>0.47260000000000002</c:v>
                </c:pt>
                <c:pt idx="5150">
                  <c:v>0.40659000000000001</c:v>
                </c:pt>
                <c:pt idx="5151">
                  <c:v>0.60733999999999999</c:v>
                </c:pt>
                <c:pt idx="5152">
                  <c:v>0.49141000000000001</c:v>
                </c:pt>
                <c:pt idx="5153">
                  <c:v>0.42993000000000003</c:v>
                </c:pt>
                <c:pt idx="5154">
                  <c:v>0.36034500000000003</c:v>
                </c:pt>
                <c:pt idx="5155">
                  <c:v>0.36940499999999998</c:v>
                </c:pt>
                <c:pt idx="5156">
                  <c:v>0.44456000000000001</c:v>
                </c:pt>
                <c:pt idx="5157">
                  <c:v>0.39922999999999997</c:v>
                </c:pt>
                <c:pt idx="5158">
                  <c:v>0.31917000000000001</c:v>
                </c:pt>
                <c:pt idx="5159">
                  <c:v>0.54800000000000004</c:v>
                </c:pt>
                <c:pt idx="5160">
                  <c:v>0.37595000000000001</c:v>
                </c:pt>
                <c:pt idx="5161">
                  <c:v>0.43510499999999996</c:v>
                </c:pt>
                <c:pt idx="5162">
                  <c:v>0.40739500000000001</c:v>
                </c:pt>
                <c:pt idx="5163">
                  <c:v>0.37629500000000005</c:v>
                </c:pt>
                <c:pt idx="5164">
                  <c:v>0.44478499999999999</c:v>
                </c:pt>
                <c:pt idx="5165">
                  <c:v>0.36417500000000003</c:v>
                </c:pt>
                <c:pt idx="5166">
                  <c:v>0.33524999999999999</c:v>
                </c:pt>
                <c:pt idx="5167">
                  <c:v>0.428425</c:v>
                </c:pt>
                <c:pt idx="5168">
                  <c:v>0.43715999999999999</c:v>
                </c:pt>
                <c:pt idx="5169">
                  <c:v>0.46045999999999998</c:v>
                </c:pt>
                <c:pt idx="5170">
                  <c:v>0.40809000000000001</c:v>
                </c:pt>
                <c:pt idx="5171">
                  <c:v>0.47482999999999997</c:v>
                </c:pt>
                <c:pt idx="5172">
                  <c:v>0.31750499999999998</c:v>
                </c:pt>
                <c:pt idx="5173">
                  <c:v>0.38689499999999999</c:v>
                </c:pt>
                <c:pt idx="5174">
                  <c:v>0.41972500000000001</c:v>
                </c:pt>
                <c:pt idx="5175">
                  <c:v>0.37272499999999997</c:v>
                </c:pt>
                <c:pt idx="5176">
                  <c:v>0.31544499999999998</c:v>
                </c:pt>
                <c:pt idx="5177">
                  <c:v>0.23896000000000001</c:v>
                </c:pt>
                <c:pt idx="5178">
                  <c:v>0.28102500000000002</c:v>
                </c:pt>
                <c:pt idx="5179">
                  <c:v>0.31774999999999998</c:v>
                </c:pt>
                <c:pt idx="5180">
                  <c:v>0.29483000000000004</c:v>
                </c:pt>
                <c:pt idx="5181">
                  <c:v>0.25179000000000001</c:v>
                </c:pt>
                <c:pt idx="5182">
                  <c:v>0.31754499999999997</c:v>
                </c:pt>
                <c:pt idx="5183">
                  <c:v>0.32113000000000003</c:v>
                </c:pt>
                <c:pt idx="5184">
                  <c:v>0.36741499999999999</c:v>
                </c:pt>
                <c:pt idx="5185">
                  <c:v>0.30955999999999995</c:v>
                </c:pt>
                <c:pt idx="5186">
                  <c:v>0.38072</c:v>
                </c:pt>
                <c:pt idx="5187">
                  <c:v>0.34887999999999997</c:v>
                </c:pt>
                <c:pt idx="5188">
                  <c:v>0.31118999999999997</c:v>
                </c:pt>
                <c:pt idx="5189">
                  <c:v>0.30283000000000004</c:v>
                </c:pt>
                <c:pt idx="5190">
                  <c:v>0.36043500000000001</c:v>
                </c:pt>
                <c:pt idx="5191">
                  <c:v>0.299655</c:v>
                </c:pt>
                <c:pt idx="5192">
                  <c:v>0.23351</c:v>
                </c:pt>
                <c:pt idx="5193">
                  <c:v>0.33493000000000001</c:v>
                </c:pt>
                <c:pt idx="5194">
                  <c:v>0.25284000000000001</c:v>
                </c:pt>
                <c:pt idx="5195">
                  <c:v>0.34885500000000003</c:v>
                </c:pt>
                <c:pt idx="5196">
                  <c:v>0.34408499999999997</c:v>
                </c:pt>
                <c:pt idx="5197">
                  <c:v>0.30119499999999999</c:v>
                </c:pt>
                <c:pt idx="5198">
                  <c:v>0.37070500000000001</c:v>
                </c:pt>
                <c:pt idx="5199">
                  <c:v>0.35452</c:v>
                </c:pt>
                <c:pt idx="5200">
                  <c:v>0.35565000000000002</c:v>
                </c:pt>
                <c:pt idx="5201">
                  <c:v>0.36970999999999998</c:v>
                </c:pt>
                <c:pt idx="5202">
                  <c:v>0.36643499999999996</c:v>
                </c:pt>
                <c:pt idx="5203">
                  <c:v>0.254965</c:v>
                </c:pt>
                <c:pt idx="5204">
                  <c:v>0.29152</c:v>
                </c:pt>
                <c:pt idx="5205">
                  <c:v>0.36780999999999997</c:v>
                </c:pt>
                <c:pt idx="5206">
                  <c:v>0.320135</c:v>
                </c:pt>
                <c:pt idx="5207">
                  <c:v>0.33952000000000004</c:v>
                </c:pt>
                <c:pt idx="5208">
                  <c:v>0.30446499999999999</c:v>
                </c:pt>
                <c:pt idx="5209">
                  <c:v>0.35636500000000004</c:v>
                </c:pt>
                <c:pt idx="5210">
                  <c:v>0.26119499999999995</c:v>
                </c:pt>
                <c:pt idx="5211">
                  <c:v>0.35487000000000002</c:v>
                </c:pt>
                <c:pt idx="5212">
                  <c:v>0.25539500000000004</c:v>
                </c:pt>
                <c:pt idx="5213">
                  <c:v>0.83545000000000003</c:v>
                </c:pt>
                <c:pt idx="5214">
                  <c:v>0.82432499999999997</c:v>
                </c:pt>
                <c:pt idx="5215">
                  <c:v>0.84167999999999998</c:v>
                </c:pt>
                <c:pt idx="5216">
                  <c:v>0.84749999999999992</c:v>
                </c:pt>
                <c:pt idx="5217">
                  <c:v>0.83041999999999994</c:v>
                </c:pt>
                <c:pt idx="5218">
                  <c:v>0.82708000000000004</c:v>
                </c:pt>
                <c:pt idx="5219">
                  <c:v>0.83663500000000002</c:v>
                </c:pt>
                <c:pt idx="5220">
                  <c:v>0.85497000000000001</c:v>
                </c:pt>
                <c:pt idx="5221">
                  <c:v>0.83675999999999995</c:v>
                </c:pt>
                <c:pt idx="5222">
                  <c:v>0.84838999999999998</c:v>
                </c:pt>
                <c:pt idx="5223">
                  <c:v>0.85369000000000006</c:v>
                </c:pt>
                <c:pt idx="5224">
                  <c:v>0.85577999999999999</c:v>
                </c:pt>
                <c:pt idx="5225">
                  <c:v>0.83366499999999999</c:v>
                </c:pt>
                <c:pt idx="5226">
                  <c:v>0.86345000000000005</c:v>
                </c:pt>
                <c:pt idx="5227">
                  <c:v>0.80135500000000004</c:v>
                </c:pt>
                <c:pt idx="5228">
                  <c:v>0.86318499999999998</c:v>
                </c:pt>
                <c:pt idx="5229">
                  <c:v>0.85817999999999994</c:v>
                </c:pt>
                <c:pt idx="5230">
                  <c:v>0.78647500000000004</c:v>
                </c:pt>
                <c:pt idx="5231">
                  <c:v>0.85990500000000003</c:v>
                </c:pt>
                <c:pt idx="5232">
                  <c:v>0.85949500000000001</c:v>
                </c:pt>
                <c:pt idx="5233">
                  <c:v>0.86145000000000005</c:v>
                </c:pt>
                <c:pt idx="5234">
                  <c:v>0.80154000000000003</c:v>
                </c:pt>
                <c:pt idx="5235">
                  <c:v>0.85471000000000008</c:v>
                </c:pt>
                <c:pt idx="5236">
                  <c:v>0.81798499999999996</c:v>
                </c:pt>
                <c:pt idx="5237">
                  <c:v>0.77854000000000001</c:v>
                </c:pt>
                <c:pt idx="5238">
                  <c:v>0.67774500000000004</c:v>
                </c:pt>
                <c:pt idx="5239">
                  <c:v>0.8548</c:v>
                </c:pt>
                <c:pt idx="5240">
                  <c:v>0.859595</c:v>
                </c:pt>
                <c:pt idx="5241">
                  <c:v>0.86846000000000001</c:v>
                </c:pt>
                <c:pt idx="5242">
                  <c:v>0.85975999999999997</c:v>
                </c:pt>
                <c:pt idx="5243">
                  <c:v>0.86004499999999995</c:v>
                </c:pt>
                <c:pt idx="5244">
                  <c:v>0.76782499999999998</c:v>
                </c:pt>
                <c:pt idx="5245">
                  <c:v>0.84288999999999992</c:v>
                </c:pt>
                <c:pt idx="5246">
                  <c:v>0.85530499999999998</c:v>
                </c:pt>
                <c:pt idx="5247">
                  <c:v>0.77952500000000002</c:v>
                </c:pt>
                <c:pt idx="5248">
                  <c:v>0.77415500000000004</c:v>
                </c:pt>
                <c:pt idx="5249">
                  <c:v>0.82524500000000001</c:v>
                </c:pt>
                <c:pt idx="5250">
                  <c:v>0.81976499999999997</c:v>
                </c:pt>
                <c:pt idx="5251">
                  <c:v>0.86177499999999996</c:v>
                </c:pt>
                <c:pt idx="5252">
                  <c:v>0.82763500000000001</c:v>
                </c:pt>
                <c:pt idx="5253">
                  <c:v>0.83055999999999996</c:v>
                </c:pt>
                <c:pt idx="5254">
                  <c:v>0.84234999999999993</c:v>
                </c:pt>
                <c:pt idx="5255">
                  <c:v>0.85132000000000008</c:v>
                </c:pt>
                <c:pt idx="5256">
                  <c:v>0.85709999999999997</c:v>
                </c:pt>
                <c:pt idx="5257">
                  <c:v>0.82318500000000006</c:v>
                </c:pt>
                <c:pt idx="5258">
                  <c:v>0.85101000000000004</c:v>
                </c:pt>
                <c:pt idx="5259">
                  <c:v>0.83783999999999992</c:v>
                </c:pt>
                <c:pt idx="5260">
                  <c:v>0.82140999999999997</c:v>
                </c:pt>
                <c:pt idx="5261">
                  <c:v>0.76629999999999998</c:v>
                </c:pt>
                <c:pt idx="5262">
                  <c:v>0.85047500000000009</c:v>
                </c:pt>
                <c:pt idx="5263">
                  <c:v>0.84508000000000005</c:v>
                </c:pt>
                <c:pt idx="5264">
                  <c:v>0.64164500000000002</c:v>
                </c:pt>
                <c:pt idx="5265">
                  <c:v>0.84764499999999998</c:v>
                </c:pt>
                <c:pt idx="5266">
                  <c:v>0.75898500000000002</c:v>
                </c:pt>
                <c:pt idx="5267">
                  <c:v>0.85142000000000007</c:v>
                </c:pt>
                <c:pt idx="5268">
                  <c:v>0.82845999999999997</c:v>
                </c:pt>
                <c:pt idx="5269">
                  <c:v>0.83938999999999997</c:v>
                </c:pt>
                <c:pt idx="5270">
                  <c:v>0.84402500000000003</c:v>
                </c:pt>
                <c:pt idx="5271">
                  <c:v>0.8598349999999999</c:v>
                </c:pt>
                <c:pt idx="5272">
                  <c:v>0.8232250000000001</c:v>
                </c:pt>
                <c:pt idx="5273">
                  <c:v>0.85742499999999999</c:v>
                </c:pt>
                <c:pt idx="5274">
                  <c:v>0.84652499999999997</c:v>
                </c:pt>
                <c:pt idx="5275">
                  <c:v>0.74648500000000007</c:v>
                </c:pt>
                <c:pt idx="5276">
                  <c:v>0.76612000000000002</c:v>
                </c:pt>
                <c:pt idx="5277">
                  <c:v>0.77654000000000001</c:v>
                </c:pt>
                <c:pt idx="5278">
                  <c:v>0.84345999999999999</c:v>
                </c:pt>
                <c:pt idx="5279">
                  <c:v>0.80057</c:v>
                </c:pt>
                <c:pt idx="5280">
                  <c:v>0.8406849999999999</c:v>
                </c:pt>
                <c:pt idx="5281">
                  <c:v>0.82597999999999994</c:v>
                </c:pt>
                <c:pt idx="5282">
                  <c:v>0.77858000000000005</c:v>
                </c:pt>
                <c:pt idx="5283">
                  <c:v>0.74599499999999996</c:v>
                </c:pt>
                <c:pt idx="5284">
                  <c:v>0.77171000000000001</c:v>
                </c:pt>
              </c:numCache>
            </c:numRef>
          </c:yVal>
          <c:smooth val="0"/>
        </c:ser>
        <c:ser>
          <c:idx val="1"/>
          <c:order val="1"/>
          <c:tx>
            <c:v>Wheat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Sheet1!$D$2:$D$4190</c:f>
              <c:numCache>
                <c:formatCode>0.000</c:formatCode>
                <c:ptCount val="4189"/>
                <c:pt idx="0">
                  <c:v>0.3119130885811342</c:v>
                </c:pt>
                <c:pt idx="1">
                  <c:v>0.32657822303858153</c:v>
                </c:pt>
                <c:pt idx="2">
                  <c:v>0.33903873688785269</c:v>
                </c:pt>
                <c:pt idx="3">
                  <c:v>0.33742780522230065</c:v>
                </c:pt>
                <c:pt idx="4">
                  <c:v>0.28373564846623289</c:v>
                </c:pt>
                <c:pt idx="5">
                  <c:v>0.29376051368785394</c:v>
                </c:pt>
                <c:pt idx="6">
                  <c:v>0.28799274328948216</c:v>
                </c:pt>
                <c:pt idx="7">
                  <c:v>0.29323233565992352</c:v>
                </c:pt>
                <c:pt idx="8">
                  <c:v>0.28605407223366874</c:v>
                </c:pt>
                <c:pt idx="9">
                  <c:v>0.33981920569672819</c:v>
                </c:pt>
                <c:pt idx="10">
                  <c:v>0.38239142338267551</c:v>
                </c:pt>
                <c:pt idx="11">
                  <c:v>0.34203086398886445</c:v>
                </c:pt>
                <c:pt idx="12">
                  <c:v>0.37637029156816382</c:v>
                </c:pt>
                <c:pt idx="13">
                  <c:v>0.2206284143763213</c:v>
                </c:pt>
                <c:pt idx="14">
                  <c:v>0.36765761899064825</c:v>
                </c:pt>
                <c:pt idx="15">
                  <c:v>0.25544158345789741</c:v>
                </c:pt>
                <c:pt idx="16">
                  <c:v>0.34029329337899544</c:v>
                </c:pt>
                <c:pt idx="17">
                  <c:v>0.24891387840233609</c:v>
                </c:pt>
                <c:pt idx="18">
                  <c:v>0.32242801885022021</c:v>
                </c:pt>
                <c:pt idx="19">
                  <c:v>0.27062993868382723</c:v>
                </c:pt>
                <c:pt idx="20">
                  <c:v>0.21657569579726599</c:v>
                </c:pt>
                <c:pt idx="21">
                  <c:v>0.27245031481659754</c:v>
                </c:pt>
                <c:pt idx="22">
                  <c:v>0.28360312838255758</c:v>
                </c:pt>
                <c:pt idx="23">
                  <c:v>0.22838595365418909</c:v>
                </c:pt>
                <c:pt idx="24">
                  <c:v>0.33122331778681335</c:v>
                </c:pt>
                <c:pt idx="25">
                  <c:v>0.3031170182637844</c:v>
                </c:pt>
                <c:pt idx="26">
                  <c:v>0.28885859343125253</c:v>
                </c:pt>
                <c:pt idx="27">
                  <c:v>0.25232348699940232</c:v>
                </c:pt>
                <c:pt idx="28">
                  <c:v>0.29053461218729454</c:v>
                </c:pt>
                <c:pt idx="29">
                  <c:v>0.35326184936706256</c:v>
                </c:pt>
                <c:pt idx="30">
                  <c:v>0.2711234299516907</c:v>
                </c:pt>
                <c:pt idx="31">
                  <c:v>0.33145534883720945</c:v>
                </c:pt>
                <c:pt idx="32">
                  <c:v>0.26258571258199159</c:v>
                </c:pt>
                <c:pt idx="33">
                  <c:v>0.22146448603479854</c:v>
                </c:pt>
                <c:pt idx="34">
                  <c:v>0.26422499801421817</c:v>
                </c:pt>
                <c:pt idx="35">
                  <c:v>0.29391813147068124</c:v>
                </c:pt>
                <c:pt idx="36">
                  <c:v>0.33998387755102044</c:v>
                </c:pt>
                <c:pt idx="37">
                  <c:v>0.28049595593504939</c:v>
                </c:pt>
                <c:pt idx="38">
                  <c:v>0.27086645421106026</c:v>
                </c:pt>
                <c:pt idx="39">
                  <c:v>0.29644381103439699</c:v>
                </c:pt>
                <c:pt idx="40">
                  <c:v>0.29743057191634659</c:v>
                </c:pt>
                <c:pt idx="41">
                  <c:v>0.33158365474916474</c:v>
                </c:pt>
                <c:pt idx="42">
                  <c:v>0.29550592846297791</c:v>
                </c:pt>
                <c:pt idx="43">
                  <c:v>0.34690731331168828</c:v>
                </c:pt>
                <c:pt idx="44">
                  <c:v>0.27279591007367077</c:v>
                </c:pt>
                <c:pt idx="45">
                  <c:v>0.29571924280918238</c:v>
                </c:pt>
                <c:pt idx="46">
                  <c:v>0.27412922077922097</c:v>
                </c:pt>
                <c:pt idx="47">
                  <c:v>0.3331913332183512</c:v>
                </c:pt>
                <c:pt idx="48">
                  <c:v>0.28502270795193901</c:v>
                </c:pt>
                <c:pt idx="49">
                  <c:v>0.31609028925619831</c:v>
                </c:pt>
                <c:pt idx="50">
                  <c:v>0.32540623171770272</c:v>
                </c:pt>
                <c:pt idx="51">
                  <c:v>0.3197280635597145</c:v>
                </c:pt>
                <c:pt idx="52">
                  <c:v>0.30191757341757319</c:v>
                </c:pt>
                <c:pt idx="53">
                  <c:v>0.35112086150469363</c:v>
                </c:pt>
                <c:pt idx="54">
                  <c:v>0.30615163287616776</c:v>
                </c:pt>
                <c:pt idx="55">
                  <c:v>0.31227435469763859</c:v>
                </c:pt>
                <c:pt idx="56" formatCode="General">
                  <c:v>0.32088396149949339</c:v>
                </c:pt>
                <c:pt idx="57" formatCode="General">
                  <c:v>0.25347796060577898</c:v>
                </c:pt>
                <c:pt idx="58" formatCode="General">
                  <c:v>0.36607178988699485</c:v>
                </c:pt>
                <c:pt idx="59" formatCode="General">
                  <c:v>0.31596300444279912</c:v>
                </c:pt>
                <c:pt idx="60" formatCode="General">
                  <c:v>0.34476627517410152</c:v>
                </c:pt>
                <c:pt idx="61" formatCode="General">
                  <c:v>0.34367338640009892</c:v>
                </c:pt>
                <c:pt idx="62" formatCode="General">
                  <c:v>0.28897274020227559</c:v>
                </c:pt>
                <c:pt idx="63" formatCode="General">
                  <c:v>0.16673033411783625</c:v>
                </c:pt>
                <c:pt idx="64" formatCode="General">
                  <c:v>0.29598045501448583</c:v>
                </c:pt>
                <c:pt idx="65" formatCode="General">
                  <c:v>0.36404047171980386</c:v>
                </c:pt>
                <c:pt idx="66" formatCode="General">
                  <c:v>0.35478707786259556</c:v>
                </c:pt>
                <c:pt idx="67" formatCode="General">
                  <c:v>0.3629220542538002</c:v>
                </c:pt>
                <c:pt idx="68" formatCode="General">
                  <c:v>0.40761361233562476</c:v>
                </c:pt>
                <c:pt idx="69" formatCode="General">
                  <c:v>0.35791490331890319</c:v>
                </c:pt>
                <c:pt idx="70" formatCode="General">
                  <c:v>0.32545771908432986</c:v>
                </c:pt>
                <c:pt idx="71" formatCode="General">
                  <c:v>0.24331848606897521</c:v>
                </c:pt>
                <c:pt idx="72" formatCode="General">
                  <c:v>0.33663055129415453</c:v>
                </c:pt>
                <c:pt idx="73" formatCode="General">
                  <c:v>0.28171369883985986</c:v>
                </c:pt>
                <c:pt idx="74" formatCode="General">
                  <c:v>0.27036189371358899</c:v>
                </c:pt>
                <c:pt idx="75" formatCode="General">
                  <c:v>0.20366725034435262</c:v>
                </c:pt>
                <c:pt idx="76" formatCode="General">
                  <c:v>0.20773695954251511</c:v>
                </c:pt>
                <c:pt idx="77" formatCode="General">
                  <c:v>0.28702537546933676</c:v>
                </c:pt>
                <c:pt idx="78" formatCode="General">
                  <c:v>0.29591602148287643</c:v>
                </c:pt>
                <c:pt idx="79" formatCode="General">
                  <c:v>0.26222142253883163</c:v>
                </c:pt>
                <c:pt idx="80" formatCode="General">
                  <c:v>0.34172036531173655</c:v>
                </c:pt>
                <c:pt idx="81" formatCode="General">
                  <c:v>0.26904358546754004</c:v>
                </c:pt>
                <c:pt idx="82" formatCode="General">
                  <c:v>0.25907289464023492</c:v>
                </c:pt>
                <c:pt idx="83" formatCode="General">
                  <c:v>0.33328936153846156</c:v>
                </c:pt>
                <c:pt idx="84" formatCode="General">
                  <c:v>0.34949547272994186</c:v>
                </c:pt>
                <c:pt idx="85" formatCode="General">
                  <c:v>0.36599681342364521</c:v>
                </c:pt>
                <c:pt idx="86" formatCode="General">
                  <c:v>0.36289441873100836</c:v>
                </c:pt>
                <c:pt idx="87" formatCode="General">
                  <c:v>0.30901251772923921</c:v>
                </c:pt>
                <c:pt idx="88" formatCode="General">
                  <c:v>0.21674517614828831</c:v>
                </c:pt>
                <c:pt idx="89" formatCode="General">
                  <c:v>0.29541555980593381</c:v>
                </c:pt>
                <c:pt idx="90" formatCode="General">
                  <c:v>0.19835994543246138</c:v>
                </c:pt>
                <c:pt idx="91" formatCode="General">
                  <c:v>0.37761324695399168</c:v>
                </c:pt>
                <c:pt idx="92" formatCode="General">
                  <c:v>0.29949415040690253</c:v>
                </c:pt>
                <c:pt idx="93" formatCode="General">
                  <c:v>0.27382372195360449</c:v>
                </c:pt>
                <c:pt idx="94" formatCode="General">
                  <c:v>0.30788305025678642</c:v>
                </c:pt>
                <c:pt idx="95" formatCode="General">
                  <c:v>0.25031603378921963</c:v>
                </c:pt>
                <c:pt idx="96" formatCode="General">
                  <c:v>0.44606543983550878</c:v>
                </c:pt>
                <c:pt idx="97" formatCode="General">
                  <c:v>0.37308634336320945</c:v>
                </c:pt>
                <c:pt idx="98" formatCode="General">
                  <c:v>0.34542764015900673</c:v>
                </c:pt>
                <c:pt idx="99" formatCode="General">
                  <c:v>0.260459576386178</c:v>
                </c:pt>
                <c:pt idx="100" formatCode="General">
                  <c:v>0.37292147186147173</c:v>
                </c:pt>
                <c:pt idx="101" formatCode="General">
                  <c:v>0.29287312268452548</c:v>
                </c:pt>
                <c:pt idx="102" formatCode="General">
                  <c:v>0.27749117824204794</c:v>
                </c:pt>
                <c:pt idx="103" formatCode="General">
                  <c:v>0.22584563119989126</c:v>
                </c:pt>
                <c:pt idx="104" formatCode="General">
                  <c:v>0.32621132473305925</c:v>
                </c:pt>
                <c:pt idx="105" formatCode="General">
                  <c:v>0.29164595903448054</c:v>
                </c:pt>
                <c:pt idx="106" formatCode="General">
                  <c:v>0.23945744126284871</c:v>
                </c:pt>
                <c:pt idx="107" formatCode="General">
                  <c:v>0.31857379009762909</c:v>
                </c:pt>
                <c:pt idx="108" formatCode="General">
                  <c:v>0.39044281385015472</c:v>
                </c:pt>
                <c:pt idx="109" formatCode="General">
                  <c:v>0.35634154661016948</c:v>
                </c:pt>
                <c:pt idx="110" formatCode="General">
                  <c:v>0.24859962919301248</c:v>
                </c:pt>
                <c:pt idx="111" formatCode="General">
                  <c:v>0.41375531103692165</c:v>
                </c:pt>
                <c:pt idx="112" formatCode="General">
                  <c:v>0.36347012212643676</c:v>
                </c:pt>
                <c:pt idx="113" formatCode="General">
                  <c:v>0.32135621718706825</c:v>
                </c:pt>
                <c:pt idx="114" formatCode="General">
                  <c:v>0.3442051884015308</c:v>
                </c:pt>
                <c:pt idx="115" formatCode="General">
                  <c:v>0.4435139815074251</c:v>
                </c:pt>
                <c:pt idx="116" formatCode="General">
                  <c:v>0.24954400328587079</c:v>
                </c:pt>
                <c:pt idx="117" formatCode="General">
                  <c:v>0.42966532163742677</c:v>
                </c:pt>
                <c:pt idx="118" formatCode="General">
                  <c:v>0.45045348101265825</c:v>
                </c:pt>
                <c:pt idx="119" formatCode="General">
                  <c:v>0.46746067561384796</c:v>
                </c:pt>
                <c:pt idx="120" formatCode="General">
                  <c:v>0.26787998288089998</c:v>
                </c:pt>
                <c:pt idx="121" formatCode="General">
                  <c:v>0.24100913654618475</c:v>
                </c:pt>
                <c:pt idx="122" formatCode="General">
                  <c:v>0.28502373780837642</c:v>
                </c:pt>
                <c:pt idx="123" formatCode="General">
                  <c:v>0.44517908876886858</c:v>
                </c:pt>
                <c:pt idx="124" formatCode="General">
                  <c:v>0.41056179028133</c:v>
                </c:pt>
                <c:pt idx="125" formatCode="General">
                  <c:v>0.3325507469512195</c:v>
                </c:pt>
                <c:pt idx="126" formatCode="General">
                  <c:v>0.30774819277108423</c:v>
                </c:pt>
                <c:pt idx="127" formatCode="General">
                  <c:v>0.31922578321216133</c:v>
                </c:pt>
                <c:pt idx="128" formatCode="General">
                  <c:v>0.36589597701149429</c:v>
                </c:pt>
                <c:pt idx="129" formatCode="General">
                  <c:v>0.36467008152900293</c:v>
                </c:pt>
                <c:pt idx="130" formatCode="General">
                  <c:v>0.20094947590361439</c:v>
                </c:pt>
                <c:pt idx="131" formatCode="General">
                  <c:v>0.38495629734848491</c:v>
                </c:pt>
                <c:pt idx="132" formatCode="General">
                  <c:v>0.31727629418774006</c:v>
                </c:pt>
                <c:pt idx="133" formatCode="General">
                  <c:v>0.28927167487684735</c:v>
                </c:pt>
                <c:pt idx="134" formatCode="General">
                  <c:v>0.26841706110154895</c:v>
                </c:pt>
                <c:pt idx="135" formatCode="General">
                  <c:v>0.36961261637458942</c:v>
                </c:pt>
                <c:pt idx="136" formatCode="General">
                  <c:v>0.3604410743353228</c:v>
                </c:pt>
                <c:pt idx="137" formatCode="General">
                  <c:v>0.41374885057471261</c:v>
                </c:pt>
                <c:pt idx="138" formatCode="General">
                  <c:v>0.218289156626506</c:v>
                </c:pt>
                <c:pt idx="139" formatCode="General">
                  <c:v>0.36480109890109891</c:v>
                </c:pt>
                <c:pt idx="140" formatCode="General">
                  <c:v>0.2848184097511684</c:v>
                </c:pt>
                <c:pt idx="141" formatCode="General">
                  <c:v>0.27532812030075188</c:v>
                </c:pt>
                <c:pt idx="142" formatCode="General">
                  <c:v>0.2860319269776877</c:v>
                </c:pt>
                <c:pt idx="143" formatCode="General">
                  <c:v>0.3650225746043253</c:v>
                </c:pt>
                <c:pt idx="144" formatCode="General">
                  <c:v>0.23272262220538081</c:v>
                </c:pt>
                <c:pt idx="145" formatCode="General">
                  <c:v>0.43704821508255243</c:v>
                </c:pt>
                <c:pt idx="146" formatCode="General">
                  <c:v>0.34105781996642126</c:v>
                </c:pt>
                <c:pt idx="147" formatCode="General">
                  <c:v>0.42177602996254671</c:v>
                </c:pt>
                <c:pt idx="148" formatCode="General">
                  <c:v>0.26861918330308532</c:v>
                </c:pt>
                <c:pt idx="149" formatCode="General">
                  <c:v>0.28044280720464509</c:v>
                </c:pt>
                <c:pt idx="150" formatCode="General">
                  <c:v>0.25681456653225809</c:v>
                </c:pt>
                <c:pt idx="151" formatCode="General">
                  <c:v>0.39060824190350296</c:v>
                </c:pt>
                <c:pt idx="152" formatCode="General">
                  <c:v>0.39824348572938684</c:v>
                </c:pt>
                <c:pt idx="153" formatCode="General">
                  <c:v>0.32707189393939395</c:v>
                </c:pt>
                <c:pt idx="154" formatCode="General">
                  <c:v>0.2454525853094274</c:v>
                </c:pt>
                <c:pt idx="155" formatCode="General">
                  <c:v>0.26652035786230599</c:v>
                </c:pt>
                <c:pt idx="156" formatCode="General">
                  <c:v>0.29515439433838053</c:v>
                </c:pt>
                <c:pt idx="157" formatCode="General">
                  <c:v>0.32371306469298244</c:v>
                </c:pt>
                <c:pt idx="158" formatCode="General">
                  <c:v>0.23702646440767017</c:v>
                </c:pt>
                <c:pt idx="159" formatCode="General">
                  <c:v>0.19977282637247176</c:v>
                </c:pt>
                <c:pt idx="160" formatCode="General">
                  <c:v>0.36183508648901352</c:v>
                </c:pt>
                <c:pt idx="161" formatCode="General">
                  <c:v>0.33922044142614605</c:v>
                </c:pt>
                <c:pt idx="162" formatCode="General">
                  <c:v>0.3633559314320387</c:v>
                </c:pt>
                <c:pt idx="163" formatCode="General">
                  <c:v>0.36685333555333555</c:v>
                </c:pt>
                <c:pt idx="164" formatCode="General">
                  <c:v>0.30838735639360648</c:v>
                </c:pt>
                <c:pt idx="165" formatCode="General">
                  <c:v>0.34886019323671502</c:v>
                </c:pt>
                <c:pt idx="166" formatCode="General">
                  <c:v>0.30375164874551974</c:v>
                </c:pt>
                <c:pt idx="167" formatCode="General">
                  <c:v>0.32261851574212885</c:v>
                </c:pt>
                <c:pt idx="168">
                  <c:v>0.19651670215150152</c:v>
                </c:pt>
                <c:pt idx="169">
                  <c:v>0.19722182093163954</c:v>
                </c:pt>
                <c:pt idx="170">
                  <c:v>0.19651631863472546</c:v>
                </c:pt>
                <c:pt idx="171">
                  <c:v>0.20402922207446808</c:v>
                </c:pt>
                <c:pt idx="172">
                  <c:v>0.1998636842105263</c:v>
                </c:pt>
                <c:pt idx="173">
                  <c:v>0.21949870930232562</c:v>
                </c:pt>
                <c:pt idx="174">
                  <c:v>0.19963879349816846</c:v>
                </c:pt>
                <c:pt idx="175">
                  <c:v>0.19268990576295764</c:v>
                </c:pt>
                <c:pt idx="176">
                  <c:v>0.19579146301726943</c:v>
                </c:pt>
                <c:pt idx="177">
                  <c:v>0.17676107378663269</c:v>
                </c:pt>
                <c:pt idx="178">
                  <c:v>0.20866035745863326</c:v>
                </c:pt>
                <c:pt idx="179">
                  <c:v>0.19166498986450448</c:v>
                </c:pt>
                <c:pt idx="180">
                  <c:v>0.20263450282673762</c:v>
                </c:pt>
                <c:pt idx="181">
                  <c:v>0.19389712643678161</c:v>
                </c:pt>
                <c:pt idx="182">
                  <c:v>0.1958681039949271</c:v>
                </c:pt>
                <c:pt idx="183">
                  <c:v>0.18909491425192193</c:v>
                </c:pt>
                <c:pt idx="184">
                  <c:v>0.2060761111111111</c:v>
                </c:pt>
                <c:pt idx="185">
                  <c:v>0.21118764065335749</c:v>
                </c:pt>
                <c:pt idx="186">
                  <c:v>0.19639435483870971</c:v>
                </c:pt>
                <c:pt idx="187">
                  <c:v>0.19338603817235395</c:v>
                </c:pt>
                <c:pt idx="188">
                  <c:v>0.193058202599731</c:v>
                </c:pt>
                <c:pt idx="189">
                  <c:v>0.19463413817834094</c:v>
                </c:pt>
                <c:pt idx="190">
                  <c:v>0.19674359523809526</c:v>
                </c:pt>
                <c:pt idx="191">
                  <c:v>0.20014152689415848</c:v>
                </c:pt>
                <c:pt idx="192">
                  <c:v>0.2120938304093567</c:v>
                </c:pt>
                <c:pt idx="193">
                  <c:v>0.20696339587651355</c:v>
                </c:pt>
                <c:pt idx="194">
                  <c:v>0.1822263768115942</c:v>
                </c:pt>
                <c:pt idx="195">
                  <c:v>0.18033076923076924</c:v>
                </c:pt>
                <c:pt idx="196">
                  <c:v>0.19867299720790368</c:v>
                </c:pt>
                <c:pt idx="197">
                  <c:v>0.19514015555964648</c:v>
                </c:pt>
                <c:pt idx="198">
                  <c:v>0.1875310393925011</c:v>
                </c:pt>
                <c:pt idx="199">
                  <c:v>0.19647906250000002</c:v>
                </c:pt>
                <c:pt idx="200">
                  <c:v>0.19604221384205855</c:v>
                </c:pt>
                <c:pt idx="201">
                  <c:v>0.18417790697674422</c:v>
                </c:pt>
                <c:pt idx="202">
                  <c:v>0.17039503795173899</c:v>
                </c:pt>
                <c:pt idx="203">
                  <c:v>0.1849238317757009</c:v>
                </c:pt>
                <c:pt idx="204">
                  <c:v>0.21096695221778033</c:v>
                </c:pt>
                <c:pt idx="205">
                  <c:v>0.17318005300530054</c:v>
                </c:pt>
                <c:pt idx="206">
                  <c:v>0.19262606431159429</c:v>
                </c:pt>
                <c:pt idx="207" formatCode="General">
                  <c:v>0.32933433734939765</c:v>
                </c:pt>
                <c:pt idx="208" formatCode="General">
                  <c:v>0.37245547101449283</c:v>
                </c:pt>
                <c:pt idx="209" formatCode="General">
                  <c:v>0.34067620567375889</c:v>
                </c:pt>
                <c:pt idx="210" formatCode="General">
                  <c:v>0.38377302955665027</c:v>
                </c:pt>
                <c:pt idx="211" formatCode="General">
                  <c:v>0.36629068383167218</c:v>
                </c:pt>
                <c:pt idx="212" formatCode="General">
                  <c:v>0.42313609893121396</c:v>
                </c:pt>
                <c:pt idx="213" formatCode="General">
                  <c:v>0.36375529411764707</c:v>
                </c:pt>
                <c:pt idx="214" formatCode="General">
                  <c:v>0.34457070207570212</c:v>
                </c:pt>
                <c:pt idx="215" formatCode="General">
                  <c:v>0.35426094819159337</c:v>
                </c:pt>
                <c:pt idx="216" formatCode="General">
                  <c:v>0.31115480581338539</c:v>
                </c:pt>
                <c:pt idx="217" formatCode="General">
                  <c:v>0.31175638407287687</c:v>
                </c:pt>
                <c:pt idx="218" formatCode="General">
                  <c:v>0.31531346377373115</c:v>
                </c:pt>
                <c:pt idx="219" formatCode="General">
                  <c:v>0.34063508838383827</c:v>
                </c:pt>
                <c:pt idx="220" formatCode="General">
                  <c:v>0.30628163038099954</c:v>
                </c:pt>
                <c:pt idx="221" formatCode="General">
                  <c:v>0.35501797826086967</c:v>
                </c:pt>
                <c:pt idx="222" formatCode="General">
                  <c:v>0.35706538770053464</c:v>
                </c:pt>
                <c:pt idx="223" formatCode="General">
                  <c:v>0.39013207729468602</c:v>
                </c:pt>
                <c:pt idx="224" formatCode="General">
                  <c:v>0.35717722332015811</c:v>
                </c:pt>
                <c:pt idx="225" formatCode="General">
                  <c:v>0.39484182246226285</c:v>
                </c:pt>
                <c:pt idx="226" formatCode="General">
                  <c:v>0.33983611111111112</c:v>
                </c:pt>
                <c:pt idx="227" formatCode="General">
                  <c:v>0.37389596848934203</c:v>
                </c:pt>
                <c:pt idx="228" formatCode="General">
                  <c:v>0.32235847448874205</c:v>
                </c:pt>
                <c:pt idx="229" formatCode="General">
                  <c:v>0.34208212765957446</c:v>
                </c:pt>
                <c:pt idx="230" formatCode="General">
                  <c:v>0.31043354602386863</c:v>
                </c:pt>
                <c:pt idx="231" formatCode="General">
                  <c:v>0.35195668190001395</c:v>
                </c:pt>
                <c:pt idx="232" formatCode="General">
                  <c:v>0.38990617559523799</c:v>
                </c:pt>
                <c:pt idx="233" formatCode="General">
                  <c:v>0.31260531400966185</c:v>
                </c:pt>
                <c:pt idx="234" formatCode="General">
                  <c:v>0.31405884104199899</c:v>
                </c:pt>
                <c:pt idx="235" formatCode="General">
                  <c:v>0.39805396809959148</c:v>
                </c:pt>
                <c:pt idx="236" formatCode="General">
                  <c:v>0.3875423891937525</c:v>
                </c:pt>
                <c:pt idx="237" formatCode="General">
                  <c:v>0.35241388126286888</c:v>
                </c:pt>
                <c:pt idx="238" formatCode="General">
                  <c:v>0.41587949058919793</c:v>
                </c:pt>
                <c:pt idx="239" formatCode="General">
                  <c:v>0.38423034536082473</c:v>
                </c:pt>
                <c:pt idx="240" formatCode="General">
                  <c:v>0.32164739168877104</c:v>
                </c:pt>
                <c:pt idx="241" formatCode="General">
                  <c:v>0.29284506898313745</c:v>
                </c:pt>
                <c:pt idx="242" formatCode="General">
                  <c:v>0.34012302773061692</c:v>
                </c:pt>
                <c:pt idx="243" formatCode="General">
                  <c:v>0.32443027724952456</c:v>
                </c:pt>
                <c:pt idx="244" formatCode="General">
                  <c:v>0.29900128217821775</c:v>
                </c:pt>
                <c:pt idx="245" formatCode="General">
                  <c:v>0.35945016908212568</c:v>
                </c:pt>
                <c:pt idx="246">
                  <c:v>0.36106721327967811</c:v>
                </c:pt>
                <c:pt idx="247">
                  <c:v>0.32995537005163506</c:v>
                </c:pt>
                <c:pt idx="248">
                  <c:v>0.34748452208835345</c:v>
                </c:pt>
                <c:pt idx="249">
                  <c:v>0.40352356312008208</c:v>
                </c:pt>
                <c:pt idx="250">
                  <c:v>0.3579629541344731</c:v>
                </c:pt>
                <c:pt idx="251">
                  <c:v>0.44035481097108964</c:v>
                </c:pt>
                <c:pt idx="252">
                  <c:v>0.33001916666666675</c:v>
                </c:pt>
                <c:pt idx="253">
                  <c:v>0.43451353646353652</c:v>
                </c:pt>
                <c:pt idx="254">
                  <c:v>0.33156176371308022</c:v>
                </c:pt>
                <c:pt idx="255">
                  <c:v>0.33625696202531635</c:v>
                </c:pt>
                <c:pt idx="256">
                  <c:v>0.36897490737882066</c:v>
                </c:pt>
                <c:pt idx="257">
                  <c:v>0.29739099025974036</c:v>
                </c:pt>
                <c:pt idx="258">
                  <c:v>0.34476308999755451</c:v>
                </c:pt>
                <c:pt idx="259">
                  <c:v>0.2535662132352941</c:v>
                </c:pt>
                <c:pt idx="260">
                  <c:v>0.25967335630203853</c:v>
                </c:pt>
                <c:pt idx="261">
                  <c:v>0.29042065076273937</c:v>
                </c:pt>
                <c:pt idx="262">
                  <c:v>0.40217647058823536</c:v>
                </c:pt>
                <c:pt idx="263">
                  <c:v>0.34767160243407708</c:v>
                </c:pt>
                <c:pt idx="264">
                  <c:v>0.49437093819806399</c:v>
                </c:pt>
                <c:pt idx="265">
                  <c:v>0.33600463296484906</c:v>
                </c:pt>
                <c:pt idx="266">
                  <c:v>0.34556531294792159</c:v>
                </c:pt>
                <c:pt idx="267">
                  <c:v>0.3231554623004953</c:v>
                </c:pt>
                <c:pt idx="268">
                  <c:v>0.45225932817182812</c:v>
                </c:pt>
                <c:pt idx="269">
                  <c:v>0.37470857962872517</c:v>
                </c:pt>
                <c:pt idx="270">
                  <c:v>0.30751145780051153</c:v>
                </c:pt>
                <c:pt idx="271">
                  <c:v>0.48741853741496627</c:v>
                </c:pt>
                <c:pt idx="272">
                  <c:v>0.27792988505747135</c:v>
                </c:pt>
                <c:pt idx="273">
                  <c:v>0.36040702586206885</c:v>
                </c:pt>
                <c:pt idx="274">
                  <c:v>0.30871963483146075</c:v>
                </c:pt>
                <c:pt idx="275">
                  <c:v>0.3431215243902439</c:v>
                </c:pt>
                <c:pt idx="276">
                  <c:v>0.40501732773791804</c:v>
                </c:pt>
                <c:pt idx="277">
                  <c:v>0.46364408310749777</c:v>
                </c:pt>
                <c:pt idx="278">
                  <c:v>0.40228203463203477</c:v>
                </c:pt>
                <c:pt idx="279">
                  <c:v>0.40705346385542168</c:v>
                </c:pt>
                <c:pt idx="280">
                  <c:v>0.35214189685571551</c:v>
                </c:pt>
                <c:pt idx="281">
                  <c:v>0.39756419753086425</c:v>
                </c:pt>
                <c:pt idx="282">
                  <c:v>0.46791151502561967</c:v>
                </c:pt>
                <c:pt idx="283">
                  <c:v>0.35832729539641939</c:v>
                </c:pt>
                <c:pt idx="284">
                  <c:v>0.38304283524904215</c:v>
                </c:pt>
                <c:pt idx="285">
                  <c:v>0.28863016387195117</c:v>
                </c:pt>
                <c:pt idx="286">
                  <c:v>0.39586095837216517</c:v>
                </c:pt>
                <c:pt idx="287">
                  <c:v>0.44587534092413617</c:v>
                </c:pt>
                <c:pt idx="288">
                  <c:v>0.37688569620253171</c:v>
                </c:pt>
                <c:pt idx="289">
                  <c:v>0.4090214705882354</c:v>
                </c:pt>
                <c:pt idx="290">
                  <c:v>0.44897283486888739</c:v>
                </c:pt>
                <c:pt idx="291">
                  <c:v>0.31338185637285987</c:v>
                </c:pt>
                <c:pt idx="292">
                  <c:v>0.36448334971910118</c:v>
                </c:pt>
                <c:pt idx="293">
                  <c:v>0.31646369463869473</c:v>
                </c:pt>
                <c:pt idx="294">
                  <c:v>0.32928970985635042</c:v>
                </c:pt>
                <c:pt idx="295">
                  <c:v>0.29626873695924327</c:v>
                </c:pt>
                <c:pt idx="296">
                  <c:v>0.35867733990147777</c:v>
                </c:pt>
                <c:pt idx="297">
                  <c:v>0.38761132575757584</c:v>
                </c:pt>
                <c:pt idx="298">
                  <c:v>0.33552257176855577</c:v>
                </c:pt>
                <c:pt idx="299">
                  <c:v>0.28128576168929109</c:v>
                </c:pt>
                <c:pt idx="300">
                  <c:v>0.36161068765080057</c:v>
                </c:pt>
                <c:pt idx="301">
                  <c:v>0.43716486502627816</c:v>
                </c:pt>
                <c:pt idx="302">
                  <c:v>0.36519237012987016</c:v>
                </c:pt>
                <c:pt idx="303">
                  <c:v>0.36602827122443266</c:v>
                </c:pt>
                <c:pt idx="304">
                  <c:v>0.329248548038307</c:v>
                </c:pt>
                <c:pt idx="305">
                  <c:v>0.462903888888889</c:v>
                </c:pt>
                <c:pt idx="306">
                  <c:v>0.30957820289466631</c:v>
                </c:pt>
                <c:pt idx="307">
                  <c:v>0.39655204230006602</c:v>
                </c:pt>
                <c:pt idx="308">
                  <c:v>0.26531605574646805</c:v>
                </c:pt>
                <c:pt idx="309">
                  <c:v>0.28272206945428774</c:v>
                </c:pt>
                <c:pt idx="310">
                  <c:v>0.35014952978056429</c:v>
                </c:pt>
                <c:pt idx="311">
                  <c:v>0.31793906738063366</c:v>
                </c:pt>
                <c:pt idx="312">
                  <c:v>0.2904910617059891</c:v>
                </c:pt>
                <c:pt idx="313">
                  <c:v>0.33434281720430103</c:v>
                </c:pt>
                <c:pt idx="314">
                  <c:v>0.29987848992690325</c:v>
                </c:pt>
                <c:pt idx="315">
                  <c:v>0.38863901098901099</c:v>
                </c:pt>
                <c:pt idx="316">
                  <c:v>0.52128997927192655</c:v>
                </c:pt>
                <c:pt idx="317">
                  <c:v>0.40564280492757543</c:v>
                </c:pt>
                <c:pt idx="318">
                  <c:v>0.38358949999999992</c:v>
                </c:pt>
                <c:pt idx="319">
                  <c:v>0.26809815025252537</c:v>
                </c:pt>
                <c:pt idx="320">
                  <c:v>0.39096664862914859</c:v>
                </c:pt>
                <c:pt idx="321">
                  <c:v>0.32438330623620959</c:v>
                </c:pt>
                <c:pt idx="322">
                  <c:v>0.41404107317073158</c:v>
                </c:pt>
                <c:pt idx="323">
                  <c:v>0.39061795103630542</c:v>
                </c:pt>
                <c:pt idx="324" formatCode="General">
                  <c:v>0.32096328313253009</c:v>
                </c:pt>
                <c:pt idx="325" formatCode="General">
                  <c:v>0.33384522764227642</c:v>
                </c:pt>
                <c:pt idx="326" formatCode="General">
                  <c:v>0.31780744051910592</c:v>
                </c:pt>
                <c:pt idx="327" formatCode="General">
                  <c:v>0.36248214285714286</c:v>
                </c:pt>
                <c:pt idx="328" formatCode="General">
                  <c:v>0.37932052947052958</c:v>
                </c:pt>
                <c:pt idx="329" formatCode="General">
                  <c:v>0.4452272151898734</c:v>
                </c:pt>
                <c:pt idx="330" formatCode="General">
                  <c:v>0.23368003405704552</c:v>
                </c:pt>
                <c:pt idx="331" formatCode="General">
                  <c:v>0.38436155292076357</c:v>
                </c:pt>
                <c:pt idx="332" formatCode="General">
                  <c:v>0.296603292765382</c:v>
                </c:pt>
                <c:pt idx="333" formatCode="General">
                  <c:v>0.38644417406467985</c:v>
                </c:pt>
                <c:pt idx="334" formatCode="General">
                  <c:v>0.28208966437177285</c:v>
                </c:pt>
                <c:pt idx="335" formatCode="General">
                  <c:v>0.28716360867910168</c:v>
                </c:pt>
                <c:pt idx="336" formatCode="General">
                  <c:v>0.37537314757641238</c:v>
                </c:pt>
                <c:pt idx="337" formatCode="General">
                  <c:v>0.27089480804810362</c:v>
                </c:pt>
                <c:pt idx="338" formatCode="General">
                  <c:v>0.25980646625070902</c:v>
                </c:pt>
                <c:pt idx="339" formatCode="General">
                  <c:v>0.2798078711484594</c:v>
                </c:pt>
                <c:pt idx="340" formatCode="General">
                  <c:v>0.39370714285714287</c:v>
                </c:pt>
                <c:pt idx="341" formatCode="General">
                  <c:v>0.41324321477428183</c:v>
                </c:pt>
                <c:pt idx="342" formatCode="General">
                  <c:v>0.48039825581395351</c:v>
                </c:pt>
                <c:pt idx="343" formatCode="General">
                  <c:v>0.26477485281749369</c:v>
                </c:pt>
                <c:pt idx="344" formatCode="General">
                  <c:v>0.40776676824503832</c:v>
                </c:pt>
                <c:pt idx="345" formatCode="General">
                  <c:v>0.31040906084656089</c:v>
                </c:pt>
                <c:pt idx="346" formatCode="General">
                  <c:v>0.42580844155844144</c:v>
                </c:pt>
                <c:pt idx="347" formatCode="General">
                  <c:v>0.28021322097378276</c:v>
                </c:pt>
                <c:pt idx="348" formatCode="General">
                  <c:v>0.31404734576757526</c:v>
                </c:pt>
                <c:pt idx="349" formatCode="General">
                  <c:v>0.45950071652485436</c:v>
                </c:pt>
                <c:pt idx="350" formatCode="General">
                  <c:v>0.26437170868347337</c:v>
                </c:pt>
                <c:pt idx="351" formatCode="General">
                  <c:v>0.31306078673923804</c:v>
                </c:pt>
                <c:pt idx="352" formatCode="General">
                  <c:v>0.29742790943995767</c:v>
                </c:pt>
                <c:pt idx="353" formatCode="General">
                  <c:v>0.36917728055077453</c:v>
                </c:pt>
                <c:pt idx="354" formatCode="General">
                  <c:v>0.41947024096385543</c:v>
                </c:pt>
                <c:pt idx="355" formatCode="General">
                  <c:v>0.51566858413132699</c:v>
                </c:pt>
                <c:pt idx="356" formatCode="General">
                  <c:v>0.34736647913736524</c:v>
                </c:pt>
                <c:pt idx="357" formatCode="General">
                  <c:v>0.37837744861800138</c:v>
                </c:pt>
                <c:pt idx="358" formatCode="General">
                  <c:v>0.25289173050615593</c:v>
                </c:pt>
                <c:pt idx="359" formatCode="General">
                  <c:v>0.40607099283208781</c:v>
                </c:pt>
                <c:pt idx="360" formatCode="General">
                  <c:v>0.33084484722594476</c:v>
                </c:pt>
                <c:pt idx="361" formatCode="General">
                  <c:v>0.38402497501665556</c:v>
                </c:pt>
                <c:pt idx="362" formatCode="General">
                  <c:v>0.44092181681270515</c:v>
                </c:pt>
                <c:pt idx="363" formatCode="General">
                  <c:v>0.40384655132101938</c:v>
                </c:pt>
                <c:pt idx="364" formatCode="General">
                  <c:v>0.3488395329265726</c:v>
                </c:pt>
                <c:pt idx="365" formatCode="General">
                  <c:v>0.45973306633291611</c:v>
                </c:pt>
                <c:pt idx="366" formatCode="General">
                  <c:v>0.45435849265961076</c:v>
                </c:pt>
                <c:pt idx="367" formatCode="General">
                  <c:v>0.39784625547645125</c:v>
                </c:pt>
                <c:pt idx="368" formatCode="General">
                  <c:v>0.4578686184939092</c:v>
                </c:pt>
                <c:pt idx="369" formatCode="General">
                  <c:v>0.27971036725765608</c:v>
                </c:pt>
                <c:pt idx="370" formatCode="General">
                  <c:v>0.41414835462442501</c:v>
                </c:pt>
                <c:pt idx="371" formatCode="General">
                  <c:v>0.36344630883301099</c:v>
                </c:pt>
                <c:pt idx="372" formatCode="General">
                  <c:v>0.43938862716951588</c:v>
                </c:pt>
                <c:pt idx="373" formatCode="General">
                  <c:v>0.268217986542443</c:v>
                </c:pt>
                <c:pt idx="374" formatCode="General">
                  <c:v>0.37672368994147276</c:v>
                </c:pt>
                <c:pt idx="375" formatCode="General">
                  <c:v>0.49696227381189095</c:v>
                </c:pt>
                <c:pt idx="376" formatCode="General">
                  <c:v>0.29157308569566637</c:v>
                </c:pt>
                <c:pt idx="377" formatCode="General">
                  <c:v>0.35357288069073789</c:v>
                </c:pt>
                <c:pt idx="378" formatCode="General">
                  <c:v>0.42938067570727134</c:v>
                </c:pt>
                <c:pt idx="379" formatCode="General">
                  <c:v>0.49782917761163847</c:v>
                </c:pt>
                <c:pt idx="380" formatCode="General">
                  <c:v>0.44866922489499828</c:v>
                </c:pt>
                <c:pt idx="381" formatCode="General">
                  <c:v>0.51992543859649121</c:v>
                </c:pt>
                <c:pt idx="382" formatCode="General">
                  <c:v>0.31190833333333334</c:v>
                </c:pt>
                <c:pt idx="383" formatCode="General">
                  <c:v>0.47378287403903024</c:v>
                </c:pt>
                <c:pt idx="384" formatCode="General">
                  <c:v>0.39289762482662971</c:v>
                </c:pt>
                <c:pt idx="385" formatCode="General">
                  <c:v>0.46620592783505149</c:v>
                </c:pt>
                <c:pt idx="386" formatCode="General">
                  <c:v>0.31566354113438944</c:v>
                </c:pt>
                <c:pt idx="387" formatCode="General">
                  <c:v>0.36615476485148524</c:v>
                </c:pt>
                <c:pt idx="388" formatCode="General">
                  <c:v>0.57161534185990914</c:v>
                </c:pt>
                <c:pt idx="389" formatCode="General">
                  <c:v>0.29313648175912044</c:v>
                </c:pt>
                <c:pt idx="390" formatCode="General">
                  <c:v>0.4078957808304069</c:v>
                </c:pt>
                <c:pt idx="391" formatCode="General">
                  <c:v>0.37257078356426188</c:v>
                </c:pt>
                <c:pt idx="392" formatCode="General">
                  <c:v>0.54119962569427682</c:v>
                </c:pt>
                <c:pt idx="393" formatCode="General">
                  <c:v>0.46111921298573538</c:v>
                </c:pt>
                <c:pt idx="394" formatCode="General">
                  <c:v>0.602324511953231</c:v>
                </c:pt>
                <c:pt idx="395" formatCode="General">
                  <c:v>0.40745691177980903</c:v>
                </c:pt>
                <c:pt idx="396" formatCode="General">
                  <c:v>0.46477856175091192</c:v>
                </c:pt>
                <c:pt idx="397" formatCode="General">
                  <c:v>0.37218145001416025</c:v>
                </c:pt>
                <c:pt idx="398" formatCode="General">
                  <c:v>0.44032546512893045</c:v>
                </c:pt>
                <c:pt idx="399" formatCode="General">
                  <c:v>0.35791591883145268</c:v>
                </c:pt>
                <c:pt idx="400" formatCode="General">
                  <c:v>0.46054710939179</c:v>
                </c:pt>
                <c:pt idx="401" formatCode="General">
                  <c:v>0.52964841269841267</c:v>
                </c:pt>
                <c:pt idx="402" formatCode="General">
                  <c:v>0.26115839244851263</c:v>
                </c:pt>
                <c:pt idx="403" formatCode="General">
                  <c:v>0.43630402631578952</c:v>
                </c:pt>
                <c:pt idx="404" formatCode="General">
                  <c:v>0.52328813932539275</c:v>
                </c:pt>
                <c:pt idx="405" formatCode="General">
                  <c:v>0.47187926428975679</c:v>
                </c:pt>
                <c:pt idx="406" formatCode="General">
                  <c:v>0.33603581820800921</c:v>
                </c:pt>
                <c:pt idx="407" formatCode="General">
                  <c:v>0.38268417624521078</c:v>
                </c:pt>
                <c:pt idx="408" formatCode="General">
                  <c:v>0.26900674378253331</c:v>
                </c:pt>
                <c:pt idx="409" formatCode="General">
                  <c:v>0.37847297101449273</c:v>
                </c:pt>
                <c:pt idx="410" formatCode="General">
                  <c:v>0.33615179894812341</c:v>
                </c:pt>
                <c:pt idx="411" formatCode="General">
                  <c:v>0.35585058734369057</c:v>
                </c:pt>
                <c:pt idx="412" formatCode="General">
                  <c:v>0.25038667060910708</c:v>
                </c:pt>
                <c:pt idx="413" formatCode="General">
                  <c:v>0.4081510416666666</c:v>
                </c:pt>
                <c:pt idx="414" formatCode="General">
                  <c:v>0.48980473684210535</c:v>
                </c:pt>
                <c:pt idx="415" formatCode="General">
                  <c:v>0.25713133333333338</c:v>
                </c:pt>
                <c:pt idx="416" formatCode="General">
                  <c:v>0.47138762651821853</c:v>
                </c:pt>
                <c:pt idx="417" formatCode="General">
                  <c:v>0.53357324810606044</c:v>
                </c:pt>
                <c:pt idx="418" formatCode="General">
                  <c:v>0.55737439296814284</c:v>
                </c:pt>
                <c:pt idx="419" formatCode="General">
                  <c:v>0.34460034155597719</c:v>
                </c:pt>
                <c:pt idx="420" formatCode="General">
                  <c:v>0.42202896825396818</c:v>
                </c:pt>
                <c:pt idx="421" formatCode="General">
                  <c:v>0.37484541454145415</c:v>
                </c:pt>
                <c:pt idx="422" formatCode="General">
                  <c:v>0.39640814494680854</c:v>
                </c:pt>
                <c:pt idx="423" formatCode="General">
                  <c:v>0.36590274301209857</c:v>
                </c:pt>
                <c:pt idx="424" formatCode="General">
                  <c:v>0.39283080808080811</c:v>
                </c:pt>
                <c:pt idx="425" formatCode="General">
                  <c:v>0.28497578368999416</c:v>
                </c:pt>
                <c:pt idx="426" formatCode="General">
                  <c:v>0.30182437920089611</c:v>
                </c:pt>
                <c:pt idx="427" formatCode="General">
                  <c:v>0.57263615018823044</c:v>
                </c:pt>
                <c:pt idx="428" formatCode="General">
                  <c:v>0.2710257608695652</c:v>
                </c:pt>
                <c:pt idx="429" formatCode="General">
                  <c:v>0.38395391304347815</c:v>
                </c:pt>
                <c:pt idx="430" formatCode="General">
                  <c:v>0.37269644048943273</c:v>
                </c:pt>
                <c:pt idx="431" formatCode="General">
                  <c:v>0.44448613071139387</c:v>
                </c:pt>
                <c:pt idx="432" formatCode="General">
                  <c:v>0.43073913843888056</c:v>
                </c:pt>
                <c:pt idx="433" formatCode="General">
                  <c:v>0.54226239215686256</c:v>
                </c:pt>
                <c:pt idx="434" formatCode="General">
                  <c:v>0.37340765097786383</c:v>
                </c:pt>
                <c:pt idx="435" formatCode="General">
                  <c:v>0.39560881772318501</c:v>
                </c:pt>
                <c:pt idx="436" formatCode="General">
                  <c:v>0.32756901813074557</c:v>
                </c:pt>
                <c:pt idx="437" formatCode="General">
                  <c:v>0.49726742424242409</c:v>
                </c:pt>
                <c:pt idx="438" formatCode="General">
                  <c:v>0.27896856250000007</c:v>
                </c:pt>
                <c:pt idx="439" formatCode="General">
                  <c:v>0.38777016700983746</c:v>
                </c:pt>
                <c:pt idx="440" formatCode="General">
                  <c:v>0.46274634617392196</c:v>
                </c:pt>
                <c:pt idx="441">
                  <c:v>0.34475963235294116</c:v>
                </c:pt>
                <c:pt idx="442">
                  <c:v>0.373573913375019</c:v>
                </c:pt>
                <c:pt idx="443">
                  <c:v>0.32248874521072801</c:v>
                </c:pt>
                <c:pt idx="444">
                  <c:v>0.36492485648679696</c:v>
                </c:pt>
                <c:pt idx="445">
                  <c:v>0.33698725606150215</c:v>
                </c:pt>
                <c:pt idx="446">
                  <c:v>0.31019950396825402</c:v>
                </c:pt>
                <c:pt idx="447">
                  <c:v>0.32713131756756747</c:v>
                </c:pt>
                <c:pt idx="448">
                  <c:v>0.31858766939582162</c:v>
                </c:pt>
                <c:pt idx="449">
                  <c:v>0.36615598645540504</c:v>
                </c:pt>
                <c:pt idx="450">
                  <c:v>0.390422510822511</c:v>
                </c:pt>
                <c:pt idx="451">
                  <c:v>0.36938540229885053</c:v>
                </c:pt>
                <c:pt idx="452">
                  <c:v>0.40539123376623387</c:v>
                </c:pt>
                <c:pt idx="453">
                  <c:v>0.45699554754194893</c:v>
                </c:pt>
                <c:pt idx="454">
                  <c:v>0.41321992997198881</c:v>
                </c:pt>
                <c:pt idx="455">
                  <c:v>0.50691368436709816</c:v>
                </c:pt>
                <c:pt idx="456">
                  <c:v>0.33093812074001949</c:v>
                </c:pt>
                <c:pt idx="457">
                  <c:v>0.35872233433734929</c:v>
                </c:pt>
                <c:pt idx="458">
                  <c:v>0.36349003811503822</c:v>
                </c:pt>
                <c:pt idx="459">
                  <c:v>0.31781428571428566</c:v>
                </c:pt>
                <c:pt idx="460">
                  <c:v>0.33663044096728306</c:v>
                </c:pt>
                <c:pt idx="461">
                  <c:v>0.33493591581515947</c:v>
                </c:pt>
                <c:pt idx="462">
                  <c:v>0.35809000000000002</c:v>
                </c:pt>
                <c:pt idx="463">
                  <c:v>0.38629661430532242</c:v>
                </c:pt>
                <c:pt idx="464">
                  <c:v>0.34782343334896076</c:v>
                </c:pt>
                <c:pt idx="465">
                  <c:v>0.2971676883780332</c:v>
                </c:pt>
                <c:pt idx="466">
                  <c:v>0.34379778481012657</c:v>
                </c:pt>
                <c:pt idx="467">
                  <c:v>0.28514510548523198</c:v>
                </c:pt>
                <c:pt idx="468">
                  <c:v>0.36696301989150093</c:v>
                </c:pt>
                <c:pt idx="469">
                  <c:v>0.36660446317103629</c:v>
                </c:pt>
                <c:pt idx="470">
                  <c:v>0.38196636274509799</c:v>
                </c:pt>
                <c:pt idx="471">
                  <c:v>0.41119615274188914</c:v>
                </c:pt>
                <c:pt idx="472">
                  <c:v>0.40671723809523808</c:v>
                </c:pt>
                <c:pt idx="473">
                  <c:v>0.36681208708708712</c:v>
                </c:pt>
                <c:pt idx="474">
                  <c:v>0.35153969953051645</c:v>
                </c:pt>
                <c:pt idx="475">
                  <c:v>0.3348872263914946</c:v>
                </c:pt>
                <c:pt idx="476">
                  <c:v>0.35476274458874457</c:v>
                </c:pt>
                <c:pt idx="477">
                  <c:v>0.39528233949149438</c:v>
                </c:pt>
                <c:pt idx="478">
                  <c:v>0.45066886596150513</c:v>
                </c:pt>
                <c:pt idx="479">
                  <c:v>0.45105132758329103</c:v>
                </c:pt>
                <c:pt idx="480">
                  <c:v>0.43479618100128381</c:v>
                </c:pt>
                <c:pt idx="481">
                  <c:v>0.3722903614457832</c:v>
                </c:pt>
                <c:pt idx="482">
                  <c:v>0.4196124361553939</c:v>
                </c:pt>
                <c:pt idx="483">
                  <c:v>0.34856338235294104</c:v>
                </c:pt>
                <c:pt idx="484">
                  <c:v>0.39303462895218177</c:v>
                </c:pt>
                <c:pt idx="485">
                  <c:v>0.35012480392156864</c:v>
                </c:pt>
                <c:pt idx="486">
                  <c:v>0.40686758130081302</c:v>
                </c:pt>
                <c:pt idx="487">
                  <c:v>0.31428023182957388</c:v>
                </c:pt>
                <c:pt idx="488">
                  <c:v>0.31244035452153446</c:v>
                </c:pt>
                <c:pt idx="489">
                  <c:v>0.35226590263691687</c:v>
                </c:pt>
                <c:pt idx="490">
                  <c:v>0.48496216787838731</c:v>
                </c:pt>
                <c:pt idx="491">
                  <c:v>0.4240028522775649</c:v>
                </c:pt>
                <c:pt idx="492">
                  <c:v>0.37355809593023259</c:v>
                </c:pt>
                <c:pt idx="493">
                  <c:v>0.39461038461538461</c:v>
                </c:pt>
                <c:pt idx="494">
                  <c:v>0.38171452691940111</c:v>
                </c:pt>
                <c:pt idx="495">
                  <c:v>0.40954986334867671</c:v>
                </c:pt>
                <c:pt idx="496">
                  <c:v>0.46521084014300301</c:v>
                </c:pt>
                <c:pt idx="497" formatCode="General">
                  <c:v>0.33960702550461591</c:v>
                </c:pt>
                <c:pt idx="498" formatCode="General">
                  <c:v>0.40443829660512209</c:v>
                </c:pt>
                <c:pt idx="499" formatCode="General">
                  <c:v>0.35123017410015656</c:v>
                </c:pt>
                <c:pt idx="500" formatCode="General">
                  <c:v>0.34041086274509808</c:v>
                </c:pt>
                <c:pt idx="501" formatCode="General">
                  <c:v>0.36940096647280191</c:v>
                </c:pt>
                <c:pt idx="502" formatCode="General">
                  <c:v>0.37418053960964415</c:v>
                </c:pt>
                <c:pt idx="503" formatCode="General">
                  <c:v>0.39370797101449273</c:v>
                </c:pt>
                <c:pt idx="504" formatCode="General">
                  <c:v>0.34798618473895576</c:v>
                </c:pt>
                <c:pt idx="505" formatCode="General">
                  <c:v>0.35617799679487172</c:v>
                </c:pt>
                <c:pt idx="506" formatCode="General">
                  <c:v>0.35980975609756094</c:v>
                </c:pt>
                <c:pt idx="507" formatCode="General">
                  <c:v>0.39281167809600653</c:v>
                </c:pt>
                <c:pt idx="508" formatCode="General">
                  <c:v>0.32793987341772157</c:v>
                </c:pt>
                <c:pt idx="509" formatCode="General">
                  <c:v>0.39927106964443138</c:v>
                </c:pt>
                <c:pt idx="510" formatCode="General">
                  <c:v>0.37104945885841373</c:v>
                </c:pt>
                <c:pt idx="511" formatCode="General">
                  <c:v>0.33748667277167277</c:v>
                </c:pt>
                <c:pt idx="512" formatCode="General">
                  <c:v>0.31683137377094583</c:v>
                </c:pt>
                <c:pt idx="513" formatCode="General">
                  <c:v>0.35735623630887176</c:v>
                </c:pt>
                <c:pt idx="514" formatCode="General">
                  <c:v>0.35622834649989021</c:v>
                </c:pt>
                <c:pt idx="515" formatCode="General">
                  <c:v>0.39011986928104569</c:v>
                </c:pt>
                <c:pt idx="516" formatCode="General">
                  <c:v>0.30552923733510695</c:v>
                </c:pt>
                <c:pt idx="517" formatCode="General">
                  <c:v>0.32179269349845196</c:v>
                </c:pt>
                <c:pt idx="518" formatCode="General">
                  <c:v>0.35240476616915423</c:v>
                </c:pt>
                <c:pt idx="519" formatCode="General">
                  <c:v>0.39278900343642614</c:v>
                </c:pt>
                <c:pt idx="520" formatCode="General">
                  <c:v>0.42111145069953354</c:v>
                </c:pt>
                <c:pt idx="521" formatCode="General">
                  <c:v>0.35814469328879439</c:v>
                </c:pt>
                <c:pt idx="522" formatCode="General">
                  <c:v>0.35713396464646463</c:v>
                </c:pt>
                <c:pt idx="523" formatCode="General">
                  <c:v>0.35502801015473889</c:v>
                </c:pt>
                <c:pt idx="524" formatCode="General">
                  <c:v>0.37909293393057109</c:v>
                </c:pt>
                <c:pt idx="525" formatCode="General">
                  <c:v>0.34121696568884236</c:v>
                </c:pt>
                <c:pt idx="526" formatCode="General">
                  <c:v>0.33611950619378927</c:v>
                </c:pt>
                <c:pt idx="527" formatCode="General">
                  <c:v>0.3868223225714692</c:v>
                </c:pt>
                <c:pt idx="528" formatCode="General">
                  <c:v>0.32164791204489107</c:v>
                </c:pt>
                <c:pt idx="529" formatCode="General">
                  <c:v>0.32104806513409956</c:v>
                </c:pt>
                <c:pt idx="530" formatCode="General">
                  <c:v>0.37319227659574472</c:v>
                </c:pt>
                <c:pt idx="531" formatCode="General">
                  <c:v>0.31927678972712686</c:v>
                </c:pt>
                <c:pt idx="532" formatCode="General">
                  <c:v>0.36898621067031456</c:v>
                </c:pt>
                <c:pt idx="533" formatCode="General">
                  <c:v>0.4046066845354126</c:v>
                </c:pt>
                <c:pt idx="534" formatCode="General">
                  <c:v>0.40514412084498286</c:v>
                </c:pt>
                <c:pt idx="535" formatCode="General">
                  <c:v>0.42239013618190907</c:v>
                </c:pt>
                <c:pt idx="536" formatCode="General">
                  <c:v>0.41193892434620172</c:v>
                </c:pt>
                <c:pt idx="537" formatCode="General">
                  <c:v>0.41910852941176474</c:v>
                </c:pt>
                <c:pt idx="538" formatCode="General">
                  <c:v>0.48784449464524759</c:v>
                </c:pt>
                <c:pt idx="539" formatCode="General">
                  <c:v>0.3195174157303371</c:v>
                </c:pt>
                <c:pt idx="540" formatCode="General">
                  <c:v>0.37425393188854483</c:v>
                </c:pt>
                <c:pt idx="541" formatCode="General">
                  <c:v>0.36829846014492751</c:v>
                </c:pt>
                <c:pt idx="542" formatCode="General">
                  <c:v>0.3448858024691358</c:v>
                </c:pt>
                <c:pt idx="543" formatCode="General">
                  <c:v>0.30525318352059916</c:v>
                </c:pt>
                <c:pt idx="544" formatCode="General">
                  <c:v>0.28680529602220156</c:v>
                </c:pt>
                <c:pt idx="545" formatCode="General">
                  <c:v>0.34353377990430622</c:v>
                </c:pt>
                <c:pt idx="546" formatCode="General">
                  <c:v>0.38824030744536353</c:v>
                </c:pt>
                <c:pt idx="547" formatCode="General">
                  <c:v>0.30597637241985071</c:v>
                </c:pt>
                <c:pt idx="548" formatCode="General">
                  <c:v>0.34709793814432982</c:v>
                </c:pt>
                <c:pt idx="549" formatCode="General">
                  <c:v>0.32736075949367094</c:v>
                </c:pt>
                <c:pt idx="550" formatCode="General">
                  <c:v>0.3804038461538462</c:v>
                </c:pt>
                <c:pt idx="551" formatCode="General">
                  <c:v>0.32561358674463936</c:v>
                </c:pt>
                <c:pt idx="552" formatCode="General">
                  <c:v>0.44936019426456991</c:v>
                </c:pt>
                <c:pt idx="553" formatCode="General">
                  <c:v>0.33780315622918056</c:v>
                </c:pt>
                <c:pt idx="554" formatCode="General">
                  <c:v>0.50465199156118135</c:v>
                </c:pt>
                <c:pt idx="555" formatCode="General">
                  <c:v>0.34780426160337552</c:v>
                </c:pt>
                <c:pt idx="556" formatCode="General">
                  <c:v>0.38120562443497347</c:v>
                </c:pt>
                <c:pt idx="557" formatCode="General">
                  <c:v>0.38055820689655179</c:v>
                </c:pt>
                <c:pt idx="558" formatCode="General">
                  <c:v>0.32355325158227843</c:v>
                </c:pt>
                <c:pt idx="559" formatCode="General">
                  <c:v>0.34945659940762686</c:v>
                </c:pt>
                <c:pt idx="560" formatCode="General">
                  <c:v>0.34137231041814331</c:v>
                </c:pt>
                <c:pt idx="561" formatCode="General">
                  <c:v>0.39846512654012667</c:v>
                </c:pt>
                <c:pt idx="562" formatCode="General">
                  <c:v>0.41588711692205205</c:v>
                </c:pt>
                <c:pt idx="563" formatCode="General">
                  <c:v>0.37971683544303791</c:v>
                </c:pt>
                <c:pt idx="564" formatCode="General">
                  <c:v>0.3034670617283951</c:v>
                </c:pt>
                <c:pt idx="565" formatCode="General">
                  <c:v>0.42483791930379744</c:v>
                </c:pt>
                <c:pt idx="566" formatCode="General">
                  <c:v>0.60507849965349958</c:v>
                </c:pt>
                <c:pt idx="567" formatCode="General">
                  <c:v>0.35212653151446249</c:v>
                </c:pt>
                <c:pt idx="568" formatCode="General">
                  <c:v>0.3280983197035523</c:v>
                </c:pt>
                <c:pt idx="569" formatCode="General">
                  <c:v>0.28416126847290646</c:v>
                </c:pt>
                <c:pt idx="570" formatCode="General">
                  <c:v>0.27777222993827166</c:v>
                </c:pt>
                <c:pt idx="571" formatCode="General">
                  <c:v>0.31333826798394565</c:v>
                </c:pt>
                <c:pt idx="572" formatCode="General">
                  <c:v>0.28516280487804879</c:v>
                </c:pt>
                <c:pt idx="573" formatCode="General">
                  <c:v>0.30866200026130119</c:v>
                </c:pt>
                <c:pt idx="574" formatCode="General">
                  <c:v>0.3505439461549904</c:v>
                </c:pt>
                <c:pt idx="575" formatCode="General">
                  <c:v>0.39351682934268728</c:v>
                </c:pt>
                <c:pt idx="576" formatCode="General">
                  <c:v>0.43009404761904768</c:v>
                </c:pt>
                <c:pt idx="577" formatCode="General">
                  <c:v>0.28500118816996001</c:v>
                </c:pt>
                <c:pt idx="578" formatCode="General">
                  <c:v>0.32826265822784811</c:v>
                </c:pt>
                <c:pt idx="579" formatCode="General">
                  <c:v>0.3134914953933382</c:v>
                </c:pt>
                <c:pt idx="580" formatCode="General">
                  <c:v>0.39190980392156871</c:v>
                </c:pt>
                <c:pt idx="581" formatCode="General">
                  <c:v>0.31185141996557653</c:v>
                </c:pt>
                <c:pt idx="582" formatCode="General">
                  <c:v>0.40069666311300645</c:v>
                </c:pt>
                <c:pt idx="583" formatCode="General">
                  <c:v>0.362125363315004</c:v>
                </c:pt>
                <c:pt idx="584" formatCode="General">
                  <c:v>0.36745886075949358</c:v>
                </c:pt>
                <c:pt idx="585" formatCode="General">
                  <c:v>0.35648577988557661</c:v>
                </c:pt>
                <c:pt idx="586" formatCode="General">
                  <c:v>0.34391297823797828</c:v>
                </c:pt>
                <c:pt idx="587" formatCode="General">
                  <c:v>0.32453020451475972</c:v>
                </c:pt>
                <c:pt idx="588" formatCode="General">
                  <c:v>0.35156691750278712</c:v>
                </c:pt>
                <c:pt idx="589" formatCode="General">
                  <c:v>0.42012174999999996</c:v>
                </c:pt>
                <c:pt idx="590" formatCode="General">
                  <c:v>0.44522065476190475</c:v>
                </c:pt>
                <c:pt idx="591" formatCode="General">
                  <c:v>0.42563063138630475</c:v>
                </c:pt>
                <c:pt idx="592" formatCode="General">
                  <c:v>0.43538812083024453</c:v>
                </c:pt>
                <c:pt idx="593" formatCode="General">
                  <c:v>0.43770532894736858</c:v>
                </c:pt>
                <c:pt idx="594" formatCode="General">
                  <c:v>0.54293878741755464</c:v>
                </c:pt>
                <c:pt idx="595" formatCode="General">
                  <c:v>0.25723157269559704</c:v>
                </c:pt>
                <c:pt idx="596" formatCode="General">
                  <c:v>0.36021260781329278</c:v>
                </c:pt>
                <c:pt idx="597" formatCode="General">
                  <c:v>0.28345363031071669</c:v>
                </c:pt>
                <c:pt idx="598" formatCode="General">
                  <c:v>0.32335745489078827</c:v>
                </c:pt>
                <c:pt idx="599" formatCode="General">
                  <c:v>0.28260599196787139</c:v>
                </c:pt>
                <c:pt idx="600" formatCode="General">
                  <c:v>0.29960218398876409</c:v>
                </c:pt>
                <c:pt idx="601" formatCode="General">
                  <c:v>0.35163424470266569</c:v>
                </c:pt>
                <c:pt idx="602" formatCode="General">
                  <c:v>0.41235851779209853</c:v>
                </c:pt>
                <c:pt idx="603" formatCode="General">
                  <c:v>0.37253817577771065</c:v>
                </c:pt>
                <c:pt idx="604" formatCode="General">
                  <c:v>0.40929300578939143</c:v>
                </c:pt>
                <c:pt idx="605" formatCode="General">
                  <c:v>0.34956846165148409</c:v>
                </c:pt>
                <c:pt idx="606" formatCode="General">
                  <c:v>0.39258193505730238</c:v>
                </c:pt>
                <c:pt idx="607" formatCode="General">
                  <c:v>0.35632242822966509</c:v>
                </c:pt>
                <c:pt idx="608" formatCode="General">
                  <c:v>0.5835312555195763</c:v>
                </c:pt>
                <c:pt idx="609" formatCode="General">
                  <c:v>0.33432368143459917</c:v>
                </c:pt>
                <c:pt idx="610" formatCode="General">
                  <c:v>0.58647829545454533</c:v>
                </c:pt>
                <c:pt idx="611" formatCode="General">
                  <c:v>0.34462686688311694</c:v>
                </c:pt>
                <c:pt idx="612" formatCode="General">
                  <c:v>0.39385314444591552</c:v>
                </c:pt>
                <c:pt idx="613" formatCode="General">
                  <c:v>0.47145344827586205</c:v>
                </c:pt>
                <c:pt idx="614" formatCode="General">
                  <c:v>0.36375531765531754</c:v>
                </c:pt>
                <c:pt idx="615" formatCode="General">
                  <c:v>0.45603574130656199</c:v>
                </c:pt>
                <c:pt idx="616" formatCode="General">
                  <c:v>0.42763813944675994</c:v>
                </c:pt>
                <c:pt idx="617" formatCode="General">
                  <c:v>0.43863329905063286</c:v>
                </c:pt>
                <c:pt idx="618" formatCode="General">
                  <c:v>0.50596021561467586</c:v>
                </c:pt>
                <c:pt idx="619" formatCode="General">
                  <c:v>0.42754245833333338</c:v>
                </c:pt>
                <c:pt idx="620" formatCode="General">
                  <c:v>0.2823425871880928</c:v>
                </c:pt>
                <c:pt idx="621" formatCode="General">
                  <c:v>0.43276000000000009</c:v>
                </c:pt>
                <c:pt idx="622" formatCode="General">
                  <c:v>0.58601094779116458</c:v>
                </c:pt>
                <c:pt idx="623" formatCode="General">
                  <c:v>0.36655302514405452</c:v>
                </c:pt>
                <c:pt idx="624" formatCode="General">
                  <c:v>0.34441513293543136</c:v>
                </c:pt>
                <c:pt idx="625" formatCode="General">
                  <c:v>0.37913390567765581</c:v>
                </c:pt>
                <c:pt idx="626" formatCode="General">
                  <c:v>0.32017400296332876</c:v>
                </c:pt>
                <c:pt idx="627" formatCode="General">
                  <c:v>0.41365285794340134</c:v>
                </c:pt>
                <c:pt idx="628" formatCode="General">
                  <c:v>0.31358724816849826</c:v>
                </c:pt>
                <c:pt idx="629" formatCode="General">
                  <c:v>0.3992843181818182</c:v>
                </c:pt>
                <c:pt idx="630" formatCode="General">
                  <c:v>0.46361174609324562</c:v>
                </c:pt>
                <c:pt idx="631" formatCode="General">
                  <c:v>0.46954399224806198</c:v>
                </c:pt>
                <c:pt idx="632" formatCode="General">
                  <c:v>0.47332858533871197</c:v>
                </c:pt>
                <c:pt idx="633" formatCode="General">
                  <c:v>0.30758687847087696</c:v>
                </c:pt>
                <c:pt idx="634" formatCode="General">
                  <c:v>0.4257315330286664</c:v>
                </c:pt>
                <c:pt idx="635" formatCode="General">
                  <c:v>0.35620097402597395</c:v>
                </c:pt>
                <c:pt idx="636" formatCode="General">
                  <c:v>0.49266355941399897</c:v>
                </c:pt>
                <c:pt idx="637" formatCode="General">
                  <c:v>0.32068512664640325</c:v>
                </c:pt>
                <c:pt idx="638" formatCode="General">
                  <c:v>0.40452036871174796</c:v>
                </c:pt>
                <c:pt idx="639" formatCode="General">
                  <c:v>0.39555141700404861</c:v>
                </c:pt>
                <c:pt idx="640" formatCode="General">
                  <c:v>0.36563526506024091</c:v>
                </c:pt>
                <c:pt idx="641" formatCode="General">
                  <c:v>0.40801465473145776</c:v>
                </c:pt>
                <c:pt idx="642" formatCode="General">
                  <c:v>0.3846355762824783</c:v>
                </c:pt>
                <c:pt idx="643" formatCode="General">
                  <c:v>0.39638642009132419</c:v>
                </c:pt>
                <c:pt idx="644" formatCode="General">
                  <c:v>0.40859555339175596</c:v>
                </c:pt>
                <c:pt idx="645" formatCode="General">
                  <c:v>0.48513421195652184</c:v>
                </c:pt>
                <c:pt idx="646" formatCode="General">
                  <c:v>0.47430395652173907</c:v>
                </c:pt>
                <c:pt idx="647" formatCode="General">
                  <c:v>0.4235455827067669</c:v>
                </c:pt>
                <c:pt idx="648" formatCode="General">
                  <c:v>0.45219144569288372</c:v>
                </c:pt>
                <c:pt idx="649" formatCode="General">
                  <c:v>0.43408511544635131</c:v>
                </c:pt>
                <c:pt idx="650" formatCode="General">
                  <c:v>0.55101190809750622</c:v>
                </c:pt>
                <c:pt idx="651" formatCode="General">
                  <c:v>0.26829094564408029</c:v>
                </c:pt>
                <c:pt idx="652" formatCode="General">
                  <c:v>0.40652423864894777</c:v>
                </c:pt>
                <c:pt idx="653" formatCode="General">
                  <c:v>0.28928585082458769</c:v>
                </c:pt>
                <c:pt idx="654" formatCode="General">
                  <c:v>0.36352767374115685</c:v>
                </c:pt>
                <c:pt idx="655" formatCode="General">
                  <c:v>0.33784364195914085</c:v>
                </c:pt>
                <c:pt idx="656" formatCode="General">
                  <c:v>0.37856436781609204</c:v>
                </c:pt>
                <c:pt idx="657" formatCode="General">
                  <c:v>0.43930199290360727</c:v>
                </c:pt>
                <c:pt idx="658" formatCode="General">
                  <c:v>0.47823522058823542</c:v>
                </c:pt>
                <c:pt idx="659" formatCode="General">
                  <c:v>0.43735762814313339</c:v>
                </c:pt>
                <c:pt idx="660" formatCode="General">
                  <c:v>0.4301107058823529</c:v>
                </c:pt>
                <c:pt idx="661" formatCode="General">
                  <c:v>0.3712328211723297</c:v>
                </c:pt>
                <c:pt idx="662" formatCode="General">
                  <c:v>0.43149164456233419</c:v>
                </c:pt>
                <c:pt idx="663" formatCode="General">
                  <c:v>0.38909344314222366</c:v>
                </c:pt>
                <c:pt idx="664" formatCode="General">
                  <c:v>0.630727462121212</c:v>
                </c:pt>
                <c:pt idx="665" formatCode="General">
                  <c:v>0.31393083003952571</c:v>
                </c:pt>
                <c:pt idx="666" formatCode="General">
                  <c:v>0.50003231714522023</c:v>
                </c:pt>
                <c:pt idx="667" formatCode="General">
                  <c:v>0.32157921348314611</c:v>
                </c:pt>
                <c:pt idx="668" formatCode="General">
                  <c:v>0.37775887112126411</c:v>
                </c:pt>
                <c:pt idx="669" formatCode="General">
                  <c:v>0.50584242809995283</c:v>
                </c:pt>
                <c:pt idx="670" formatCode="General">
                  <c:v>0.46701771030993056</c:v>
                </c:pt>
                <c:pt idx="671" formatCode="General">
                  <c:v>0.50561601142473123</c:v>
                </c:pt>
                <c:pt idx="672" formatCode="General">
                  <c:v>0.51378878441146481</c:v>
                </c:pt>
                <c:pt idx="673" formatCode="General">
                  <c:v>0.49899899544899551</c:v>
                </c:pt>
                <c:pt idx="674" formatCode="General">
                  <c:v>0.43952387820512828</c:v>
                </c:pt>
                <c:pt idx="675" formatCode="General">
                  <c:v>0.34443125747071479</c:v>
                </c:pt>
                <c:pt idx="676" formatCode="General">
                  <c:v>0.28189157328805897</c:v>
                </c:pt>
                <c:pt idx="677" formatCode="General">
                  <c:v>0.41261203126770141</c:v>
                </c:pt>
                <c:pt idx="678" formatCode="General">
                  <c:v>0.57718094772838291</c:v>
                </c:pt>
                <c:pt idx="679" formatCode="General">
                  <c:v>0.33835515999022969</c:v>
                </c:pt>
                <c:pt idx="680" formatCode="General">
                  <c:v>0.36513876612517915</c:v>
                </c:pt>
                <c:pt idx="681" formatCode="General">
                  <c:v>0.27205274725274731</c:v>
                </c:pt>
                <c:pt idx="682" formatCode="General">
                  <c:v>0.32250528947368418</c:v>
                </c:pt>
                <c:pt idx="683" formatCode="General">
                  <c:v>0.43183368421052626</c:v>
                </c:pt>
                <c:pt idx="684" formatCode="General">
                  <c:v>0.27352688034188027</c:v>
                </c:pt>
                <c:pt idx="685" formatCode="General">
                  <c:v>0.45258893330528083</c:v>
                </c:pt>
                <c:pt idx="686" formatCode="General">
                  <c:v>0.55708643148625425</c:v>
                </c:pt>
                <c:pt idx="687" formatCode="General">
                  <c:v>0.52220054984460917</c:v>
                </c:pt>
                <c:pt idx="688" formatCode="General">
                  <c:v>0.43792546079350214</c:v>
                </c:pt>
                <c:pt idx="689" formatCode="General">
                  <c:v>0.30033871359223296</c:v>
                </c:pt>
                <c:pt idx="690" formatCode="General">
                  <c:v>0.50684748979591832</c:v>
                </c:pt>
                <c:pt idx="691" formatCode="General">
                  <c:v>0.3304901793384879</c:v>
                </c:pt>
                <c:pt idx="692" formatCode="General">
                  <c:v>0.574442353117806</c:v>
                </c:pt>
                <c:pt idx="693" formatCode="General">
                  <c:v>0.29842753472942141</c:v>
                </c:pt>
                <c:pt idx="694" formatCode="General">
                  <c:v>0.39535631243756253</c:v>
                </c:pt>
                <c:pt idx="695" formatCode="General">
                  <c:v>0.33751466531440166</c:v>
                </c:pt>
                <c:pt idx="696" formatCode="General">
                  <c:v>0.39896034026214755</c:v>
                </c:pt>
                <c:pt idx="697" formatCode="General">
                  <c:v>0.43520114942528743</c:v>
                </c:pt>
                <c:pt idx="698" formatCode="General">
                  <c:v>0.44808373493975884</c:v>
                </c:pt>
                <c:pt idx="699" formatCode="General">
                  <c:v>0.44453991829386513</c:v>
                </c:pt>
                <c:pt idx="700" formatCode="General">
                  <c:v>0.50859269423558895</c:v>
                </c:pt>
                <c:pt idx="701" formatCode="General">
                  <c:v>0.50548901098901111</c:v>
                </c:pt>
                <c:pt idx="702" formatCode="General">
                  <c:v>0.44968522458628829</c:v>
                </c:pt>
                <c:pt idx="703" formatCode="General">
                  <c:v>0.3811323787579548</c:v>
                </c:pt>
                <c:pt idx="704" formatCode="General">
                  <c:v>0.42356725774225779</c:v>
                </c:pt>
                <c:pt idx="705" formatCode="General">
                  <c:v>0.3815736111111111</c:v>
                </c:pt>
                <c:pt idx="706" formatCode="General">
                  <c:v>0.55911344952523734</c:v>
                </c:pt>
                <c:pt idx="707" formatCode="General">
                  <c:v>0.25816251194457723</c:v>
                </c:pt>
                <c:pt idx="708" formatCode="General">
                  <c:v>0.35257242252129889</c:v>
                </c:pt>
                <c:pt idx="709" formatCode="General">
                  <c:v>0.26916641426477766</c:v>
                </c:pt>
                <c:pt idx="710" formatCode="General">
                  <c:v>0.36240733981693374</c:v>
                </c:pt>
                <c:pt idx="711" formatCode="General">
                  <c:v>0.39590909035409039</c:v>
                </c:pt>
                <c:pt idx="712" formatCode="General">
                  <c:v>0.46092564102564093</c:v>
                </c:pt>
                <c:pt idx="713" formatCode="General">
                  <c:v>0.5108297670583386</c:v>
                </c:pt>
                <c:pt idx="714" formatCode="General">
                  <c:v>0.55171608695652186</c:v>
                </c:pt>
                <c:pt idx="715" formatCode="General">
                  <c:v>0.46730287986245433</c:v>
                </c:pt>
                <c:pt idx="716" formatCode="General">
                  <c:v>0.42117524740227624</c:v>
                </c:pt>
                <c:pt idx="717" formatCode="General">
                  <c:v>0.3470981009495252</c:v>
                </c:pt>
                <c:pt idx="718" formatCode="General">
                  <c:v>0.38326976010100994</c:v>
                </c:pt>
                <c:pt idx="719" formatCode="General">
                  <c:v>0.35530849201655823</c:v>
                </c:pt>
                <c:pt idx="720" formatCode="General">
                  <c:v>0.63661462568648219</c:v>
                </c:pt>
                <c:pt idx="721" formatCode="General">
                  <c:v>0.28434681888544894</c:v>
                </c:pt>
                <c:pt idx="722" formatCode="General">
                  <c:v>0.55382362020002485</c:v>
                </c:pt>
                <c:pt idx="723" formatCode="General">
                  <c:v>0.26904870923913032</c:v>
                </c:pt>
                <c:pt idx="724" formatCode="General">
                  <c:v>0.3717276289207867</c:v>
                </c:pt>
                <c:pt idx="725" formatCode="General">
                  <c:v>0.57363919372900329</c:v>
                </c:pt>
                <c:pt idx="726" formatCode="General">
                  <c:v>0.57084759495252357</c:v>
                </c:pt>
                <c:pt idx="727" formatCode="General">
                  <c:v>0.64435923025435082</c:v>
                </c:pt>
                <c:pt idx="728" formatCode="General">
                  <c:v>0.64712136652344454</c:v>
                </c:pt>
                <c:pt idx="729" formatCode="General">
                  <c:v>0.53273925696594415</c:v>
                </c:pt>
                <c:pt idx="730" formatCode="General">
                  <c:v>0.41525646098003638</c:v>
                </c:pt>
                <c:pt idx="731" formatCode="General">
                  <c:v>0.31503845153340637</c:v>
                </c:pt>
                <c:pt idx="732" formatCode="General">
                  <c:v>0.26287206971399379</c:v>
                </c:pt>
                <c:pt idx="733" formatCode="General">
                  <c:v>0.3762902854938272</c:v>
                </c:pt>
                <c:pt idx="734" formatCode="General">
                  <c:v>0.68717710622710593</c:v>
                </c:pt>
                <c:pt idx="735" formatCode="General">
                  <c:v>0.32471577266922091</c:v>
                </c:pt>
                <c:pt idx="736" formatCode="General">
                  <c:v>0.3785686549707602</c:v>
                </c:pt>
                <c:pt idx="737" formatCode="General">
                  <c:v>0.26203735000631551</c:v>
                </c:pt>
                <c:pt idx="738" formatCode="General">
                  <c:v>0.30906168298653613</c:v>
                </c:pt>
                <c:pt idx="739" formatCode="General">
                  <c:v>0.48256460777126098</c:v>
                </c:pt>
                <c:pt idx="740" formatCode="General">
                  <c:v>0.26139925662168906</c:v>
                </c:pt>
                <c:pt idx="741" formatCode="General">
                  <c:v>0.59350231033741685</c:v>
                </c:pt>
                <c:pt idx="742" formatCode="General">
                  <c:v>0.65600992136910263</c:v>
                </c:pt>
                <c:pt idx="743" formatCode="General">
                  <c:v>0.58459734012974973</c:v>
                </c:pt>
                <c:pt idx="744" formatCode="General">
                  <c:v>0.41987150776053211</c:v>
                </c:pt>
                <c:pt idx="745" formatCode="General">
                  <c:v>0.27269766040411192</c:v>
                </c:pt>
                <c:pt idx="746" formatCode="General">
                  <c:v>0.61373750549450534</c:v>
                </c:pt>
                <c:pt idx="747" formatCode="General">
                  <c:v>0.34608571335249549</c:v>
                </c:pt>
                <c:pt idx="748" formatCode="General">
                  <c:v>0.67800511638898731</c:v>
                </c:pt>
                <c:pt idx="749" formatCode="General">
                  <c:v>0.28152185057471268</c:v>
                </c:pt>
                <c:pt idx="750" formatCode="General">
                  <c:v>0.37081571285140569</c:v>
                </c:pt>
                <c:pt idx="751" formatCode="General">
                  <c:v>0.31711045035268587</c:v>
                </c:pt>
                <c:pt idx="752" formatCode="General">
                  <c:v>0.42788190385831748</c:v>
                </c:pt>
                <c:pt idx="753" formatCode="General">
                  <c:v>0.51393357142857132</c:v>
                </c:pt>
                <c:pt idx="754" formatCode="General">
                  <c:v>0.55520506329113917</c:v>
                </c:pt>
                <c:pt idx="755" formatCode="General">
                  <c:v>0.56151551381998588</c:v>
                </c:pt>
                <c:pt idx="756" formatCode="General">
                  <c:v>0.63663702218658103</c:v>
                </c:pt>
                <c:pt idx="757" formatCode="General">
                  <c:v>0.55434457364341072</c:v>
                </c:pt>
                <c:pt idx="758" formatCode="General">
                  <c:v>0.42614201203208546</c:v>
                </c:pt>
                <c:pt idx="759" formatCode="General">
                  <c:v>0.36140852749852159</c:v>
                </c:pt>
                <c:pt idx="760" formatCode="General">
                  <c:v>0.38252639885222384</c:v>
                </c:pt>
                <c:pt idx="761" formatCode="General">
                  <c:v>0.39281683673469392</c:v>
                </c:pt>
                <c:pt idx="762" formatCode="General">
                  <c:v>0.63107211073500946</c:v>
                </c:pt>
                <c:pt idx="763" formatCode="General">
                  <c:v>0.25632013326365294</c:v>
                </c:pt>
                <c:pt idx="764" formatCode="General">
                  <c:v>0.36580652982299566</c:v>
                </c:pt>
                <c:pt idx="765" formatCode="General">
                  <c:v>0.25234071963529803</c:v>
                </c:pt>
                <c:pt idx="766" formatCode="General">
                  <c:v>0.38115469348659003</c:v>
                </c:pt>
                <c:pt idx="767" formatCode="General">
                  <c:v>0.46723864220928663</c:v>
                </c:pt>
                <c:pt idx="768" formatCode="General">
                  <c:v>0.57902298850574718</c:v>
                </c:pt>
                <c:pt idx="769" formatCode="General">
                  <c:v>0.61375273462170021</c:v>
                </c:pt>
                <c:pt idx="770" formatCode="General">
                  <c:v>0.64308231243001113</c:v>
                </c:pt>
                <c:pt idx="771" formatCode="General">
                  <c:v>0.54611254310344826</c:v>
                </c:pt>
                <c:pt idx="772" formatCode="General">
                  <c:v>0.40045287356321846</c:v>
                </c:pt>
                <c:pt idx="773" formatCode="General">
                  <c:v>0.33185192659352147</c:v>
                </c:pt>
                <c:pt idx="774" formatCode="General">
                  <c:v>0.37236172704786863</c:v>
                </c:pt>
                <c:pt idx="775" formatCode="General">
                  <c:v>0.35628687499999995</c:v>
                </c:pt>
                <c:pt idx="776" formatCode="General">
                  <c:v>0.63660451847704347</c:v>
                </c:pt>
                <c:pt idx="777" formatCode="General">
                  <c:v>0.44899116666666655</c:v>
                </c:pt>
                <c:pt idx="778" formatCode="General">
                  <c:v>0.29405740072202163</c:v>
                </c:pt>
                <c:pt idx="779" formatCode="General">
                  <c:v>0.4364466552315609</c:v>
                </c:pt>
                <c:pt idx="780" formatCode="General">
                  <c:v>0.30344621848739517</c:v>
                </c:pt>
                <c:pt idx="781" formatCode="General">
                  <c:v>0.50523439065108511</c:v>
                </c:pt>
                <c:pt idx="782" formatCode="General">
                  <c:v>0.43956604651162751</c:v>
                </c:pt>
                <c:pt idx="783" formatCode="General">
                  <c:v>0.53815555555555561</c:v>
                </c:pt>
                <c:pt idx="784" formatCode="General">
                  <c:v>0.21257877758913393</c:v>
                </c:pt>
                <c:pt idx="785" formatCode="General">
                  <c:v>0.45091999999999993</c:v>
                </c:pt>
                <c:pt idx="786" formatCode="General">
                  <c:v>0.27167445008460217</c:v>
                </c:pt>
                <c:pt idx="787" formatCode="General">
                  <c:v>0.42189763033175354</c:v>
                </c:pt>
                <c:pt idx="788" formatCode="General">
                  <c:v>0.27526230598669621</c:v>
                </c:pt>
                <c:pt idx="789" formatCode="General">
                  <c:v>0.4130453488372095</c:v>
                </c:pt>
                <c:pt idx="790" formatCode="General">
                  <c:v>0.38238628762541771</c:v>
                </c:pt>
                <c:pt idx="791" formatCode="General">
                  <c:v>0.3542904761904761</c:v>
                </c:pt>
                <c:pt idx="792" formatCode="General">
                  <c:v>0.21247808219178096</c:v>
                </c:pt>
                <c:pt idx="793" formatCode="General">
                  <c:v>0.4032280936454849</c:v>
                </c:pt>
                <c:pt idx="794" formatCode="General">
                  <c:v>0.23245924092409209</c:v>
                </c:pt>
                <c:pt idx="795" formatCode="General">
                  <c:v>0.40551063829787237</c:v>
                </c:pt>
                <c:pt idx="796" formatCode="General">
                  <c:v>0.36138799999999999</c:v>
                </c:pt>
                <c:pt idx="797" formatCode="General">
                  <c:v>0.33289155405405413</c:v>
                </c:pt>
                <c:pt idx="798" formatCode="General">
                  <c:v>0.36015976821192025</c:v>
                </c:pt>
                <c:pt idx="799" formatCode="General">
                  <c:v>0.37355331069609538</c:v>
                </c:pt>
                <c:pt idx="800">
                  <c:v>0.25684079601990023</c:v>
                </c:pt>
                <c:pt idx="801">
                  <c:v>0.44999777397260243</c:v>
                </c:pt>
                <c:pt idx="802">
                  <c:v>0.30268983050847426</c:v>
                </c:pt>
                <c:pt idx="803">
                  <c:v>0.44885753899480074</c:v>
                </c:pt>
                <c:pt idx="804">
                  <c:v>0.49235697074010304</c:v>
                </c:pt>
                <c:pt idx="805">
                  <c:v>0.4375136200716841</c:v>
                </c:pt>
                <c:pt idx="806">
                  <c:v>0.45246419753086486</c:v>
                </c:pt>
                <c:pt idx="807">
                  <c:v>0.20716090468497581</c:v>
                </c:pt>
                <c:pt idx="808">
                  <c:v>0.42241149999999977</c:v>
                </c:pt>
                <c:pt idx="809">
                  <c:v>0.26331252059308058</c:v>
                </c:pt>
                <c:pt idx="810">
                  <c:v>0.38495826513911652</c:v>
                </c:pt>
                <c:pt idx="811">
                  <c:v>0.26618611570247924</c:v>
                </c:pt>
                <c:pt idx="812">
                  <c:v>0.39808484349258649</c:v>
                </c:pt>
                <c:pt idx="813">
                  <c:v>0.36929656301145664</c:v>
                </c:pt>
                <c:pt idx="814">
                  <c:v>0.4164551386623167</c:v>
                </c:pt>
                <c:pt idx="815">
                  <c:v>0.23516415711947619</c:v>
                </c:pt>
                <c:pt idx="816">
                  <c:v>0.40749495114006506</c:v>
                </c:pt>
                <c:pt idx="817">
                  <c:v>0.24072898550724622</c:v>
                </c:pt>
                <c:pt idx="818">
                  <c:v>0.39339221854304574</c:v>
                </c:pt>
                <c:pt idx="819">
                  <c:v>0.30813370786516836</c:v>
                </c:pt>
                <c:pt idx="820">
                  <c:v>0.35635190713101145</c:v>
                </c:pt>
                <c:pt idx="821">
                  <c:v>0.35407830940988833</c:v>
                </c:pt>
                <c:pt idx="822">
                  <c:v>0.36988514190317207</c:v>
                </c:pt>
                <c:pt idx="823">
                  <c:v>0.31127918781725894</c:v>
                </c:pt>
                <c:pt idx="824" formatCode="General">
                  <c:v>0.17991222222222225</c:v>
                </c:pt>
                <c:pt idx="825" formatCode="General">
                  <c:v>0.17567401785714287</c:v>
                </c:pt>
                <c:pt idx="826" formatCode="General">
                  <c:v>0.18011182507809009</c:v>
                </c:pt>
                <c:pt idx="827" formatCode="General">
                  <c:v>0.1747878441782936</c:v>
                </c:pt>
                <c:pt idx="828" formatCode="General">
                  <c:v>0.18500540913654615</c:v>
                </c:pt>
                <c:pt idx="829" formatCode="General">
                  <c:v>0.19307881369685162</c:v>
                </c:pt>
                <c:pt idx="830" formatCode="General">
                  <c:v>0.18842754602991948</c:v>
                </c:pt>
                <c:pt idx="831" formatCode="General">
                  <c:v>0.19303156028368795</c:v>
                </c:pt>
                <c:pt idx="832" formatCode="General">
                  <c:v>0.17497508596604339</c:v>
                </c:pt>
                <c:pt idx="833" formatCode="General">
                  <c:v>0.17926306818181814</c:v>
                </c:pt>
                <c:pt idx="834" formatCode="General">
                  <c:v>0.19063852941176473</c:v>
                </c:pt>
                <c:pt idx="835" formatCode="General">
                  <c:v>0.17487603890362513</c:v>
                </c:pt>
                <c:pt idx="836" formatCode="General">
                  <c:v>0.16789932707741695</c:v>
                </c:pt>
                <c:pt idx="837" formatCode="General">
                  <c:v>0.19172708812260542</c:v>
                </c:pt>
                <c:pt idx="838" formatCode="General">
                  <c:v>0.18719348659003837</c:v>
                </c:pt>
                <c:pt idx="839" formatCode="General">
                  <c:v>0.18815578947368422</c:v>
                </c:pt>
                <c:pt idx="840" formatCode="General">
                  <c:v>0.18228173529411767</c:v>
                </c:pt>
                <c:pt idx="841" formatCode="General">
                  <c:v>0.19208148641075939</c:v>
                </c:pt>
                <c:pt idx="842" formatCode="General">
                  <c:v>0.18264404240766074</c:v>
                </c:pt>
                <c:pt idx="843" formatCode="General">
                  <c:v>0.19196058823529411</c:v>
                </c:pt>
                <c:pt idx="844" formatCode="General">
                  <c:v>0.18093033707865175</c:v>
                </c:pt>
                <c:pt idx="845" formatCode="General">
                  <c:v>0.18733551974012996</c:v>
                </c:pt>
                <c:pt idx="846" formatCode="General">
                  <c:v>0.1769653170945798</c:v>
                </c:pt>
                <c:pt idx="847" formatCode="General">
                  <c:v>0.19030053763440863</c:v>
                </c:pt>
                <c:pt idx="848" formatCode="General">
                  <c:v>0.18527811493018259</c:v>
                </c:pt>
                <c:pt idx="849" formatCode="General">
                  <c:v>0.19620828651685396</c:v>
                </c:pt>
                <c:pt idx="850" formatCode="General">
                  <c:v>0.19342362637362639</c:v>
                </c:pt>
                <c:pt idx="851" formatCode="General">
                  <c:v>0.17279015979814971</c:v>
                </c:pt>
                <c:pt idx="852" formatCode="General">
                  <c:v>0.20158240215541684</c:v>
                </c:pt>
                <c:pt idx="853" formatCode="General">
                  <c:v>0.19488794937637566</c:v>
                </c:pt>
                <c:pt idx="854" formatCode="General">
                  <c:v>0.1742005813953488</c:v>
                </c:pt>
                <c:pt idx="855" formatCode="General">
                  <c:v>0.19036595785440613</c:v>
                </c:pt>
                <c:pt idx="856" formatCode="General">
                  <c:v>0.19572464317291899</c:v>
                </c:pt>
                <c:pt idx="857" formatCode="General">
                  <c:v>0.16765896864211738</c:v>
                </c:pt>
                <c:pt idx="858" formatCode="General">
                  <c:v>0.19445964524605841</c:v>
                </c:pt>
                <c:pt idx="859" formatCode="General">
                  <c:v>0.17467001338688087</c:v>
                </c:pt>
                <c:pt idx="860" formatCode="General">
                  <c:v>0.18526159811660434</c:v>
                </c:pt>
                <c:pt idx="861" formatCode="General">
                  <c:v>0.16859753781004233</c:v>
                </c:pt>
                <c:pt idx="862" formatCode="General">
                  <c:v>0.19345126582278482</c:v>
                </c:pt>
                <c:pt idx="863">
                  <c:v>0.13500000000000001</c:v>
                </c:pt>
                <c:pt idx="864">
                  <c:v>0.16500000000000001</c:v>
                </c:pt>
                <c:pt idx="865">
                  <c:v>0.15000000000000002</c:v>
                </c:pt>
                <c:pt idx="866">
                  <c:v>0.20500000000000002</c:v>
                </c:pt>
                <c:pt idx="867">
                  <c:v>0.18</c:v>
                </c:pt>
                <c:pt idx="868">
                  <c:v>0.14500000000000002</c:v>
                </c:pt>
                <c:pt idx="869">
                  <c:v>0.16</c:v>
                </c:pt>
                <c:pt idx="870">
                  <c:v>0.18</c:v>
                </c:pt>
                <c:pt idx="871">
                  <c:v>0.16999999999999998</c:v>
                </c:pt>
                <c:pt idx="872">
                  <c:v>0.17499999999999999</c:v>
                </c:pt>
                <c:pt idx="873">
                  <c:v>0.16999999999999998</c:v>
                </c:pt>
                <c:pt idx="874">
                  <c:v>0.15</c:v>
                </c:pt>
                <c:pt idx="875">
                  <c:v>0.18</c:v>
                </c:pt>
                <c:pt idx="876">
                  <c:v>0.13500000000000001</c:v>
                </c:pt>
                <c:pt idx="877">
                  <c:v>0.22499999999999998</c:v>
                </c:pt>
                <c:pt idx="878">
                  <c:v>0.19500000000000001</c:v>
                </c:pt>
                <c:pt idx="879">
                  <c:v>0.155</c:v>
                </c:pt>
                <c:pt idx="880">
                  <c:v>0.16500000000000001</c:v>
                </c:pt>
                <c:pt idx="881">
                  <c:v>0.17499999999999999</c:v>
                </c:pt>
                <c:pt idx="882">
                  <c:v>0.185</c:v>
                </c:pt>
                <c:pt idx="883">
                  <c:v>0.16</c:v>
                </c:pt>
                <c:pt idx="884">
                  <c:v>0.21</c:v>
                </c:pt>
                <c:pt idx="885">
                  <c:v>0.21</c:v>
                </c:pt>
                <c:pt idx="886">
                  <c:v>0.185</c:v>
                </c:pt>
                <c:pt idx="887">
                  <c:v>0.155</c:v>
                </c:pt>
                <c:pt idx="888">
                  <c:v>0.16</c:v>
                </c:pt>
                <c:pt idx="889">
                  <c:v>0.16999999999999998</c:v>
                </c:pt>
                <c:pt idx="890">
                  <c:v>0.16</c:v>
                </c:pt>
                <c:pt idx="891">
                  <c:v>0.16499999999999998</c:v>
                </c:pt>
                <c:pt idx="892">
                  <c:v>0.16500000000000001</c:v>
                </c:pt>
                <c:pt idx="893">
                  <c:v>0.19500000000000001</c:v>
                </c:pt>
                <c:pt idx="894">
                  <c:v>0.19</c:v>
                </c:pt>
                <c:pt idx="895">
                  <c:v>0.155</c:v>
                </c:pt>
                <c:pt idx="896">
                  <c:v>0.16</c:v>
                </c:pt>
                <c:pt idx="897">
                  <c:v>0.16</c:v>
                </c:pt>
                <c:pt idx="898">
                  <c:v>0.16500000000000001</c:v>
                </c:pt>
                <c:pt idx="899">
                  <c:v>0.16</c:v>
                </c:pt>
                <c:pt idx="900">
                  <c:v>0.155</c:v>
                </c:pt>
                <c:pt idx="901">
                  <c:v>0.215</c:v>
                </c:pt>
                <c:pt idx="902">
                  <c:v>0.17499999999999999</c:v>
                </c:pt>
                <c:pt idx="903">
                  <c:v>0.18</c:v>
                </c:pt>
                <c:pt idx="904">
                  <c:v>0.18</c:v>
                </c:pt>
                <c:pt idx="905">
                  <c:v>0.16999999999999998</c:v>
                </c:pt>
                <c:pt idx="906">
                  <c:v>0.18</c:v>
                </c:pt>
                <c:pt idx="907">
                  <c:v>0.19</c:v>
                </c:pt>
                <c:pt idx="908">
                  <c:v>0.16999999999999998</c:v>
                </c:pt>
                <c:pt idx="909">
                  <c:v>0.16999999999999998</c:v>
                </c:pt>
                <c:pt idx="910">
                  <c:v>0.17</c:v>
                </c:pt>
                <c:pt idx="911">
                  <c:v>0.16</c:v>
                </c:pt>
                <c:pt idx="912">
                  <c:v>0.155</c:v>
                </c:pt>
                <c:pt idx="913">
                  <c:v>0.19</c:v>
                </c:pt>
                <c:pt idx="914">
                  <c:v>0.185</c:v>
                </c:pt>
                <c:pt idx="915">
                  <c:v>0.17499999999999999</c:v>
                </c:pt>
                <c:pt idx="916">
                  <c:v>0.19500000000000001</c:v>
                </c:pt>
                <c:pt idx="917">
                  <c:v>0.17499999999999999</c:v>
                </c:pt>
                <c:pt idx="918">
                  <c:v>0.155</c:v>
                </c:pt>
                <c:pt idx="919" formatCode="General">
                  <c:v>0.19414795634920634</c:v>
                </c:pt>
                <c:pt idx="920" formatCode="General">
                  <c:v>0.35242606177606173</c:v>
                </c:pt>
                <c:pt idx="921" formatCode="General">
                  <c:v>0.19540281690140848</c:v>
                </c:pt>
                <c:pt idx="922" formatCode="General">
                  <c:v>0.3319346666666666</c:v>
                </c:pt>
                <c:pt idx="923" formatCode="General">
                  <c:v>0.32414967948717943</c:v>
                </c:pt>
                <c:pt idx="924" formatCode="General">
                  <c:v>0.30376272222222228</c:v>
                </c:pt>
                <c:pt idx="925" formatCode="General">
                  <c:v>0.33870366062264795</c:v>
                </c:pt>
                <c:pt idx="926" formatCode="General">
                  <c:v>0.3961781990068754</c:v>
                </c:pt>
                <c:pt idx="927" formatCode="General">
                  <c:v>0.34140691983122373</c:v>
                </c:pt>
                <c:pt idx="928" formatCode="General">
                  <c:v>0.31040039969547023</c:v>
                </c:pt>
                <c:pt idx="929" formatCode="General">
                  <c:v>0.20314771021021016</c:v>
                </c:pt>
                <c:pt idx="930" formatCode="General">
                  <c:v>0.31731383928571438</c:v>
                </c:pt>
                <c:pt idx="931" formatCode="General">
                  <c:v>0.32322117499517655</c:v>
                </c:pt>
                <c:pt idx="932" formatCode="General">
                  <c:v>0.33041433392892583</c:v>
                </c:pt>
                <c:pt idx="933" formatCode="General">
                  <c:v>0.22790409523809524</c:v>
                </c:pt>
                <c:pt idx="934" formatCode="General">
                  <c:v>0.30190108499095841</c:v>
                </c:pt>
                <c:pt idx="935" formatCode="General">
                  <c:v>0.2077385856807511</c:v>
                </c:pt>
                <c:pt idx="936" formatCode="General">
                  <c:v>0.26224390423031718</c:v>
                </c:pt>
                <c:pt idx="937" formatCode="General">
                  <c:v>0.36403732394366195</c:v>
                </c:pt>
                <c:pt idx="938" formatCode="General">
                  <c:v>0.35369947916666661</c:v>
                </c:pt>
                <c:pt idx="939" formatCode="General">
                  <c:v>0.37917583137715188</c:v>
                </c:pt>
                <c:pt idx="940" formatCode="General">
                  <c:v>0.46917419326083087</c:v>
                </c:pt>
                <c:pt idx="941" formatCode="General">
                  <c:v>0.41149092237442919</c:v>
                </c:pt>
                <c:pt idx="942" formatCode="General">
                  <c:v>0.41341621890547275</c:v>
                </c:pt>
                <c:pt idx="943" formatCode="General">
                  <c:v>0.2140364316239316</c:v>
                </c:pt>
                <c:pt idx="944" formatCode="General">
                  <c:v>0.33333302968960854</c:v>
                </c:pt>
                <c:pt idx="945" formatCode="General">
                  <c:v>0.37670398293029878</c:v>
                </c:pt>
                <c:pt idx="946" formatCode="General">
                  <c:v>0.42819397067335524</c:v>
                </c:pt>
                <c:pt idx="947" formatCode="General">
                  <c:v>0.21546673631840796</c:v>
                </c:pt>
                <c:pt idx="948" formatCode="General">
                  <c:v>0.35925038888888894</c:v>
                </c:pt>
                <c:pt idx="949" formatCode="General">
                  <c:v>0.26572635942235689</c:v>
                </c:pt>
                <c:pt idx="950" formatCode="General">
                  <c:v>0.33930941358024691</c:v>
                </c:pt>
                <c:pt idx="951" formatCode="General">
                  <c:v>0.36351165250563544</c:v>
                </c:pt>
                <c:pt idx="952" formatCode="General">
                  <c:v>0.35683161312371825</c:v>
                </c:pt>
                <c:pt idx="953" formatCode="General">
                  <c:v>0.3096998001998002</c:v>
                </c:pt>
                <c:pt idx="954" formatCode="General">
                  <c:v>0.37360998397435907</c:v>
                </c:pt>
                <c:pt idx="955" formatCode="General">
                  <c:v>0.44643120319114293</c:v>
                </c:pt>
                <c:pt idx="956" formatCode="General">
                  <c:v>0.41022974683544305</c:v>
                </c:pt>
                <c:pt idx="957" formatCode="General">
                  <c:v>0.32446662337662324</c:v>
                </c:pt>
                <c:pt idx="958" formatCode="General">
                  <c:v>0.34417774999999995</c:v>
                </c:pt>
                <c:pt idx="959" formatCode="General">
                  <c:v>0.38454660759493664</c:v>
                </c:pt>
                <c:pt idx="960" formatCode="General">
                  <c:v>0.48866733333333329</c:v>
                </c:pt>
                <c:pt idx="961" formatCode="General">
                  <c:v>0.26660915151515152</c:v>
                </c:pt>
                <c:pt idx="962" formatCode="General">
                  <c:v>0.40898421108742</c:v>
                </c:pt>
                <c:pt idx="963" formatCode="General">
                  <c:v>0.26409430171277998</c:v>
                </c:pt>
                <c:pt idx="964" formatCode="General">
                  <c:v>0.30725799999999992</c:v>
                </c:pt>
                <c:pt idx="965" formatCode="General">
                  <c:v>0.37438776709401705</c:v>
                </c:pt>
                <c:pt idx="966" formatCode="General">
                  <c:v>0.35146433730588655</c:v>
                </c:pt>
                <c:pt idx="967" formatCode="General">
                  <c:v>0.40510223880597002</c:v>
                </c:pt>
                <c:pt idx="968" formatCode="General">
                  <c:v>0.41776553246753251</c:v>
                </c:pt>
                <c:pt idx="969" formatCode="General">
                  <c:v>0.39293723208818138</c:v>
                </c:pt>
                <c:pt idx="970" formatCode="General">
                  <c:v>0.42851933479532167</c:v>
                </c:pt>
                <c:pt idx="971" formatCode="General">
                  <c:v>0.38226759259259258</c:v>
                </c:pt>
                <c:pt idx="972" formatCode="General">
                  <c:v>0.42207463768115949</c:v>
                </c:pt>
                <c:pt idx="973" formatCode="General">
                  <c:v>0.41505890410958901</c:v>
                </c:pt>
                <c:pt idx="974" formatCode="General">
                  <c:v>0.38983293807641639</c:v>
                </c:pt>
                <c:pt idx="975" formatCode="General">
                  <c:v>0.23319701298701298</c:v>
                </c:pt>
                <c:pt idx="976" formatCode="General">
                  <c:v>0.39251586854460085</c:v>
                </c:pt>
                <c:pt idx="977" formatCode="General">
                  <c:v>0.21243834110592935</c:v>
                </c:pt>
                <c:pt idx="978" formatCode="General">
                  <c:v>0.33869562499999994</c:v>
                </c:pt>
                <c:pt idx="979" formatCode="General">
                  <c:v>0.37872911324786329</c:v>
                </c:pt>
                <c:pt idx="980" formatCode="General">
                  <c:v>0.38819819819819823</c:v>
                </c:pt>
                <c:pt idx="981" formatCode="General">
                  <c:v>0.45905033321941224</c:v>
                </c:pt>
                <c:pt idx="982" formatCode="General">
                  <c:v>0.60848812915479589</c:v>
                </c:pt>
                <c:pt idx="983" formatCode="General">
                  <c:v>0.46184737398373965</c:v>
                </c:pt>
                <c:pt idx="984" formatCode="General">
                  <c:v>0.36175734265734261</c:v>
                </c:pt>
                <c:pt idx="985" formatCode="General">
                  <c:v>0.2342722083333334</c:v>
                </c:pt>
                <c:pt idx="986" formatCode="General">
                  <c:v>0.37872183098591528</c:v>
                </c:pt>
                <c:pt idx="987" formatCode="General">
                  <c:v>0.35217434210526311</c:v>
                </c:pt>
                <c:pt idx="988" formatCode="General">
                  <c:v>0.48686720394736843</c:v>
                </c:pt>
                <c:pt idx="989" formatCode="General">
                  <c:v>0.19759514399059649</c:v>
                </c:pt>
                <c:pt idx="990" formatCode="General">
                  <c:v>0.3381394599156119</c:v>
                </c:pt>
                <c:pt idx="991" formatCode="General">
                  <c:v>0.2302617991764333</c:v>
                </c:pt>
                <c:pt idx="992" formatCode="General">
                  <c:v>0.34962522222222231</c:v>
                </c:pt>
                <c:pt idx="993" formatCode="General">
                  <c:v>0.43538292682926832</c:v>
                </c:pt>
                <c:pt idx="994" formatCode="General">
                  <c:v>0.45906377916730223</c:v>
                </c:pt>
                <c:pt idx="995" formatCode="General">
                  <c:v>0.51887856209150329</c:v>
                </c:pt>
                <c:pt idx="996" formatCode="General">
                  <c:v>0.60178719331145492</c:v>
                </c:pt>
                <c:pt idx="997" formatCode="General">
                  <c:v>0.4345278463855422</c:v>
                </c:pt>
                <c:pt idx="998" formatCode="General">
                  <c:v>0.4019783773697565</c:v>
                </c:pt>
                <c:pt idx="999" formatCode="General">
                  <c:v>0.24287837132003803</c:v>
                </c:pt>
                <c:pt idx="1000" formatCode="General">
                  <c:v>0.34564873417721509</c:v>
                </c:pt>
                <c:pt idx="1001" formatCode="General">
                  <c:v>0.38755720150530271</c:v>
                </c:pt>
                <c:pt idx="1002" formatCode="General">
                  <c:v>0.51448375220458542</c:v>
                </c:pt>
                <c:pt idx="1003" formatCode="General">
                  <c:v>0.22452292549555708</c:v>
                </c:pt>
                <c:pt idx="1004" formatCode="General">
                  <c:v>0.41337987930526937</c:v>
                </c:pt>
                <c:pt idx="1005" formatCode="General">
                  <c:v>0.28077016031457958</c:v>
                </c:pt>
                <c:pt idx="1006" formatCode="General">
                  <c:v>0.32467435165174435</c:v>
                </c:pt>
                <c:pt idx="1007" formatCode="General">
                  <c:v>0.43514907460545194</c:v>
                </c:pt>
                <c:pt idx="1008" formatCode="General">
                  <c:v>0.45818690476190482</c:v>
                </c:pt>
                <c:pt idx="1009" formatCode="General">
                  <c:v>0.36232337398373987</c:v>
                </c:pt>
                <c:pt idx="1010" formatCode="General">
                  <c:v>0.52358323232323245</c:v>
                </c:pt>
                <c:pt idx="1011" formatCode="General">
                  <c:v>0.53832768716577517</c:v>
                </c:pt>
                <c:pt idx="1012" formatCode="General">
                  <c:v>0.40791098339719023</c:v>
                </c:pt>
                <c:pt idx="1013" formatCode="General">
                  <c:v>0.28185222222222217</c:v>
                </c:pt>
                <c:pt idx="1014" formatCode="General">
                  <c:v>0.3497638466947961</c:v>
                </c:pt>
                <c:pt idx="1015" formatCode="General">
                  <c:v>0.40887908549783547</c:v>
                </c:pt>
                <c:pt idx="1016" formatCode="General">
                  <c:v>0.6019673586497889</c:v>
                </c:pt>
                <c:pt idx="1017" formatCode="General">
                  <c:v>0.23317791461412155</c:v>
                </c:pt>
                <c:pt idx="1018" formatCode="General">
                  <c:v>0.43261456349206362</c:v>
                </c:pt>
                <c:pt idx="1019" formatCode="General">
                  <c:v>0.25698043417366945</c:v>
                </c:pt>
                <c:pt idx="1020" formatCode="General">
                  <c:v>0.32787155451072575</c:v>
                </c:pt>
                <c:pt idx="1021" formatCode="General">
                  <c:v>0.40726739900779596</c:v>
                </c:pt>
                <c:pt idx="1022" formatCode="General">
                  <c:v>0.41160507151076781</c:v>
                </c:pt>
                <c:pt idx="1023" formatCode="General">
                  <c:v>0.53818789868667927</c:v>
                </c:pt>
                <c:pt idx="1024" formatCode="General">
                  <c:v>0.50663639517345394</c:v>
                </c:pt>
                <c:pt idx="1025" formatCode="General">
                  <c:v>0.43844069988801793</c:v>
                </c:pt>
                <c:pt idx="1026" formatCode="General">
                  <c:v>0.41211183995240219</c:v>
                </c:pt>
                <c:pt idx="1027" formatCode="General">
                  <c:v>0.36245721282877091</c:v>
                </c:pt>
                <c:pt idx="1028" formatCode="General">
                  <c:v>0.42884592682926836</c:v>
                </c:pt>
                <c:pt idx="1029" formatCode="General">
                  <c:v>0.38572188518781003</c:v>
                </c:pt>
                <c:pt idx="1030" formatCode="General">
                  <c:v>0.47420153603215609</c:v>
                </c:pt>
                <c:pt idx="1031" formatCode="General">
                  <c:v>0.18277691341991342</c:v>
                </c:pt>
                <c:pt idx="1032" formatCode="General">
                  <c:v>0.18287453667953679</c:v>
                </c:pt>
                <c:pt idx="1033" formatCode="General">
                  <c:v>0.17435535484464054</c:v>
                </c:pt>
                <c:pt idx="1034" formatCode="General">
                  <c:v>0.20427419702311</c:v>
                </c:pt>
                <c:pt idx="1035" formatCode="General">
                  <c:v>0.20135746179746172</c:v>
                </c:pt>
                <c:pt idx="1036" formatCode="General">
                  <c:v>0.17161117272996151</c:v>
                </c:pt>
                <c:pt idx="1037" formatCode="General">
                  <c:v>0.20274510667903531</c:v>
                </c:pt>
                <c:pt idx="1038" formatCode="General">
                  <c:v>0.18423182883216188</c:v>
                </c:pt>
                <c:pt idx="1039" formatCode="General">
                  <c:v>0.17906576294751481</c:v>
                </c:pt>
                <c:pt idx="1040" formatCode="General">
                  <c:v>0.2005190593720006</c:v>
                </c:pt>
                <c:pt idx="1041" formatCode="General">
                  <c:v>0.20901953522667807</c:v>
                </c:pt>
                <c:pt idx="1042" formatCode="General">
                  <c:v>0.17589793875425974</c:v>
                </c:pt>
                <c:pt idx="1043" formatCode="General">
                  <c:v>0.19026031534430449</c:v>
                </c:pt>
                <c:pt idx="1044" formatCode="General">
                  <c:v>0.20328991929567139</c:v>
                </c:pt>
                <c:pt idx="1045" formatCode="General">
                  <c:v>0.19101540144107057</c:v>
                </c:pt>
                <c:pt idx="1046" formatCode="General">
                  <c:v>0.18728927547985944</c:v>
                </c:pt>
                <c:pt idx="1047" formatCode="General">
                  <c:v>0.19574722302158271</c:v>
                </c:pt>
                <c:pt idx="1048" formatCode="General">
                  <c:v>0.18235192307692319</c:v>
                </c:pt>
                <c:pt idx="1049" formatCode="General">
                  <c:v>0.19693502843394572</c:v>
                </c:pt>
                <c:pt idx="1050" formatCode="General">
                  <c:v>0.17781018100807577</c:v>
                </c:pt>
                <c:pt idx="1051" formatCode="General">
                  <c:v>0.18702133011148334</c:v>
                </c:pt>
                <c:pt idx="1052" formatCode="General">
                  <c:v>0.18198636388599043</c:v>
                </c:pt>
                <c:pt idx="1053" formatCode="General">
                  <c:v>0.16024694656488553</c:v>
                </c:pt>
                <c:pt idx="1054" formatCode="General">
                  <c:v>0.18538559230986712</c:v>
                </c:pt>
                <c:pt idx="1055" formatCode="General">
                  <c:v>0.19415497111584071</c:v>
                </c:pt>
                <c:pt idx="1056" formatCode="General">
                  <c:v>0.19048848779359018</c:v>
                </c:pt>
                <c:pt idx="1057" formatCode="General">
                  <c:v>0.17231320314960635</c:v>
                </c:pt>
                <c:pt idx="1058" formatCode="General">
                  <c:v>0.18275288612859708</c:v>
                </c:pt>
                <c:pt idx="1059" formatCode="General">
                  <c:v>0.20286016958454534</c:v>
                </c:pt>
                <c:pt idx="1060" formatCode="General">
                  <c:v>0.17307284390266175</c:v>
                </c:pt>
                <c:pt idx="1061" formatCode="General">
                  <c:v>0.17322532862103179</c:v>
                </c:pt>
                <c:pt idx="1062" formatCode="General">
                  <c:v>0.18570362635334653</c:v>
                </c:pt>
                <c:pt idx="1063" formatCode="General">
                  <c:v>0.18822648837451783</c:v>
                </c:pt>
                <c:pt idx="1064" formatCode="General">
                  <c:v>0.19989897160742234</c:v>
                </c:pt>
                <c:pt idx="1065" formatCode="General">
                  <c:v>0.19623110578363795</c:v>
                </c:pt>
                <c:pt idx="1066" formatCode="General">
                  <c:v>0.18593666666666669</c:v>
                </c:pt>
                <c:pt idx="1067" formatCode="General">
                  <c:v>0.18778676209717152</c:v>
                </c:pt>
                <c:pt idx="1068" formatCode="General">
                  <c:v>0.19890715399610143</c:v>
                </c:pt>
                <c:pt idx="1069" formatCode="General">
                  <c:v>0.18676938310342783</c:v>
                </c:pt>
                <c:pt idx="1070" formatCode="General">
                  <c:v>0.17795693808312132</c:v>
                </c:pt>
                <c:pt idx="1071" formatCode="General">
                  <c:v>0.20637875494071148</c:v>
                </c:pt>
                <c:pt idx="1072" formatCode="General">
                  <c:v>0.20638477904147573</c:v>
                </c:pt>
                <c:pt idx="1073" formatCode="General">
                  <c:v>0.17593878518606876</c:v>
                </c:pt>
                <c:pt idx="1074" formatCode="General">
                  <c:v>0.18015276436910643</c:v>
                </c:pt>
                <c:pt idx="1075" formatCode="General">
                  <c:v>0.18032640804597708</c:v>
                </c:pt>
                <c:pt idx="1076" formatCode="General">
                  <c:v>0.19500038167938927</c:v>
                </c:pt>
                <c:pt idx="1077" formatCode="General">
                  <c:v>0.1619061254253768</c:v>
                </c:pt>
                <c:pt idx="1078" formatCode="General">
                  <c:v>0.17892887058823531</c:v>
                </c:pt>
                <c:pt idx="1079" formatCode="General">
                  <c:v>0.19357156504274378</c:v>
                </c:pt>
                <c:pt idx="1080" formatCode="General">
                  <c:v>0.20843929398148148</c:v>
                </c:pt>
                <c:pt idx="1081" formatCode="General">
                  <c:v>0.17204361413043479</c:v>
                </c:pt>
                <c:pt idx="1082" formatCode="General">
                  <c:v>0.16771443803474201</c:v>
                </c:pt>
                <c:pt idx="1083" formatCode="General">
                  <c:v>0.16652362204724411</c:v>
                </c:pt>
                <c:pt idx="1084" formatCode="General">
                  <c:v>0.19179223548387092</c:v>
                </c:pt>
                <c:pt idx="1085" formatCode="General">
                  <c:v>0.17367131764705884</c:v>
                </c:pt>
                <c:pt idx="1086" formatCode="General">
                  <c:v>0.18674525522671737</c:v>
                </c:pt>
                <c:pt idx="1087" formatCode="General">
                  <c:v>0.2489843235058341</c:v>
                </c:pt>
                <c:pt idx="1088" formatCode="General">
                  <c:v>0.27447686554479006</c:v>
                </c:pt>
                <c:pt idx="1089" formatCode="General">
                  <c:v>0.2087975054824561</c:v>
                </c:pt>
                <c:pt idx="1090" formatCode="General">
                  <c:v>0.30259305701662109</c:v>
                </c:pt>
                <c:pt idx="1091" formatCode="General">
                  <c:v>0.32410901687598115</c:v>
                </c:pt>
                <c:pt idx="1092" formatCode="General">
                  <c:v>0.23706361204954945</c:v>
                </c:pt>
                <c:pt idx="1093" formatCode="General">
                  <c:v>0.31123875635691156</c:v>
                </c:pt>
                <c:pt idx="1094" formatCode="General">
                  <c:v>0.30094692640692633</c:v>
                </c:pt>
                <c:pt idx="1095" formatCode="General">
                  <c:v>0.27015028195488722</c:v>
                </c:pt>
                <c:pt idx="1096" formatCode="General">
                  <c:v>0.31301820054945062</c:v>
                </c:pt>
                <c:pt idx="1097" formatCode="General">
                  <c:v>0.35597977952434418</c:v>
                </c:pt>
                <c:pt idx="1098" formatCode="General">
                  <c:v>0.24458782524271844</c:v>
                </c:pt>
                <c:pt idx="1099" formatCode="General">
                  <c:v>0.28065360761705094</c:v>
                </c:pt>
                <c:pt idx="1100" formatCode="General">
                  <c:v>0.32211700651373565</c:v>
                </c:pt>
                <c:pt idx="1101" formatCode="General">
                  <c:v>0.25220629713423837</c:v>
                </c:pt>
                <c:pt idx="1102" formatCode="General">
                  <c:v>0.2473785625671987</c:v>
                </c:pt>
                <c:pt idx="1103" formatCode="General">
                  <c:v>0.2861867407407408</c:v>
                </c:pt>
                <c:pt idx="1104" formatCode="General">
                  <c:v>0.26823537621359234</c:v>
                </c:pt>
                <c:pt idx="1105" formatCode="General">
                  <c:v>0.28777482784062958</c:v>
                </c:pt>
                <c:pt idx="1106" formatCode="General">
                  <c:v>0.25598271028037384</c:v>
                </c:pt>
                <c:pt idx="1107" formatCode="General">
                  <c:v>0.32875306849559094</c:v>
                </c:pt>
                <c:pt idx="1108" formatCode="General">
                  <c:v>0.29562543316831685</c:v>
                </c:pt>
                <c:pt idx="1109" formatCode="General">
                  <c:v>0.25228876773970227</c:v>
                </c:pt>
                <c:pt idx="1110" formatCode="General">
                  <c:v>0.31065640340624473</c:v>
                </c:pt>
                <c:pt idx="1111" formatCode="General">
                  <c:v>0.28490561403508774</c:v>
                </c:pt>
                <c:pt idx="1112" formatCode="General">
                  <c:v>0.30126946946946942</c:v>
                </c:pt>
                <c:pt idx="1113" formatCode="General">
                  <c:v>0.25170730482949627</c:v>
                </c:pt>
                <c:pt idx="1114" formatCode="General">
                  <c:v>0.27539824584199579</c:v>
                </c:pt>
                <c:pt idx="1115" formatCode="General">
                  <c:v>0.29493715277777771</c:v>
                </c:pt>
                <c:pt idx="1116" formatCode="General">
                  <c:v>0.19229055535585915</c:v>
                </c:pt>
                <c:pt idx="1117" formatCode="General">
                  <c:v>0.23329213688359124</c:v>
                </c:pt>
                <c:pt idx="1118" formatCode="General">
                  <c:v>0.280852453886693</c:v>
                </c:pt>
                <c:pt idx="1119" formatCode="General">
                  <c:v>0.29272155815597267</c:v>
                </c:pt>
                <c:pt idx="1120" formatCode="General">
                  <c:v>0.29849229902979912</c:v>
                </c:pt>
                <c:pt idx="1121" formatCode="General">
                  <c:v>0.27749136662627671</c:v>
                </c:pt>
                <c:pt idx="1122" formatCode="General">
                  <c:v>0.28712176549865237</c:v>
                </c:pt>
                <c:pt idx="1123" formatCode="General">
                  <c:v>0.24376669103313842</c:v>
                </c:pt>
                <c:pt idx="1124" formatCode="General">
                  <c:v>0.3049373877405559</c:v>
                </c:pt>
                <c:pt idx="1125" formatCode="General">
                  <c:v>0.2744525000000001</c:v>
                </c:pt>
                <c:pt idx="1126" formatCode="General">
                  <c:v>0.29246219676549867</c:v>
                </c:pt>
                <c:pt idx="1127" formatCode="General">
                  <c:v>0.29539101104502974</c:v>
                </c:pt>
                <c:pt idx="1128" formatCode="General">
                  <c:v>0.30734870197300102</c:v>
                </c:pt>
                <c:pt idx="1129" formatCode="General">
                  <c:v>0.26052068318318322</c:v>
                </c:pt>
                <c:pt idx="1130" formatCode="General">
                  <c:v>0.27809221235664072</c:v>
                </c:pt>
                <c:pt idx="1131" formatCode="General">
                  <c:v>0.24383461538461537</c:v>
                </c:pt>
                <c:pt idx="1132" formatCode="General">
                  <c:v>0.26556126126126123</c:v>
                </c:pt>
                <c:pt idx="1133" formatCode="General">
                  <c:v>0.2690963600590261</c:v>
                </c:pt>
                <c:pt idx="1134" formatCode="General">
                  <c:v>0.25558150232919252</c:v>
                </c:pt>
                <c:pt idx="1135" formatCode="General">
                  <c:v>0.25693649267399271</c:v>
                </c:pt>
                <c:pt idx="1136" formatCode="General">
                  <c:v>0.28920051346801356</c:v>
                </c:pt>
                <c:pt idx="1137" formatCode="General">
                  <c:v>0.2460067307692308</c:v>
                </c:pt>
                <c:pt idx="1138" formatCode="General">
                  <c:v>0.25124549274255148</c:v>
                </c:pt>
                <c:pt idx="1139" formatCode="General">
                  <c:v>0.22105463320463317</c:v>
                </c:pt>
                <c:pt idx="1140" formatCode="General">
                  <c:v>0.25573828282828281</c:v>
                </c:pt>
                <c:pt idx="1141" formatCode="General">
                  <c:v>0.23051064297490384</c:v>
                </c:pt>
                <c:pt idx="1142" formatCode="General">
                  <c:v>0.27605438366718021</c:v>
                </c:pt>
                <c:pt idx="1143" formatCode="General">
                  <c:v>0.28275039370078742</c:v>
                </c:pt>
                <c:pt idx="1144" formatCode="General">
                  <c:v>0.39731102715163935</c:v>
                </c:pt>
                <c:pt idx="1145" formatCode="General">
                  <c:v>0.36735517060367467</c:v>
                </c:pt>
                <c:pt idx="1146" formatCode="General">
                  <c:v>0.4780834656877434</c:v>
                </c:pt>
                <c:pt idx="1147" formatCode="General">
                  <c:v>0.50085948817442716</c:v>
                </c:pt>
                <c:pt idx="1148" formatCode="General">
                  <c:v>0.39707884961884976</c:v>
                </c:pt>
                <c:pt idx="1149" formatCode="General">
                  <c:v>0.52031180164979374</c:v>
                </c:pt>
                <c:pt idx="1150" formatCode="General">
                  <c:v>0.52381374050930618</c:v>
                </c:pt>
                <c:pt idx="1151" formatCode="General">
                  <c:v>0.40414729225023349</c:v>
                </c:pt>
                <c:pt idx="1152" formatCode="General">
                  <c:v>0.49106904080171787</c:v>
                </c:pt>
                <c:pt idx="1153" formatCode="General">
                  <c:v>0.56937562032687095</c:v>
                </c:pt>
                <c:pt idx="1154" formatCode="General">
                  <c:v>0.4167627599890531</c:v>
                </c:pt>
                <c:pt idx="1155" formatCode="General">
                  <c:v>0.4918826177977752</c:v>
                </c:pt>
                <c:pt idx="1156" formatCode="General">
                  <c:v>0.55715051486752287</c:v>
                </c:pt>
                <c:pt idx="1157" formatCode="General">
                  <c:v>0.35371171717171723</c:v>
                </c:pt>
                <c:pt idx="1158" formatCode="General">
                  <c:v>0.47130836314086189</c:v>
                </c:pt>
                <c:pt idx="1159" formatCode="General">
                  <c:v>0.46401459247648902</c:v>
                </c:pt>
                <c:pt idx="1160" formatCode="General">
                  <c:v>0.44953870476190477</c:v>
                </c:pt>
                <c:pt idx="1161" formatCode="General">
                  <c:v>0.50615252343818429</c:v>
                </c:pt>
                <c:pt idx="1162" formatCode="General">
                  <c:v>0.4603069408538974</c:v>
                </c:pt>
                <c:pt idx="1163" formatCode="General">
                  <c:v>0.58532652627189341</c:v>
                </c:pt>
                <c:pt idx="1164" formatCode="General">
                  <c:v>0.51173278376944831</c:v>
                </c:pt>
                <c:pt idx="1165" formatCode="General">
                  <c:v>0.3862415192307691</c:v>
                </c:pt>
                <c:pt idx="1166" formatCode="General">
                  <c:v>0.53153796311749013</c:v>
                </c:pt>
                <c:pt idx="1167" formatCode="General">
                  <c:v>0.466213318145974</c:v>
                </c:pt>
                <c:pt idx="1168" formatCode="General">
                  <c:v>0.47158905129619422</c:v>
                </c:pt>
                <c:pt idx="1169" formatCode="General">
                  <c:v>0.4038111391765597</c:v>
                </c:pt>
                <c:pt idx="1170" formatCode="General">
                  <c:v>0.47710887850467276</c:v>
                </c:pt>
                <c:pt idx="1171" formatCode="General">
                  <c:v>0.35976784931395644</c:v>
                </c:pt>
                <c:pt idx="1172" formatCode="General">
                  <c:v>0.54077511682243007</c:v>
                </c:pt>
                <c:pt idx="1173" formatCode="General">
                  <c:v>0.25935279365904373</c:v>
                </c:pt>
                <c:pt idx="1174" formatCode="General">
                  <c:v>0.31778307360742697</c:v>
                </c:pt>
                <c:pt idx="1175" formatCode="General">
                  <c:v>0.40019638528138524</c:v>
                </c:pt>
                <c:pt idx="1176" formatCode="General">
                  <c:v>0.51330194954128427</c:v>
                </c:pt>
                <c:pt idx="1177" formatCode="General">
                  <c:v>0.35869821610601427</c:v>
                </c:pt>
                <c:pt idx="1178" formatCode="General">
                  <c:v>0.47461001156738009</c:v>
                </c:pt>
                <c:pt idx="1179" formatCode="General">
                  <c:v>0.26665179035250458</c:v>
                </c:pt>
                <c:pt idx="1180" formatCode="General">
                  <c:v>0.4508614090909091</c:v>
                </c:pt>
                <c:pt idx="1181" formatCode="General">
                  <c:v>0.43563812286382442</c:v>
                </c:pt>
                <c:pt idx="1182" formatCode="General">
                  <c:v>0.40825451210215341</c:v>
                </c:pt>
                <c:pt idx="1183" formatCode="General">
                  <c:v>0.49786704128440362</c:v>
                </c:pt>
                <c:pt idx="1184" formatCode="General">
                  <c:v>0.49625087301587312</c:v>
                </c:pt>
                <c:pt idx="1185" formatCode="General">
                  <c:v>0.30433005689900422</c:v>
                </c:pt>
                <c:pt idx="1186" formatCode="General">
                  <c:v>0.43348419586323328</c:v>
                </c:pt>
                <c:pt idx="1187" formatCode="General">
                  <c:v>0.52365499512670544</c:v>
                </c:pt>
                <c:pt idx="1188" formatCode="General">
                  <c:v>0.40956333625795127</c:v>
                </c:pt>
                <c:pt idx="1189" formatCode="General">
                  <c:v>0.44596612665684821</c:v>
                </c:pt>
                <c:pt idx="1190" formatCode="General">
                  <c:v>0.49491443979933097</c:v>
                </c:pt>
                <c:pt idx="1191" formatCode="General">
                  <c:v>0.46459791979197912</c:v>
                </c:pt>
                <c:pt idx="1192" formatCode="General">
                  <c:v>0.45055976858032931</c:v>
                </c:pt>
                <c:pt idx="1193" formatCode="General">
                  <c:v>0.3977499510458391</c:v>
                </c:pt>
                <c:pt idx="1194" formatCode="General">
                  <c:v>0.40284956103678937</c:v>
                </c:pt>
                <c:pt idx="1195" formatCode="General">
                  <c:v>0.32111796116504859</c:v>
                </c:pt>
                <c:pt idx="1196" formatCode="General">
                  <c:v>0.38821893657562845</c:v>
                </c:pt>
                <c:pt idx="1197" formatCode="General">
                  <c:v>0.30383933350826553</c:v>
                </c:pt>
                <c:pt idx="1198" formatCode="General">
                  <c:v>0.5518048543689319</c:v>
                </c:pt>
                <c:pt idx="1199" formatCode="General">
                  <c:v>0.29563739130434774</c:v>
                </c:pt>
                <c:pt idx="1200" formatCode="General">
                  <c:v>0.50577252853460963</c:v>
                </c:pt>
                <c:pt idx="1201" formatCode="General">
                  <c:v>0.52117284326574653</c:v>
                </c:pt>
                <c:pt idx="1202" formatCode="General">
                  <c:v>0.64349254385964927</c:v>
                </c:pt>
                <c:pt idx="1203" formatCode="General">
                  <c:v>0.62806309378128822</c:v>
                </c:pt>
                <c:pt idx="1204" formatCode="General">
                  <c:v>0.61259919245077599</c:v>
                </c:pt>
                <c:pt idx="1205" formatCode="General">
                  <c:v>0.70627979287698917</c:v>
                </c:pt>
                <c:pt idx="1206" formatCode="General">
                  <c:v>0.64034784366576813</c:v>
                </c:pt>
                <c:pt idx="1207" formatCode="General">
                  <c:v>0.51679971816976122</c:v>
                </c:pt>
                <c:pt idx="1208" formatCode="General">
                  <c:v>0.62208476190476203</c:v>
                </c:pt>
                <c:pt idx="1209" formatCode="General">
                  <c:v>0.72873640776699022</c:v>
                </c:pt>
                <c:pt idx="1210" formatCode="General">
                  <c:v>0.5854091944886064</c:v>
                </c:pt>
                <c:pt idx="1211" formatCode="General">
                  <c:v>0.63237616902616911</c:v>
                </c:pt>
                <c:pt idx="1212" formatCode="General">
                  <c:v>0.69671067482576943</c:v>
                </c:pt>
                <c:pt idx="1213" formatCode="General">
                  <c:v>0.38340570304818089</c:v>
                </c:pt>
                <c:pt idx="1214" formatCode="General">
                  <c:v>0.58238999671916014</c:v>
                </c:pt>
                <c:pt idx="1215" formatCode="General">
                  <c:v>0.58760254949299862</c:v>
                </c:pt>
                <c:pt idx="1216" formatCode="General">
                  <c:v>0.61451988102171584</c:v>
                </c:pt>
                <c:pt idx="1217" formatCode="General">
                  <c:v>0.63308898097826083</c:v>
                </c:pt>
                <c:pt idx="1218" formatCode="General">
                  <c:v>0.63521762973352036</c:v>
                </c:pt>
                <c:pt idx="1219" formatCode="General">
                  <c:v>0.73980271117541696</c:v>
                </c:pt>
                <c:pt idx="1220" formatCode="General">
                  <c:v>0.7346908620689655</c:v>
                </c:pt>
                <c:pt idx="1221" formatCode="General">
                  <c:v>0.4910753151260504</c:v>
                </c:pt>
                <c:pt idx="1222" formatCode="General">
                  <c:v>0.69381318597004005</c:v>
                </c:pt>
                <c:pt idx="1223" formatCode="General">
                  <c:v>0.63162034052401039</c:v>
                </c:pt>
                <c:pt idx="1224" formatCode="General">
                  <c:v>0.64133085244648325</c:v>
                </c:pt>
                <c:pt idx="1225" formatCode="General">
                  <c:v>0.52722968072184639</c:v>
                </c:pt>
                <c:pt idx="1226" formatCode="General">
                  <c:v>0.61690654205607476</c:v>
                </c:pt>
                <c:pt idx="1227" formatCode="General">
                  <c:v>0.37352908163265303</c:v>
                </c:pt>
                <c:pt idx="1228" formatCode="General">
                  <c:v>0.33149262200292973</c:v>
                </c:pt>
                <c:pt idx="1229" formatCode="General">
                  <c:v>0.41089254908685596</c:v>
                </c:pt>
                <c:pt idx="1230" formatCode="General">
                  <c:v>0.51046712433257058</c:v>
                </c:pt>
                <c:pt idx="1231" formatCode="General">
                  <c:v>0.67335823574730358</c:v>
                </c:pt>
                <c:pt idx="1232" formatCode="General">
                  <c:v>0.69437585534335633</c:v>
                </c:pt>
                <c:pt idx="1233" formatCode="General">
                  <c:v>0.49604755152444213</c:v>
                </c:pt>
                <c:pt idx="1234" formatCode="General">
                  <c:v>0.56769002171814675</c:v>
                </c:pt>
                <c:pt idx="1235" formatCode="General">
                  <c:v>0.30625092831962397</c:v>
                </c:pt>
                <c:pt idx="1236" formatCode="General">
                  <c:v>0.6417359534406023</c:v>
                </c:pt>
                <c:pt idx="1237" formatCode="General">
                  <c:v>0.58393635555555556</c:v>
                </c:pt>
                <c:pt idx="1238" formatCode="General">
                  <c:v>0.56329762242990655</c:v>
                </c:pt>
                <c:pt idx="1239" formatCode="General">
                  <c:v>0.68644045039068269</c:v>
                </c:pt>
                <c:pt idx="1240" formatCode="General">
                  <c:v>0.6560837756884933</c:v>
                </c:pt>
                <c:pt idx="1241" formatCode="General">
                  <c:v>0.33790288614298325</c:v>
                </c:pt>
                <c:pt idx="1242" formatCode="General">
                  <c:v>0.61224349073618645</c:v>
                </c:pt>
                <c:pt idx="1243" formatCode="General">
                  <c:v>0.52276831360048559</c:v>
                </c:pt>
                <c:pt idx="1244" formatCode="General">
                  <c:v>0.51269469512195132</c:v>
                </c:pt>
                <c:pt idx="1245" formatCode="General">
                  <c:v>0.55718428335936143</c:v>
                </c:pt>
                <c:pt idx="1246" formatCode="General">
                  <c:v>0.69223098995695831</c:v>
                </c:pt>
                <c:pt idx="1247" formatCode="General">
                  <c:v>0.60053485575252019</c:v>
                </c:pt>
                <c:pt idx="1248" formatCode="General">
                  <c:v>0.58310792847503379</c:v>
                </c:pt>
                <c:pt idx="1249" formatCode="General">
                  <c:v>0.51479730051312567</c:v>
                </c:pt>
                <c:pt idx="1250" formatCode="General">
                  <c:v>0.51141222506393857</c:v>
                </c:pt>
                <c:pt idx="1251" formatCode="General">
                  <c:v>0.39500397931034481</c:v>
                </c:pt>
                <c:pt idx="1252" formatCode="General">
                  <c:v>0.51956008403361342</c:v>
                </c:pt>
                <c:pt idx="1253" formatCode="General">
                  <c:v>0.42117629585326943</c:v>
                </c:pt>
                <c:pt idx="1254" formatCode="General">
                  <c:v>0.71930671296296267</c:v>
                </c:pt>
                <c:pt idx="1255">
                  <c:v>0.39136423517012942</c:v>
                </c:pt>
                <c:pt idx="1256">
                  <c:v>0.38431897590361441</c:v>
                </c:pt>
                <c:pt idx="1257">
                  <c:v>0.37154852294154617</c:v>
                </c:pt>
                <c:pt idx="1258">
                  <c:v>0.38730729166666655</c:v>
                </c:pt>
                <c:pt idx="1259">
                  <c:v>0.38589109311740888</c:v>
                </c:pt>
                <c:pt idx="1260">
                  <c:v>0.40662184744268076</c:v>
                </c:pt>
                <c:pt idx="1261">
                  <c:v>0.32570315753887763</c:v>
                </c:pt>
                <c:pt idx="1262">
                  <c:v>0.44827087888982325</c:v>
                </c:pt>
                <c:pt idx="1263">
                  <c:v>0.3211659540889526</c:v>
                </c:pt>
                <c:pt idx="1264">
                  <c:v>0.44593972853439068</c:v>
                </c:pt>
                <c:pt idx="1265">
                  <c:v>0.28743967668746451</c:v>
                </c:pt>
                <c:pt idx="1266">
                  <c:v>0.38122791327913269</c:v>
                </c:pt>
                <c:pt idx="1267" formatCode="General">
                  <c:v>0.42126016613924044</c:v>
                </c:pt>
                <c:pt idx="1268" formatCode="General">
                  <c:v>0.58463758064516136</c:v>
                </c:pt>
                <c:pt idx="1269" formatCode="General">
                  <c:v>0.35311578748651562</c:v>
                </c:pt>
                <c:pt idx="1270" formatCode="General">
                  <c:v>0.55126797161172159</c:v>
                </c:pt>
                <c:pt idx="1271" formatCode="General">
                  <c:v>0.38067288207747974</c:v>
                </c:pt>
                <c:pt idx="1272" formatCode="General">
                  <c:v>0.54827673664711341</c:v>
                </c:pt>
                <c:pt idx="1273" formatCode="General">
                  <c:v>0.31802481060606058</c:v>
                </c:pt>
                <c:pt idx="1274" formatCode="General">
                  <c:v>0.56439482758620696</c:v>
                </c:pt>
                <c:pt idx="1275" formatCode="General">
                  <c:v>0.40287958801498136</c:v>
                </c:pt>
                <c:pt idx="1276" formatCode="General">
                  <c:v>0.57060109890109878</c:v>
                </c:pt>
                <c:pt idx="1277" formatCode="General">
                  <c:v>0.30835154494382022</c:v>
                </c:pt>
                <c:pt idx="1278" formatCode="General">
                  <c:v>0.46176492273441583</c:v>
                </c:pt>
                <c:pt idx="1279" formatCode="General">
                  <c:v>0.39900021645021633</c:v>
                </c:pt>
                <c:pt idx="1280" formatCode="General">
                  <c:v>0.63169284412955462</c:v>
                </c:pt>
                <c:pt idx="1281" formatCode="General">
                  <c:v>0.37082392823858351</c:v>
                </c:pt>
                <c:pt idx="1282" formatCode="General">
                  <c:v>0.63187151898734217</c:v>
                </c:pt>
                <c:pt idx="1283" formatCode="General">
                  <c:v>0.39339682835820888</c:v>
                </c:pt>
                <c:pt idx="1284" formatCode="General">
                  <c:v>0.69201137401411372</c:v>
                </c:pt>
                <c:pt idx="1285" formatCode="General">
                  <c:v>0.32946348209740361</c:v>
                </c:pt>
                <c:pt idx="1286" formatCode="General">
                  <c:v>0.68705779220779217</c:v>
                </c:pt>
                <c:pt idx="1287" formatCode="General">
                  <c:v>0.41683655731859515</c:v>
                </c:pt>
                <c:pt idx="1288" formatCode="General">
                  <c:v>0.63737454954954975</c:v>
                </c:pt>
                <c:pt idx="1289" formatCode="General">
                  <c:v>0.34264211508248232</c:v>
                </c:pt>
                <c:pt idx="1290" formatCode="General">
                  <c:v>0.57685189583333329</c:v>
                </c:pt>
                <c:pt idx="1291" formatCode="General">
                  <c:v>0.44186974103309773</c:v>
                </c:pt>
                <c:pt idx="1292" formatCode="General">
                  <c:v>0.63641200592885361</c:v>
                </c:pt>
                <c:pt idx="1293" formatCode="General">
                  <c:v>0.37411904507257454</c:v>
                </c:pt>
                <c:pt idx="1294" formatCode="General">
                  <c:v>0.65763109038737433</c:v>
                </c:pt>
                <c:pt idx="1295" formatCode="General">
                  <c:v>0.44180210843373491</c:v>
                </c:pt>
                <c:pt idx="1296" formatCode="General">
                  <c:v>0.70353499589490975</c:v>
                </c:pt>
                <c:pt idx="1297" formatCode="General">
                  <c:v>0.37155782407407412</c:v>
                </c:pt>
                <c:pt idx="1298" formatCode="General">
                  <c:v>0.71415823529411782</c:v>
                </c:pt>
                <c:pt idx="1299" formatCode="General">
                  <c:v>0.41761355356591545</c:v>
                </c:pt>
                <c:pt idx="1300" formatCode="General">
                  <c:v>0.64032063067083145</c:v>
                </c:pt>
                <c:pt idx="1301" formatCode="General">
                  <c:v>0.34681182188065096</c:v>
                </c:pt>
                <c:pt idx="1302" formatCode="General">
                  <c:v>0.65243768634466326</c:v>
                </c:pt>
                <c:pt idx="1303" formatCode="General">
                  <c:v>0.32926220930232564</c:v>
                </c:pt>
                <c:pt idx="1304" formatCode="General">
                  <c:v>0.56419928879310333</c:v>
                </c:pt>
                <c:pt idx="1305" formatCode="General">
                  <c:v>0.29781900656814453</c:v>
                </c:pt>
                <c:pt idx="1306" formatCode="General">
                  <c:v>0.58779298075681252</c:v>
                </c:pt>
                <c:pt idx="1307" formatCode="General">
                  <c:v>0.33309015461282898</c:v>
                </c:pt>
                <c:pt idx="1308" formatCode="General">
                  <c:v>0.5916198863636366</c:v>
                </c:pt>
                <c:pt idx="1309" formatCode="General">
                  <c:v>0.28725306227106229</c:v>
                </c:pt>
                <c:pt idx="1310" formatCode="General">
                  <c:v>0.59803812500000009</c:v>
                </c:pt>
                <c:pt idx="1311" formatCode="General">
                  <c:v>0.36079012656593046</c:v>
                </c:pt>
                <c:pt idx="1312" formatCode="General">
                  <c:v>0.53481264367816095</c:v>
                </c:pt>
                <c:pt idx="1313" formatCode="General">
                  <c:v>0.32400519589106541</c:v>
                </c:pt>
                <c:pt idx="1314" formatCode="General">
                  <c:v>0.56034633699633707</c:v>
                </c:pt>
                <c:pt idx="1315" formatCode="General">
                  <c:v>0.51039847911410141</c:v>
                </c:pt>
                <c:pt idx="1316" formatCode="General">
                  <c:v>0.61049764929282346</c:v>
                </c:pt>
                <c:pt idx="1317" formatCode="General">
                  <c:v>0.39486576227390174</c:v>
                </c:pt>
                <c:pt idx="1318" formatCode="General">
                  <c:v>0.64072012578616333</c:v>
                </c:pt>
                <c:pt idx="1319" formatCode="General">
                  <c:v>0.38831111111111116</c:v>
                </c:pt>
                <c:pt idx="1320" formatCode="General">
                  <c:v>0.61275700657894749</c:v>
                </c:pt>
                <c:pt idx="1321" formatCode="General">
                  <c:v>0.36603170212765945</c:v>
                </c:pt>
                <c:pt idx="1322" formatCode="General">
                  <c:v>0.61964069448674997</c:v>
                </c:pt>
                <c:pt idx="1323" formatCode="General">
                  <c:v>0.41360841055600328</c:v>
                </c:pt>
                <c:pt idx="1324" formatCode="General">
                  <c:v>0.61289381395348841</c:v>
                </c:pt>
                <c:pt idx="1325" formatCode="General">
                  <c:v>0.37934996980676328</c:v>
                </c:pt>
                <c:pt idx="1326" formatCode="General">
                  <c:v>0.61227757936507943</c:v>
                </c:pt>
                <c:pt idx="1327" formatCode="General">
                  <c:v>0.38261659340659349</c:v>
                </c:pt>
                <c:pt idx="1328" formatCode="General">
                  <c:v>0.49076144674085859</c:v>
                </c:pt>
                <c:pt idx="1329" formatCode="General">
                  <c:v>0.32554496376811598</c:v>
                </c:pt>
                <c:pt idx="1330" formatCode="General">
                  <c:v>0.47493590245174777</c:v>
                </c:pt>
                <c:pt idx="1331" formatCode="General">
                  <c:v>0.34737162478082989</c:v>
                </c:pt>
                <c:pt idx="1332" formatCode="General">
                  <c:v>0.48792227777777764</c:v>
                </c:pt>
                <c:pt idx="1333" formatCode="General">
                  <c:v>0.29331794062646094</c:v>
                </c:pt>
                <c:pt idx="1334" formatCode="General">
                  <c:v>0.47437197707116585</c:v>
                </c:pt>
                <c:pt idx="1335" formatCode="General">
                  <c:v>0.34679762987012985</c:v>
                </c:pt>
                <c:pt idx="1336" formatCode="General">
                  <c:v>0.48820995802238815</c:v>
                </c:pt>
                <c:pt idx="1337" formatCode="General">
                  <c:v>0.28812780475959199</c:v>
                </c:pt>
                <c:pt idx="1338" formatCode="General">
                  <c:v>0.48920638474295186</c:v>
                </c:pt>
                <c:pt idx="1339" formatCode="General">
                  <c:v>0.69368443148021053</c:v>
                </c:pt>
                <c:pt idx="1340" formatCode="General">
                  <c:v>0.65711683718580283</c:v>
                </c:pt>
                <c:pt idx="1341" formatCode="General">
                  <c:v>0.78684667189601076</c:v>
                </c:pt>
                <c:pt idx="1342" formatCode="General">
                  <c:v>0.73397606060606047</c:v>
                </c:pt>
                <c:pt idx="1343" formatCode="General">
                  <c:v>0.73349224838632554</c:v>
                </c:pt>
                <c:pt idx="1344" formatCode="General">
                  <c:v>0.75269885057471264</c:v>
                </c:pt>
                <c:pt idx="1345" formatCode="General">
                  <c:v>0.72331964669738857</c:v>
                </c:pt>
                <c:pt idx="1346" formatCode="General">
                  <c:v>0.74698308529945578</c:v>
                </c:pt>
                <c:pt idx="1347" formatCode="General">
                  <c:v>0.73186234567901265</c:v>
                </c:pt>
                <c:pt idx="1348" formatCode="General">
                  <c:v>0.73326110007014278</c:v>
                </c:pt>
                <c:pt idx="1349" formatCode="General">
                  <c:v>0.71721727828746185</c:v>
                </c:pt>
                <c:pt idx="1350" formatCode="General">
                  <c:v>0.73673050941306761</c:v>
                </c:pt>
                <c:pt idx="1351" formatCode="General">
                  <c:v>0.69765401693889895</c:v>
                </c:pt>
                <c:pt idx="1352" formatCode="General">
                  <c:v>0.78957650027129667</c:v>
                </c:pt>
                <c:pt idx="1353" formatCode="General">
                  <c:v>0.69923453282828296</c:v>
                </c:pt>
                <c:pt idx="1354" formatCode="General">
                  <c:v>0.68008447619047618</c:v>
                </c:pt>
                <c:pt idx="1355" formatCode="General">
                  <c:v>0.65517675137362641</c:v>
                </c:pt>
                <c:pt idx="1356" formatCode="General">
                  <c:v>0.74275583420410984</c:v>
                </c:pt>
                <c:pt idx="1357" formatCode="General">
                  <c:v>0.69642429824561392</c:v>
                </c:pt>
                <c:pt idx="1358" formatCode="General">
                  <c:v>0.71340134697804614</c:v>
                </c:pt>
                <c:pt idx="1359" formatCode="General">
                  <c:v>0.68802230676328513</c:v>
                </c:pt>
                <c:pt idx="1360" formatCode="General">
                  <c:v>0.60029505494505497</c:v>
                </c:pt>
                <c:pt idx="1361" formatCode="General">
                  <c:v>0.7336845153664302</c:v>
                </c:pt>
                <c:pt idx="1362" formatCode="General">
                  <c:v>0.74588433798967513</c:v>
                </c:pt>
                <c:pt idx="1363" formatCode="General">
                  <c:v>0.57496268110416338</c:v>
                </c:pt>
                <c:pt idx="1364" formatCode="General">
                  <c:v>0.64512199479737142</c:v>
                </c:pt>
                <c:pt idx="1365" formatCode="General">
                  <c:v>0.67574352355072476</c:v>
                </c:pt>
                <c:pt idx="1366" formatCode="General">
                  <c:v>0.58560121457489878</c:v>
                </c:pt>
                <c:pt idx="1367" formatCode="General">
                  <c:v>0.66161686868686864</c:v>
                </c:pt>
                <c:pt idx="1368" formatCode="General">
                  <c:v>0.63225386569872954</c:v>
                </c:pt>
                <c:pt idx="1369" formatCode="General">
                  <c:v>0.59680463559429087</c:v>
                </c:pt>
                <c:pt idx="1370" formatCode="General">
                  <c:v>0.38605081043956052</c:v>
                </c:pt>
                <c:pt idx="1371" formatCode="General">
                  <c:v>0.45632836663108139</c:v>
                </c:pt>
                <c:pt idx="1372" formatCode="General">
                  <c:v>0.48767826797385627</c:v>
                </c:pt>
                <c:pt idx="1373" formatCode="General">
                  <c:v>0.43946881944444427</c:v>
                </c:pt>
                <c:pt idx="1374" formatCode="General">
                  <c:v>0.45528148148148151</c:v>
                </c:pt>
                <c:pt idx="1375" formatCode="General">
                  <c:v>0.44332690715552925</c:v>
                </c:pt>
                <c:pt idx="1376" formatCode="General">
                  <c:v>0.42128270963270953</c:v>
                </c:pt>
                <c:pt idx="1377" formatCode="General">
                  <c:v>0.40963388449367089</c:v>
                </c:pt>
                <c:pt idx="1378" formatCode="General">
                  <c:v>0.39446668123543122</c:v>
                </c:pt>
                <c:pt idx="1379" formatCode="General">
                  <c:v>0.38477034717818631</c:v>
                </c:pt>
                <c:pt idx="1380" formatCode="General">
                  <c:v>0.42104873417721511</c:v>
                </c:pt>
                <c:pt idx="1381" formatCode="General">
                  <c:v>0.4161042168674699</c:v>
                </c:pt>
                <c:pt idx="1382" formatCode="General">
                  <c:v>0.40537558441558441</c:v>
                </c:pt>
                <c:pt idx="1383" formatCode="General">
                  <c:v>0.39366325301204819</c:v>
                </c:pt>
                <c:pt idx="1384" formatCode="General">
                  <c:v>0.41267681170886072</c:v>
                </c:pt>
                <c:pt idx="1385" formatCode="General">
                  <c:v>0.3831918026565464</c:v>
                </c:pt>
                <c:pt idx="1386" formatCode="General">
                  <c:v>0.36377882077479773</c:v>
                </c:pt>
                <c:pt idx="1387" formatCode="General">
                  <c:v>0.37903547247571379</c:v>
                </c:pt>
                <c:pt idx="1388" formatCode="General">
                  <c:v>0.4814218069761344</c:v>
                </c:pt>
                <c:pt idx="1389" formatCode="General">
                  <c:v>0.55187296324365287</c:v>
                </c:pt>
                <c:pt idx="1390" formatCode="General">
                  <c:v>0.57862808817110434</c:v>
                </c:pt>
                <c:pt idx="1391" formatCode="General">
                  <c:v>0.55065810237203505</c:v>
                </c:pt>
                <c:pt idx="1392" formatCode="General">
                  <c:v>0.5678132844016136</c:v>
                </c:pt>
                <c:pt idx="1393" formatCode="General">
                  <c:v>0.62202959770114929</c:v>
                </c:pt>
                <c:pt idx="1394" formatCode="General">
                  <c:v>0.52486128899835793</c:v>
                </c:pt>
                <c:pt idx="1395" formatCode="General">
                  <c:v>0.50202088122605382</c:v>
                </c:pt>
                <c:pt idx="1396" formatCode="General">
                  <c:v>0.51959648936170211</c:v>
                </c:pt>
                <c:pt idx="1397" formatCode="General">
                  <c:v>0.54744811872909693</c:v>
                </c:pt>
                <c:pt idx="1398" formatCode="General">
                  <c:v>0.57464238505747123</c:v>
                </c:pt>
                <c:pt idx="1399" formatCode="General">
                  <c:v>0.56505788959452863</c:v>
                </c:pt>
                <c:pt idx="1400" formatCode="General">
                  <c:v>0.48615793445878841</c:v>
                </c:pt>
                <c:pt idx="1401" formatCode="General">
                  <c:v>0.5495177675632732</c:v>
                </c:pt>
                <c:pt idx="1402" formatCode="General">
                  <c:v>0.50718642740238473</c:v>
                </c:pt>
                <c:pt idx="1403" formatCode="General">
                  <c:v>0.56732462064172362</c:v>
                </c:pt>
                <c:pt idx="1404" formatCode="General">
                  <c:v>0.55604781286674476</c:v>
                </c:pt>
                <c:pt idx="1405" formatCode="General">
                  <c:v>0.57251273344651965</c:v>
                </c:pt>
                <c:pt idx="1406" formatCode="General">
                  <c:v>0.56457001287001307</c:v>
                </c:pt>
                <c:pt idx="1407" formatCode="General">
                  <c:v>0.66824804914370795</c:v>
                </c:pt>
                <c:pt idx="1408" formatCode="General">
                  <c:v>0.69192797619047619</c:v>
                </c:pt>
                <c:pt idx="1409" formatCode="General">
                  <c:v>0.67059337349397585</c:v>
                </c:pt>
                <c:pt idx="1410" formatCode="General">
                  <c:v>0.69727523357444254</c:v>
                </c:pt>
                <c:pt idx="1411" formatCode="General">
                  <c:v>0.74467235071488647</c:v>
                </c:pt>
                <c:pt idx="1412" formatCode="General">
                  <c:v>0.61398307915205141</c:v>
                </c:pt>
                <c:pt idx="1413" formatCode="General">
                  <c:v>0.60403872269705594</c:v>
                </c:pt>
                <c:pt idx="1414" formatCode="General">
                  <c:v>0.65524008835341374</c:v>
                </c:pt>
                <c:pt idx="1415" formatCode="General">
                  <c:v>0.6810890523434826</c:v>
                </c:pt>
                <c:pt idx="1416" formatCode="General">
                  <c:v>0.71509609567901244</c:v>
                </c:pt>
                <c:pt idx="1417" formatCode="General">
                  <c:v>0.72361088011088026</c:v>
                </c:pt>
                <c:pt idx="1418" formatCode="General">
                  <c:v>0.64903606941838643</c:v>
                </c:pt>
                <c:pt idx="1419" formatCode="General">
                  <c:v>0.69187055921052643</c:v>
                </c:pt>
                <c:pt idx="1420" formatCode="General">
                  <c:v>0.70577741784037573</c:v>
                </c:pt>
                <c:pt idx="1421" formatCode="General">
                  <c:v>0.71772877425044079</c:v>
                </c:pt>
                <c:pt idx="1422" formatCode="General">
                  <c:v>0.71111150864639217</c:v>
                </c:pt>
                <c:pt idx="1423" formatCode="General">
                  <c:v>0.73919696202531637</c:v>
                </c:pt>
                <c:pt idx="1424" formatCode="General">
                  <c:v>0.59764965876436804</c:v>
                </c:pt>
                <c:pt idx="1425" formatCode="General">
                  <c:v>0.71829151155327364</c:v>
                </c:pt>
                <c:pt idx="1426" formatCode="General">
                  <c:v>0.73923119456762754</c:v>
                </c:pt>
                <c:pt idx="1427" formatCode="General">
                  <c:v>0.6981472703313254</c:v>
                </c:pt>
                <c:pt idx="1428" formatCode="General">
                  <c:v>0.73717348690153561</c:v>
                </c:pt>
                <c:pt idx="1429" formatCode="General">
                  <c:v>0.76083511688311711</c:v>
                </c:pt>
                <c:pt idx="1430" formatCode="General">
                  <c:v>0.62815803113239821</c:v>
                </c:pt>
                <c:pt idx="1431" formatCode="General">
                  <c:v>0.6451486197956382</c:v>
                </c:pt>
                <c:pt idx="1432" formatCode="General">
                  <c:v>0.68637145792563603</c:v>
                </c:pt>
                <c:pt idx="1433" formatCode="General">
                  <c:v>0.74472594936708858</c:v>
                </c:pt>
                <c:pt idx="1434" formatCode="General">
                  <c:v>0.75688250000000012</c:v>
                </c:pt>
                <c:pt idx="1435" formatCode="General">
                  <c:v>0.75730090682788043</c:v>
                </c:pt>
                <c:pt idx="1436" formatCode="General">
                  <c:v>0.71232621044303768</c:v>
                </c:pt>
                <c:pt idx="1437" formatCode="General">
                  <c:v>0.76238938350805818</c:v>
                </c:pt>
                <c:pt idx="1438" formatCode="General">
                  <c:v>0.75607839506172825</c:v>
                </c:pt>
                <c:pt idx="1439" formatCode="General">
                  <c:v>0.75964598198198185</c:v>
                </c:pt>
                <c:pt idx="1440" formatCode="General">
                  <c:v>0.79046144578313271</c:v>
                </c:pt>
                <c:pt idx="1441" formatCode="General">
                  <c:v>0.81436127706220862</c:v>
                </c:pt>
                <c:pt idx="1442" formatCode="General">
                  <c:v>0.57016550501345087</c:v>
                </c:pt>
                <c:pt idx="1443" formatCode="General">
                  <c:v>0.6656235777680779</c:v>
                </c:pt>
                <c:pt idx="1444" formatCode="General">
                  <c:v>0.68334947028423776</c:v>
                </c:pt>
                <c:pt idx="1445" formatCode="General">
                  <c:v>0.66529888022678962</c:v>
                </c:pt>
                <c:pt idx="1446" formatCode="General">
                  <c:v>0.69020389142778005</c:v>
                </c:pt>
                <c:pt idx="1447" formatCode="General">
                  <c:v>0.71343655777374471</c:v>
                </c:pt>
                <c:pt idx="1448" formatCode="General">
                  <c:v>0.59597429344151442</c:v>
                </c:pt>
                <c:pt idx="1449" formatCode="General">
                  <c:v>0.60284104991394138</c:v>
                </c:pt>
                <c:pt idx="1450" formatCode="General">
                  <c:v>0.64043385342789605</c:v>
                </c:pt>
                <c:pt idx="1451" formatCode="General">
                  <c:v>0.71454695856597139</c:v>
                </c:pt>
                <c:pt idx="1452" formatCode="General">
                  <c:v>0.71412093354430384</c:v>
                </c:pt>
                <c:pt idx="1453" formatCode="General">
                  <c:v>0.71893155543522402</c:v>
                </c:pt>
                <c:pt idx="1454" formatCode="General">
                  <c:v>0.64857257480130892</c:v>
                </c:pt>
                <c:pt idx="1455" formatCode="General">
                  <c:v>0.71597116935483884</c:v>
                </c:pt>
                <c:pt idx="1456" formatCode="General">
                  <c:v>0.70204062500000008</c:v>
                </c:pt>
                <c:pt idx="1457" formatCode="General">
                  <c:v>0.71792193041830232</c:v>
                </c:pt>
                <c:pt idx="1458" formatCode="General">
                  <c:v>0.75341626724339494</c:v>
                </c:pt>
                <c:pt idx="1459" formatCode="General">
                  <c:v>0.78218112858464384</c:v>
                </c:pt>
                <c:pt idx="1460" formatCode="General">
                  <c:v>0.79503078313253006</c:v>
                </c:pt>
                <c:pt idx="1461" formatCode="General">
                  <c:v>0.81174506353861231</c:v>
                </c:pt>
                <c:pt idx="1462" formatCode="General">
                  <c:v>0.83803715717299543</c:v>
                </c:pt>
                <c:pt idx="1463" formatCode="General">
                  <c:v>0.80349747474747468</c:v>
                </c:pt>
                <c:pt idx="1464" formatCode="General">
                  <c:v>0.79884024609843907</c:v>
                </c:pt>
                <c:pt idx="1465" formatCode="General">
                  <c:v>0.81668650460184078</c:v>
                </c:pt>
                <c:pt idx="1466" formatCode="General">
                  <c:v>0.78801835753095206</c:v>
                </c:pt>
                <c:pt idx="1467" formatCode="General">
                  <c:v>0.83441049107142895</c:v>
                </c:pt>
                <c:pt idx="1468" formatCode="General">
                  <c:v>0.81043707894736849</c:v>
                </c:pt>
                <c:pt idx="1469" formatCode="General">
                  <c:v>0.80573226006191945</c:v>
                </c:pt>
                <c:pt idx="1470" formatCode="General">
                  <c:v>0.81255885167464104</c:v>
                </c:pt>
                <c:pt idx="1471" formatCode="General">
                  <c:v>0.73503644474948515</c:v>
                </c:pt>
                <c:pt idx="1472" formatCode="General">
                  <c:v>0.76468503667973065</c:v>
                </c:pt>
                <c:pt idx="1473" formatCode="General">
                  <c:v>0.79714470183486241</c:v>
                </c:pt>
                <c:pt idx="1474" formatCode="General">
                  <c:v>0.80744932974605876</c:v>
                </c:pt>
                <c:pt idx="1475" formatCode="General">
                  <c:v>0.79258831775700944</c:v>
                </c:pt>
                <c:pt idx="1476" formatCode="General">
                  <c:v>0.81237723257237782</c:v>
                </c:pt>
                <c:pt idx="1477" formatCode="General">
                  <c:v>0.80351686635944697</c:v>
                </c:pt>
                <c:pt idx="1478" formatCode="General">
                  <c:v>0.81050747663551426</c:v>
                </c:pt>
                <c:pt idx="1479" formatCode="General">
                  <c:v>0.75907712777418679</c:v>
                </c:pt>
                <c:pt idx="1480" formatCode="General">
                  <c:v>0.82023358588149886</c:v>
                </c:pt>
                <c:pt idx="1481" formatCode="General">
                  <c:v>0.76115625725338487</c:v>
                </c:pt>
                <c:pt idx="1482" formatCode="General">
                  <c:v>0.70275907511497193</c:v>
                </c:pt>
                <c:pt idx="1483" formatCode="General">
                  <c:v>0.75469497721418666</c:v>
                </c:pt>
                <c:pt idx="1484" formatCode="General">
                  <c:v>0.72931291316526603</c:v>
                </c:pt>
                <c:pt idx="1485" formatCode="General">
                  <c:v>0.80286766194331993</c:v>
                </c:pt>
                <c:pt idx="1486" formatCode="General">
                  <c:v>0.78931121172516794</c:v>
                </c:pt>
                <c:pt idx="1487" formatCode="General">
                  <c:v>0.77073454266734798</c:v>
                </c:pt>
                <c:pt idx="1488" formatCode="General">
                  <c:v>0.7719016418764304</c:v>
                </c:pt>
                <c:pt idx="1489" formatCode="General">
                  <c:v>0.74642575757575791</c:v>
                </c:pt>
                <c:pt idx="1490" formatCode="General">
                  <c:v>0.75313590805254127</c:v>
                </c:pt>
                <c:pt idx="1491" formatCode="General">
                  <c:v>0.66040872909699</c:v>
                </c:pt>
                <c:pt idx="1492" formatCode="General">
                  <c:v>0.74909392488954341</c:v>
                </c:pt>
                <c:pt idx="1493" formatCode="General">
                  <c:v>0.32488962770562779</c:v>
                </c:pt>
                <c:pt idx="1494" formatCode="General">
                  <c:v>0.36939254403131117</c:v>
                </c:pt>
                <c:pt idx="1495" formatCode="General">
                  <c:v>0.34702871352785147</c:v>
                </c:pt>
                <c:pt idx="1496" formatCode="General">
                  <c:v>0.42476708860759493</c:v>
                </c:pt>
                <c:pt idx="1497" formatCode="General">
                  <c:v>0.31457523299161227</c:v>
                </c:pt>
                <c:pt idx="1498" formatCode="General">
                  <c:v>0.35311937245464631</c:v>
                </c:pt>
                <c:pt idx="1499" formatCode="General">
                  <c:v>0.33849383561643837</c:v>
                </c:pt>
                <c:pt idx="1500" formatCode="General">
                  <c:v>0.37655476056338028</c:v>
                </c:pt>
                <c:pt idx="1501" formatCode="General">
                  <c:v>0.32600467836257302</c:v>
                </c:pt>
                <c:pt idx="1502" formatCode="General">
                  <c:v>0.35999940711462453</c:v>
                </c:pt>
                <c:pt idx="1503" formatCode="General">
                  <c:v>0.31983880804953557</c:v>
                </c:pt>
                <c:pt idx="1504" formatCode="General">
                  <c:v>0.41679754166666672</c:v>
                </c:pt>
                <c:pt idx="1505" formatCode="General">
                  <c:v>0.39336137980085351</c:v>
                </c:pt>
                <c:pt idx="1506" formatCode="General">
                  <c:v>0.41207058982683975</c:v>
                </c:pt>
                <c:pt idx="1507" formatCode="General">
                  <c:v>0.41775254947405954</c:v>
                </c:pt>
                <c:pt idx="1508" formatCode="General">
                  <c:v>0.48328808108108112</c:v>
                </c:pt>
                <c:pt idx="1509" formatCode="General">
                  <c:v>0.38361916471506635</c:v>
                </c:pt>
                <c:pt idx="1510" formatCode="General">
                  <c:v>0.42253345036319617</c:v>
                </c:pt>
                <c:pt idx="1511" formatCode="General">
                  <c:v>0.42847563380281684</c:v>
                </c:pt>
                <c:pt idx="1512" formatCode="General">
                  <c:v>0.44030263736263742</c:v>
                </c:pt>
                <c:pt idx="1513" formatCode="General">
                  <c:v>0.37707973352033652</c:v>
                </c:pt>
                <c:pt idx="1514" formatCode="General">
                  <c:v>0.38167726190476187</c:v>
                </c:pt>
                <c:pt idx="1515" formatCode="General">
                  <c:v>0.41374991438356168</c:v>
                </c:pt>
                <c:pt idx="1516" formatCode="General">
                  <c:v>0.50364735023041485</c:v>
                </c:pt>
                <c:pt idx="1517" formatCode="General">
                  <c:v>0.56529797297297302</c:v>
                </c:pt>
                <c:pt idx="1518" formatCode="General">
                  <c:v>0.73308605987703801</c:v>
                </c:pt>
                <c:pt idx="1519" formatCode="General">
                  <c:v>0.50553320845820848</c:v>
                </c:pt>
                <c:pt idx="1520" formatCode="General">
                  <c:v>0.68191030629785909</c:v>
                </c:pt>
                <c:pt idx="1521" formatCode="General">
                  <c:v>0.65037543035993739</c:v>
                </c:pt>
                <c:pt idx="1522" formatCode="General">
                  <c:v>0.74541284542699227</c:v>
                </c:pt>
                <c:pt idx="1523" formatCode="General">
                  <c:v>0.65097323232323234</c:v>
                </c:pt>
                <c:pt idx="1524" formatCode="General">
                  <c:v>0.73483283582089531</c:v>
                </c:pt>
                <c:pt idx="1525" formatCode="General">
                  <c:v>0.66215249668581544</c:v>
                </c:pt>
                <c:pt idx="1526" formatCode="General">
                  <c:v>0.72100405358983166</c:v>
                </c:pt>
                <c:pt idx="1527" formatCode="General">
                  <c:v>0.64436803135888487</c:v>
                </c:pt>
                <c:pt idx="1528" formatCode="General">
                  <c:v>0.79476643835616434</c:v>
                </c:pt>
                <c:pt idx="1529" formatCode="General">
                  <c:v>0.5513832925451807</c:v>
                </c:pt>
                <c:pt idx="1530" formatCode="General">
                  <c:v>0.79647338888888886</c:v>
                </c:pt>
                <c:pt idx="1531" formatCode="General">
                  <c:v>0.52193716666666679</c:v>
                </c:pt>
                <c:pt idx="1532" formatCode="General">
                  <c:v>0.71526264223560909</c:v>
                </c:pt>
                <c:pt idx="1533" formatCode="General">
                  <c:v>0.66040477777777773</c:v>
                </c:pt>
                <c:pt idx="1534" formatCode="General">
                  <c:v>0.80105780082354749</c:v>
                </c:pt>
                <c:pt idx="1535" formatCode="General">
                  <c:v>0.6715202790346908</c:v>
                </c:pt>
                <c:pt idx="1536" formatCode="General">
                  <c:v>0.76550189873417718</c:v>
                </c:pt>
                <c:pt idx="1537" formatCode="General">
                  <c:v>0.71190960805246284</c:v>
                </c:pt>
                <c:pt idx="1538" formatCode="General">
                  <c:v>0.81834629629629618</c:v>
                </c:pt>
                <c:pt idx="1539" formatCode="General">
                  <c:v>0.69243318209316407</c:v>
                </c:pt>
                <c:pt idx="1540" formatCode="General">
                  <c:v>0.83543232844770143</c:v>
                </c:pt>
                <c:pt idx="1541" formatCode="General">
                  <c:v>0.47706219679633866</c:v>
                </c:pt>
                <c:pt idx="1542" formatCode="General">
                  <c:v>0.77798029304029281</c:v>
                </c:pt>
                <c:pt idx="1543" formatCode="General">
                  <c:v>0.43821990271307198</c:v>
                </c:pt>
                <c:pt idx="1544" formatCode="General">
                  <c:v>0.59886550597929844</c:v>
                </c:pt>
                <c:pt idx="1545" formatCode="General">
                  <c:v>0.62176837680164709</c:v>
                </c:pt>
                <c:pt idx="1546" formatCode="General">
                  <c:v>0.77069601010101008</c:v>
                </c:pt>
                <c:pt idx="1547" formatCode="General">
                  <c:v>0.65971980263157892</c:v>
                </c:pt>
                <c:pt idx="1548" formatCode="General">
                  <c:v>0.71766690508021402</c:v>
                </c:pt>
                <c:pt idx="1549" formatCode="General">
                  <c:v>0.65895748295806633</c:v>
                </c:pt>
                <c:pt idx="1550" formatCode="General">
                  <c:v>0.8204681578947367</c:v>
                </c:pt>
                <c:pt idx="1551" formatCode="General">
                  <c:v>0.64936079638752053</c:v>
                </c:pt>
                <c:pt idx="1552" formatCode="General">
                  <c:v>0.81208022617479114</c:v>
                </c:pt>
                <c:pt idx="1553" formatCode="General">
                  <c:v>0.41412439345991575</c:v>
                </c:pt>
                <c:pt idx="1554" formatCode="General">
                  <c:v>0.55122346387130805</c:v>
                </c:pt>
                <c:pt idx="1555" formatCode="General">
                  <c:v>0.42391655443322118</c:v>
                </c:pt>
                <c:pt idx="1556" formatCode="General">
                  <c:v>0.55171784946236557</c:v>
                </c:pt>
                <c:pt idx="1557" formatCode="General">
                  <c:v>0.5617439669124259</c:v>
                </c:pt>
                <c:pt idx="1558" formatCode="General">
                  <c:v>0.60296611721611715</c:v>
                </c:pt>
                <c:pt idx="1559" formatCode="General">
                  <c:v>0.48111727419354833</c:v>
                </c:pt>
                <c:pt idx="1560" formatCode="General">
                  <c:v>0.58159055072463761</c:v>
                </c:pt>
                <c:pt idx="1561" formatCode="General">
                  <c:v>0.59615191334598339</c:v>
                </c:pt>
                <c:pt idx="1562" formatCode="General">
                  <c:v>0.72571187500000001</c:v>
                </c:pt>
                <c:pt idx="1563" formatCode="General">
                  <c:v>0.50910376712328764</c:v>
                </c:pt>
                <c:pt idx="1564" formatCode="General">
                  <c:v>0.60380407894736843</c:v>
                </c:pt>
                <c:pt idx="1565">
                  <c:v>0.41416871628910479</c:v>
                </c:pt>
                <c:pt idx="1566">
                  <c:v>0.3355970259408112</c:v>
                </c:pt>
                <c:pt idx="1567">
                  <c:v>0.37201546934865903</c:v>
                </c:pt>
                <c:pt idx="1568">
                  <c:v>0.41965766423357664</c:v>
                </c:pt>
                <c:pt idx="1569">
                  <c:v>0.46075684335189809</c:v>
                </c:pt>
                <c:pt idx="1570">
                  <c:v>0.33354625000000004</c:v>
                </c:pt>
                <c:pt idx="1571">
                  <c:v>0.39846927873272675</c:v>
                </c:pt>
                <c:pt idx="1572">
                  <c:v>0.47592330165711139</c:v>
                </c:pt>
                <c:pt idx="1573">
                  <c:v>0.34128508020215331</c:v>
                </c:pt>
                <c:pt idx="1574">
                  <c:v>0.29745566037735849</c:v>
                </c:pt>
                <c:pt idx="1575">
                  <c:v>0.43772827433628314</c:v>
                </c:pt>
                <c:pt idx="1576">
                  <c:v>0.34752845238095231</c:v>
                </c:pt>
                <c:pt idx="1577">
                  <c:v>0.32135019786141283</c:v>
                </c:pt>
                <c:pt idx="1578">
                  <c:v>0.42751121451640312</c:v>
                </c:pt>
                <c:pt idx="1579">
                  <c:v>0.52387186363636351</c:v>
                </c:pt>
                <c:pt idx="1580">
                  <c:v>0.46745212231462235</c:v>
                </c:pt>
                <c:pt idx="1581">
                  <c:v>0.3083554993678887</c:v>
                </c:pt>
                <c:pt idx="1582">
                  <c:v>0.44073429292929289</c:v>
                </c:pt>
                <c:pt idx="1583">
                  <c:v>0.53902932662331871</c:v>
                </c:pt>
                <c:pt idx="1584">
                  <c:v>0.33484841628959278</c:v>
                </c:pt>
                <c:pt idx="1585">
                  <c:v>0.41475545073375264</c:v>
                </c:pt>
                <c:pt idx="1586">
                  <c:v>0.43146576576576579</c:v>
                </c:pt>
                <c:pt idx="1587">
                  <c:v>0.39642105871474798</c:v>
                </c:pt>
                <c:pt idx="1588">
                  <c:v>0.31661360612949407</c:v>
                </c:pt>
                <c:pt idx="1589">
                  <c:v>0.33874144257703082</c:v>
                </c:pt>
                <c:pt idx="1590">
                  <c:v>0.43713676470588231</c:v>
                </c:pt>
                <c:pt idx="1591">
                  <c:v>0.42263045454545445</c:v>
                </c:pt>
                <c:pt idx="1592">
                  <c:v>0.42345786172161171</c:v>
                </c:pt>
                <c:pt idx="1593">
                  <c:v>0.37584766355140176</c:v>
                </c:pt>
                <c:pt idx="1594">
                  <c:v>0.48201427447552436</c:v>
                </c:pt>
                <c:pt idx="1595">
                  <c:v>0.47064003414809491</c:v>
                </c:pt>
                <c:pt idx="1596">
                  <c:v>0.3445800234487737</c:v>
                </c:pt>
                <c:pt idx="1597">
                  <c:v>0.43672701561840421</c:v>
                </c:pt>
                <c:pt idx="1598">
                  <c:v>0.49451886487406388</c:v>
                </c:pt>
                <c:pt idx="1599" formatCode="General">
                  <c:v>0.39482528021978025</c:v>
                </c:pt>
                <c:pt idx="1600" formatCode="General">
                  <c:v>0.32457864066193853</c:v>
                </c:pt>
                <c:pt idx="1601" formatCode="General">
                  <c:v>0.35614845779220783</c:v>
                </c:pt>
                <c:pt idx="1602" formatCode="General">
                  <c:v>0.40812615869484609</c:v>
                </c:pt>
                <c:pt idx="1603" formatCode="General">
                  <c:v>0.40639129629629622</c:v>
                </c:pt>
                <c:pt idx="1604" formatCode="General">
                  <c:v>0.44139064237884468</c:v>
                </c:pt>
                <c:pt idx="1605" formatCode="General">
                  <c:v>0.3692009723523898</c:v>
                </c:pt>
                <c:pt idx="1606" formatCode="General">
                  <c:v>0.46609519230769242</c:v>
                </c:pt>
                <c:pt idx="1607" formatCode="General">
                  <c:v>0.49238333333333323</c:v>
                </c:pt>
                <c:pt idx="1608" formatCode="General">
                  <c:v>0.30802750362143905</c:v>
                </c:pt>
                <c:pt idx="1609" formatCode="General">
                  <c:v>0.42634005847953216</c:v>
                </c:pt>
                <c:pt idx="1610" formatCode="General">
                  <c:v>0.454651969879518</c:v>
                </c:pt>
                <c:pt idx="1611" formatCode="General">
                  <c:v>0.33156122448979597</c:v>
                </c:pt>
                <c:pt idx="1612" formatCode="General">
                  <c:v>0.29552504636195043</c:v>
                </c:pt>
                <c:pt idx="1613" formatCode="General">
                  <c:v>0.27785894868585737</c:v>
                </c:pt>
                <c:pt idx="1614" formatCode="General">
                  <c:v>0.40052436840120664</c:v>
                </c:pt>
                <c:pt idx="1615" formatCode="General">
                  <c:v>0.42913383603238864</c:v>
                </c:pt>
                <c:pt idx="1616" formatCode="General">
                  <c:v>0.43279890137966281</c:v>
                </c:pt>
                <c:pt idx="1617" formatCode="General">
                  <c:v>0.32379127120259188</c:v>
                </c:pt>
                <c:pt idx="1618" formatCode="General">
                  <c:v>0.41060221415607984</c:v>
                </c:pt>
                <c:pt idx="1619" formatCode="General">
                  <c:v>0.4826509708737865</c:v>
                </c:pt>
                <c:pt idx="1620" formatCode="General">
                  <c:v>0.38834612332112328</c:v>
                </c:pt>
                <c:pt idx="1621" formatCode="General">
                  <c:v>0.4222388916583581</c:v>
                </c:pt>
                <c:pt idx="1622" formatCode="General">
                  <c:v>0.42853894060283693</c:v>
                </c:pt>
                <c:pt idx="1623" formatCode="General">
                  <c:v>0.37678972362009744</c:v>
                </c:pt>
                <c:pt idx="1624" formatCode="General">
                  <c:v>0.31135677847658982</c:v>
                </c:pt>
                <c:pt idx="1625" formatCode="General">
                  <c:v>0.32608771929824565</c:v>
                </c:pt>
                <c:pt idx="1626" formatCode="General">
                  <c:v>0.43752110412299078</c:v>
                </c:pt>
                <c:pt idx="1627" formatCode="General">
                  <c:v>0.41586394309333841</c:v>
                </c:pt>
                <c:pt idx="1628" formatCode="General">
                  <c:v>0.41575120795584708</c:v>
                </c:pt>
                <c:pt idx="1629" formatCode="General">
                  <c:v>0.39151246392496392</c:v>
                </c:pt>
                <c:pt idx="1630" formatCode="General">
                  <c:v>0.47609725678733028</c:v>
                </c:pt>
                <c:pt idx="1631" formatCode="General">
                  <c:v>0.45286093285799156</c:v>
                </c:pt>
                <c:pt idx="1632" formatCode="General">
                  <c:v>0.37128936887254893</c:v>
                </c:pt>
                <c:pt idx="1633" formatCode="General">
                  <c:v>0.43908457943925228</c:v>
                </c:pt>
                <c:pt idx="1634" formatCode="General">
                  <c:v>0.5198866452991453</c:v>
                </c:pt>
                <c:pt idx="1635" formatCode="General">
                  <c:v>0.39832366247299522</c:v>
                </c:pt>
                <c:pt idx="1636" formatCode="General">
                  <c:v>0.33892591528766181</c:v>
                </c:pt>
                <c:pt idx="1637" formatCode="General">
                  <c:v>0.37060371900826439</c:v>
                </c:pt>
                <c:pt idx="1638" formatCode="General">
                  <c:v>0.45366083333333335</c:v>
                </c:pt>
                <c:pt idx="1639" formatCode="General">
                  <c:v>0.44581361272971759</c:v>
                </c:pt>
                <c:pt idx="1640" formatCode="General">
                  <c:v>0.47185299300511158</c:v>
                </c:pt>
                <c:pt idx="1641" formatCode="General">
                  <c:v>0.40435365853658523</c:v>
                </c:pt>
                <c:pt idx="1642" formatCode="General">
                  <c:v>0.51412175651392633</c:v>
                </c:pt>
                <c:pt idx="1643" formatCode="General">
                  <c:v>0.51281726796830784</c:v>
                </c:pt>
                <c:pt idx="1644" formatCode="General">
                  <c:v>0.37642624067796604</c:v>
                </c:pt>
                <c:pt idx="1645" formatCode="General">
                  <c:v>0.51248747526533545</c:v>
                </c:pt>
                <c:pt idx="1646" formatCode="General">
                  <c:v>0.51969467213114762</c:v>
                </c:pt>
                <c:pt idx="1647" formatCode="General">
                  <c:v>0.33871427851118452</c:v>
                </c:pt>
                <c:pt idx="1648" formatCode="General">
                  <c:v>0.30688240981240972</c:v>
                </c:pt>
                <c:pt idx="1649" formatCode="General">
                  <c:v>0.28360356241506501</c:v>
                </c:pt>
                <c:pt idx="1650" formatCode="General">
                  <c:v>0.42716605504587146</c:v>
                </c:pt>
                <c:pt idx="1651" formatCode="General">
                  <c:v>0.44351854917667993</c:v>
                </c:pt>
                <c:pt idx="1652" formatCode="General">
                  <c:v>0.4285139976425022</c:v>
                </c:pt>
                <c:pt idx="1653" formatCode="General">
                  <c:v>0.41371982213438752</c:v>
                </c:pt>
                <c:pt idx="1654" formatCode="General">
                  <c:v>0.47216275252525258</c:v>
                </c:pt>
                <c:pt idx="1655" formatCode="General">
                  <c:v>0.51861385252214109</c:v>
                </c:pt>
                <c:pt idx="1656" formatCode="General">
                  <c:v>0.43910582524271857</c:v>
                </c:pt>
                <c:pt idx="1657" formatCode="General">
                  <c:v>0.47013717974180713</c:v>
                </c:pt>
                <c:pt idx="1658" formatCode="General">
                  <c:v>0.46431221719457022</c:v>
                </c:pt>
                <c:pt idx="1659" formatCode="General">
                  <c:v>0.37801091347603244</c:v>
                </c:pt>
                <c:pt idx="1660" formatCode="General">
                  <c:v>0.32190529684601105</c:v>
                </c:pt>
                <c:pt idx="1661" formatCode="General">
                  <c:v>0.3306881171702285</c:v>
                </c:pt>
                <c:pt idx="1662" formatCode="General">
                  <c:v>0.44731393897364768</c:v>
                </c:pt>
                <c:pt idx="1663" formatCode="General">
                  <c:v>0.43307754062473691</c:v>
                </c:pt>
                <c:pt idx="1664" formatCode="General">
                  <c:v>0.44932309065219012</c:v>
                </c:pt>
                <c:pt idx="1665" formatCode="General">
                  <c:v>0.44713604716981126</c:v>
                </c:pt>
                <c:pt idx="1666" formatCode="General">
                  <c:v>0.5030517089360016</c:v>
                </c:pt>
                <c:pt idx="1667" formatCode="General">
                  <c:v>0.4782065677179963</c:v>
                </c:pt>
                <c:pt idx="1668" formatCode="General">
                  <c:v>0.40691046626984129</c:v>
                </c:pt>
                <c:pt idx="1669" formatCode="General">
                  <c:v>0.51147263172263147</c:v>
                </c:pt>
                <c:pt idx="1670" formatCode="General">
                  <c:v>0.54738598580158171</c:v>
                </c:pt>
                <c:pt idx="1671" formatCode="General">
                  <c:v>0.39373954658525551</c:v>
                </c:pt>
                <c:pt idx="1672" formatCode="General">
                  <c:v>0.3173045150600628</c:v>
                </c:pt>
                <c:pt idx="1673" formatCode="General">
                  <c:v>0.34224112052519351</c:v>
                </c:pt>
                <c:pt idx="1674" formatCode="General">
                  <c:v>0.44475914406366746</c:v>
                </c:pt>
                <c:pt idx="1675" formatCode="General">
                  <c:v>0.42678469860002322</c:v>
                </c:pt>
                <c:pt idx="1676" formatCode="General">
                  <c:v>0.44733181405208955</c:v>
                </c:pt>
                <c:pt idx="1677" formatCode="General">
                  <c:v>0.49270077334283691</c:v>
                </c:pt>
                <c:pt idx="1678" formatCode="General">
                  <c:v>0.48818284687499991</c:v>
                </c:pt>
                <c:pt idx="1679" formatCode="General">
                  <c:v>0.49018223057644128</c:v>
                </c:pt>
                <c:pt idx="1680" formatCode="General">
                  <c:v>0.40301060245376308</c:v>
                </c:pt>
                <c:pt idx="1681" formatCode="General">
                  <c:v>0.5616194769230769</c:v>
                </c:pt>
                <c:pt idx="1682" formatCode="General">
                  <c:v>0.5084682779285391</c:v>
                </c:pt>
                <c:pt idx="1683" formatCode="General">
                  <c:v>0.30111585365853666</c:v>
                </c:pt>
                <c:pt idx="1684" formatCode="General">
                  <c:v>0.27463929967703554</c:v>
                </c:pt>
                <c:pt idx="1685" formatCode="General">
                  <c:v>0.25856248391248388</c:v>
                </c:pt>
                <c:pt idx="1686" formatCode="General">
                  <c:v>0.40246313116550964</c:v>
                </c:pt>
                <c:pt idx="1687" formatCode="General">
                  <c:v>0.44841358590422098</c:v>
                </c:pt>
                <c:pt idx="1688" formatCode="General">
                  <c:v>0.41886841150719201</c:v>
                </c:pt>
                <c:pt idx="1689" formatCode="General">
                  <c:v>0.40530485004346561</c:v>
                </c:pt>
                <c:pt idx="1690" formatCode="General">
                  <c:v>0.45757920004747499</c:v>
                </c:pt>
                <c:pt idx="1691" formatCode="General">
                  <c:v>0.49982793785310725</c:v>
                </c:pt>
                <c:pt idx="1692" formatCode="General">
                  <c:v>0.4400928784119108</c:v>
                </c:pt>
                <c:pt idx="1693" formatCode="General">
                  <c:v>0.47735557355182912</c:v>
                </c:pt>
                <c:pt idx="1694" formatCode="General">
                  <c:v>0.50427986386840606</c:v>
                </c:pt>
                <c:pt idx="1695" formatCode="General">
                  <c:v>0.34533847836655329</c:v>
                </c:pt>
                <c:pt idx="1696" formatCode="General">
                  <c:v>0.26329547137073461</c:v>
                </c:pt>
                <c:pt idx="1697" formatCode="General">
                  <c:v>0.27828433418150972</c:v>
                </c:pt>
                <c:pt idx="1698" formatCode="General">
                  <c:v>0.37456352227393613</c:v>
                </c:pt>
                <c:pt idx="1699" formatCode="General">
                  <c:v>0.39718252032520329</c:v>
                </c:pt>
                <c:pt idx="1700" formatCode="General">
                  <c:v>0.36497804462712846</c:v>
                </c:pt>
                <c:pt idx="1701" formatCode="General">
                  <c:v>0.44400455537190076</c:v>
                </c:pt>
                <c:pt idx="1702" formatCode="General">
                  <c:v>0.44813134644920638</c:v>
                </c:pt>
                <c:pt idx="1703" formatCode="General">
                  <c:v>0.42843512673362028</c:v>
                </c:pt>
                <c:pt idx="1704" formatCode="General">
                  <c:v>0.44528848744641758</c:v>
                </c:pt>
                <c:pt idx="1705" formatCode="General">
                  <c:v>0.5473222928195669</c:v>
                </c:pt>
                <c:pt idx="1706" formatCode="General">
                  <c:v>0.5196659942979327</c:v>
                </c:pt>
                <c:pt idx="1707" formatCode="General">
                  <c:v>0.33654417321104935</c:v>
                </c:pt>
                <c:pt idx="1708" formatCode="General">
                  <c:v>0.27517804232804244</c:v>
                </c:pt>
                <c:pt idx="1709" formatCode="General">
                  <c:v>0.29923023995826808</c:v>
                </c:pt>
                <c:pt idx="1710" formatCode="General">
                  <c:v>0.41117652255639103</c:v>
                </c:pt>
                <c:pt idx="1711" formatCode="General">
                  <c:v>0.41153833965330433</c:v>
                </c:pt>
                <c:pt idx="1712" formatCode="General">
                  <c:v>0.38057620011567384</c:v>
                </c:pt>
                <c:pt idx="1713" formatCode="General">
                  <c:v>0.51620872239820059</c:v>
                </c:pt>
                <c:pt idx="1714" formatCode="General">
                  <c:v>0.48190024081719074</c:v>
                </c:pt>
                <c:pt idx="1715" formatCode="General">
                  <c:v>0.50336974937813872</c:v>
                </c:pt>
                <c:pt idx="1716" formatCode="General">
                  <c:v>0.44295079738562082</c:v>
                </c:pt>
                <c:pt idx="1717" formatCode="General">
                  <c:v>0.52986538461538446</c:v>
                </c:pt>
                <c:pt idx="1718" formatCode="General">
                  <c:v>0.50550090867579911</c:v>
                </c:pt>
                <c:pt idx="1719" formatCode="General">
                  <c:v>0.26775995944849951</c:v>
                </c:pt>
                <c:pt idx="1720" formatCode="General">
                  <c:v>0.26471593433873275</c:v>
                </c:pt>
                <c:pt idx="1721" formatCode="General">
                  <c:v>0.23707878778257555</c:v>
                </c:pt>
                <c:pt idx="1722" formatCode="General">
                  <c:v>0.4045968070198851</c:v>
                </c:pt>
                <c:pt idx="1723" formatCode="General">
                  <c:v>0.49256373744619825</c:v>
                </c:pt>
                <c:pt idx="1724" formatCode="General">
                  <c:v>0.41155891666666672</c:v>
                </c:pt>
                <c:pt idx="1725" formatCode="General">
                  <c:v>0.43797567667322823</c:v>
                </c:pt>
                <c:pt idx="1726" formatCode="General">
                  <c:v>0.49467102169011057</c:v>
                </c:pt>
                <c:pt idx="1727" formatCode="General">
                  <c:v>0.47635012053033338</c:v>
                </c:pt>
                <c:pt idx="1728" formatCode="General">
                  <c:v>0.55882880952380953</c:v>
                </c:pt>
                <c:pt idx="1729" formatCode="General">
                  <c:v>0.54895091110128258</c:v>
                </c:pt>
                <c:pt idx="1730" formatCode="General">
                  <c:v>0.56594817239650064</c:v>
                </c:pt>
                <c:pt idx="1731" formatCode="General">
                  <c:v>0.29112015503875965</c:v>
                </c:pt>
                <c:pt idx="1732" formatCode="General">
                  <c:v>0.24531584967320261</c:v>
                </c:pt>
                <c:pt idx="1733" formatCode="General">
                  <c:v>0.25864490864527623</c:v>
                </c:pt>
                <c:pt idx="1734" formatCode="General">
                  <c:v>0.36767023192842013</c:v>
                </c:pt>
                <c:pt idx="1735" formatCode="General">
                  <c:v>0.38562696138211372</c:v>
                </c:pt>
                <c:pt idx="1736" formatCode="General">
                  <c:v>0.33966948364422822</c:v>
                </c:pt>
                <c:pt idx="1737" formatCode="General">
                  <c:v>0.47132069061542747</c:v>
                </c:pt>
                <c:pt idx="1738" formatCode="General">
                  <c:v>0.44983423221595309</c:v>
                </c:pt>
                <c:pt idx="1739" formatCode="General">
                  <c:v>0.46300557291666655</c:v>
                </c:pt>
                <c:pt idx="1740" formatCode="General">
                  <c:v>0.49762882293762561</c:v>
                </c:pt>
                <c:pt idx="1741" formatCode="General">
                  <c:v>0.57898965721390094</c:v>
                </c:pt>
                <c:pt idx="1742" formatCode="General">
                  <c:v>0.53453205501029932</c:v>
                </c:pt>
                <c:pt idx="1743" formatCode="General">
                  <c:v>0.30049276819923354</c:v>
                </c:pt>
                <c:pt idx="1744" formatCode="General">
                  <c:v>0.25177680787811224</c:v>
                </c:pt>
                <c:pt idx="1745" formatCode="General">
                  <c:v>0.27636338078803557</c:v>
                </c:pt>
                <c:pt idx="1746" formatCode="General">
                  <c:v>0.41817103305785125</c:v>
                </c:pt>
                <c:pt idx="1747" formatCode="General">
                  <c:v>0.3679125960823208</c:v>
                </c:pt>
                <c:pt idx="1748" formatCode="General">
                  <c:v>0.35466134952766537</c:v>
                </c:pt>
                <c:pt idx="1749" formatCode="General">
                  <c:v>0.59066905850754914</c:v>
                </c:pt>
                <c:pt idx="1750" formatCode="General">
                  <c:v>0.52020130434782619</c:v>
                </c:pt>
                <c:pt idx="1751" formatCode="General">
                  <c:v>0.54184039193802525</c:v>
                </c:pt>
                <c:pt idx="1752" formatCode="General">
                  <c:v>0.55506415418341271</c:v>
                </c:pt>
                <c:pt idx="1753" formatCode="General">
                  <c:v>0.65714963330457299</c:v>
                </c:pt>
                <c:pt idx="1754" formatCode="General">
                  <c:v>0.57423826115061405</c:v>
                </c:pt>
                <c:pt idx="1755" formatCode="General">
                  <c:v>0.26494309116809123</c:v>
                </c:pt>
                <c:pt idx="1756" formatCode="General">
                  <c:v>0.26378693838254169</c:v>
                </c:pt>
                <c:pt idx="1757" formatCode="General">
                  <c:v>0.24517912756598237</c:v>
                </c:pt>
                <c:pt idx="1758" formatCode="General">
                  <c:v>0.4067850988142292</c:v>
                </c:pt>
                <c:pt idx="1759" formatCode="General">
                  <c:v>0.46854314994606261</c:v>
                </c:pt>
                <c:pt idx="1760" formatCode="General">
                  <c:v>0.40224219492373092</c:v>
                </c:pt>
                <c:pt idx="1761" formatCode="General">
                  <c:v>0.49370082379408475</c:v>
                </c:pt>
                <c:pt idx="1762" formatCode="General">
                  <c:v>0.48731477097632725</c:v>
                </c:pt>
                <c:pt idx="1763" formatCode="General">
                  <c:v>0.5137678285762397</c:v>
                </c:pt>
                <c:pt idx="1764" formatCode="General">
                  <c:v>0.65339066702528248</c:v>
                </c:pt>
                <c:pt idx="1765" formatCode="General">
                  <c:v>0.63774147727272723</c:v>
                </c:pt>
                <c:pt idx="1766" formatCode="General">
                  <c:v>0.63690079233843166</c:v>
                </c:pt>
                <c:pt idx="1767" formatCode="General">
                  <c:v>0.2713564732836285</c:v>
                </c:pt>
                <c:pt idx="1768" formatCode="General">
                  <c:v>0.23844623454782043</c:v>
                </c:pt>
                <c:pt idx="1769" formatCode="General">
                  <c:v>0.24146765378151264</c:v>
                </c:pt>
                <c:pt idx="1770" formatCode="General">
                  <c:v>0.35555433214285714</c:v>
                </c:pt>
                <c:pt idx="1771" formatCode="General">
                  <c:v>0.36606991935483879</c:v>
                </c:pt>
                <c:pt idx="1772" formatCode="General">
                  <c:v>0.31815557336998013</c:v>
                </c:pt>
                <c:pt idx="1773" formatCode="General">
                  <c:v>0.5051216091954025</c:v>
                </c:pt>
                <c:pt idx="1774" formatCode="General">
                  <c:v>0.4437648521787867</c:v>
                </c:pt>
                <c:pt idx="1775" formatCode="General">
                  <c:v>0.44874637096774184</c:v>
                </c:pt>
                <c:pt idx="1776" formatCode="General">
                  <c:v>0.62992378302672414</c:v>
                </c:pt>
                <c:pt idx="1777" formatCode="General">
                  <c:v>0.58513228167967313</c:v>
                </c:pt>
                <c:pt idx="1778" formatCode="General">
                  <c:v>0.58657331374853094</c:v>
                </c:pt>
                <c:pt idx="1779" formatCode="General">
                  <c:v>0.21394209956709961</c:v>
                </c:pt>
                <c:pt idx="1780" formatCode="General">
                  <c:v>0.2123277068661972</c:v>
                </c:pt>
                <c:pt idx="1781" formatCode="General">
                  <c:v>0.2088012934879572</c:v>
                </c:pt>
                <c:pt idx="1782" formatCode="General">
                  <c:v>0.20098101265822788</c:v>
                </c:pt>
                <c:pt idx="1783" formatCode="General">
                  <c:v>0.22633621857728653</c:v>
                </c:pt>
                <c:pt idx="1784" formatCode="General">
                  <c:v>0.20923424875621893</c:v>
                </c:pt>
                <c:pt idx="1785" formatCode="General">
                  <c:v>0.20037313850308647</c:v>
                </c:pt>
                <c:pt idx="1786" formatCode="General">
                  <c:v>0.20193260869565213</c:v>
                </c:pt>
                <c:pt idx="1787" formatCode="General">
                  <c:v>0.20045680718031458</c:v>
                </c:pt>
                <c:pt idx="1788" formatCode="General">
                  <c:v>0.20840311288017963</c:v>
                </c:pt>
                <c:pt idx="1789" formatCode="General">
                  <c:v>0.19638221933809213</c:v>
                </c:pt>
                <c:pt idx="1790" formatCode="General">
                  <c:v>0.18737713482017282</c:v>
                </c:pt>
                <c:pt idx="1791" formatCode="General">
                  <c:v>0.1533433500953702</c:v>
                </c:pt>
                <c:pt idx="1792" formatCode="General">
                  <c:v>0.15277071428571429</c:v>
                </c:pt>
                <c:pt idx="1793" formatCode="General">
                  <c:v>0.14410077269170582</c:v>
                </c:pt>
                <c:pt idx="1794" formatCode="General">
                  <c:v>0.14748113325031137</c:v>
                </c:pt>
                <c:pt idx="1795" formatCode="General">
                  <c:v>0.14629433625446286</c:v>
                </c:pt>
                <c:pt idx="1796" formatCode="General">
                  <c:v>0.14681510798122069</c:v>
                </c:pt>
                <c:pt idx="1797" formatCode="General">
                  <c:v>0.14541443661971831</c:v>
                </c:pt>
                <c:pt idx="1798" formatCode="General">
                  <c:v>0.14155246078431369</c:v>
                </c:pt>
                <c:pt idx="1799" formatCode="General">
                  <c:v>0.14384889286877237</c:v>
                </c:pt>
                <c:pt idx="1800" formatCode="General">
                  <c:v>0.151557155577141</c:v>
                </c:pt>
                <c:pt idx="1801" formatCode="General">
                  <c:v>0.14158923384410396</c:v>
                </c:pt>
                <c:pt idx="1802" formatCode="General">
                  <c:v>0.13993303558460429</c:v>
                </c:pt>
                <c:pt idx="1803" formatCode="General">
                  <c:v>0.32147261371637809</c:v>
                </c:pt>
                <c:pt idx="1804" formatCode="General">
                  <c:v>0.47165988965329342</c:v>
                </c:pt>
                <c:pt idx="1805" formatCode="General">
                  <c:v>0.4423061680634538</c:v>
                </c:pt>
                <c:pt idx="1806" formatCode="General">
                  <c:v>0.46187363019732219</c:v>
                </c:pt>
                <c:pt idx="1807" formatCode="General">
                  <c:v>0.57535047127008765</c:v>
                </c:pt>
                <c:pt idx="1808" formatCode="General">
                  <c:v>0.45299272671941598</c:v>
                </c:pt>
                <c:pt idx="1809" formatCode="General">
                  <c:v>0.51993545241536065</c:v>
                </c:pt>
                <c:pt idx="1810" formatCode="General">
                  <c:v>0.57331988705738701</c:v>
                </c:pt>
                <c:pt idx="1811" formatCode="General">
                  <c:v>0.60373013720098567</c:v>
                </c:pt>
                <c:pt idx="1812" formatCode="General">
                  <c:v>0.45730816946442832</c:v>
                </c:pt>
                <c:pt idx="1813" formatCode="General">
                  <c:v>0.54153800030745169</c:v>
                </c:pt>
                <c:pt idx="1814" formatCode="General">
                  <c:v>0.57137069001243268</c:v>
                </c:pt>
                <c:pt idx="1815" formatCode="General">
                  <c:v>0.59171638340774868</c:v>
                </c:pt>
                <c:pt idx="1816" formatCode="General">
                  <c:v>0.32432493795746553</c:v>
                </c:pt>
                <c:pt idx="1817" formatCode="General">
                  <c:v>0.48253960465879286</c:v>
                </c:pt>
                <c:pt idx="1818" formatCode="General">
                  <c:v>0.47945103894367869</c:v>
                </c:pt>
                <c:pt idx="1819" formatCode="General">
                  <c:v>0.58000803427117598</c:v>
                </c:pt>
                <c:pt idx="1820" formatCode="General">
                  <c:v>0.49807046750992068</c:v>
                </c:pt>
                <c:pt idx="1821" formatCode="General">
                  <c:v>0.50631615627724491</c:v>
                </c:pt>
                <c:pt idx="1822" formatCode="General">
                  <c:v>0.58301008209729588</c:v>
                </c:pt>
                <c:pt idx="1823" formatCode="General">
                  <c:v>0.57599997458724772</c:v>
                </c:pt>
                <c:pt idx="1824" formatCode="General">
                  <c:v>0.6129767371726017</c:v>
                </c:pt>
                <c:pt idx="1825" formatCode="General">
                  <c:v>0.50785663878163889</c:v>
                </c:pt>
                <c:pt idx="1826" formatCode="General">
                  <c:v>0.58443450069693348</c:v>
                </c:pt>
                <c:pt idx="1827" formatCode="General">
                  <c:v>0.58945108764277088</c:v>
                </c:pt>
                <c:pt idx="1828" formatCode="General">
                  <c:v>0.62882116673707955</c:v>
                </c:pt>
                <c:pt idx="1829" formatCode="General">
                  <c:v>0.39889005220883517</c:v>
                </c:pt>
                <c:pt idx="1830" formatCode="General">
                  <c:v>0.4685357950617286</c:v>
                </c:pt>
                <c:pt idx="1831" formatCode="General">
                  <c:v>0.51602786212121199</c:v>
                </c:pt>
                <c:pt idx="1832" formatCode="General">
                  <c:v>0.57639194436395236</c:v>
                </c:pt>
                <c:pt idx="1833" formatCode="General">
                  <c:v>0.56898937282229967</c:v>
                </c:pt>
                <c:pt idx="1834" formatCode="General">
                  <c:v>0.47447912655971458</c:v>
                </c:pt>
                <c:pt idx="1835" formatCode="General">
                  <c:v>0.59126903589021784</c:v>
                </c:pt>
                <c:pt idx="1836" formatCode="General">
                  <c:v>0.60796139442231067</c:v>
                </c:pt>
                <c:pt idx="1837" formatCode="General">
                  <c:v>0.60706679970375288</c:v>
                </c:pt>
                <c:pt idx="1838" formatCode="General">
                  <c:v>0.52534330721979872</c:v>
                </c:pt>
                <c:pt idx="1839" formatCode="General">
                  <c:v>0.63287000721394215</c:v>
                </c:pt>
                <c:pt idx="1840" formatCode="General">
                  <c:v>0.64550227738376664</c:v>
                </c:pt>
                <c:pt idx="1841" formatCode="General">
                  <c:v>0.62137795661460582</c:v>
                </c:pt>
                <c:pt idx="1842" formatCode="General">
                  <c:v>0.24505732942733474</c:v>
                </c:pt>
                <c:pt idx="1843" formatCode="General">
                  <c:v>0.26941137514597396</c:v>
                </c:pt>
                <c:pt idx="1844" formatCode="General">
                  <c:v>0.30361678464573405</c:v>
                </c:pt>
                <c:pt idx="1845" formatCode="General">
                  <c:v>0.45401613601751395</c:v>
                </c:pt>
                <c:pt idx="1846" formatCode="General">
                  <c:v>0.2989244567821831</c:v>
                </c:pt>
                <c:pt idx="1847" formatCode="General">
                  <c:v>0.3563383450704225</c:v>
                </c:pt>
                <c:pt idx="1848" formatCode="General">
                  <c:v>0.44201268615643624</c:v>
                </c:pt>
                <c:pt idx="1849" formatCode="General">
                  <c:v>0.58739066323264089</c:v>
                </c:pt>
                <c:pt idx="1850" formatCode="General">
                  <c:v>0.26230071355586787</c:v>
                </c:pt>
                <c:pt idx="1851" formatCode="General">
                  <c:v>0.35131322211539606</c:v>
                </c:pt>
                <c:pt idx="1852" formatCode="General">
                  <c:v>0.4767526498866812</c:v>
                </c:pt>
                <c:pt idx="1853" formatCode="General">
                  <c:v>0.56473082473361869</c:v>
                </c:pt>
                <c:pt idx="1854" formatCode="General">
                  <c:v>0.24096033524904203</c:v>
                </c:pt>
                <c:pt idx="1855" formatCode="General">
                  <c:v>0.29046575906363153</c:v>
                </c:pt>
                <c:pt idx="1856" formatCode="General">
                  <c:v>0.32755225588639869</c:v>
                </c:pt>
                <c:pt idx="1857" formatCode="General">
                  <c:v>0.3989391279701574</c:v>
                </c:pt>
                <c:pt idx="1858" formatCode="General">
                  <c:v>0.27620695841812831</c:v>
                </c:pt>
                <c:pt idx="1859" formatCode="General">
                  <c:v>0.3593599222923749</c:v>
                </c:pt>
                <c:pt idx="1860" formatCode="General">
                  <c:v>0.47379448499921906</c:v>
                </c:pt>
                <c:pt idx="1861" formatCode="General">
                  <c:v>0.53338180864850138</c:v>
                </c:pt>
                <c:pt idx="1862" formatCode="General">
                  <c:v>0.24006359461114521</c:v>
                </c:pt>
                <c:pt idx="1863" formatCode="General">
                  <c:v>0.37286253804017044</c:v>
                </c:pt>
                <c:pt idx="1864" formatCode="General">
                  <c:v>0.45188360492220936</c:v>
                </c:pt>
                <c:pt idx="1865" formatCode="General">
                  <c:v>0.56341438207547156</c:v>
                </c:pt>
                <c:pt idx="1866" formatCode="General">
                  <c:v>0.25932871395476087</c:v>
                </c:pt>
                <c:pt idx="1867" formatCode="General">
                  <c:v>0.35413946913638439</c:v>
                </c:pt>
                <c:pt idx="1868" formatCode="General">
                  <c:v>0.26103207204433493</c:v>
                </c:pt>
                <c:pt idx="1869" formatCode="General">
                  <c:v>0.43704958238547675</c:v>
                </c:pt>
                <c:pt idx="1870" formatCode="General">
                  <c:v>0.47980649300198697</c:v>
                </c:pt>
                <c:pt idx="1871" formatCode="General">
                  <c:v>0.38167556768249478</c:v>
                </c:pt>
                <c:pt idx="1872" formatCode="General">
                  <c:v>0.44011686556096785</c:v>
                </c:pt>
                <c:pt idx="1873" formatCode="General">
                  <c:v>0.55973309618942924</c:v>
                </c:pt>
                <c:pt idx="1874" formatCode="General">
                  <c:v>0.28388886830760668</c:v>
                </c:pt>
                <c:pt idx="1875" formatCode="General">
                  <c:v>0.38500026328587456</c:v>
                </c:pt>
                <c:pt idx="1876" formatCode="General">
                  <c:v>0.47420128801318451</c:v>
                </c:pt>
                <c:pt idx="1877" formatCode="General">
                  <c:v>0.54911288573628081</c:v>
                </c:pt>
                <c:pt idx="1878" formatCode="General">
                  <c:v>0.19450405713055124</c:v>
                </c:pt>
                <c:pt idx="1879" formatCode="General">
                  <c:v>0.20235087484983391</c:v>
                </c:pt>
                <c:pt idx="1880" formatCode="General">
                  <c:v>0.21141196773736193</c:v>
                </c:pt>
                <c:pt idx="1881" formatCode="General">
                  <c:v>0.21562476923076918</c:v>
                </c:pt>
                <c:pt idx="1882" formatCode="General">
                  <c:v>0.23207541254125422</c:v>
                </c:pt>
                <c:pt idx="1883" formatCode="General">
                  <c:v>0.24999250857124528</c:v>
                </c:pt>
                <c:pt idx="1884" formatCode="General">
                  <c:v>0.22706519528619534</c:v>
                </c:pt>
                <c:pt idx="1885" formatCode="General">
                  <c:v>0.2881272575969076</c:v>
                </c:pt>
                <c:pt idx="1886" formatCode="General">
                  <c:v>0.36422641290867708</c:v>
                </c:pt>
                <c:pt idx="1887" formatCode="General">
                  <c:v>0.27003037939628904</c:v>
                </c:pt>
                <c:pt idx="1888" formatCode="General">
                  <c:v>0.29754630209787303</c:v>
                </c:pt>
                <c:pt idx="1889" formatCode="General">
                  <c:v>0.3964033926204153</c:v>
                </c:pt>
                <c:pt idx="1890" formatCode="General">
                  <c:v>0.2460157799517555</c:v>
                </c:pt>
                <c:pt idx="1891" formatCode="General">
                  <c:v>0.23481993908153703</c:v>
                </c:pt>
                <c:pt idx="1892" formatCode="General">
                  <c:v>0.25161760047281329</c:v>
                </c:pt>
                <c:pt idx="1893" formatCode="General">
                  <c:v>0.24329888917262515</c:v>
                </c:pt>
                <c:pt idx="1894" formatCode="General">
                  <c:v>0.26797421052631576</c:v>
                </c:pt>
                <c:pt idx="1895" formatCode="General">
                  <c:v>0.25541521739130435</c:v>
                </c:pt>
                <c:pt idx="1896" formatCode="General">
                  <c:v>0.25000397877984093</c:v>
                </c:pt>
                <c:pt idx="1897" formatCode="General">
                  <c:v>0.24109762536314255</c:v>
                </c:pt>
                <c:pt idx="1898" formatCode="General">
                  <c:v>0.21288313253012042</c:v>
                </c:pt>
                <c:pt idx="1899" formatCode="General">
                  <c:v>0.22229127481713684</c:v>
                </c:pt>
                <c:pt idx="1900" formatCode="General">
                  <c:v>0.22601717213682315</c:v>
                </c:pt>
                <c:pt idx="1901" formatCode="General">
                  <c:v>0.26992225913621271</c:v>
                </c:pt>
                <c:pt idx="1902" formatCode="General">
                  <c:v>0.27027303274682307</c:v>
                </c:pt>
                <c:pt idx="1903" formatCode="General">
                  <c:v>0.21345214514835609</c:v>
                </c:pt>
                <c:pt idx="1904" formatCode="General">
                  <c:v>0.20776498084291184</c:v>
                </c:pt>
                <c:pt idx="1905" formatCode="General">
                  <c:v>0.20403539850953645</c:v>
                </c:pt>
                <c:pt idx="1906" formatCode="General">
                  <c:v>0.22602959751092286</c:v>
                </c:pt>
                <c:pt idx="1907" formatCode="General">
                  <c:v>0.22014798225887058</c:v>
                </c:pt>
                <c:pt idx="1908" formatCode="General">
                  <c:v>0.21195254515599338</c:v>
                </c:pt>
                <c:pt idx="1909" formatCode="General">
                  <c:v>0.22006473892927958</c:v>
                </c:pt>
                <c:pt idx="1910" formatCode="General">
                  <c:v>0.20555751506557957</c:v>
                </c:pt>
                <c:pt idx="1911" formatCode="General">
                  <c:v>0.20891144905075548</c:v>
                </c:pt>
                <c:pt idx="1912" formatCode="General">
                  <c:v>0.20086279787628109</c:v>
                </c:pt>
                <c:pt idx="1913" formatCode="General">
                  <c:v>0.21921264346985619</c:v>
                </c:pt>
                <c:pt idx="1914" formatCode="General">
                  <c:v>0.20609597701149429</c:v>
                </c:pt>
                <c:pt idx="1915" formatCode="General">
                  <c:v>0.23302892473118281</c:v>
                </c:pt>
                <c:pt idx="1916" formatCode="General">
                  <c:v>0.20392677048572488</c:v>
                </c:pt>
                <c:pt idx="1917" formatCode="General">
                  <c:v>0.22299020599250932</c:v>
                </c:pt>
                <c:pt idx="1918" formatCode="General">
                  <c:v>0.20598053814002087</c:v>
                </c:pt>
                <c:pt idx="1919" formatCode="General">
                  <c:v>0.19343930078360455</c:v>
                </c:pt>
                <c:pt idx="1920" formatCode="General">
                  <c:v>0.20060809245102723</c:v>
                </c:pt>
                <c:pt idx="1921" formatCode="General">
                  <c:v>0.1888959770114943</c:v>
                </c:pt>
                <c:pt idx="1922" formatCode="General">
                  <c:v>0.19988418560606055</c:v>
                </c:pt>
                <c:pt idx="1923" formatCode="General">
                  <c:v>0.2011065644881434</c:v>
                </c:pt>
                <c:pt idx="1924" formatCode="General">
                  <c:v>0.18958004979570992</c:v>
                </c:pt>
                <c:pt idx="1925" formatCode="General">
                  <c:v>0.192611472165475</c:v>
                </c:pt>
                <c:pt idx="1926" formatCode="General">
                  <c:v>0.2281770620531155</c:v>
                </c:pt>
                <c:pt idx="1927" formatCode="General">
                  <c:v>0.19741314746300215</c:v>
                </c:pt>
                <c:pt idx="1928" formatCode="General">
                  <c:v>0.19753263365847629</c:v>
                </c:pt>
                <c:pt idx="1929" formatCode="General">
                  <c:v>0.18836123273582134</c:v>
                </c:pt>
                <c:pt idx="1930" formatCode="General">
                  <c:v>0.19506873830526605</c:v>
                </c:pt>
                <c:pt idx="1931" formatCode="General">
                  <c:v>0.18356931372549015</c:v>
                </c:pt>
                <c:pt idx="1932" formatCode="General">
                  <c:v>0.2318320170559881</c:v>
                </c:pt>
                <c:pt idx="1933" formatCode="General">
                  <c:v>0.19143776233692572</c:v>
                </c:pt>
                <c:pt idx="1934" formatCode="General">
                  <c:v>0.21949522144522146</c:v>
                </c:pt>
                <c:pt idx="1935" formatCode="General">
                  <c:v>0.20780144607843137</c:v>
                </c:pt>
                <c:pt idx="1936" formatCode="General">
                  <c:v>0.20641021168753731</c:v>
                </c:pt>
                <c:pt idx="1937" formatCode="General">
                  <c:v>0.19651590909090907</c:v>
                </c:pt>
                <c:pt idx="1938" formatCode="General">
                  <c:v>0.23220301905295598</c:v>
                </c:pt>
                <c:pt idx="1939" formatCode="General">
                  <c:v>0.18877622126436785</c:v>
                </c:pt>
                <c:pt idx="1940" formatCode="General">
                  <c:v>0.20873342314237098</c:v>
                </c:pt>
                <c:pt idx="1941" formatCode="General">
                  <c:v>0.20917092987333946</c:v>
                </c:pt>
                <c:pt idx="1942" formatCode="General">
                  <c:v>0.19261913436692513</c:v>
                </c:pt>
                <c:pt idx="1943" formatCode="General">
                  <c:v>0.19456614751689685</c:v>
                </c:pt>
                <c:pt idx="1944" formatCode="General">
                  <c:v>0.190571281512605</c:v>
                </c:pt>
                <c:pt idx="1945" formatCode="General">
                  <c:v>0.23159345050215202</c:v>
                </c:pt>
                <c:pt idx="1946" formatCode="General">
                  <c:v>0.28776076779026211</c:v>
                </c:pt>
                <c:pt idx="1947" formatCode="General">
                  <c:v>0.28523995373048006</c:v>
                </c:pt>
                <c:pt idx="1948" formatCode="General">
                  <c:v>0.29425984633569729</c:v>
                </c:pt>
                <c:pt idx="1949" formatCode="General">
                  <c:v>0.28252712063217666</c:v>
                </c:pt>
                <c:pt idx="1950" formatCode="General">
                  <c:v>0.30541553030303026</c:v>
                </c:pt>
                <c:pt idx="1951" formatCode="General">
                  <c:v>0.29700484515484515</c:v>
                </c:pt>
                <c:pt idx="1952" formatCode="General">
                  <c:v>0.2960758974040491</c:v>
                </c:pt>
                <c:pt idx="1953" formatCode="General">
                  <c:v>0.27568766627921992</c:v>
                </c:pt>
                <c:pt idx="1954" formatCode="General">
                  <c:v>0.23938327771598072</c:v>
                </c:pt>
                <c:pt idx="1955" formatCode="General">
                  <c:v>0.25338870967741944</c:v>
                </c:pt>
                <c:pt idx="1956" formatCode="General">
                  <c:v>0.26353076923076929</c:v>
                </c:pt>
                <c:pt idx="1957" formatCode="General">
                  <c:v>0.31150965102974826</c:v>
                </c:pt>
                <c:pt idx="1958" formatCode="General">
                  <c:v>0.32989493720565144</c:v>
                </c:pt>
                <c:pt idx="1959" formatCode="General">
                  <c:v>0.23183126276813071</c:v>
                </c:pt>
                <c:pt idx="1960" formatCode="General">
                  <c:v>0.21962731990231996</c:v>
                </c:pt>
                <c:pt idx="1961" formatCode="General">
                  <c:v>0.20844885850991116</c:v>
                </c:pt>
                <c:pt idx="1962" formatCode="General">
                  <c:v>0.2477390730337079</c:v>
                </c:pt>
                <c:pt idx="1963" formatCode="General">
                  <c:v>0.22768812200956939</c:v>
                </c:pt>
                <c:pt idx="1964" formatCode="General">
                  <c:v>0.21900373376623378</c:v>
                </c:pt>
                <c:pt idx="1965" formatCode="General">
                  <c:v>0.22708866908650935</c:v>
                </c:pt>
                <c:pt idx="1966" formatCode="General">
                  <c:v>0.22988398237997967</c:v>
                </c:pt>
                <c:pt idx="1967" formatCode="General">
                  <c:v>0.23041520544672719</c:v>
                </c:pt>
                <c:pt idx="1968" formatCode="General">
                  <c:v>0.21317734432234436</c:v>
                </c:pt>
                <c:pt idx="1969" formatCode="General">
                  <c:v>0.22978133771929826</c:v>
                </c:pt>
                <c:pt idx="1970" formatCode="General">
                  <c:v>0.21463899942163106</c:v>
                </c:pt>
                <c:pt idx="1971" formatCode="General">
                  <c:v>0.25063567136886095</c:v>
                </c:pt>
                <c:pt idx="1972" formatCode="General">
                  <c:v>0.2052162814645308</c:v>
                </c:pt>
                <c:pt idx="1973" formatCode="General">
                  <c:v>0.23817915801135575</c:v>
                </c:pt>
                <c:pt idx="1974" formatCode="General">
                  <c:v>0.21738610845676068</c:v>
                </c:pt>
                <c:pt idx="1975" formatCode="General">
                  <c:v>0.20989413213885783</c:v>
                </c:pt>
                <c:pt idx="1976" formatCode="General">
                  <c:v>0.20879759919797375</c:v>
                </c:pt>
                <c:pt idx="1977" formatCode="General">
                  <c:v>0.20037443948753145</c:v>
                </c:pt>
                <c:pt idx="1978" formatCode="General">
                  <c:v>0.21919285714285711</c:v>
                </c:pt>
                <c:pt idx="1979" formatCode="General">
                  <c:v>0.22026766666666669</c:v>
                </c:pt>
                <c:pt idx="1980" formatCode="General">
                  <c:v>0.19971984672304438</c:v>
                </c:pt>
                <c:pt idx="1981" formatCode="General">
                  <c:v>0.20884555912914404</c:v>
                </c:pt>
                <c:pt idx="1982" formatCode="General">
                  <c:v>0.24946853518821593</c:v>
                </c:pt>
                <c:pt idx="1983" formatCode="General">
                  <c:v>0.20626560912206082</c:v>
                </c:pt>
                <c:pt idx="1984" formatCode="General">
                  <c:v>0.2140046658986175</c:v>
                </c:pt>
                <c:pt idx="1985" formatCode="General">
                  <c:v>0.19991827956989244</c:v>
                </c:pt>
                <c:pt idx="1986" formatCode="General">
                  <c:v>0.20205612756808408</c:v>
                </c:pt>
                <c:pt idx="1987" formatCode="General">
                  <c:v>0.1866472941037457</c:v>
                </c:pt>
                <c:pt idx="1988" formatCode="General">
                  <c:v>0.25529720677451967</c:v>
                </c:pt>
                <c:pt idx="1989" formatCode="General">
                  <c:v>0.19333709717249042</c:v>
                </c:pt>
                <c:pt idx="1990" formatCode="General">
                  <c:v>0.23007798225870515</c:v>
                </c:pt>
                <c:pt idx="1991" formatCode="General">
                  <c:v>0.2189628694158075</c:v>
                </c:pt>
                <c:pt idx="1992" formatCode="General">
                  <c:v>0.21095269556025376</c:v>
                </c:pt>
                <c:pt idx="1993" formatCode="General">
                  <c:v>0.20031292064810957</c:v>
                </c:pt>
                <c:pt idx="1994" formatCode="General">
                  <c:v>0.25217766419626886</c:v>
                </c:pt>
                <c:pt idx="1995" formatCode="General">
                  <c:v>0.19727868338557994</c:v>
                </c:pt>
                <c:pt idx="1996" formatCode="General">
                  <c:v>0.23672180836139173</c:v>
                </c:pt>
                <c:pt idx="1997" formatCode="General">
                  <c:v>0.22401233133433279</c:v>
                </c:pt>
                <c:pt idx="1998" formatCode="General">
                  <c:v>0.19768243445692879</c:v>
                </c:pt>
                <c:pt idx="1999" formatCode="General">
                  <c:v>0.20451065595716192</c:v>
                </c:pt>
                <c:pt idx="2000" formatCode="General">
                  <c:v>0.20665135658914724</c:v>
                </c:pt>
                <c:pt idx="2001" formatCode="General">
                  <c:v>0.25539566938437902</c:v>
                </c:pt>
                <c:pt idx="2002" formatCode="General">
                  <c:v>0.30371169094984596</c:v>
                </c:pt>
                <c:pt idx="2003" formatCode="General">
                  <c:v>0.31624647677876916</c:v>
                </c:pt>
                <c:pt idx="2004" formatCode="General">
                  <c:v>0.31865275041050911</c:v>
                </c:pt>
                <c:pt idx="2005" formatCode="General">
                  <c:v>0.31522257621951211</c:v>
                </c:pt>
                <c:pt idx="2006" formatCode="General">
                  <c:v>0.3479328171290062</c:v>
                </c:pt>
                <c:pt idx="2007" formatCode="General">
                  <c:v>0.32950152919369785</c:v>
                </c:pt>
                <c:pt idx="2008" formatCode="General">
                  <c:v>0.32378609610857223</c:v>
                </c:pt>
                <c:pt idx="2009" formatCode="General">
                  <c:v>0.31179040671971714</c:v>
                </c:pt>
                <c:pt idx="2010" formatCode="General">
                  <c:v>0.25186681576402326</c:v>
                </c:pt>
                <c:pt idx="2011" formatCode="General">
                  <c:v>0.26844131248329328</c:v>
                </c:pt>
                <c:pt idx="2012" formatCode="General">
                  <c:v>0.29065177466211933</c:v>
                </c:pt>
                <c:pt idx="2013" formatCode="General">
                  <c:v>0.36424446548821554</c:v>
                </c:pt>
                <c:pt idx="2014" formatCode="General">
                  <c:v>0.36678139393015102</c:v>
                </c:pt>
                <c:pt idx="2015" formatCode="General">
                  <c:v>0.24568219249934431</c:v>
                </c:pt>
                <c:pt idx="2016" formatCode="General">
                  <c:v>0.23142807659208264</c:v>
                </c:pt>
                <c:pt idx="2017" formatCode="General">
                  <c:v>0.22885114942528742</c:v>
                </c:pt>
                <c:pt idx="2018" formatCode="General">
                  <c:v>0.26034831453473467</c:v>
                </c:pt>
                <c:pt idx="2019" formatCode="General">
                  <c:v>0.2508437846068659</c:v>
                </c:pt>
                <c:pt idx="2020" formatCode="General">
                  <c:v>0.22487918905715676</c:v>
                </c:pt>
                <c:pt idx="2021" formatCode="General">
                  <c:v>0.24177289803220037</c:v>
                </c:pt>
                <c:pt idx="2022" formatCode="General">
                  <c:v>0.2416247529443617</c:v>
                </c:pt>
                <c:pt idx="2023" formatCode="General">
                  <c:v>0.24520668600327233</c:v>
                </c:pt>
                <c:pt idx="2024" formatCode="General">
                  <c:v>0.22061834558823529</c:v>
                </c:pt>
                <c:pt idx="2025" formatCode="General">
                  <c:v>0.24356206896551735</c:v>
                </c:pt>
                <c:pt idx="2026" formatCode="General">
                  <c:v>0.22998261617900173</c:v>
                </c:pt>
                <c:pt idx="2027" formatCode="General">
                  <c:v>0.27764984589520869</c:v>
                </c:pt>
                <c:pt idx="2028" formatCode="General">
                  <c:v>0.2205733267158253</c:v>
                </c:pt>
                <c:pt idx="2029" formatCode="General">
                  <c:v>0.25696180453341183</c:v>
                </c:pt>
                <c:pt idx="2030" formatCode="General">
                  <c:v>0.2352469512195122</c:v>
                </c:pt>
                <c:pt idx="2031" formatCode="General">
                  <c:v>0.220701025991792</c:v>
                </c:pt>
                <c:pt idx="2032" formatCode="General">
                  <c:v>0.23440290697674426</c:v>
                </c:pt>
                <c:pt idx="2033" formatCode="General">
                  <c:v>0.19697580990629182</c:v>
                </c:pt>
                <c:pt idx="2034" formatCode="General">
                  <c:v>0.24177228915662649</c:v>
                </c:pt>
                <c:pt idx="2035" formatCode="General">
                  <c:v>0.23949199858256551</c:v>
                </c:pt>
                <c:pt idx="2036" formatCode="General">
                  <c:v>0.20189587636259321</c:v>
                </c:pt>
                <c:pt idx="2037" formatCode="General">
                  <c:v>0.20668220790137298</c:v>
                </c:pt>
                <c:pt idx="2038" formatCode="General">
                  <c:v>0.26611929006085189</c:v>
                </c:pt>
                <c:pt idx="2039" formatCode="General">
                  <c:v>0.21623793678231887</c:v>
                </c:pt>
                <c:pt idx="2040" formatCode="General">
                  <c:v>0.22296874162422944</c:v>
                </c:pt>
                <c:pt idx="2041" formatCode="General">
                  <c:v>0.20584480175642522</c:v>
                </c:pt>
                <c:pt idx="2042" formatCode="General">
                  <c:v>0.21197616179001721</c:v>
                </c:pt>
                <c:pt idx="2043" formatCode="General">
                  <c:v>0.19579665621734585</c:v>
                </c:pt>
                <c:pt idx="2044" formatCode="General">
                  <c:v>0.28842970984020178</c:v>
                </c:pt>
                <c:pt idx="2045" formatCode="General">
                  <c:v>0.19981904367469883</c:v>
                </c:pt>
                <c:pt idx="2046" formatCode="General">
                  <c:v>0.2563597701149426</c:v>
                </c:pt>
                <c:pt idx="2047" formatCode="General">
                  <c:v>0.23640175819557299</c:v>
                </c:pt>
                <c:pt idx="2048" formatCode="General">
                  <c:v>0.23971460759493673</c:v>
                </c:pt>
                <c:pt idx="2049" formatCode="General">
                  <c:v>0.21239531035534545</c:v>
                </c:pt>
                <c:pt idx="2050" formatCode="General">
                  <c:v>0.27878979447200569</c:v>
                </c:pt>
                <c:pt idx="2051" formatCode="General">
                  <c:v>0.21426097560975604</c:v>
                </c:pt>
                <c:pt idx="2052" formatCode="General">
                  <c:v>0.25801495119150153</c:v>
                </c:pt>
                <c:pt idx="2053" formatCode="General">
                  <c:v>0.23540954853898349</c:v>
                </c:pt>
                <c:pt idx="2054" formatCode="General">
                  <c:v>0.20920620192307693</c:v>
                </c:pt>
                <c:pt idx="2055" formatCode="General">
                  <c:v>0.21581957394257492</c:v>
                </c:pt>
                <c:pt idx="2056" formatCode="General">
                  <c:v>0.22281201769101724</c:v>
                </c:pt>
                <c:pt idx="2057" formatCode="General">
                  <c:v>0.27942584078331212</c:v>
                </c:pt>
                <c:pt idx="2058" formatCode="General">
                  <c:v>0.35391684782608701</c:v>
                </c:pt>
                <c:pt idx="2059" formatCode="General">
                  <c:v>0.34807377376836646</c:v>
                </c:pt>
                <c:pt idx="2060" formatCode="General">
                  <c:v>0.34178800798067832</c:v>
                </c:pt>
                <c:pt idx="2061" formatCode="General">
                  <c:v>0.36620383366633369</c:v>
                </c:pt>
                <c:pt idx="2062" formatCode="General">
                  <c:v>0.36619494773519168</c:v>
                </c:pt>
                <c:pt idx="2063" formatCode="General">
                  <c:v>0.36637767622212991</c:v>
                </c:pt>
                <c:pt idx="2064" formatCode="General">
                  <c:v>0.37866785463483144</c:v>
                </c:pt>
                <c:pt idx="2065" formatCode="General">
                  <c:v>0.3444222580645161</c:v>
                </c:pt>
                <c:pt idx="2066" formatCode="General">
                  <c:v>0.26986473112128145</c:v>
                </c:pt>
                <c:pt idx="2067" formatCode="General">
                  <c:v>0.29787935106626917</c:v>
                </c:pt>
                <c:pt idx="2068" formatCode="General">
                  <c:v>0.31000873258758965</c:v>
                </c:pt>
                <c:pt idx="2069" formatCode="General">
                  <c:v>0.40066776556776562</c:v>
                </c:pt>
                <c:pt idx="2070" formatCode="General">
                  <c:v>0.42742437955303136</c:v>
                </c:pt>
                <c:pt idx="2071" formatCode="General">
                  <c:v>0.26553581124757586</c:v>
                </c:pt>
                <c:pt idx="2072" formatCode="General">
                  <c:v>0.24132922017121455</c:v>
                </c:pt>
                <c:pt idx="2073" formatCode="General">
                  <c:v>0.25653636363636362</c:v>
                </c:pt>
                <c:pt idx="2074" formatCode="General">
                  <c:v>0.27291894762845847</c:v>
                </c:pt>
                <c:pt idx="2075" formatCode="General">
                  <c:v>0.27420085639901337</c:v>
                </c:pt>
                <c:pt idx="2076" formatCode="General">
                  <c:v>0.23211377495462793</c:v>
                </c:pt>
                <c:pt idx="2077" formatCode="General">
                  <c:v>0.2648994912494913</c:v>
                </c:pt>
                <c:pt idx="2078" formatCode="General">
                  <c:v>0.27501586080586082</c:v>
                </c:pt>
                <c:pt idx="2079" formatCode="General">
                  <c:v>0.2675752536231884</c:v>
                </c:pt>
                <c:pt idx="2080" formatCode="General">
                  <c:v>0.23651095410628023</c:v>
                </c:pt>
                <c:pt idx="2081" formatCode="General">
                  <c:v>0.27286546864899808</c:v>
                </c:pt>
                <c:pt idx="2082" formatCode="General">
                  <c:v>0.24676807228915665</c:v>
                </c:pt>
                <c:pt idx="2083" formatCode="General">
                  <c:v>0.30892326317338831</c:v>
                </c:pt>
                <c:pt idx="2084" formatCode="General">
                  <c:v>0.22072781385281381</c:v>
                </c:pt>
                <c:pt idx="2085" formatCode="General">
                  <c:v>0.28292864906832299</c:v>
                </c:pt>
                <c:pt idx="2086" formatCode="General">
                  <c:v>0.25166003694581279</c:v>
                </c:pt>
                <c:pt idx="2087" formatCode="General">
                  <c:v>0.25503689344363512</c:v>
                </c:pt>
                <c:pt idx="2088" formatCode="General">
                  <c:v>0.231181670771757</c:v>
                </c:pt>
                <c:pt idx="2089" formatCode="General">
                  <c:v>0.22125119883040933</c:v>
                </c:pt>
                <c:pt idx="2090" formatCode="General">
                  <c:v>0.27377900560224089</c:v>
                </c:pt>
                <c:pt idx="2091" formatCode="General">
                  <c:v>0.27415751476113792</c:v>
                </c:pt>
                <c:pt idx="2092" formatCode="General">
                  <c:v>0.21397986656200943</c:v>
                </c:pt>
                <c:pt idx="2093" formatCode="General">
                  <c:v>0.22222902298850578</c:v>
                </c:pt>
                <c:pt idx="2094" formatCode="General">
                  <c:v>0.30938617216117215</c:v>
                </c:pt>
                <c:pt idx="2095" formatCode="General">
                  <c:v>0.2495118431171495</c:v>
                </c:pt>
                <c:pt idx="2096" formatCode="General">
                  <c:v>0.25535198307439677</c:v>
                </c:pt>
                <c:pt idx="2097" formatCode="General">
                  <c:v>0.25616453145057771</c:v>
                </c:pt>
                <c:pt idx="2098" formatCode="General">
                  <c:v>0.24151193486590039</c:v>
                </c:pt>
                <c:pt idx="2099" formatCode="General">
                  <c:v>0.20103105244252872</c:v>
                </c:pt>
                <c:pt idx="2100" formatCode="General">
                  <c:v>0.33339000946969699</c:v>
                </c:pt>
                <c:pt idx="2101" formatCode="General">
                  <c:v>0.22808937796826134</c:v>
                </c:pt>
                <c:pt idx="2102" formatCode="General">
                  <c:v>0.30362627484874688</c:v>
                </c:pt>
                <c:pt idx="2103" formatCode="General">
                  <c:v>0.27268893939393934</c:v>
                </c:pt>
                <c:pt idx="2104" formatCode="General">
                  <c:v>0.25557816810848716</c:v>
                </c:pt>
                <c:pt idx="2105" formatCode="General">
                  <c:v>0.24820297046703299</c:v>
                </c:pt>
                <c:pt idx="2106" formatCode="General">
                  <c:v>0.31589926670609103</c:v>
                </c:pt>
                <c:pt idx="2107" formatCode="General">
                  <c:v>0.23762018678160918</c:v>
                </c:pt>
                <c:pt idx="2108" formatCode="General">
                  <c:v>0.28242023750618506</c:v>
                </c:pt>
                <c:pt idx="2109" formatCode="General">
                  <c:v>0.25922590361445791</c:v>
                </c:pt>
                <c:pt idx="2110" formatCode="General">
                  <c:v>0.25533875816993468</c:v>
                </c:pt>
                <c:pt idx="2111" formatCode="General">
                  <c:v>0.26366652276759317</c:v>
                </c:pt>
                <c:pt idx="2112" formatCode="General">
                  <c:v>0.24983642740238476</c:v>
                </c:pt>
                <c:pt idx="2113" formatCode="General">
                  <c:v>0.34883791208791204</c:v>
                </c:pt>
                <c:pt idx="2114" formatCode="General">
                  <c:v>0.44932675791733756</c:v>
                </c:pt>
                <c:pt idx="2115" formatCode="General">
                  <c:v>0.44183775084902743</c:v>
                </c:pt>
                <c:pt idx="2116" formatCode="General">
                  <c:v>0.49732634271099746</c:v>
                </c:pt>
                <c:pt idx="2117" formatCode="General">
                  <c:v>0.4529402094077199</c:v>
                </c:pt>
                <c:pt idx="2118" formatCode="General">
                  <c:v>0.46012026785714288</c:v>
                </c:pt>
                <c:pt idx="2119" formatCode="General">
                  <c:v>0.4797358516483517</c:v>
                </c:pt>
                <c:pt idx="2120" formatCode="General">
                  <c:v>0.48988841463414623</c:v>
                </c:pt>
                <c:pt idx="2121" formatCode="General">
                  <c:v>0.44448747096399543</c:v>
                </c:pt>
                <c:pt idx="2122" formatCode="General">
                  <c:v>0.34054188518781014</c:v>
                </c:pt>
                <c:pt idx="2123" formatCode="General">
                  <c:v>0.37973908730158723</c:v>
                </c:pt>
                <c:pt idx="2124" formatCode="General">
                  <c:v>0.40671856742036638</c:v>
                </c:pt>
                <c:pt idx="2125" formatCode="General">
                  <c:v>0.49907422867513607</c:v>
                </c:pt>
                <c:pt idx="2126" formatCode="General">
                  <c:v>0.53775405844155844</c:v>
                </c:pt>
                <c:pt idx="2127" formatCode="General">
                  <c:v>0.30931742013261004</c:v>
                </c:pt>
                <c:pt idx="2128" formatCode="General">
                  <c:v>0.31443724856321847</c:v>
                </c:pt>
                <c:pt idx="2129" formatCode="General">
                  <c:v>0.30599151234567901</c:v>
                </c:pt>
                <c:pt idx="2130" formatCode="General">
                  <c:v>0.32897821428571428</c:v>
                </c:pt>
                <c:pt idx="2131" formatCode="General">
                  <c:v>0.34127495695839305</c:v>
                </c:pt>
                <c:pt idx="2132" formatCode="General">
                  <c:v>0.2761997087732071</c:v>
                </c:pt>
                <c:pt idx="2133" formatCode="General">
                  <c:v>0.32176108905275103</c:v>
                </c:pt>
                <c:pt idx="2134" formatCode="General">
                  <c:v>0.32318855221518983</c:v>
                </c:pt>
                <c:pt idx="2135" formatCode="General">
                  <c:v>0.36009655172413796</c:v>
                </c:pt>
                <c:pt idx="2136" formatCode="General">
                  <c:v>0.29650549841772156</c:v>
                </c:pt>
                <c:pt idx="2137" formatCode="General">
                  <c:v>0.35750902380952382</c:v>
                </c:pt>
                <c:pt idx="2138" formatCode="General">
                  <c:v>0.31772421849560395</c:v>
                </c:pt>
                <c:pt idx="2139" formatCode="General">
                  <c:v>0.41146660374509214</c:v>
                </c:pt>
                <c:pt idx="2140" formatCode="General">
                  <c:v>0.26711381412952073</c:v>
                </c:pt>
                <c:pt idx="2141" formatCode="General">
                  <c:v>0.33717850975975977</c:v>
                </c:pt>
                <c:pt idx="2142" formatCode="General">
                  <c:v>0.31238194155934079</c:v>
                </c:pt>
                <c:pt idx="2143" formatCode="General">
                  <c:v>0.2934461985874533</c:v>
                </c:pt>
                <c:pt idx="2144" formatCode="General">
                  <c:v>0.29948522727272725</c:v>
                </c:pt>
                <c:pt idx="2145" formatCode="General">
                  <c:v>0.25659819277108431</c:v>
                </c:pt>
                <c:pt idx="2146" formatCode="General">
                  <c:v>0.3405933658685375</c:v>
                </c:pt>
                <c:pt idx="2147" formatCode="General">
                  <c:v>0.35886141929035476</c:v>
                </c:pt>
                <c:pt idx="2148" formatCode="General">
                  <c:v>0.25647217810550199</c:v>
                </c:pt>
                <c:pt idx="2149" formatCode="General">
                  <c:v>0.25039725274725277</c:v>
                </c:pt>
                <c:pt idx="2150" formatCode="General">
                  <c:v>0.39891469265367308</c:v>
                </c:pt>
                <c:pt idx="2151" formatCode="General">
                  <c:v>0.27524795955882353</c:v>
                </c:pt>
                <c:pt idx="2152" formatCode="General">
                  <c:v>0.3270326954654541</c:v>
                </c:pt>
                <c:pt idx="2153" formatCode="General">
                  <c:v>0.28113678876678877</c:v>
                </c:pt>
                <c:pt idx="2154" formatCode="General">
                  <c:v>0.26638681318681312</c:v>
                </c:pt>
                <c:pt idx="2155" formatCode="General">
                  <c:v>0.22058212418300654</c:v>
                </c:pt>
                <c:pt idx="2156" formatCode="General">
                  <c:v>0.4059318681318681</c:v>
                </c:pt>
                <c:pt idx="2157" formatCode="General">
                  <c:v>0.27209511494252869</c:v>
                </c:pt>
                <c:pt idx="2158" formatCode="General">
                  <c:v>0.36826755784865528</c:v>
                </c:pt>
                <c:pt idx="2159" formatCode="General">
                  <c:v>0.33221336113685518</c:v>
                </c:pt>
                <c:pt idx="2160" formatCode="General">
                  <c:v>0.31971538563829788</c:v>
                </c:pt>
                <c:pt idx="2161" formatCode="General">
                  <c:v>0.29938273596176818</c:v>
                </c:pt>
                <c:pt idx="2162" formatCode="General">
                  <c:v>0.41182210661678742</c:v>
                </c:pt>
                <c:pt idx="2163" formatCode="General">
                  <c:v>0.29224559204840111</c:v>
                </c:pt>
                <c:pt idx="2164" formatCode="General">
                  <c:v>0.3616260704812429</c:v>
                </c:pt>
                <c:pt idx="2165" formatCode="General">
                  <c:v>0.2973001093920925</c:v>
                </c:pt>
                <c:pt idx="2166" formatCode="General">
                  <c:v>0.2901864737274219</c:v>
                </c:pt>
                <c:pt idx="2167" formatCode="General">
                  <c:v>0.32340463851937534</c:v>
                </c:pt>
                <c:pt idx="2168" formatCode="General">
                  <c:v>0.29539446024563676</c:v>
                </c:pt>
                <c:pt idx="2169" formatCode="General">
                  <c:v>0.41094675565443084</c:v>
                </c:pt>
                <c:pt idx="2170" formatCode="General">
                  <c:v>0.23295585722548129</c:v>
                </c:pt>
                <c:pt idx="2171" formatCode="General">
                  <c:v>0.22177959183673471</c:v>
                </c:pt>
                <c:pt idx="2172" formatCode="General">
                  <c:v>0.24333108074423559</c:v>
                </c:pt>
                <c:pt idx="2173" formatCode="General">
                  <c:v>0.22250163026274139</c:v>
                </c:pt>
                <c:pt idx="2174" formatCode="General">
                  <c:v>0.1906469301122628</c:v>
                </c:pt>
                <c:pt idx="2175" formatCode="General">
                  <c:v>0.18761330542807667</c:v>
                </c:pt>
                <c:pt idx="2176" formatCode="General">
                  <c:v>0.16554067930767613</c:v>
                </c:pt>
                <c:pt idx="2177" formatCode="General">
                  <c:v>0.18094901777915945</c:v>
                </c:pt>
                <c:pt idx="2178" formatCode="General">
                  <c:v>0.19234278091473744</c:v>
                </c:pt>
                <c:pt idx="2179" formatCode="General">
                  <c:v>0.19894994968486834</c:v>
                </c:pt>
                <c:pt idx="2180" formatCode="General">
                  <c:v>0.18109225283018865</c:v>
                </c:pt>
                <c:pt idx="2181" formatCode="General">
                  <c:v>0.17200744002810395</c:v>
                </c:pt>
                <c:pt idx="2182" formatCode="General">
                  <c:v>0.17408179306290417</c:v>
                </c:pt>
                <c:pt idx="2183" formatCode="General">
                  <c:v>0.18838130671350115</c:v>
                </c:pt>
                <c:pt idx="2184" formatCode="General">
                  <c:v>0.22950618153092936</c:v>
                </c:pt>
                <c:pt idx="2185" formatCode="General">
                  <c:v>0.23832994105185595</c:v>
                </c:pt>
                <c:pt idx="2186" formatCode="General">
                  <c:v>0.22547802981952275</c:v>
                </c:pt>
                <c:pt idx="2187" formatCode="General">
                  <c:v>0.23481727764127774</c:v>
                </c:pt>
                <c:pt idx="2188" formatCode="General">
                  <c:v>0.1945215261360651</c:v>
                </c:pt>
                <c:pt idx="2189" formatCode="General">
                  <c:v>0.15749098214285712</c:v>
                </c:pt>
                <c:pt idx="2190" formatCode="General">
                  <c:v>0.15910875548947057</c:v>
                </c:pt>
                <c:pt idx="2191" formatCode="General">
                  <c:v>0.1794753613945578</c:v>
                </c:pt>
                <c:pt idx="2192" formatCode="General">
                  <c:v>0.16991214504038382</c:v>
                </c:pt>
                <c:pt idx="2193" formatCode="General">
                  <c:v>0.18079402858691232</c:v>
                </c:pt>
                <c:pt idx="2194" formatCode="General">
                  <c:v>0.18021880447190558</c:v>
                </c:pt>
                <c:pt idx="2195" formatCode="General">
                  <c:v>0.1549341039945642</c:v>
                </c:pt>
                <c:pt idx="2196" formatCode="General">
                  <c:v>0.15743505551466075</c:v>
                </c:pt>
                <c:pt idx="2197" formatCode="General">
                  <c:v>0.16262782192600189</c:v>
                </c:pt>
                <c:pt idx="2198" formatCode="General">
                  <c:v>0.22256184948979588</c:v>
                </c:pt>
                <c:pt idx="2199" formatCode="General">
                  <c:v>0.21682372068131919</c:v>
                </c:pt>
                <c:pt idx="2200" formatCode="General">
                  <c:v>0.19456680044402697</c:v>
                </c:pt>
                <c:pt idx="2201" formatCode="General">
                  <c:v>0.1964725573642585</c:v>
                </c:pt>
                <c:pt idx="2202" formatCode="General">
                  <c:v>0.17786799430250155</c:v>
                </c:pt>
                <c:pt idx="2203" formatCode="General">
                  <c:v>0.17543103384354641</c:v>
                </c:pt>
                <c:pt idx="2204" formatCode="General">
                  <c:v>0.1681697024912821</c:v>
                </c:pt>
                <c:pt idx="2205" formatCode="General">
                  <c:v>0.17092379464285712</c:v>
                </c:pt>
                <c:pt idx="2206" formatCode="General">
                  <c:v>0.18255141406420619</c:v>
                </c:pt>
                <c:pt idx="2207" formatCode="General">
                  <c:v>0.17092606433867505</c:v>
                </c:pt>
                <c:pt idx="2208" formatCode="General">
                  <c:v>0.16046230785360593</c:v>
                </c:pt>
                <c:pt idx="2209" formatCode="General">
                  <c:v>0.17330294437201216</c:v>
                </c:pt>
                <c:pt idx="2210" formatCode="General">
                  <c:v>0.16343768109880558</c:v>
                </c:pt>
                <c:pt idx="2211" formatCode="General">
                  <c:v>0.19886598113608955</c:v>
                </c:pt>
                <c:pt idx="2212" formatCode="General">
                  <c:v>0.22574020770251427</c:v>
                </c:pt>
                <c:pt idx="2213" formatCode="General">
                  <c:v>0.21216362560461038</c:v>
                </c:pt>
                <c:pt idx="2214" formatCode="General">
                  <c:v>0.23042267888823181</c:v>
                </c:pt>
                <c:pt idx="2215" formatCode="General">
                  <c:v>0.19888358730906514</c:v>
                </c:pt>
                <c:pt idx="2216" formatCode="General">
                  <c:v>0.2073005453463776</c:v>
                </c:pt>
                <c:pt idx="2217" formatCode="General">
                  <c:v>0.17568719491035273</c:v>
                </c:pt>
                <c:pt idx="2218" formatCode="General">
                  <c:v>0.17517857142857141</c:v>
                </c:pt>
                <c:pt idx="2219" formatCode="General">
                  <c:v>0.19119055613668065</c:v>
                </c:pt>
                <c:pt idx="2220" formatCode="General">
                  <c:v>0.19033347192062572</c:v>
                </c:pt>
                <c:pt idx="2221" formatCode="General">
                  <c:v>0.17875733642418706</c:v>
                </c:pt>
                <c:pt idx="2222" formatCode="General">
                  <c:v>0.21024396955399274</c:v>
                </c:pt>
                <c:pt idx="2223" formatCode="General">
                  <c:v>0.18936224052520612</c:v>
                </c:pt>
                <c:pt idx="2224" formatCode="General">
                  <c:v>0.17201095566148622</c:v>
                </c:pt>
                <c:pt idx="2225" formatCode="General">
                  <c:v>0.19482084872815125</c:v>
                </c:pt>
                <c:pt idx="2226" formatCode="General">
                  <c:v>0.26497458998548618</c:v>
                </c:pt>
                <c:pt idx="2227" formatCode="General">
                  <c:v>0.24568119039451122</c:v>
                </c:pt>
                <c:pt idx="2228" formatCode="General">
                  <c:v>0.27569424538129228</c:v>
                </c:pt>
                <c:pt idx="2229" formatCode="General">
                  <c:v>0.24828403041825092</c:v>
                </c:pt>
                <c:pt idx="2230" formatCode="General">
                  <c:v>0.21176265652206822</c:v>
                </c:pt>
                <c:pt idx="2231" formatCode="General">
                  <c:v>0.20679272018649389</c:v>
                </c:pt>
                <c:pt idx="2232" formatCode="General">
                  <c:v>0.16973109953287821</c:v>
                </c:pt>
                <c:pt idx="2233" formatCode="General">
                  <c:v>0.19085263515252004</c:v>
                </c:pt>
                <c:pt idx="2234" formatCode="General">
                  <c:v>0.21222863854975949</c:v>
                </c:pt>
                <c:pt idx="2235" formatCode="General">
                  <c:v>0.22303341656730022</c:v>
                </c:pt>
                <c:pt idx="2236" formatCode="General">
                  <c:v>0.18631024681760761</c:v>
                </c:pt>
                <c:pt idx="2237" formatCode="General">
                  <c:v>0.18577790400896405</c:v>
                </c:pt>
                <c:pt idx="2238" formatCode="General">
                  <c:v>0.17662474696356284</c:v>
                </c:pt>
                <c:pt idx="2239" formatCode="General">
                  <c:v>0.2094624354730108</c:v>
                </c:pt>
                <c:pt idx="2240" formatCode="General">
                  <c:v>0.25765163168094196</c:v>
                </c:pt>
                <c:pt idx="2241" formatCode="General">
                  <c:v>0.26539777157989619</c:v>
                </c:pt>
                <c:pt idx="2242" formatCode="General">
                  <c:v>0.25556273764258564</c:v>
                </c:pt>
                <c:pt idx="2243" formatCode="General">
                  <c:v>0.26423333029337903</c:v>
                </c:pt>
                <c:pt idx="2244" formatCode="General">
                  <c:v>0.21351753821217034</c:v>
                </c:pt>
                <c:pt idx="2245" formatCode="General">
                  <c:v>0.16719946988206202</c:v>
                </c:pt>
                <c:pt idx="2246" formatCode="General">
                  <c:v>0.16516081688715389</c:v>
                </c:pt>
                <c:pt idx="2247" formatCode="General">
                  <c:v>0.19508340766789597</c:v>
                </c:pt>
                <c:pt idx="2248" formatCode="General">
                  <c:v>0.18495691211986032</c:v>
                </c:pt>
                <c:pt idx="2249" formatCode="General">
                  <c:v>0.19948220546298373</c:v>
                </c:pt>
                <c:pt idx="2250" formatCode="General">
                  <c:v>0.19382354354838716</c:v>
                </c:pt>
                <c:pt idx="2251" formatCode="General">
                  <c:v>0.16401625902405423</c:v>
                </c:pt>
                <c:pt idx="2252" formatCode="General">
                  <c:v>0.16278146602827184</c:v>
                </c:pt>
                <c:pt idx="2253" formatCode="General">
                  <c:v>0.1643858587049426</c:v>
                </c:pt>
                <c:pt idx="2254" formatCode="General">
                  <c:v>0.2562885823754788</c:v>
                </c:pt>
                <c:pt idx="2255" formatCode="General">
                  <c:v>0.24628066817618655</c:v>
                </c:pt>
                <c:pt idx="2256" formatCode="General">
                  <c:v>0.22113975757575766</c:v>
                </c:pt>
                <c:pt idx="2257" formatCode="General">
                  <c:v>0.20886281567447929</c:v>
                </c:pt>
                <c:pt idx="2258" formatCode="General">
                  <c:v>0.19956343709132934</c:v>
                </c:pt>
                <c:pt idx="2259" formatCode="General">
                  <c:v>0.18164670812603645</c:v>
                </c:pt>
                <c:pt idx="2260" formatCode="General">
                  <c:v>0.17551011235955047</c:v>
                </c:pt>
                <c:pt idx="2261" formatCode="General">
                  <c:v>0.17411275939177109</c:v>
                </c:pt>
                <c:pt idx="2262" formatCode="General">
                  <c:v>0.2023480403216476</c:v>
                </c:pt>
                <c:pt idx="2263" formatCode="General">
                  <c:v>0.18163208419958413</c:v>
                </c:pt>
                <c:pt idx="2264" formatCode="General">
                  <c:v>0.16898735849056601</c:v>
                </c:pt>
                <c:pt idx="2265" formatCode="General">
                  <c:v>0.18668491043845054</c:v>
                </c:pt>
                <c:pt idx="2266" formatCode="General">
                  <c:v>0.1722981553230874</c:v>
                </c:pt>
                <c:pt idx="2267" formatCode="General">
                  <c:v>0.22617863074166342</c:v>
                </c:pt>
                <c:pt idx="2268" formatCode="General">
                  <c:v>0.26173546496975808</c:v>
                </c:pt>
                <c:pt idx="2269" formatCode="General">
                  <c:v>0.23648788461538464</c:v>
                </c:pt>
                <c:pt idx="2270" formatCode="General">
                  <c:v>0.22815304182509505</c:v>
                </c:pt>
                <c:pt idx="2271" formatCode="General">
                  <c:v>0.25368225264522981</c:v>
                </c:pt>
                <c:pt idx="2272" formatCode="General">
                  <c:v>0.21631491337164421</c:v>
                </c:pt>
                <c:pt idx="2273" formatCode="General">
                  <c:v>0.19169692044714573</c:v>
                </c:pt>
                <c:pt idx="2274" formatCode="General">
                  <c:v>0.19047716270487364</c:v>
                </c:pt>
                <c:pt idx="2275" formatCode="General">
                  <c:v>0.20702520939862601</c:v>
                </c:pt>
                <c:pt idx="2276" formatCode="General">
                  <c:v>0.20717721546900403</c:v>
                </c:pt>
                <c:pt idx="2277" formatCode="General">
                  <c:v>0.19486477485529458</c:v>
                </c:pt>
                <c:pt idx="2278" formatCode="General">
                  <c:v>0.22880023609443778</c:v>
                </c:pt>
                <c:pt idx="2279" formatCode="General">
                  <c:v>0.20847606222016368</c:v>
                </c:pt>
                <c:pt idx="2280" formatCode="General">
                  <c:v>0.18372972593582887</c:v>
                </c:pt>
                <c:pt idx="2281" formatCode="General">
                  <c:v>0.21194339693228575</c:v>
                </c:pt>
                <c:pt idx="2282" formatCode="General">
                  <c:v>0.3259343481356467</c:v>
                </c:pt>
                <c:pt idx="2283" formatCode="General">
                  <c:v>0.29073520890576987</c:v>
                </c:pt>
                <c:pt idx="2284" formatCode="General">
                  <c:v>0.33593095519941718</c:v>
                </c:pt>
                <c:pt idx="2285" formatCode="General">
                  <c:v>0.31767413318025262</c:v>
                </c:pt>
                <c:pt idx="2286" formatCode="General">
                  <c:v>0.25015193530128865</c:v>
                </c:pt>
                <c:pt idx="2287" formatCode="General">
                  <c:v>0.25142874387851682</c:v>
                </c:pt>
                <c:pt idx="2288" formatCode="General">
                  <c:v>0.20361334586466162</c:v>
                </c:pt>
                <c:pt idx="2289" formatCode="General">
                  <c:v>0.23148902313457148</c:v>
                </c:pt>
                <c:pt idx="2290" formatCode="General">
                  <c:v>0.26992342833539862</c:v>
                </c:pt>
                <c:pt idx="2291" formatCode="General">
                  <c:v>0.27275816691399896</c:v>
                </c:pt>
                <c:pt idx="2292" formatCode="General">
                  <c:v>0.22498551724137927</c:v>
                </c:pt>
                <c:pt idx="2293" formatCode="General">
                  <c:v>0.21816573049252896</c:v>
                </c:pt>
                <c:pt idx="2294" formatCode="General">
                  <c:v>0.22181173900914269</c:v>
                </c:pt>
                <c:pt idx="2295" formatCode="General">
                  <c:v>0.2613252592744415</c:v>
                </c:pt>
                <c:pt idx="2296" formatCode="General">
                  <c:v>0.31294255130927118</c:v>
                </c:pt>
                <c:pt idx="2297" formatCode="General">
                  <c:v>0.33644322543946581</c:v>
                </c:pt>
                <c:pt idx="2298" formatCode="General">
                  <c:v>0.3292847095049023</c:v>
                </c:pt>
                <c:pt idx="2299" formatCode="General">
                  <c:v>0.35074359238124825</c:v>
                </c:pt>
                <c:pt idx="2300" formatCode="General">
                  <c:v>0.27537780089503017</c:v>
                </c:pt>
                <c:pt idx="2301" formatCode="General">
                  <c:v>0.19345751568100361</c:v>
                </c:pt>
                <c:pt idx="2302" formatCode="General">
                  <c:v>0.19304511150758252</c:v>
                </c:pt>
                <c:pt idx="2303" formatCode="General">
                  <c:v>0.23769930540323178</c:v>
                </c:pt>
                <c:pt idx="2304" formatCode="General">
                  <c:v>0.21038846257841223</c:v>
                </c:pt>
                <c:pt idx="2305" formatCode="General">
                  <c:v>0.23514662046620477</c:v>
                </c:pt>
                <c:pt idx="2306" formatCode="General">
                  <c:v>0.2422015365668814</c:v>
                </c:pt>
                <c:pt idx="2307" formatCode="General">
                  <c:v>0.19486566472849123</c:v>
                </c:pt>
                <c:pt idx="2308" formatCode="General">
                  <c:v>0.19131807204749685</c:v>
                </c:pt>
                <c:pt idx="2309" formatCode="General">
                  <c:v>0.20130198441587999</c:v>
                </c:pt>
                <c:pt idx="2310" formatCode="General">
                  <c:v>0.31767597456510277</c:v>
                </c:pt>
                <c:pt idx="2311" formatCode="General">
                  <c:v>0.30611309090909083</c:v>
                </c:pt>
                <c:pt idx="2312" formatCode="General">
                  <c:v>0.27092433964267704</c:v>
                </c:pt>
                <c:pt idx="2313" formatCode="General">
                  <c:v>0.24891319305401066</c:v>
                </c:pt>
                <c:pt idx="2314" formatCode="General">
                  <c:v>0.22968752199846446</c:v>
                </c:pt>
                <c:pt idx="2315" formatCode="General">
                  <c:v>0.2247945554445554</c:v>
                </c:pt>
                <c:pt idx="2316" formatCode="General">
                  <c:v>0.20285326580840599</c:v>
                </c:pt>
                <c:pt idx="2317" formatCode="General">
                  <c:v>0.19259593120805368</c:v>
                </c:pt>
                <c:pt idx="2318" formatCode="General">
                  <c:v>0.24651933330800307</c:v>
                </c:pt>
                <c:pt idx="2319" formatCode="General">
                  <c:v>0.21634894617081912</c:v>
                </c:pt>
                <c:pt idx="2320" formatCode="General">
                  <c:v>0.19962954087319473</c:v>
                </c:pt>
                <c:pt idx="2321" formatCode="General">
                  <c:v>0.22827383124485595</c:v>
                </c:pt>
                <c:pt idx="2322" formatCode="General">
                  <c:v>0.22300065789473689</c:v>
                </c:pt>
                <c:pt idx="2323" formatCode="General">
                  <c:v>0.27830891769443744</c:v>
                </c:pt>
                <c:pt idx="2324" formatCode="General">
                  <c:v>0.31470275865789205</c:v>
                </c:pt>
                <c:pt idx="2325" formatCode="General">
                  <c:v>0.28908914421284526</c:v>
                </c:pt>
                <c:pt idx="2326" formatCode="General">
                  <c:v>0.30283465116279074</c:v>
                </c:pt>
                <c:pt idx="2327" formatCode="General">
                  <c:v>0.26768465693937815</c:v>
                </c:pt>
                <c:pt idx="2328" formatCode="General">
                  <c:v>0.30063940501792119</c:v>
                </c:pt>
                <c:pt idx="2329" formatCode="General">
                  <c:v>0.22609297991383648</c:v>
                </c:pt>
                <c:pt idx="2330" formatCode="General">
                  <c:v>0.22871439634248908</c:v>
                </c:pt>
                <c:pt idx="2331" formatCode="General">
                  <c:v>0.24983964080042598</c:v>
                </c:pt>
                <c:pt idx="2332" formatCode="General">
                  <c:v>0.26278806457378345</c:v>
                </c:pt>
                <c:pt idx="2333" formatCode="General">
                  <c:v>0.2427025736859301</c:v>
                </c:pt>
                <c:pt idx="2334" formatCode="General">
                  <c:v>0.30396784116331099</c:v>
                </c:pt>
                <c:pt idx="2335" formatCode="General">
                  <c:v>0.26116615816895328</c:v>
                </c:pt>
                <c:pt idx="2336" formatCode="General">
                  <c:v>0.21804163763066201</c:v>
                </c:pt>
                <c:pt idx="2337" formatCode="General">
                  <c:v>0.26448106821106832</c:v>
                </c:pt>
                <c:pt idx="2338" formatCode="General">
                  <c:v>0.39997237442922373</c:v>
                </c:pt>
                <c:pt idx="2339" formatCode="General">
                  <c:v>0.29964897435897442</c:v>
                </c:pt>
                <c:pt idx="2340" formatCode="General">
                  <c:v>0.43459776799301986</c:v>
                </c:pt>
                <c:pt idx="2341" formatCode="General">
                  <c:v>0.43829854968819737</c:v>
                </c:pt>
                <c:pt idx="2342" formatCode="General">
                  <c:v>0.4592305076202336</c:v>
                </c:pt>
                <c:pt idx="2343" formatCode="General">
                  <c:v>0.47596332633887239</c:v>
                </c:pt>
                <c:pt idx="2344" formatCode="General">
                  <c:v>0.35338361702127652</c:v>
                </c:pt>
                <c:pt idx="2345" formatCode="General">
                  <c:v>0.32839428178442942</c:v>
                </c:pt>
                <c:pt idx="2346" formatCode="General">
                  <c:v>0.45764625419591087</c:v>
                </c:pt>
                <c:pt idx="2347" formatCode="General">
                  <c:v>0.47687697561324482</c:v>
                </c:pt>
                <c:pt idx="2348" formatCode="General">
                  <c:v>0.44233330119662001</c:v>
                </c:pt>
                <c:pt idx="2349" formatCode="General">
                  <c:v>0.41806336656619503</c:v>
                </c:pt>
                <c:pt idx="2350" formatCode="General">
                  <c:v>0.41105381971306004</c:v>
                </c:pt>
                <c:pt idx="2351" formatCode="General">
                  <c:v>0.46086486652616787</c:v>
                </c:pt>
                <c:pt idx="2352" formatCode="General">
                  <c:v>0.35858861754437266</c:v>
                </c:pt>
                <c:pt idx="2353" formatCode="General">
                  <c:v>0.46066551506257369</c:v>
                </c:pt>
                <c:pt idx="2354" formatCode="General">
                  <c:v>0.39893300117346042</c:v>
                </c:pt>
                <c:pt idx="2355" formatCode="General">
                  <c:v>0.50848962146892651</c:v>
                </c:pt>
                <c:pt idx="2356" formatCode="General">
                  <c:v>0.50262010924319933</c:v>
                </c:pt>
                <c:pt idx="2357" formatCode="General">
                  <c:v>0.35961199022722623</c:v>
                </c:pt>
                <c:pt idx="2358" formatCode="General">
                  <c:v>0.31058495431771271</c:v>
                </c:pt>
                <c:pt idx="2359" formatCode="General">
                  <c:v>0.35558158830333753</c:v>
                </c:pt>
                <c:pt idx="2360" formatCode="General">
                  <c:v>0.40579072138097039</c:v>
                </c:pt>
                <c:pt idx="2361" formatCode="General">
                  <c:v>0.46224922318345973</c:v>
                </c:pt>
                <c:pt idx="2362" formatCode="General">
                  <c:v>0.44311173216151656</c:v>
                </c:pt>
                <c:pt idx="2363" formatCode="General">
                  <c:v>0.3508883484848484</c:v>
                </c:pt>
                <c:pt idx="2364" formatCode="General">
                  <c:v>0.30887938402593573</c:v>
                </c:pt>
                <c:pt idx="2365" formatCode="General">
                  <c:v>0.33767599691057837</c:v>
                </c:pt>
                <c:pt idx="2366" formatCode="General">
                  <c:v>0.37184849698528266</c:v>
                </c:pt>
                <c:pt idx="2367" formatCode="General">
                  <c:v>0.4444028726417617</c:v>
                </c:pt>
                <c:pt idx="2368" formatCode="General">
                  <c:v>0.44469593840502941</c:v>
                </c:pt>
                <c:pt idx="2369" formatCode="General">
                  <c:v>0.50957977714726932</c:v>
                </c:pt>
                <c:pt idx="2370" formatCode="General">
                  <c:v>0.46858695311780441</c:v>
                </c:pt>
                <c:pt idx="2371" formatCode="General">
                  <c:v>0.44142405609385005</c:v>
                </c:pt>
                <c:pt idx="2372" formatCode="General">
                  <c:v>0.37661560644370384</c:v>
                </c:pt>
                <c:pt idx="2373" formatCode="General">
                  <c:v>0.34043813324080496</c:v>
                </c:pt>
                <c:pt idx="2374" formatCode="General">
                  <c:v>0.47581866808451767</c:v>
                </c:pt>
                <c:pt idx="2375" formatCode="General">
                  <c:v>0.45281735682819413</c:v>
                </c:pt>
                <c:pt idx="2376" formatCode="General">
                  <c:v>0.39405029530175872</c:v>
                </c:pt>
                <c:pt idx="2377" formatCode="General">
                  <c:v>0.47335742784070134</c:v>
                </c:pt>
                <c:pt idx="2378" formatCode="General">
                  <c:v>0.42330404437170371</c:v>
                </c:pt>
                <c:pt idx="2379" formatCode="General">
                  <c:v>0.5224644795340978</c:v>
                </c:pt>
                <c:pt idx="2380" formatCode="General">
                  <c:v>0.41678727272727289</c:v>
                </c:pt>
                <c:pt idx="2381" formatCode="General">
                  <c:v>0.39773294392089065</c:v>
                </c:pt>
                <c:pt idx="2382" formatCode="General">
                  <c:v>0.38738103291507575</c:v>
                </c:pt>
                <c:pt idx="2383" formatCode="General">
                  <c:v>0.44397484906018603</c:v>
                </c:pt>
                <c:pt idx="2384" formatCode="General">
                  <c:v>0.51730697375541124</c:v>
                </c:pt>
                <c:pt idx="2385" formatCode="General">
                  <c:v>0.49537644480519433</c:v>
                </c:pt>
                <c:pt idx="2386" formatCode="General">
                  <c:v>0.48311330996533935</c:v>
                </c:pt>
                <c:pt idx="2387" formatCode="General">
                  <c:v>0.43004072659554315</c:v>
                </c:pt>
                <c:pt idx="2388" formatCode="General">
                  <c:v>0.46417366584193254</c:v>
                </c:pt>
                <c:pt idx="2389" formatCode="General">
                  <c:v>0.48005744054691357</c:v>
                </c:pt>
                <c:pt idx="2390" formatCode="General">
                  <c:v>0.52346351351351372</c:v>
                </c:pt>
                <c:pt idx="2391" formatCode="General">
                  <c:v>0.51524102770171076</c:v>
                </c:pt>
                <c:pt idx="2392" formatCode="General">
                  <c:v>0.46948376847977685</c:v>
                </c:pt>
                <c:pt idx="2393" formatCode="General">
                  <c:v>0.50792216170634907</c:v>
                </c:pt>
                <c:pt idx="2394" formatCode="General">
                  <c:v>0.37145569887800239</c:v>
                </c:pt>
                <c:pt idx="2395" formatCode="General">
                  <c:v>0.28029879210914976</c:v>
                </c:pt>
                <c:pt idx="2396" formatCode="General">
                  <c:v>0.39910720838794222</c:v>
                </c:pt>
                <c:pt idx="2397" formatCode="General">
                  <c:v>0.41055076318223893</c:v>
                </c:pt>
                <c:pt idx="2398" formatCode="General">
                  <c:v>0.48176462147608495</c:v>
                </c:pt>
                <c:pt idx="2399" formatCode="General">
                  <c:v>0.52318333836219888</c:v>
                </c:pt>
                <c:pt idx="2400" formatCode="General">
                  <c:v>0.42631798505593577</c:v>
                </c:pt>
                <c:pt idx="2401" formatCode="General">
                  <c:v>0.37498298434275551</c:v>
                </c:pt>
                <c:pt idx="2402" formatCode="General">
                  <c:v>0.48420365170694279</c:v>
                </c:pt>
                <c:pt idx="2403" formatCode="General">
                  <c:v>0.48259384482444978</c:v>
                </c:pt>
                <c:pt idx="2404" formatCode="General">
                  <c:v>0.53323954004065355</c:v>
                </c:pt>
                <c:pt idx="2405" formatCode="General">
                  <c:v>0.48284089763094973</c:v>
                </c:pt>
                <c:pt idx="2406" formatCode="General">
                  <c:v>0.4873566103098616</c:v>
                </c:pt>
                <c:pt idx="2407" formatCode="General">
                  <c:v>0.49115029301120994</c:v>
                </c:pt>
                <c:pt idx="2408" formatCode="General">
                  <c:v>0.34665118543431339</c:v>
                </c:pt>
                <c:pt idx="2409" formatCode="General">
                  <c:v>0.45318035255389222</c:v>
                </c:pt>
                <c:pt idx="2410" formatCode="General">
                  <c:v>0.36786793868232237</c:v>
                </c:pt>
                <c:pt idx="2411" formatCode="General">
                  <c:v>0.48600403779080892</c:v>
                </c:pt>
                <c:pt idx="2412" formatCode="General">
                  <c:v>0.53843815076869328</c:v>
                </c:pt>
                <c:pt idx="2413" formatCode="General">
                  <c:v>0.48324928571428571</c:v>
                </c:pt>
                <c:pt idx="2414" formatCode="General">
                  <c:v>0.43219271626078126</c:v>
                </c:pt>
                <c:pt idx="2415" formatCode="General">
                  <c:v>0.38363008893558737</c:v>
                </c:pt>
                <c:pt idx="2416" formatCode="General">
                  <c:v>0.48267935291997099</c:v>
                </c:pt>
                <c:pt idx="2417" formatCode="General">
                  <c:v>0.52435406926406936</c:v>
                </c:pt>
                <c:pt idx="2418" formatCode="General">
                  <c:v>0.49489232438657083</c:v>
                </c:pt>
                <c:pt idx="2419" formatCode="General">
                  <c:v>0.48199520552061215</c:v>
                </c:pt>
                <c:pt idx="2420" formatCode="General">
                  <c:v>0.44948060040884746</c:v>
                </c:pt>
                <c:pt idx="2421" formatCode="General">
                  <c:v>0.440140943152455</c:v>
                </c:pt>
                <c:pt idx="2422" formatCode="General">
                  <c:v>0.36045120641683337</c:v>
                </c:pt>
                <c:pt idx="2423" formatCode="General">
                  <c:v>0.44843039355305386</c:v>
                </c:pt>
                <c:pt idx="2424" formatCode="General">
                  <c:v>0.46120930232558133</c:v>
                </c:pt>
                <c:pt idx="2425" formatCode="General">
                  <c:v>0.55880570081709602</c:v>
                </c:pt>
                <c:pt idx="2426" formatCode="General">
                  <c:v>0.54272188246385933</c:v>
                </c:pt>
                <c:pt idx="2427" formatCode="General">
                  <c:v>0.54238795975638898</c:v>
                </c:pt>
                <c:pt idx="2428" formatCode="General">
                  <c:v>0.49969066659521999</c:v>
                </c:pt>
                <c:pt idx="2429" formatCode="General">
                  <c:v>0.43918614371413667</c:v>
                </c:pt>
                <c:pt idx="2430" formatCode="General">
                  <c:v>0.54264903968253964</c:v>
                </c:pt>
                <c:pt idx="2431" formatCode="General">
                  <c:v>0.56721310769098843</c:v>
                </c:pt>
                <c:pt idx="2432" formatCode="General">
                  <c:v>0.51286683583457426</c:v>
                </c:pt>
                <c:pt idx="2433" formatCode="General">
                  <c:v>0.55824136721474826</c:v>
                </c:pt>
                <c:pt idx="2434" formatCode="General">
                  <c:v>0.58587736991626804</c:v>
                </c:pt>
                <c:pt idx="2435" formatCode="General">
                  <c:v>0.56419116279069748</c:v>
                </c:pt>
                <c:pt idx="2436" formatCode="General">
                  <c:v>0.39585252695626982</c:v>
                </c:pt>
                <c:pt idx="2437" formatCode="General">
                  <c:v>0.40606656563429944</c:v>
                </c:pt>
                <c:pt idx="2438" formatCode="General">
                  <c:v>0.37104160769570976</c:v>
                </c:pt>
                <c:pt idx="2439" formatCode="General">
                  <c:v>0.4906665880503141</c:v>
                </c:pt>
                <c:pt idx="2440" formatCode="General">
                  <c:v>0.54072029662698395</c:v>
                </c:pt>
                <c:pt idx="2441" formatCode="General">
                  <c:v>0.58124945172302012</c:v>
                </c:pt>
                <c:pt idx="2442" formatCode="General">
                  <c:v>0.57129576097846069</c:v>
                </c:pt>
                <c:pt idx="2443" formatCode="General">
                  <c:v>0.50395364242657448</c:v>
                </c:pt>
                <c:pt idx="2444" formatCode="General">
                  <c:v>0.50211775919349289</c:v>
                </c:pt>
                <c:pt idx="2445" formatCode="General">
                  <c:v>0.55453028255528269</c:v>
                </c:pt>
                <c:pt idx="2446" formatCode="General">
                  <c:v>0.55651872586872586</c:v>
                </c:pt>
                <c:pt idx="2447" formatCode="General">
                  <c:v>0.55095928571428554</c:v>
                </c:pt>
                <c:pt idx="2448" formatCode="General">
                  <c:v>0.57702903357645852</c:v>
                </c:pt>
                <c:pt idx="2449" formatCode="General">
                  <c:v>0.57208090579077131</c:v>
                </c:pt>
                <c:pt idx="2450" formatCode="General">
                  <c:v>0.30187705882352944</c:v>
                </c:pt>
                <c:pt idx="2451" formatCode="General">
                  <c:v>0.2940566416627598</c:v>
                </c:pt>
                <c:pt idx="2452" formatCode="General">
                  <c:v>0.30410040424857321</c:v>
                </c:pt>
                <c:pt idx="2453" formatCode="General">
                  <c:v>0.36349560681751397</c:v>
                </c:pt>
                <c:pt idx="2454" formatCode="General">
                  <c:v>0.33822741228070174</c:v>
                </c:pt>
                <c:pt idx="2455" formatCode="General">
                  <c:v>0.32114225408737596</c:v>
                </c:pt>
                <c:pt idx="2456" formatCode="General">
                  <c:v>0.33920017628205135</c:v>
                </c:pt>
                <c:pt idx="2457" formatCode="General">
                  <c:v>0.31165917634996576</c:v>
                </c:pt>
                <c:pt idx="2458" formatCode="General">
                  <c:v>0.31689738865323436</c:v>
                </c:pt>
                <c:pt idx="2459" formatCode="General">
                  <c:v>0.28048221306277743</c:v>
                </c:pt>
                <c:pt idx="2460" formatCode="General">
                  <c:v>0.30458226137529931</c:v>
                </c:pt>
                <c:pt idx="2461" formatCode="General">
                  <c:v>0.32075933353667829</c:v>
                </c:pt>
                <c:pt idx="2462" formatCode="General">
                  <c:v>0.29085224071702942</c:v>
                </c:pt>
                <c:pt idx="2463" formatCode="General">
                  <c:v>0.28711800000000004</c:v>
                </c:pt>
                <c:pt idx="2464" formatCode="General">
                  <c:v>0.272050616583983</c:v>
                </c:pt>
                <c:pt idx="2465" formatCode="General">
                  <c:v>0.27461653104279682</c:v>
                </c:pt>
                <c:pt idx="2466" formatCode="General">
                  <c:v>0.31443569500674756</c:v>
                </c:pt>
                <c:pt idx="2467" formatCode="General">
                  <c:v>0.26353734958587283</c:v>
                </c:pt>
                <c:pt idx="2468" formatCode="General">
                  <c:v>0.24769919923596831</c:v>
                </c:pt>
                <c:pt idx="2469" formatCode="General">
                  <c:v>0.2908900212615167</c:v>
                </c:pt>
                <c:pt idx="2470" formatCode="General">
                  <c:v>0.29378621645021652</c:v>
                </c:pt>
                <c:pt idx="2471" formatCode="General">
                  <c:v>0.25676046677215186</c:v>
                </c:pt>
                <c:pt idx="2472" formatCode="General">
                  <c:v>0.24935025641025635</c:v>
                </c:pt>
                <c:pt idx="2473" formatCode="General">
                  <c:v>0.2561126842105263</c:v>
                </c:pt>
                <c:pt idx="2474" formatCode="General">
                  <c:v>0.27661429093567258</c:v>
                </c:pt>
                <c:pt idx="2475" formatCode="General">
                  <c:v>0.26188773141345867</c:v>
                </c:pt>
                <c:pt idx="2476" formatCode="General">
                  <c:v>0.24018841207526731</c:v>
                </c:pt>
                <c:pt idx="2477" formatCode="General">
                  <c:v>0.25319898734177221</c:v>
                </c:pt>
                <c:pt idx="2478" formatCode="General">
                  <c:v>0.24765340184266482</c:v>
                </c:pt>
                <c:pt idx="2479" formatCode="General">
                  <c:v>0.24233415032679734</c:v>
                </c:pt>
                <c:pt idx="2480" formatCode="General">
                  <c:v>0.23852687500000003</c:v>
                </c:pt>
                <c:pt idx="2481" formatCode="General">
                  <c:v>0.25431931818181819</c:v>
                </c:pt>
                <c:pt idx="2482" formatCode="General">
                  <c:v>0.24669909090909092</c:v>
                </c:pt>
                <c:pt idx="2483" formatCode="General">
                  <c:v>0.22953628899835798</c:v>
                </c:pt>
                <c:pt idx="2484" formatCode="General">
                  <c:v>0.25902703217935036</c:v>
                </c:pt>
                <c:pt idx="2485" formatCode="General">
                  <c:v>0.23463290762026401</c:v>
                </c:pt>
                <c:pt idx="2486" formatCode="General">
                  <c:v>0.25276362198795177</c:v>
                </c:pt>
                <c:pt idx="2487" formatCode="General">
                  <c:v>0.26658706140350863</c:v>
                </c:pt>
                <c:pt idx="2488" formatCode="General">
                  <c:v>0.2397676563396442</c:v>
                </c:pt>
                <c:pt idx="2489" formatCode="General">
                  <c:v>0.2338142857142857</c:v>
                </c:pt>
                <c:pt idx="2490" formatCode="General">
                  <c:v>0.23590307981927716</c:v>
                </c:pt>
                <c:pt idx="2491" formatCode="General">
                  <c:v>0.26255556686046505</c:v>
                </c:pt>
                <c:pt idx="2492" formatCode="General">
                  <c:v>0.24703164556962015</c:v>
                </c:pt>
                <c:pt idx="2493" formatCode="General">
                  <c:v>0.24753789743589744</c:v>
                </c:pt>
                <c:pt idx="2494" formatCode="General">
                  <c:v>0.25650843373493976</c:v>
                </c:pt>
                <c:pt idx="2495" formatCode="General">
                  <c:v>0.24863628048780489</c:v>
                </c:pt>
                <c:pt idx="2496" formatCode="General">
                  <c:v>0.24187030769230772</c:v>
                </c:pt>
                <c:pt idx="2497" formatCode="General">
                  <c:v>0.24444285714285718</c:v>
                </c:pt>
                <c:pt idx="2498" formatCode="General">
                  <c:v>0.26175410958904111</c:v>
                </c:pt>
                <c:pt idx="2499" formatCode="General">
                  <c:v>0.25032982456140351</c:v>
                </c:pt>
                <c:pt idx="2500" formatCode="General">
                  <c:v>0.25294374714046047</c:v>
                </c:pt>
                <c:pt idx="2501" formatCode="General">
                  <c:v>0.23753216040716041</c:v>
                </c:pt>
                <c:pt idx="2502" formatCode="General">
                  <c:v>0.25541282262041753</c:v>
                </c:pt>
                <c:pt idx="2503" formatCode="General">
                  <c:v>0.25117978639240512</c:v>
                </c:pt>
                <c:pt idx="2504" formatCode="General">
                  <c:v>0.24319970409337499</c:v>
                </c:pt>
                <c:pt idx="2505" formatCode="General">
                  <c:v>0.22706873881932021</c:v>
                </c:pt>
                <c:pt idx="2506" formatCode="General">
                  <c:v>0.35291466170323926</c:v>
                </c:pt>
                <c:pt idx="2507" formatCode="General">
                  <c:v>0.36262787456445988</c:v>
                </c:pt>
                <c:pt idx="2508" formatCode="General">
                  <c:v>0.38243589783281751</c:v>
                </c:pt>
                <c:pt idx="2509" formatCode="General">
                  <c:v>0.43721091503267984</c:v>
                </c:pt>
                <c:pt idx="2510" formatCode="General">
                  <c:v>0.41022877768432842</c:v>
                </c:pt>
                <c:pt idx="2511" formatCode="General">
                  <c:v>0.37898731266149877</c:v>
                </c:pt>
                <c:pt idx="2512" formatCode="General">
                  <c:v>0.41379597701149429</c:v>
                </c:pt>
                <c:pt idx="2513" formatCode="General">
                  <c:v>0.37519425609414409</c:v>
                </c:pt>
                <c:pt idx="2514" formatCode="General">
                  <c:v>0.40179787143465306</c:v>
                </c:pt>
                <c:pt idx="2515" formatCode="General">
                  <c:v>0.34202710843373491</c:v>
                </c:pt>
                <c:pt idx="2516" formatCode="General">
                  <c:v>0.38344534690486087</c:v>
                </c:pt>
                <c:pt idx="2517" formatCode="General">
                  <c:v>0.39715532128514053</c:v>
                </c:pt>
                <c:pt idx="2518" formatCode="General">
                  <c:v>0.35472000801924608</c:v>
                </c:pt>
                <c:pt idx="2519" formatCode="General">
                  <c:v>0.35509583982990789</c:v>
                </c:pt>
                <c:pt idx="2520" formatCode="General">
                  <c:v>0.32531400208986416</c:v>
                </c:pt>
                <c:pt idx="2521" formatCode="General">
                  <c:v>0.35471162219101121</c:v>
                </c:pt>
                <c:pt idx="2522" formatCode="General">
                  <c:v>0.38312846544071022</c:v>
                </c:pt>
                <c:pt idx="2523" formatCode="General">
                  <c:v>0.32407173171655934</c:v>
                </c:pt>
                <c:pt idx="2524" formatCode="General">
                  <c:v>0.30773689752496736</c:v>
                </c:pt>
                <c:pt idx="2525" formatCode="General">
                  <c:v>0.35627214712918659</c:v>
                </c:pt>
                <c:pt idx="2526" formatCode="General">
                  <c:v>0.35321255886970176</c:v>
                </c:pt>
                <c:pt idx="2527" formatCode="General">
                  <c:v>0.31618494623655896</c:v>
                </c:pt>
                <c:pt idx="2528" formatCode="General">
                  <c:v>0.30278606060606061</c:v>
                </c:pt>
                <c:pt idx="2529" formatCode="General">
                  <c:v>0.31744871980676331</c:v>
                </c:pt>
                <c:pt idx="2530" formatCode="General">
                  <c:v>0.34234587628865981</c:v>
                </c:pt>
                <c:pt idx="2531" formatCode="General">
                  <c:v>0.31660536398467432</c:v>
                </c:pt>
                <c:pt idx="2532" formatCode="General">
                  <c:v>0.28136854945054945</c:v>
                </c:pt>
                <c:pt idx="2533" formatCode="General">
                  <c:v>0.31379007037943701</c:v>
                </c:pt>
                <c:pt idx="2534" formatCode="General">
                  <c:v>0.30805754573170741</c:v>
                </c:pt>
                <c:pt idx="2535" formatCode="General">
                  <c:v>0.29380114942528723</c:v>
                </c:pt>
                <c:pt idx="2536" formatCode="General">
                  <c:v>0.30011798957557712</c:v>
                </c:pt>
                <c:pt idx="2537" formatCode="General">
                  <c:v>0.30541509152830992</c:v>
                </c:pt>
                <c:pt idx="2538" formatCode="General">
                  <c:v>0.29536932713418562</c:v>
                </c:pt>
                <c:pt idx="2539" formatCode="General">
                  <c:v>0.27332370647801357</c:v>
                </c:pt>
                <c:pt idx="2540" formatCode="General">
                  <c:v>0.32201188384214452</c:v>
                </c:pt>
                <c:pt idx="2541" formatCode="General">
                  <c:v>0.27742087221095324</c:v>
                </c:pt>
                <c:pt idx="2542" formatCode="General">
                  <c:v>0.30939919171866126</c:v>
                </c:pt>
                <c:pt idx="2543" formatCode="General">
                  <c:v>0.31925387192851828</c:v>
                </c:pt>
                <c:pt idx="2544" formatCode="General">
                  <c:v>0.28926868131868122</c:v>
                </c:pt>
                <c:pt idx="2545" formatCode="General">
                  <c:v>0.28443793756530822</c:v>
                </c:pt>
                <c:pt idx="2546" formatCode="General">
                  <c:v>0.28464129629629631</c:v>
                </c:pt>
                <c:pt idx="2547" formatCode="General">
                  <c:v>0.33113882152330426</c:v>
                </c:pt>
                <c:pt idx="2548" formatCode="General">
                  <c:v>0.29961126543209876</c:v>
                </c:pt>
                <c:pt idx="2549" formatCode="General">
                  <c:v>0.28802941538882809</c:v>
                </c:pt>
                <c:pt idx="2550" formatCode="General">
                  <c:v>0.31285942887931051</c:v>
                </c:pt>
                <c:pt idx="2551" formatCode="General">
                  <c:v>0.30852352490421453</c:v>
                </c:pt>
                <c:pt idx="2552" formatCode="General">
                  <c:v>0.29448403471528473</c:v>
                </c:pt>
                <c:pt idx="2553" formatCode="General">
                  <c:v>0.2985690131578948</c:v>
                </c:pt>
                <c:pt idx="2554" formatCode="General">
                  <c:v>0.31905467980295577</c:v>
                </c:pt>
                <c:pt idx="2555" formatCode="General">
                  <c:v>0.30493661144578316</c:v>
                </c:pt>
                <c:pt idx="2556" formatCode="General">
                  <c:v>0.298824089765656</c:v>
                </c:pt>
                <c:pt idx="2557" formatCode="General">
                  <c:v>0.28602228195937884</c:v>
                </c:pt>
                <c:pt idx="2558" formatCode="General">
                  <c:v>0.30582420977011504</c:v>
                </c:pt>
                <c:pt idx="2559" formatCode="General">
                  <c:v>0.30445256518082414</c:v>
                </c:pt>
                <c:pt idx="2560" formatCode="General">
                  <c:v>0.28827924242424247</c:v>
                </c:pt>
                <c:pt idx="2561" formatCode="General">
                  <c:v>0.27221566624095361</c:v>
                </c:pt>
                <c:pt idx="2562" formatCode="General">
                  <c:v>0.38878338557993736</c:v>
                </c:pt>
                <c:pt idx="2563" formatCode="General">
                  <c:v>0.57367749960882497</c:v>
                </c:pt>
                <c:pt idx="2564" formatCode="General">
                  <c:v>0.53370865931721201</c:v>
                </c:pt>
                <c:pt idx="2565" formatCode="General">
                  <c:v>0.53692132530120484</c:v>
                </c:pt>
                <c:pt idx="2566" formatCode="General">
                  <c:v>0.54927898700063427</c:v>
                </c:pt>
                <c:pt idx="2567" formatCode="General">
                  <c:v>0.45406552306788117</c:v>
                </c:pt>
                <c:pt idx="2568" formatCode="General">
                  <c:v>0.51096657665143352</c:v>
                </c:pt>
                <c:pt idx="2569" formatCode="General">
                  <c:v>0.52687673611111108</c:v>
                </c:pt>
                <c:pt idx="2570" formatCode="General">
                  <c:v>0.56569290814670548</c:v>
                </c:pt>
                <c:pt idx="2571" formatCode="General">
                  <c:v>0.52458222891566275</c:v>
                </c:pt>
                <c:pt idx="2572" formatCode="General">
                  <c:v>0.54084237376911803</c:v>
                </c:pt>
                <c:pt idx="2573" formatCode="General">
                  <c:v>0.55245833333333327</c:v>
                </c:pt>
                <c:pt idx="2574" formatCode="General">
                  <c:v>0.55619887921940947</c:v>
                </c:pt>
                <c:pt idx="2575" formatCode="General">
                  <c:v>0.59320227272727266</c:v>
                </c:pt>
                <c:pt idx="2576" formatCode="General">
                  <c:v>0.4024041641566265</c:v>
                </c:pt>
                <c:pt idx="2577" formatCode="General">
                  <c:v>0.52672909090909092</c:v>
                </c:pt>
                <c:pt idx="2578" formatCode="General">
                  <c:v>0.49178714859437744</c:v>
                </c:pt>
                <c:pt idx="2579" formatCode="General">
                  <c:v>0.47552033547179895</c:v>
                </c:pt>
                <c:pt idx="2580" formatCode="General">
                  <c:v>0.40990345700985759</c:v>
                </c:pt>
                <c:pt idx="2581" formatCode="General">
                  <c:v>0.49560758249641329</c:v>
                </c:pt>
                <c:pt idx="2582" formatCode="General">
                  <c:v>0.50135483251688084</c:v>
                </c:pt>
                <c:pt idx="2583" formatCode="General">
                  <c:v>0.49046651606425695</c:v>
                </c:pt>
                <c:pt idx="2584" formatCode="General">
                  <c:v>0.45979797083069113</c:v>
                </c:pt>
                <c:pt idx="2585" formatCode="General">
                  <c:v>0.47822789408866995</c:v>
                </c:pt>
                <c:pt idx="2586" formatCode="General">
                  <c:v>0.49207344377510037</c:v>
                </c:pt>
                <c:pt idx="2587" formatCode="General">
                  <c:v>0.47119678837052081</c:v>
                </c:pt>
                <c:pt idx="2588" formatCode="General">
                  <c:v>0.41569433436532527</c:v>
                </c:pt>
                <c:pt idx="2589" formatCode="General">
                  <c:v>0.45428381962864717</c:v>
                </c:pt>
                <c:pt idx="2590" formatCode="General">
                  <c:v>0.40899738865323421</c:v>
                </c:pt>
                <c:pt idx="2591" formatCode="General">
                  <c:v>0.46449955443626489</c:v>
                </c:pt>
                <c:pt idx="2592" formatCode="General">
                  <c:v>0.46626225901833251</c:v>
                </c:pt>
                <c:pt idx="2593" formatCode="General">
                  <c:v>0.43992411764705863</c:v>
                </c:pt>
                <c:pt idx="2594" formatCode="General">
                  <c:v>0.44179692771084356</c:v>
                </c:pt>
                <c:pt idx="2595" formatCode="General">
                  <c:v>0.43559542124542111</c:v>
                </c:pt>
                <c:pt idx="2596" formatCode="General">
                  <c:v>0.49629877440797687</c:v>
                </c:pt>
                <c:pt idx="2597" formatCode="General">
                  <c:v>0.4700641111111109</c:v>
                </c:pt>
                <c:pt idx="2598" formatCode="General">
                  <c:v>0.46063131820165865</c:v>
                </c:pt>
                <c:pt idx="2599" formatCode="General">
                  <c:v>0.52346320502539401</c:v>
                </c:pt>
                <c:pt idx="2600" formatCode="General">
                  <c:v>0.44869367816091954</c:v>
                </c:pt>
                <c:pt idx="2601" formatCode="General">
                  <c:v>0.44693013643659713</c:v>
                </c:pt>
                <c:pt idx="2602" formatCode="General">
                  <c:v>0.45326741030054291</c:v>
                </c:pt>
                <c:pt idx="2603" formatCode="General">
                  <c:v>0.50692027793533767</c:v>
                </c:pt>
                <c:pt idx="2604" formatCode="General">
                  <c:v>0.42848563218390801</c:v>
                </c:pt>
                <c:pt idx="2605" formatCode="General">
                  <c:v>0.4669385233240656</c:v>
                </c:pt>
                <c:pt idx="2606" formatCode="General">
                  <c:v>0.47715629746835447</c:v>
                </c:pt>
                <c:pt idx="2607" formatCode="General">
                  <c:v>0.48519239752863175</c:v>
                </c:pt>
                <c:pt idx="2608" formatCode="General">
                  <c:v>0.4641321679197995</c:v>
                </c:pt>
                <c:pt idx="2609" formatCode="General">
                  <c:v>0.460783858012696</c:v>
                </c:pt>
                <c:pt idx="2610" formatCode="General">
                  <c:v>0.4965290549169859</c:v>
                </c:pt>
                <c:pt idx="2611" formatCode="General">
                  <c:v>0.4602156180276662</c:v>
                </c:pt>
                <c:pt idx="2612" formatCode="General">
                  <c:v>0.44807220099911849</c:v>
                </c:pt>
                <c:pt idx="2613" formatCode="General">
                  <c:v>0.46781012658227844</c:v>
                </c:pt>
                <c:pt idx="2614" formatCode="General">
                  <c:v>0.49011107954545441</c:v>
                </c:pt>
                <c:pt idx="2615" formatCode="General">
                  <c:v>0.50360375468603558</c:v>
                </c:pt>
                <c:pt idx="2616" formatCode="General">
                  <c:v>0.46097952638316031</c:v>
                </c:pt>
                <c:pt idx="2617" formatCode="General">
                  <c:v>0.4605528581460675</c:v>
                </c:pt>
                <c:pt idx="2618" formatCode="General">
                  <c:v>0.34390695187165776</c:v>
                </c:pt>
                <c:pt idx="2619" formatCode="General">
                  <c:v>0.59343622504537208</c:v>
                </c:pt>
                <c:pt idx="2620" formatCode="General">
                  <c:v>0.53922445652173923</c:v>
                </c:pt>
                <c:pt idx="2621" formatCode="General">
                  <c:v>0.50032824401052467</c:v>
                </c:pt>
                <c:pt idx="2622" formatCode="General">
                  <c:v>0.52068319148936149</c:v>
                </c:pt>
                <c:pt idx="2623" formatCode="General">
                  <c:v>0.40757191404297843</c:v>
                </c:pt>
                <c:pt idx="2624" formatCode="General">
                  <c:v>0.46136914953933383</c:v>
                </c:pt>
                <c:pt idx="2625" formatCode="General">
                  <c:v>0.51805572753396012</c:v>
                </c:pt>
                <c:pt idx="2626" formatCode="General">
                  <c:v>0.54532954545454548</c:v>
                </c:pt>
                <c:pt idx="2627" formatCode="General">
                  <c:v>0.50026814479638015</c:v>
                </c:pt>
                <c:pt idx="2628" formatCode="General">
                  <c:v>0.5708093196004993</c:v>
                </c:pt>
                <c:pt idx="2629" formatCode="General">
                  <c:v>0.54510666853460343</c:v>
                </c:pt>
                <c:pt idx="2630" formatCode="General">
                  <c:v>0.58280529597149899</c:v>
                </c:pt>
                <c:pt idx="2631" formatCode="General">
                  <c:v>0.61277667842215244</c:v>
                </c:pt>
                <c:pt idx="2632" formatCode="General">
                  <c:v>0.46441666262430259</c:v>
                </c:pt>
                <c:pt idx="2633" formatCode="General">
                  <c:v>0.47855841475329747</c:v>
                </c:pt>
                <c:pt idx="2634" formatCode="General">
                  <c:v>0.38865459900845734</c:v>
                </c:pt>
                <c:pt idx="2635" formatCode="General">
                  <c:v>0.47732350444830762</c:v>
                </c:pt>
                <c:pt idx="2636" formatCode="General">
                  <c:v>0.40141589347079032</c:v>
                </c:pt>
                <c:pt idx="2637" formatCode="General">
                  <c:v>0.44534015151515138</c:v>
                </c:pt>
                <c:pt idx="2638" formatCode="General">
                  <c:v>0.50302623506331379</c:v>
                </c:pt>
                <c:pt idx="2639" formatCode="General">
                  <c:v>0.45883832941483793</c:v>
                </c:pt>
                <c:pt idx="2640" formatCode="General">
                  <c:v>0.42572911821705439</c:v>
                </c:pt>
                <c:pt idx="2641" formatCode="General">
                  <c:v>0.44571932234432227</c:v>
                </c:pt>
                <c:pt idx="2642" formatCode="General">
                  <c:v>0.44698022575250851</c:v>
                </c:pt>
                <c:pt idx="2643" formatCode="General">
                  <c:v>0.45612358957219246</c:v>
                </c:pt>
                <c:pt idx="2644" formatCode="General">
                  <c:v>0.39335974969474979</c:v>
                </c:pt>
                <c:pt idx="2645" formatCode="General">
                  <c:v>0.45051860152398027</c:v>
                </c:pt>
                <c:pt idx="2646" formatCode="General">
                  <c:v>0.4051980553759964</c:v>
                </c:pt>
                <c:pt idx="2647" formatCode="General">
                  <c:v>0.41465889555222379</c:v>
                </c:pt>
                <c:pt idx="2648" formatCode="General">
                  <c:v>0.4866841225784525</c:v>
                </c:pt>
                <c:pt idx="2649" formatCode="General">
                  <c:v>0.43808594202898543</c:v>
                </c:pt>
                <c:pt idx="2650" formatCode="General">
                  <c:v>0.41495893176590848</c:v>
                </c:pt>
                <c:pt idx="2651" formatCode="General">
                  <c:v>0.39895670731707322</c:v>
                </c:pt>
                <c:pt idx="2652" formatCode="General">
                  <c:v>0.42263126695079434</c:v>
                </c:pt>
                <c:pt idx="2653" formatCode="General">
                  <c:v>0.40940963855421675</c:v>
                </c:pt>
                <c:pt idx="2654" formatCode="General">
                  <c:v>0.43856200607902729</c:v>
                </c:pt>
                <c:pt idx="2655" formatCode="General">
                  <c:v>0.50559090439276488</c:v>
                </c:pt>
                <c:pt idx="2656" formatCode="General">
                  <c:v>0.41308326617826624</c:v>
                </c:pt>
                <c:pt idx="2657" formatCode="General">
                  <c:v>0.42247093892812637</c:v>
                </c:pt>
                <c:pt idx="2658" formatCode="General">
                  <c:v>0.45310578339186597</c:v>
                </c:pt>
                <c:pt idx="2659" formatCode="General">
                  <c:v>0.50430898067449781</c:v>
                </c:pt>
                <c:pt idx="2660" formatCode="General">
                  <c:v>0.40229586894586888</c:v>
                </c:pt>
                <c:pt idx="2661" formatCode="General">
                  <c:v>0.45537241379310345</c:v>
                </c:pt>
                <c:pt idx="2662" formatCode="General">
                  <c:v>0.44089521963824296</c:v>
                </c:pt>
                <c:pt idx="2663" formatCode="General">
                  <c:v>0.41497413567312719</c:v>
                </c:pt>
                <c:pt idx="2664" formatCode="General">
                  <c:v>0.43423773993808057</c:v>
                </c:pt>
                <c:pt idx="2665" formatCode="General">
                  <c:v>0.46309479166666673</c:v>
                </c:pt>
                <c:pt idx="2666" formatCode="General">
                  <c:v>0.43071699320794143</c:v>
                </c:pt>
                <c:pt idx="2667" formatCode="General">
                  <c:v>0.4276643837535013</c:v>
                </c:pt>
                <c:pt idx="2668" formatCode="General">
                  <c:v>0.39787043812104789</c:v>
                </c:pt>
                <c:pt idx="2669" formatCode="General">
                  <c:v>0.45763757268424621</c:v>
                </c:pt>
                <c:pt idx="2670" formatCode="General">
                  <c:v>0.47403591954023</c:v>
                </c:pt>
                <c:pt idx="2671" formatCode="General">
                  <c:v>0.45121543149341548</c:v>
                </c:pt>
                <c:pt idx="2672" formatCode="General">
                  <c:v>0.4128594634351358</c:v>
                </c:pt>
                <c:pt idx="2673" formatCode="General">
                  <c:v>0.44374243179615014</c:v>
                </c:pt>
                <c:pt idx="2674" formatCode="General">
                  <c:v>0.20118425539977269</c:v>
                </c:pt>
                <c:pt idx="2675" formatCode="General">
                  <c:v>0.20667901284651785</c:v>
                </c:pt>
                <c:pt idx="2676" formatCode="General">
                  <c:v>0.25331840975116837</c:v>
                </c:pt>
                <c:pt idx="2677" formatCode="General">
                  <c:v>0.26453453421578427</c:v>
                </c:pt>
                <c:pt idx="2678" formatCode="General">
                  <c:v>0.24845189873417722</c:v>
                </c:pt>
                <c:pt idx="2679" formatCode="General">
                  <c:v>0.27528728685107995</c:v>
                </c:pt>
                <c:pt idx="2680" formatCode="General">
                  <c:v>0.23292695158102766</c:v>
                </c:pt>
                <c:pt idx="2681" formatCode="General">
                  <c:v>0.26142090029867726</c:v>
                </c:pt>
                <c:pt idx="2682" formatCode="General">
                  <c:v>0.27907312516331328</c:v>
                </c:pt>
                <c:pt idx="2683" formatCode="General">
                  <c:v>0.29447190476190477</c:v>
                </c:pt>
                <c:pt idx="2684" formatCode="General">
                  <c:v>0.27450961124401918</c:v>
                </c:pt>
                <c:pt idx="2685" formatCode="General">
                  <c:v>0.26362089204912742</c:v>
                </c:pt>
                <c:pt idx="2686" formatCode="General">
                  <c:v>0.32205281369379957</c:v>
                </c:pt>
                <c:pt idx="2687" formatCode="General">
                  <c:v>0.2700722891566264</c:v>
                </c:pt>
                <c:pt idx="2688" formatCode="General">
                  <c:v>0.2563435850535668</c:v>
                </c:pt>
                <c:pt idx="2689" formatCode="General">
                  <c:v>0.21869316156528479</c:v>
                </c:pt>
                <c:pt idx="2690" formatCode="General">
                  <c:v>0.25129885964912285</c:v>
                </c:pt>
                <c:pt idx="2691" formatCode="General">
                  <c:v>0.28126805608184913</c:v>
                </c:pt>
                <c:pt idx="2692" formatCode="General">
                  <c:v>0.25574025297619063</c:v>
                </c:pt>
                <c:pt idx="2693" formatCode="General">
                  <c:v>0.269127032967033</c:v>
                </c:pt>
                <c:pt idx="2694" formatCode="General">
                  <c:v>0.32588931923331133</c:v>
                </c:pt>
                <c:pt idx="2695" formatCode="General">
                  <c:v>0.32196371872808049</c:v>
                </c:pt>
                <c:pt idx="2696" formatCode="General">
                  <c:v>0.32799764799154335</c:v>
                </c:pt>
                <c:pt idx="2697" formatCode="General">
                  <c:v>0.29056124495741831</c:v>
                </c:pt>
                <c:pt idx="2698" formatCode="General">
                  <c:v>0.28405374533889016</c:v>
                </c:pt>
                <c:pt idx="2699" formatCode="General">
                  <c:v>0.28194023336214347</c:v>
                </c:pt>
                <c:pt idx="2700" formatCode="General">
                  <c:v>0.28270360486891388</c:v>
                </c:pt>
                <c:pt idx="2701" formatCode="General">
                  <c:v>0.25474106490436288</c:v>
                </c:pt>
                <c:pt idx="2702" formatCode="General">
                  <c:v>0.3035930933034463</c:v>
                </c:pt>
                <c:pt idx="2703" formatCode="General">
                  <c:v>0.28565400540054015</c:v>
                </c:pt>
                <c:pt idx="2704" formatCode="General">
                  <c:v>0.29004658869395705</c:v>
                </c:pt>
                <c:pt idx="2705" formatCode="General">
                  <c:v>0.32065248138957814</c:v>
                </c:pt>
                <c:pt idx="2706" formatCode="General">
                  <c:v>0.32456650280898874</c:v>
                </c:pt>
                <c:pt idx="2707" formatCode="General">
                  <c:v>0.30998025265957452</c:v>
                </c:pt>
                <c:pt idx="2708" formatCode="General">
                  <c:v>0.29277241508491514</c:v>
                </c:pt>
                <c:pt idx="2709" formatCode="General">
                  <c:v>0.29476171725849565</c:v>
                </c:pt>
                <c:pt idx="2710" formatCode="General">
                  <c:v>0.33339111797752796</c:v>
                </c:pt>
                <c:pt idx="2711" formatCode="General">
                  <c:v>0.32132000645716746</c:v>
                </c:pt>
                <c:pt idx="2712" formatCode="General">
                  <c:v>0.3603066569954867</c:v>
                </c:pt>
                <c:pt idx="2713" formatCode="General">
                  <c:v>0.33723821324951642</c:v>
                </c:pt>
                <c:pt idx="2714" formatCode="General">
                  <c:v>0.28971794666008144</c:v>
                </c:pt>
                <c:pt idx="2715" formatCode="General">
                  <c:v>0.36087942307692311</c:v>
                </c:pt>
                <c:pt idx="2716" formatCode="General">
                  <c:v>0.21933724489795919</c:v>
                </c:pt>
                <c:pt idx="2717" formatCode="General">
                  <c:v>0.21764667966442158</c:v>
                </c:pt>
                <c:pt idx="2718" formatCode="General">
                  <c:v>0.3222902073732718</c:v>
                </c:pt>
                <c:pt idx="2719" formatCode="General">
                  <c:v>0.23993970588235297</c:v>
                </c:pt>
                <c:pt idx="2720" formatCode="General">
                  <c:v>0.28364760291818658</c:v>
                </c:pt>
                <c:pt idx="2721" formatCode="General">
                  <c:v>0.25888862499999998</c:v>
                </c:pt>
                <c:pt idx="2722" formatCode="General">
                  <c:v>0.25589789473684221</c:v>
                </c:pt>
                <c:pt idx="2723" formatCode="General">
                  <c:v>0.23746666666666666</c:v>
                </c:pt>
                <c:pt idx="2724" formatCode="General">
                  <c:v>0.2757316363636364</c:v>
                </c:pt>
                <c:pt idx="2725" formatCode="General">
                  <c:v>0.28350271739130434</c:v>
                </c:pt>
                <c:pt idx="2726" formatCode="General">
                  <c:v>0.28197694627192976</c:v>
                </c:pt>
                <c:pt idx="2727" formatCode="General">
                  <c:v>0.30598294986263735</c:v>
                </c:pt>
                <c:pt idx="2728" formatCode="General">
                  <c:v>0.31888557387057392</c:v>
                </c:pt>
                <c:pt idx="2729" formatCode="General">
                  <c:v>0.19956419294990724</c:v>
                </c:pt>
                <c:pt idx="2730" formatCode="General">
                  <c:v>0.20902631390348783</c:v>
                </c:pt>
                <c:pt idx="2731" formatCode="General">
                  <c:v>0.22213380813953498</c:v>
                </c:pt>
                <c:pt idx="2732" formatCode="General">
                  <c:v>0.28601658727935009</c:v>
                </c:pt>
                <c:pt idx="2733" formatCode="General">
                  <c:v>0.29943089296274394</c:v>
                </c:pt>
                <c:pt idx="2734" formatCode="General">
                  <c:v>0.28407361883574345</c:v>
                </c:pt>
                <c:pt idx="2735" formatCode="General">
                  <c:v>0.34784450980392162</c:v>
                </c:pt>
                <c:pt idx="2736" formatCode="General">
                  <c:v>0.25331956339712919</c:v>
                </c:pt>
                <c:pt idx="2737" formatCode="General">
                  <c:v>0.27943544802867382</c:v>
                </c:pt>
                <c:pt idx="2738" formatCode="General">
                  <c:v>0.33177556116722784</c:v>
                </c:pt>
                <c:pt idx="2739" formatCode="General">
                  <c:v>0.35458143867626635</c:v>
                </c:pt>
                <c:pt idx="2740" formatCode="General">
                  <c:v>0.32153018950803203</c:v>
                </c:pt>
                <c:pt idx="2741" formatCode="General">
                  <c:v>0.30180113844393591</c:v>
                </c:pt>
                <c:pt idx="2742" formatCode="General">
                  <c:v>0.38077500000000003</c:v>
                </c:pt>
                <c:pt idx="2743" formatCode="General">
                  <c:v>0.37289756554307119</c:v>
                </c:pt>
                <c:pt idx="2744" formatCode="General">
                  <c:v>0.28904940503432497</c:v>
                </c:pt>
                <c:pt idx="2745" formatCode="General">
                  <c:v>0.23522999999999994</c:v>
                </c:pt>
                <c:pt idx="2746" formatCode="General">
                  <c:v>0.27413202838827844</c:v>
                </c:pt>
                <c:pt idx="2747" formatCode="General">
                  <c:v>0.3392236832133384</c:v>
                </c:pt>
                <c:pt idx="2748" formatCode="General">
                  <c:v>0.30203849016480599</c:v>
                </c:pt>
                <c:pt idx="2749" formatCode="General">
                  <c:v>0.29802645245272674</c:v>
                </c:pt>
                <c:pt idx="2750" formatCode="General">
                  <c:v>0.39900384615384632</c:v>
                </c:pt>
                <c:pt idx="2751" formatCode="General">
                  <c:v>0.4049771036204744</c:v>
                </c:pt>
                <c:pt idx="2752" formatCode="General">
                  <c:v>0.39063820512820518</c:v>
                </c:pt>
                <c:pt idx="2753" formatCode="General">
                  <c:v>0.34886724393864427</c:v>
                </c:pt>
                <c:pt idx="2754" formatCode="General">
                  <c:v>0.33647242894056839</c:v>
                </c:pt>
                <c:pt idx="2755" formatCode="General">
                  <c:v>0.34411145104895102</c:v>
                </c:pt>
                <c:pt idx="2756" formatCode="General">
                  <c:v>0.32513923076923068</c:v>
                </c:pt>
                <c:pt idx="2757" formatCode="General">
                  <c:v>0.26728954822954815</c:v>
                </c:pt>
                <c:pt idx="2758" formatCode="General">
                  <c:v>0.35166533768273545</c:v>
                </c:pt>
                <c:pt idx="2759" formatCode="General">
                  <c:v>0.32495110609965633</c:v>
                </c:pt>
                <c:pt idx="2760" formatCode="General">
                  <c:v>0.32154285714285724</c:v>
                </c:pt>
                <c:pt idx="2761" formatCode="General">
                  <c:v>0.40223907496012762</c:v>
                </c:pt>
                <c:pt idx="2762" formatCode="General">
                  <c:v>0.39890779306220092</c:v>
                </c:pt>
                <c:pt idx="2763" formatCode="General">
                  <c:v>0.37837455592105262</c:v>
                </c:pt>
                <c:pt idx="2764" formatCode="General">
                  <c:v>0.36137637362637365</c:v>
                </c:pt>
                <c:pt idx="2765" formatCode="General">
                  <c:v>0.32931125133309624</c:v>
                </c:pt>
                <c:pt idx="2766" formatCode="General">
                  <c:v>0.38987273325358845</c:v>
                </c:pt>
                <c:pt idx="2767" formatCode="General">
                  <c:v>0.41846945542380332</c:v>
                </c:pt>
                <c:pt idx="2768" formatCode="General">
                  <c:v>0.45451086956521736</c:v>
                </c:pt>
                <c:pt idx="2769" formatCode="General">
                  <c:v>0.41307632709807895</c:v>
                </c:pt>
                <c:pt idx="2770" formatCode="General">
                  <c:v>0.33044693024366933</c:v>
                </c:pt>
                <c:pt idx="2771" formatCode="General">
                  <c:v>0.45794465789473671</c:v>
                </c:pt>
                <c:pt idx="2772" formatCode="General">
                  <c:v>0.24788604447776108</c:v>
                </c:pt>
                <c:pt idx="2773" formatCode="General">
                  <c:v>0.23966653689284387</c:v>
                </c:pt>
                <c:pt idx="2774" formatCode="General">
                  <c:v>0.41929235955056199</c:v>
                </c:pt>
                <c:pt idx="2775" formatCode="General">
                  <c:v>0.25473614334837741</c:v>
                </c:pt>
                <c:pt idx="2776" formatCode="General">
                  <c:v>0.35348259733472687</c:v>
                </c:pt>
                <c:pt idx="2777" formatCode="General">
                  <c:v>0.28552485069278544</c:v>
                </c:pt>
                <c:pt idx="2778" formatCode="General">
                  <c:v>0.28113275862068965</c:v>
                </c:pt>
                <c:pt idx="2779" formatCode="General">
                  <c:v>0.26393227362691735</c:v>
                </c:pt>
                <c:pt idx="2780" formatCode="General">
                  <c:v>0.30731833333333336</c:v>
                </c:pt>
                <c:pt idx="2781" formatCode="General">
                  <c:v>0.33848518586451459</c:v>
                </c:pt>
                <c:pt idx="2782" formatCode="General">
                  <c:v>0.33399808632917571</c:v>
                </c:pt>
                <c:pt idx="2783" formatCode="General">
                  <c:v>0.34712222638680668</c:v>
                </c:pt>
                <c:pt idx="2784" formatCode="General">
                  <c:v>0.38563834541062803</c:v>
                </c:pt>
                <c:pt idx="2785" formatCode="General">
                  <c:v>0.21921252999873692</c:v>
                </c:pt>
                <c:pt idx="2786" formatCode="General">
                  <c:v>0.23534982843137253</c:v>
                </c:pt>
                <c:pt idx="2787" formatCode="General">
                  <c:v>0.25550738926524236</c:v>
                </c:pt>
                <c:pt idx="2788" formatCode="General">
                  <c:v>0.34080190040227498</c:v>
                </c:pt>
                <c:pt idx="2789" formatCode="General">
                  <c:v>0.34476737599749652</c:v>
                </c:pt>
                <c:pt idx="2790" formatCode="General">
                  <c:v>0.33549028892455851</c:v>
                </c:pt>
                <c:pt idx="2791" formatCode="General">
                  <c:v>0.45746861842105258</c:v>
                </c:pt>
                <c:pt idx="2792" formatCode="General">
                  <c:v>0.30224345829569399</c:v>
                </c:pt>
                <c:pt idx="2793" formatCode="General">
                  <c:v>0.32100101747815224</c:v>
                </c:pt>
                <c:pt idx="2794" formatCode="General">
                  <c:v>0.40146351488743648</c:v>
                </c:pt>
                <c:pt idx="2795" formatCode="General">
                  <c:v>0.44739399784997602</c:v>
                </c:pt>
                <c:pt idx="2796" formatCode="General">
                  <c:v>0.39086095751426753</c:v>
                </c:pt>
                <c:pt idx="2797" formatCode="General">
                  <c:v>0.35979242145311729</c:v>
                </c:pt>
                <c:pt idx="2798" formatCode="General">
                  <c:v>0.46962416319312883</c:v>
                </c:pt>
                <c:pt idx="2799" formatCode="General">
                  <c:v>0.44312264814194852</c:v>
                </c:pt>
                <c:pt idx="2800" formatCode="General">
                  <c:v>0.33070879120879126</c:v>
                </c:pt>
                <c:pt idx="2801" formatCode="General">
                  <c:v>0.26757533091908087</c:v>
                </c:pt>
                <c:pt idx="2802" formatCode="General">
                  <c:v>0.32205746951219505</c:v>
                </c:pt>
                <c:pt idx="2803" formatCode="General">
                  <c:v>0.41221381506090804</c:v>
                </c:pt>
                <c:pt idx="2804" formatCode="General">
                  <c:v>0.34138485671936758</c:v>
                </c:pt>
                <c:pt idx="2805" formatCode="General">
                  <c:v>0.34966363693153429</c:v>
                </c:pt>
                <c:pt idx="2806" formatCode="General">
                  <c:v>0.50310686524002313</c:v>
                </c:pt>
                <c:pt idx="2807" formatCode="General">
                  <c:v>0.49439546823246006</c:v>
                </c:pt>
                <c:pt idx="2808" formatCode="General">
                  <c:v>0.51194954405162751</c:v>
                </c:pt>
                <c:pt idx="2809" formatCode="General">
                  <c:v>0.45613744252873567</c:v>
                </c:pt>
                <c:pt idx="2810" formatCode="General">
                  <c:v>0.38980054945054943</c:v>
                </c:pt>
                <c:pt idx="2811" formatCode="General">
                  <c:v>0.41887983397002637</c:v>
                </c:pt>
                <c:pt idx="2812" formatCode="General">
                  <c:v>0.4057320054945055</c:v>
                </c:pt>
                <c:pt idx="2813" formatCode="General">
                  <c:v>0.31727279154322652</c:v>
                </c:pt>
                <c:pt idx="2814" formatCode="General">
                  <c:v>0.41303094606542873</c:v>
                </c:pt>
                <c:pt idx="2815" formatCode="General">
                  <c:v>0.38352599190283398</c:v>
                </c:pt>
                <c:pt idx="2816" formatCode="General">
                  <c:v>0.3485355555555556</c:v>
                </c:pt>
                <c:pt idx="2817" formatCode="General">
                  <c:v>0.49249597701149428</c:v>
                </c:pt>
                <c:pt idx="2818" formatCode="General">
                  <c:v>0.49619006410256411</c:v>
                </c:pt>
                <c:pt idx="2819" formatCode="General">
                  <c:v>0.46540224719101131</c:v>
                </c:pt>
                <c:pt idx="2820" formatCode="General">
                  <c:v>0.42068920273905608</c:v>
                </c:pt>
                <c:pt idx="2821" formatCode="General">
                  <c:v>0.36854706107845636</c:v>
                </c:pt>
                <c:pt idx="2822" formatCode="General">
                  <c:v>0.4722544747844265</c:v>
                </c:pt>
                <c:pt idx="2823" formatCode="General">
                  <c:v>0.51321476238624864</c:v>
                </c:pt>
                <c:pt idx="2824" formatCode="General">
                  <c:v>0.55064019607843129</c:v>
                </c:pt>
                <c:pt idx="2825" formatCode="General">
                  <c:v>0.50046527725148415</c:v>
                </c:pt>
                <c:pt idx="2826" formatCode="General">
                  <c:v>0.38973253588516743</c:v>
                </c:pt>
                <c:pt idx="2827" formatCode="General">
                  <c:v>0.57013709558823544</c:v>
                </c:pt>
                <c:pt idx="2828" formatCode="General">
                  <c:v>0.25681472540045769</c:v>
                </c:pt>
                <c:pt idx="2829" formatCode="General">
                  <c:v>0.26929738955823301</c:v>
                </c:pt>
                <c:pt idx="2830" formatCode="General">
                  <c:v>0.54304284630940347</c:v>
                </c:pt>
                <c:pt idx="2831" formatCode="General">
                  <c:v>0.28067664560681749</c:v>
                </c:pt>
                <c:pt idx="2832" formatCode="General">
                  <c:v>0.45393459928229685</c:v>
                </c:pt>
                <c:pt idx="2833" formatCode="General">
                  <c:v>0.33165033088235291</c:v>
                </c:pt>
                <c:pt idx="2834" formatCode="General">
                  <c:v>0.31276686274509791</c:v>
                </c:pt>
                <c:pt idx="2835" formatCode="General">
                  <c:v>0.28974136178861798</c:v>
                </c:pt>
                <c:pt idx="2836" formatCode="General">
                  <c:v>0.35150759803921566</c:v>
                </c:pt>
                <c:pt idx="2837" formatCode="General">
                  <c:v>0.41397549684358192</c:v>
                </c:pt>
                <c:pt idx="2838" formatCode="General">
                  <c:v>0.37955567095970089</c:v>
                </c:pt>
                <c:pt idx="2839" formatCode="General">
                  <c:v>0.4170206397016637</c:v>
                </c:pt>
                <c:pt idx="2840" formatCode="General">
                  <c:v>0.46268114056224896</c:v>
                </c:pt>
                <c:pt idx="2841" formatCode="General">
                  <c:v>0.23184857286288016</c:v>
                </c:pt>
                <c:pt idx="2842" formatCode="General">
                  <c:v>0.24002086345381529</c:v>
                </c:pt>
                <c:pt idx="2843" formatCode="General">
                  <c:v>0.29720499084249086</c:v>
                </c:pt>
                <c:pt idx="2844" formatCode="General">
                  <c:v>0.36959560439560424</c:v>
                </c:pt>
                <c:pt idx="2845" formatCode="General">
                  <c:v>0.42873571428571433</c:v>
                </c:pt>
                <c:pt idx="2846" formatCode="General">
                  <c:v>0.41642875583968536</c:v>
                </c:pt>
                <c:pt idx="2847" formatCode="General">
                  <c:v>0.65719817337461317</c:v>
                </c:pt>
                <c:pt idx="2848" formatCode="General">
                  <c:v>0.36781651509410129</c:v>
                </c:pt>
                <c:pt idx="2849" formatCode="General">
                  <c:v>0.41797751747731671</c:v>
                </c:pt>
                <c:pt idx="2850" formatCode="General">
                  <c:v>0.46230979802033167</c:v>
                </c:pt>
                <c:pt idx="2851" formatCode="General">
                  <c:v>0.49742512991339088</c:v>
                </c:pt>
                <c:pt idx="2852" formatCode="General">
                  <c:v>0.41448420876770908</c:v>
                </c:pt>
                <c:pt idx="2853" formatCode="General">
                  <c:v>0.39840412618214782</c:v>
                </c:pt>
                <c:pt idx="2854" formatCode="General">
                  <c:v>0.5048884281842817</c:v>
                </c:pt>
                <c:pt idx="2855" formatCode="General">
                  <c:v>0.61298592276895258</c:v>
                </c:pt>
                <c:pt idx="2856" formatCode="General">
                  <c:v>0.32781840020444675</c:v>
                </c:pt>
                <c:pt idx="2857" formatCode="General">
                  <c:v>0.26627745061265318</c:v>
                </c:pt>
                <c:pt idx="2858" formatCode="General">
                  <c:v>0.32296294117647062</c:v>
                </c:pt>
                <c:pt idx="2859" formatCode="General">
                  <c:v>0.40723543956043973</c:v>
                </c:pt>
                <c:pt idx="2860" formatCode="General">
                  <c:v>0.40097775985663081</c:v>
                </c:pt>
                <c:pt idx="2861" formatCode="General">
                  <c:v>0.39346757716647296</c:v>
                </c:pt>
                <c:pt idx="2862" formatCode="General">
                  <c:v>0.65016985370950886</c:v>
                </c:pt>
                <c:pt idx="2863" formatCode="General">
                  <c:v>0.5827230769230769</c:v>
                </c:pt>
                <c:pt idx="2864" formatCode="General">
                  <c:v>0.54044100477850954</c:v>
                </c:pt>
                <c:pt idx="2865" formatCode="General">
                  <c:v>0.49731313844086023</c:v>
                </c:pt>
                <c:pt idx="2866" formatCode="General">
                  <c:v>0.40816379227053134</c:v>
                </c:pt>
                <c:pt idx="2867" formatCode="General">
                  <c:v>0.43165193780278166</c:v>
                </c:pt>
                <c:pt idx="2868" formatCode="General">
                  <c:v>0.38398466709760826</c:v>
                </c:pt>
                <c:pt idx="2869" formatCode="General">
                  <c:v>0.31948186813186813</c:v>
                </c:pt>
                <c:pt idx="2870" formatCode="General">
                  <c:v>0.40466718954248371</c:v>
                </c:pt>
                <c:pt idx="2871" formatCode="General">
                  <c:v>0.4399465996451804</c:v>
                </c:pt>
                <c:pt idx="2872" formatCode="General">
                  <c:v>0.39879101740955675</c:v>
                </c:pt>
                <c:pt idx="2873" formatCode="General">
                  <c:v>0.44918897903989186</c:v>
                </c:pt>
                <c:pt idx="2874" formatCode="General">
                  <c:v>0.42456221437474029</c:v>
                </c:pt>
                <c:pt idx="2875" formatCode="General">
                  <c:v>0.43189719748559452</c:v>
                </c:pt>
                <c:pt idx="2876" formatCode="General">
                  <c:v>0.45141370796083446</c:v>
                </c:pt>
                <c:pt idx="2877" formatCode="General">
                  <c:v>0.47364750896057345</c:v>
                </c:pt>
                <c:pt idx="2878" formatCode="General">
                  <c:v>0.44009571680894899</c:v>
                </c:pt>
                <c:pt idx="2879" formatCode="General">
                  <c:v>0.59481340579710129</c:v>
                </c:pt>
                <c:pt idx="2880" formatCode="General">
                  <c:v>0.57006989247311823</c:v>
                </c:pt>
                <c:pt idx="2881" formatCode="General">
                  <c:v>0.47554983957219243</c:v>
                </c:pt>
                <c:pt idx="2882" formatCode="General">
                  <c:v>0.38346229974160195</c:v>
                </c:pt>
                <c:pt idx="2883" formatCode="General">
                  <c:v>0.65831767241379302</c:v>
                </c:pt>
                <c:pt idx="2884" formatCode="General">
                  <c:v>0.29618648233486944</c:v>
                </c:pt>
                <c:pt idx="2885" formatCode="General">
                  <c:v>0.30388587029569891</c:v>
                </c:pt>
                <c:pt idx="2886" formatCode="General">
                  <c:v>0.63741315604498605</c:v>
                </c:pt>
                <c:pt idx="2887" formatCode="General">
                  <c:v>0.33129085131735725</c:v>
                </c:pt>
                <c:pt idx="2888" formatCode="General">
                  <c:v>0.55354244962511712</c:v>
                </c:pt>
                <c:pt idx="2889" formatCode="General">
                  <c:v>0.38625831500488766</c:v>
                </c:pt>
                <c:pt idx="2890" formatCode="General">
                  <c:v>0.38249560439560437</c:v>
                </c:pt>
                <c:pt idx="2891" formatCode="General">
                  <c:v>0.39000345459138563</c:v>
                </c:pt>
                <c:pt idx="2892" formatCode="General">
                  <c:v>0.37452141533165623</c:v>
                </c:pt>
                <c:pt idx="2893" formatCode="General">
                  <c:v>0.46460284378159755</c:v>
                </c:pt>
                <c:pt idx="2894" formatCode="General">
                  <c:v>0.36783412698412687</c:v>
                </c:pt>
                <c:pt idx="2895" formatCode="General">
                  <c:v>0.43886721466587819</c:v>
                </c:pt>
                <c:pt idx="2896" formatCode="General">
                  <c:v>0.52006066849816845</c:v>
                </c:pt>
                <c:pt idx="2897" formatCode="General">
                  <c:v>0.25475888704318939</c:v>
                </c:pt>
                <c:pt idx="2898" formatCode="General">
                  <c:v>0.21342774879614762</c:v>
                </c:pt>
                <c:pt idx="2899" formatCode="General">
                  <c:v>0.25876274498697183</c:v>
                </c:pt>
                <c:pt idx="2900" formatCode="General">
                  <c:v>0.30373980750588564</c:v>
                </c:pt>
                <c:pt idx="2901" formatCode="General">
                  <c:v>0.28729991967871482</c:v>
                </c:pt>
                <c:pt idx="2902" formatCode="General">
                  <c:v>0.31103252022244687</c:v>
                </c:pt>
                <c:pt idx="2903" formatCode="General">
                  <c:v>0.59101465833017564</c:v>
                </c:pt>
                <c:pt idx="2904" formatCode="General">
                  <c:v>0.36814540846312077</c:v>
                </c:pt>
                <c:pt idx="2905" formatCode="General">
                  <c:v>0.37195772244691605</c:v>
                </c:pt>
                <c:pt idx="2906" formatCode="General">
                  <c:v>0.34242118226600987</c:v>
                </c:pt>
                <c:pt idx="2907" formatCode="General">
                  <c:v>0.39478849598930477</c:v>
                </c:pt>
                <c:pt idx="2908" formatCode="General">
                  <c:v>0.2968950677229748</c:v>
                </c:pt>
                <c:pt idx="2909" formatCode="General">
                  <c:v>0.35206944444444443</c:v>
                </c:pt>
                <c:pt idx="2910" formatCode="General">
                  <c:v>0.40493502109704649</c:v>
                </c:pt>
                <c:pt idx="2911" formatCode="General">
                  <c:v>0.43410517241379315</c:v>
                </c:pt>
                <c:pt idx="2912" formatCode="General">
                  <c:v>0.25660158088235302</c:v>
                </c:pt>
                <c:pt idx="2913" formatCode="General">
                  <c:v>0.23684834579976982</c:v>
                </c:pt>
                <c:pt idx="2914" formatCode="General">
                  <c:v>0.29016547516508756</c:v>
                </c:pt>
                <c:pt idx="2915" formatCode="General">
                  <c:v>0.30178553113553119</c:v>
                </c:pt>
                <c:pt idx="2916" formatCode="General">
                  <c:v>0.32836418831168829</c:v>
                </c:pt>
                <c:pt idx="2917" formatCode="General">
                  <c:v>0.35217603359173116</c:v>
                </c:pt>
                <c:pt idx="2918" formatCode="General">
                  <c:v>0.56642051487837985</c:v>
                </c:pt>
                <c:pt idx="2919" formatCode="General">
                  <c:v>0.45376199633699632</c:v>
                </c:pt>
                <c:pt idx="2920" formatCode="General">
                  <c:v>0.37528998135398739</c:v>
                </c:pt>
                <c:pt idx="2921" formatCode="General">
                  <c:v>0.37877041666666678</c:v>
                </c:pt>
                <c:pt idx="2922" formatCode="General">
                  <c:v>0.32705989010989012</c:v>
                </c:pt>
                <c:pt idx="2923" formatCode="General">
                  <c:v>0.32075405844155858</c:v>
                </c:pt>
                <c:pt idx="2924" formatCode="General">
                  <c:v>0.29180580590386618</c:v>
                </c:pt>
                <c:pt idx="2925" formatCode="General">
                  <c:v>0.26585614590273149</c:v>
                </c:pt>
                <c:pt idx="2926" formatCode="General">
                  <c:v>0.30084658536585368</c:v>
                </c:pt>
                <c:pt idx="2927" formatCode="General">
                  <c:v>0.31987090225563919</c:v>
                </c:pt>
                <c:pt idx="2928" formatCode="General">
                  <c:v>0.31462981927710842</c:v>
                </c:pt>
                <c:pt idx="2929" formatCode="General">
                  <c:v>0.32796331605491735</c:v>
                </c:pt>
                <c:pt idx="2930" formatCode="General">
                  <c:v>0.32634764178665865</c:v>
                </c:pt>
                <c:pt idx="2931" formatCode="General">
                  <c:v>0.30945404971932639</c:v>
                </c:pt>
                <c:pt idx="2932" formatCode="General">
                  <c:v>0.32751857201533408</c:v>
                </c:pt>
                <c:pt idx="2933" formatCode="General">
                  <c:v>0.36955054621848749</c:v>
                </c:pt>
                <c:pt idx="2934" formatCode="General">
                  <c:v>0.33117278481012652</c:v>
                </c:pt>
                <c:pt idx="2935" formatCode="General">
                  <c:v>0.45665834050487653</c:v>
                </c:pt>
                <c:pt idx="2936" formatCode="General">
                  <c:v>0.43325971941354913</c:v>
                </c:pt>
                <c:pt idx="2937" formatCode="General">
                  <c:v>0.35545782115171659</c:v>
                </c:pt>
                <c:pt idx="2938" formatCode="General">
                  <c:v>0.29547535919540224</c:v>
                </c:pt>
                <c:pt idx="2939" formatCode="General">
                  <c:v>0.54620454410233532</c:v>
                </c:pt>
                <c:pt idx="2940" formatCode="General">
                  <c:v>0.2160605368934827</c:v>
                </c:pt>
                <c:pt idx="2941" formatCode="General">
                  <c:v>0.24424991369390098</c:v>
                </c:pt>
                <c:pt idx="2942" formatCode="General">
                  <c:v>0.48092367469879516</c:v>
                </c:pt>
                <c:pt idx="2943" formatCode="General">
                  <c:v>0.26695015905147479</c:v>
                </c:pt>
                <c:pt idx="2944" formatCode="General">
                  <c:v>0.39414022624434397</c:v>
                </c:pt>
                <c:pt idx="2945" formatCode="General">
                  <c:v>0.30675048359966361</c:v>
                </c:pt>
                <c:pt idx="2946" formatCode="General">
                  <c:v>0.33377523927138009</c:v>
                </c:pt>
                <c:pt idx="2947" formatCode="General">
                  <c:v>0.32114198412698408</c:v>
                </c:pt>
                <c:pt idx="2948" formatCode="General">
                  <c:v>0.30091536251105222</c:v>
                </c:pt>
                <c:pt idx="2949" formatCode="General">
                  <c:v>0.32797365009355794</c:v>
                </c:pt>
                <c:pt idx="2950" formatCode="General">
                  <c:v>0.30569782049546496</c:v>
                </c:pt>
                <c:pt idx="2951" formatCode="General">
                  <c:v>0.33404645760743312</c:v>
                </c:pt>
                <c:pt idx="2952" formatCode="General">
                  <c:v>0.37986957096679391</c:v>
                </c:pt>
                <c:pt idx="2953" formatCode="General">
                  <c:v>0.22116944607699085</c:v>
                </c:pt>
                <c:pt idx="2954" formatCode="General">
                  <c:v>0.23579765406162462</c:v>
                </c:pt>
                <c:pt idx="2955" formatCode="General">
                  <c:v>0.32096545566502466</c:v>
                </c:pt>
                <c:pt idx="2956" formatCode="General">
                  <c:v>0.2825628205128205</c:v>
                </c:pt>
                <c:pt idx="2957" formatCode="General">
                  <c:v>0.27672973484848484</c:v>
                </c:pt>
                <c:pt idx="2958" formatCode="General">
                  <c:v>0.30490000000000006</c:v>
                </c:pt>
                <c:pt idx="2959" formatCode="General">
                  <c:v>0.31272042253521115</c:v>
                </c:pt>
                <c:pt idx="2960" formatCode="General">
                  <c:v>0.29881585097001756</c:v>
                </c:pt>
                <c:pt idx="2961" formatCode="General">
                  <c:v>0.32227636319376818</c:v>
                </c:pt>
                <c:pt idx="2962" formatCode="General">
                  <c:v>0.32299069277108439</c:v>
                </c:pt>
                <c:pt idx="2963" formatCode="General">
                  <c:v>0.36126997029212748</c:v>
                </c:pt>
                <c:pt idx="2964" formatCode="General">
                  <c:v>0.33329228169014086</c:v>
                </c:pt>
                <c:pt idx="2965" formatCode="General">
                  <c:v>0.35050943547213731</c:v>
                </c:pt>
                <c:pt idx="2966" formatCode="General">
                  <c:v>0.37615822784810116</c:v>
                </c:pt>
                <c:pt idx="2967" formatCode="General">
                  <c:v>0.37130992051810424</c:v>
                </c:pt>
                <c:pt idx="2968" formatCode="General">
                  <c:v>0.23714163238319125</c:v>
                </c:pt>
                <c:pt idx="2969" formatCode="General">
                  <c:v>0.32549549884932999</c:v>
                </c:pt>
                <c:pt idx="2970" formatCode="General">
                  <c:v>0.2901637931034482</c:v>
                </c:pt>
                <c:pt idx="2971" formatCode="General">
                  <c:v>0.2895343292682927</c:v>
                </c:pt>
                <c:pt idx="2972" formatCode="General">
                  <c:v>0.29112061312248583</c:v>
                </c:pt>
                <c:pt idx="2973" formatCode="General">
                  <c:v>0.27990746753246754</c:v>
                </c:pt>
                <c:pt idx="2974" formatCode="General">
                  <c:v>0.29669707278481017</c:v>
                </c:pt>
                <c:pt idx="2975" formatCode="General">
                  <c:v>0.28516075949367087</c:v>
                </c:pt>
                <c:pt idx="2976" formatCode="General">
                  <c:v>0.31123630878069075</c:v>
                </c:pt>
                <c:pt idx="2977" formatCode="General">
                  <c:v>0.3142669703103913</c:v>
                </c:pt>
                <c:pt idx="2978" formatCode="General">
                  <c:v>0.29158527352653851</c:v>
                </c:pt>
                <c:pt idx="2979" formatCode="General">
                  <c:v>0.29212058823529419</c:v>
                </c:pt>
                <c:pt idx="2980" formatCode="General">
                  <c:v>0.33702898026315786</c:v>
                </c:pt>
                <c:pt idx="2981" formatCode="General">
                  <c:v>0.33170959935897437</c:v>
                </c:pt>
                <c:pt idx="2982" formatCode="General">
                  <c:v>0.24032995780590716</c:v>
                </c:pt>
                <c:pt idx="2983" formatCode="General">
                  <c:v>0.30864957831325301</c:v>
                </c:pt>
                <c:pt idx="2984" formatCode="General">
                  <c:v>0.2787181726907631</c:v>
                </c:pt>
                <c:pt idx="2985" formatCode="General">
                  <c:v>0.27904799940502756</c:v>
                </c:pt>
                <c:pt idx="2986" formatCode="General">
                  <c:v>0.25948883614627283</c:v>
                </c:pt>
                <c:pt idx="2987" formatCode="General">
                  <c:v>0.28339069816943385</c:v>
                </c:pt>
                <c:pt idx="2988" formatCode="General">
                  <c:v>0.28307497501665557</c:v>
                </c:pt>
                <c:pt idx="2989" formatCode="General">
                  <c:v>0.31195296585222254</c:v>
                </c:pt>
                <c:pt idx="2990" formatCode="General">
                  <c:v>0.28826661976235157</c:v>
                </c:pt>
                <c:pt idx="2991" formatCode="General">
                  <c:v>0.31328346511305316</c:v>
                </c:pt>
                <c:pt idx="2992" formatCode="General">
                  <c:v>0.28981711770696927</c:v>
                </c:pt>
                <c:pt idx="2993" formatCode="General">
                  <c:v>0.28178211244979923</c:v>
                </c:pt>
                <c:pt idx="2994" formatCode="General">
                  <c:v>0.27790127962899347</c:v>
                </c:pt>
                <c:pt idx="2995" formatCode="General">
                  <c:v>0.32007032288698967</c:v>
                </c:pt>
                <c:pt idx="2996" formatCode="General">
                  <c:v>0.2698060314428446</c:v>
                </c:pt>
                <c:pt idx="2997" formatCode="General">
                  <c:v>0.32060121234939754</c:v>
                </c:pt>
                <c:pt idx="2998" formatCode="General">
                  <c:v>0.30419099155241658</c:v>
                </c:pt>
                <c:pt idx="2999" formatCode="General">
                  <c:v>0.28861265060240965</c:v>
                </c:pt>
                <c:pt idx="3000" formatCode="General">
                  <c:v>0.28922985739750451</c:v>
                </c:pt>
                <c:pt idx="3001" formatCode="General">
                  <c:v>0.29200559800176318</c:v>
                </c:pt>
                <c:pt idx="3002" formatCode="General">
                  <c:v>0.30013021950816965</c:v>
                </c:pt>
                <c:pt idx="3003" formatCode="General">
                  <c:v>0.30463111064949455</c:v>
                </c:pt>
                <c:pt idx="3004" formatCode="General">
                  <c:v>0.28691110176619006</c:v>
                </c:pt>
                <c:pt idx="3005" formatCode="General">
                  <c:v>0.30883783783783791</c:v>
                </c:pt>
                <c:pt idx="3006" formatCode="General">
                  <c:v>0.32097819852941173</c:v>
                </c:pt>
                <c:pt idx="3007" formatCode="General">
                  <c:v>0.27898103448275857</c:v>
                </c:pt>
                <c:pt idx="3008" formatCode="General">
                  <c:v>0.28834026143790847</c:v>
                </c:pt>
                <c:pt idx="3009" formatCode="General">
                  <c:v>0.29163795180722885</c:v>
                </c:pt>
                <c:pt idx="3010" formatCode="General">
                  <c:v>0.26082582978173829</c:v>
                </c:pt>
                <c:pt idx="3011" formatCode="General">
                  <c:v>0.36651673124112105</c:v>
                </c:pt>
                <c:pt idx="3012" formatCode="General">
                  <c:v>0.30345166028097059</c:v>
                </c:pt>
                <c:pt idx="3013" formatCode="General">
                  <c:v>0.32160257867132869</c:v>
                </c:pt>
                <c:pt idx="3014" formatCode="General">
                  <c:v>0.32261634769724662</c:v>
                </c:pt>
                <c:pt idx="3015" formatCode="General">
                  <c:v>0.34160784989858012</c:v>
                </c:pt>
                <c:pt idx="3016" formatCode="General">
                  <c:v>0.32729738706228273</c:v>
                </c:pt>
                <c:pt idx="3017" formatCode="General">
                  <c:v>0.34261975308641968</c:v>
                </c:pt>
                <c:pt idx="3018" formatCode="General">
                  <c:v>0.36945626099905227</c:v>
                </c:pt>
                <c:pt idx="3019" formatCode="General">
                  <c:v>0.4038493421963717</c:v>
                </c:pt>
                <c:pt idx="3020" formatCode="General">
                  <c:v>0.34886548495415204</c:v>
                </c:pt>
                <c:pt idx="3021" formatCode="General">
                  <c:v>0.37207784313725495</c:v>
                </c:pt>
                <c:pt idx="3022" formatCode="General">
                  <c:v>0.41316307430516164</c:v>
                </c:pt>
                <c:pt idx="3023" formatCode="General">
                  <c:v>0.42263507441530812</c:v>
                </c:pt>
                <c:pt idx="3024" formatCode="General">
                  <c:v>0.25028376605814734</c:v>
                </c:pt>
                <c:pt idx="3025" formatCode="General">
                  <c:v>0.36480503267973852</c:v>
                </c:pt>
                <c:pt idx="3026" formatCode="General">
                  <c:v>0.31632592391304343</c:v>
                </c:pt>
                <c:pt idx="3027" formatCode="General">
                  <c:v>0.31244277864992154</c:v>
                </c:pt>
                <c:pt idx="3028" formatCode="General">
                  <c:v>0.3189937469467512</c:v>
                </c:pt>
                <c:pt idx="3029" formatCode="General">
                  <c:v>0.30310776580459764</c:v>
                </c:pt>
                <c:pt idx="3030" formatCode="General">
                  <c:v>0.32687139023766931</c:v>
                </c:pt>
                <c:pt idx="3031" formatCode="General">
                  <c:v>0.31605972222222223</c:v>
                </c:pt>
                <c:pt idx="3032" formatCode="General">
                  <c:v>0.33979564393939388</c:v>
                </c:pt>
                <c:pt idx="3033" formatCode="General">
                  <c:v>0.36201160738714089</c:v>
                </c:pt>
                <c:pt idx="3034" formatCode="General">
                  <c:v>0.32004541482238102</c:v>
                </c:pt>
                <c:pt idx="3035" formatCode="General">
                  <c:v>0.33971780154325171</c:v>
                </c:pt>
                <c:pt idx="3036" formatCode="General">
                  <c:v>0.38633939185814181</c:v>
                </c:pt>
                <c:pt idx="3037" formatCode="General">
                  <c:v>0.38298442218350759</c:v>
                </c:pt>
                <c:pt idx="3038" formatCode="General">
                  <c:v>0.26857447377213495</c:v>
                </c:pt>
                <c:pt idx="3039" formatCode="General">
                  <c:v>0.34998543209876543</c:v>
                </c:pt>
                <c:pt idx="3040" formatCode="General">
                  <c:v>0.32414409588159593</c:v>
                </c:pt>
                <c:pt idx="3041" formatCode="General">
                  <c:v>0.30708100106923286</c:v>
                </c:pt>
                <c:pt idx="3042" formatCode="General">
                  <c:v>0.30055512612387614</c:v>
                </c:pt>
                <c:pt idx="3043" formatCode="General">
                  <c:v>0.33247649999999995</c:v>
                </c:pt>
                <c:pt idx="3044" formatCode="General">
                  <c:v>0.32852235076670311</c:v>
                </c:pt>
                <c:pt idx="3045" formatCode="General">
                  <c:v>0.35653763117283954</c:v>
                </c:pt>
                <c:pt idx="3046" formatCode="General">
                  <c:v>0.33093422965116276</c:v>
                </c:pt>
                <c:pt idx="3047" formatCode="General">
                  <c:v>0.40868377192982436</c:v>
                </c:pt>
                <c:pt idx="3048" formatCode="General">
                  <c:v>0.32689875983061112</c:v>
                </c:pt>
                <c:pt idx="3049" formatCode="General">
                  <c:v>0.3454204528718704</c:v>
                </c:pt>
                <c:pt idx="3050" formatCode="General">
                  <c:v>0.33036387195121958</c:v>
                </c:pt>
                <c:pt idx="3051" formatCode="General">
                  <c:v>0.41012903578684157</c:v>
                </c:pt>
                <c:pt idx="3052" formatCode="General">
                  <c:v>0.30894561206386756</c:v>
                </c:pt>
                <c:pt idx="3053" formatCode="General">
                  <c:v>0.3785761875086554</c:v>
                </c:pt>
                <c:pt idx="3054" formatCode="General">
                  <c:v>0.3536872045142595</c:v>
                </c:pt>
                <c:pt idx="3055" formatCode="General">
                  <c:v>0.32331914131169703</c:v>
                </c:pt>
                <c:pt idx="3056" formatCode="General">
                  <c:v>0.32936215538847119</c:v>
                </c:pt>
                <c:pt idx="3057" formatCode="General">
                  <c:v>0.33141526114335107</c:v>
                </c:pt>
                <c:pt idx="3058" formatCode="General">
                  <c:v>0.3385887158389656</c:v>
                </c:pt>
                <c:pt idx="3059" formatCode="General">
                  <c:v>0.33498170731707311</c:v>
                </c:pt>
                <c:pt idx="3060" formatCode="General">
                  <c:v>0.33400460082086592</c:v>
                </c:pt>
                <c:pt idx="3061" formatCode="General">
                  <c:v>0.34615412698412695</c:v>
                </c:pt>
                <c:pt idx="3062" formatCode="General">
                  <c:v>0.38895814669984596</c:v>
                </c:pt>
                <c:pt idx="3063" formatCode="General">
                  <c:v>0.30518039072039072</c:v>
                </c:pt>
                <c:pt idx="3064" formatCode="General">
                  <c:v>0.34259086378737552</c:v>
                </c:pt>
                <c:pt idx="3065" formatCode="General">
                  <c:v>0.36154716374269014</c:v>
                </c:pt>
                <c:pt idx="3066" formatCode="General">
                  <c:v>0.26113452380952384</c:v>
                </c:pt>
                <c:pt idx="3067" formatCode="General">
                  <c:v>0.42566725683220685</c:v>
                </c:pt>
                <c:pt idx="3068" formatCode="General">
                  <c:v>0.31567741318214027</c:v>
                </c:pt>
                <c:pt idx="3069" formatCode="General">
                  <c:v>0.33665331564986745</c:v>
                </c:pt>
                <c:pt idx="3070" formatCode="General">
                  <c:v>0.34959686411149826</c:v>
                </c:pt>
                <c:pt idx="3071" formatCode="General">
                  <c:v>0.35980575635876844</c:v>
                </c:pt>
                <c:pt idx="3072" formatCode="General">
                  <c:v>0.36304877314134587</c:v>
                </c:pt>
                <c:pt idx="3073" formatCode="General">
                  <c:v>0.36808294427091898</c:v>
                </c:pt>
                <c:pt idx="3074" formatCode="General">
                  <c:v>0.41455145707950591</c:v>
                </c:pt>
                <c:pt idx="3075" formatCode="General">
                  <c:v>0.44181844135802467</c:v>
                </c:pt>
                <c:pt idx="3076" formatCode="General">
                  <c:v>0.38896002381619488</c:v>
                </c:pt>
                <c:pt idx="3077" formatCode="General">
                  <c:v>0.40718337654415115</c:v>
                </c:pt>
                <c:pt idx="3078" formatCode="General">
                  <c:v>0.47189252044252039</c:v>
                </c:pt>
                <c:pt idx="3079" formatCode="General">
                  <c:v>0.50921032912136355</c:v>
                </c:pt>
                <c:pt idx="3080" formatCode="General">
                  <c:v>0.25141362426449981</c:v>
                </c:pt>
                <c:pt idx="3081" formatCode="General">
                  <c:v>0.42286176190476205</c:v>
                </c:pt>
                <c:pt idx="3082" formatCode="General">
                  <c:v>0.33505737198795171</c:v>
                </c:pt>
                <c:pt idx="3083" formatCode="General">
                  <c:v>0.33353792427315754</c:v>
                </c:pt>
                <c:pt idx="3084" formatCode="General">
                  <c:v>0.32601210478181347</c:v>
                </c:pt>
                <c:pt idx="3085" formatCode="General">
                  <c:v>0.32020963855421686</c:v>
                </c:pt>
                <c:pt idx="3086" formatCode="General">
                  <c:v>0.34476901488306161</c:v>
                </c:pt>
                <c:pt idx="3087" formatCode="General">
                  <c:v>0.35054850399419024</c:v>
                </c:pt>
                <c:pt idx="3088" formatCode="General">
                  <c:v>0.38612497740963853</c:v>
                </c:pt>
                <c:pt idx="3089" formatCode="General">
                  <c:v>0.43807467109818587</c:v>
                </c:pt>
                <c:pt idx="3090" formatCode="General">
                  <c:v>0.36033828886976493</c:v>
                </c:pt>
                <c:pt idx="3091" formatCode="General">
                  <c:v>0.38854116465863459</c:v>
                </c:pt>
                <c:pt idx="3092" formatCode="General">
                  <c:v>0.44807478345184221</c:v>
                </c:pt>
                <c:pt idx="3093" formatCode="General">
                  <c:v>0.46416964135612193</c:v>
                </c:pt>
                <c:pt idx="3094" formatCode="General">
                  <c:v>0.26623875496313099</c:v>
                </c:pt>
                <c:pt idx="3095" formatCode="General">
                  <c:v>0.42627903320599458</c:v>
                </c:pt>
                <c:pt idx="3096" formatCode="General">
                  <c:v>0.34002733617396413</c:v>
                </c:pt>
                <c:pt idx="3097" formatCode="General">
                  <c:v>0.34399312500000001</c:v>
                </c:pt>
                <c:pt idx="3098" formatCode="General">
                  <c:v>0.28894346825504258</c:v>
                </c:pt>
                <c:pt idx="3099" formatCode="General">
                  <c:v>0.35922142857142852</c:v>
                </c:pt>
                <c:pt idx="3100" formatCode="General">
                  <c:v>0.35231585271317828</c:v>
                </c:pt>
                <c:pt idx="3101" formatCode="General">
                  <c:v>0.41430755681818165</c:v>
                </c:pt>
                <c:pt idx="3102" formatCode="General">
                  <c:v>0.37089506172839515</c:v>
                </c:pt>
                <c:pt idx="3103" formatCode="General">
                  <c:v>0.48108740315638465</c:v>
                </c:pt>
                <c:pt idx="3104" formatCode="General">
                  <c:v>0.34766073557387434</c:v>
                </c:pt>
                <c:pt idx="3105" formatCode="General">
                  <c:v>0.34396835372636259</c:v>
                </c:pt>
                <c:pt idx="3106" formatCode="General">
                  <c:v>0.3798832210998877</c:v>
                </c:pt>
                <c:pt idx="3107" formatCode="General">
                  <c:v>0.49821782505285422</c:v>
                </c:pt>
                <c:pt idx="3108" formatCode="General">
                  <c:v>0.31368102111734825</c:v>
                </c:pt>
                <c:pt idx="3109" formatCode="General">
                  <c:v>0.46508542986425344</c:v>
                </c:pt>
                <c:pt idx="3110" formatCode="General">
                  <c:v>0.39816811409110259</c:v>
                </c:pt>
                <c:pt idx="3111" formatCode="General">
                  <c:v>0.33762773338940288</c:v>
                </c:pt>
                <c:pt idx="3112" formatCode="General">
                  <c:v>0.35397496649292631</c:v>
                </c:pt>
                <c:pt idx="3113" formatCode="General">
                  <c:v>0.36220162940507766</c:v>
                </c:pt>
                <c:pt idx="3114" formatCode="General">
                  <c:v>0.35329107142857141</c:v>
                </c:pt>
                <c:pt idx="3115" formatCode="General">
                  <c:v>0.36069117647058824</c:v>
                </c:pt>
                <c:pt idx="3116" formatCode="General">
                  <c:v>0.37868176993689051</c:v>
                </c:pt>
                <c:pt idx="3117" formatCode="General">
                  <c:v>0.40931360229276892</c:v>
                </c:pt>
                <c:pt idx="3118" formatCode="General">
                  <c:v>0.43054812769010053</c:v>
                </c:pt>
                <c:pt idx="3119" formatCode="General">
                  <c:v>0.30221686046511625</c:v>
                </c:pt>
                <c:pt idx="3120" formatCode="General">
                  <c:v>0.41096518087855294</c:v>
                </c:pt>
                <c:pt idx="3121" formatCode="General">
                  <c:v>0.44447163690476182</c:v>
                </c:pt>
                <c:pt idx="3122" formatCode="General">
                  <c:v>0.26417359092520387</c:v>
                </c:pt>
                <c:pt idx="3123" formatCode="General">
                  <c:v>0.48846321839080459</c:v>
                </c:pt>
                <c:pt idx="3124" formatCode="General">
                  <c:v>0.32525242894056849</c:v>
                </c:pt>
                <c:pt idx="3125" formatCode="General">
                  <c:v>0.35754035683417695</c:v>
                </c:pt>
                <c:pt idx="3126" formatCode="General">
                  <c:v>0.41201386303191501</c:v>
                </c:pt>
                <c:pt idx="3127" formatCode="General">
                  <c:v>0.43482657706093192</c:v>
                </c:pt>
                <c:pt idx="3128" formatCode="General">
                  <c:v>0.43904175824175817</c:v>
                </c:pt>
                <c:pt idx="3129" formatCode="General">
                  <c:v>0.4367952648675662</c:v>
                </c:pt>
                <c:pt idx="3130" formatCode="General">
                  <c:v>0.46370101010101017</c:v>
                </c:pt>
                <c:pt idx="3131" formatCode="General">
                  <c:v>0.4758555446708464</c:v>
                </c:pt>
                <c:pt idx="3132" formatCode="General">
                  <c:v>0.41969660919540219</c:v>
                </c:pt>
                <c:pt idx="3133" formatCode="General">
                  <c:v>0.3819896518375242</c:v>
                </c:pt>
                <c:pt idx="3134" formatCode="General">
                  <c:v>0.53926249536522064</c:v>
                </c:pt>
                <c:pt idx="3135" formatCode="General">
                  <c:v>0.54792448028673846</c:v>
                </c:pt>
                <c:pt idx="3136" formatCode="General">
                  <c:v>0.25509505494505491</c:v>
                </c:pt>
                <c:pt idx="3137" formatCode="General">
                  <c:v>0.4798850164203613</c:v>
                </c:pt>
                <c:pt idx="3138" formatCode="General">
                  <c:v>0.34956679728317663</c:v>
                </c:pt>
                <c:pt idx="3139" formatCode="General">
                  <c:v>0.36325232974910399</c:v>
                </c:pt>
                <c:pt idx="3140" formatCode="General">
                  <c:v>0.37607296401515156</c:v>
                </c:pt>
                <c:pt idx="3141" formatCode="General">
                  <c:v>0.38754885057471256</c:v>
                </c:pt>
                <c:pt idx="3142" formatCode="General">
                  <c:v>0.41210613350958369</c:v>
                </c:pt>
                <c:pt idx="3143" formatCode="General">
                  <c:v>0.43610199071812417</c:v>
                </c:pt>
                <c:pt idx="3144" formatCode="General">
                  <c:v>0.44372111415882964</c:v>
                </c:pt>
                <c:pt idx="3145" formatCode="General">
                  <c:v>0.54140484627731822</c:v>
                </c:pt>
                <c:pt idx="3146" formatCode="General">
                  <c:v>0.38442967032967035</c:v>
                </c:pt>
                <c:pt idx="3147" formatCode="General">
                  <c:v>0.42523156146179386</c:v>
                </c:pt>
                <c:pt idx="3148" formatCode="General">
                  <c:v>0.52643131868131876</c:v>
                </c:pt>
                <c:pt idx="3149" formatCode="General">
                  <c:v>0.56430785440613018</c:v>
                </c:pt>
                <c:pt idx="3150" formatCode="General">
                  <c:v>0.26810552832895052</c:v>
                </c:pt>
                <c:pt idx="3151" formatCode="General">
                  <c:v>0.55859827586206889</c:v>
                </c:pt>
                <c:pt idx="3152" formatCode="General">
                  <c:v>0.34995560770751</c:v>
                </c:pt>
                <c:pt idx="3153" formatCode="General">
                  <c:v>0.42190985221674882</c:v>
                </c:pt>
                <c:pt idx="3154" formatCode="General">
                  <c:v>0.34798437500000001</c:v>
                </c:pt>
                <c:pt idx="3155" formatCode="General">
                  <c:v>0.37866198768197079</c:v>
                </c:pt>
                <c:pt idx="3156" formatCode="General">
                  <c:v>0.42781428660669651</c:v>
                </c:pt>
                <c:pt idx="3157" formatCode="General">
                  <c:v>0.50080682333539461</c:v>
                </c:pt>
                <c:pt idx="3158" formatCode="General">
                  <c:v>0.45163329749103942</c:v>
                </c:pt>
                <c:pt idx="3159" formatCode="General">
                  <c:v>0.57906892618251304</c:v>
                </c:pt>
                <c:pt idx="3160" formatCode="General">
                  <c:v>0.37218518878718537</c:v>
                </c:pt>
                <c:pt idx="3161" formatCode="General">
                  <c:v>0.36827835249042129</c:v>
                </c:pt>
                <c:pt idx="3162" formatCode="General">
                  <c:v>0.47145837081459263</c:v>
                </c:pt>
                <c:pt idx="3163" formatCode="General">
                  <c:v>0.67040524904214538</c:v>
                </c:pt>
                <c:pt idx="3164" formatCode="General">
                  <c:v>0.30569646464646466</c:v>
                </c:pt>
                <c:pt idx="3165" formatCode="General">
                  <c:v>0.61897267676767664</c:v>
                </c:pt>
                <c:pt idx="3166" formatCode="General">
                  <c:v>0.437610671368861</c:v>
                </c:pt>
                <c:pt idx="3167" formatCode="General">
                  <c:v>0.38571574942791759</c:v>
                </c:pt>
                <c:pt idx="3168" formatCode="General">
                  <c:v>0.41376514948683618</c:v>
                </c:pt>
                <c:pt idx="3169" formatCode="General">
                  <c:v>0.44565219780219789</c:v>
                </c:pt>
                <c:pt idx="3170" formatCode="General">
                  <c:v>0.39793732385261804</c:v>
                </c:pt>
                <c:pt idx="3171" formatCode="General">
                  <c:v>0.45438240911557232</c:v>
                </c:pt>
                <c:pt idx="3172" formatCode="General">
                  <c:v>0.4305098901098901</c:v>
                </c:pt>
                <c:pt idx="3173" formatCode="General">
                  <c:v>0.48547941836734698</c:v>
                </c:pt>
                <c:pt idx="3174" formatCode="General">
                  <c:v>0.46985092756644081</c:v>
                </c:pt>
                <c:pt idx="3175" formatCode="General">
                  <c:v>0.30306701546391751</c:v>
                </c:pt>
                <c:pt idx="3176" formatCode="General">
                  <c:v>0.53221995308062731</c:v>
                </c:pt>
                <c:pt idx="3177" formatCode="General">
                  <c:v>0.61542854316359463</c:v>
                </c:pt>
                <c:pt idx="3178" formatCode="General">
                  <c:v>0.25549942100909839</c:v>
                </c:pt>
                <c:pt idx="3179" formatCode="General">
                  <c:v>0.41735782674772043</c:v>
                </c:pt>
                <c:pt idx="3180" formatCode="General">
                  <c:v>0.29701250000000001</c:v>
                </c:pt>
                <c:pt idx="3181" formatCode="General">
                  <c:v>0.35447209302325577</c:v>
                </c:pt>
                <c:pt idx="3182" formatCode="General">
                  <c:v>0.38729354166666663</c:v>
                </c:pt>
                <c:pt idx="3183" formatCode="General">
                  <c:v>0.43692250430292601</c:v>
                </c:pt>
                <c:pt idx="3184" formatCode="General">
                  <c:v>0.43114945054945047</c:v>
                </c:pt>
                <c:pt idx="3185" formatCode="General">
                  <c:v>0.42804762112614592</c:v>
                </c:pt>
                <c:pt idx="3186" formatCode="General">
                  <c:v>0.39131744186046502</c:v>
                </c:pt>
                <c:pt idx="3187" formatCode="General">
                  <c:v>0.37027887753545818</c:v>
                </c:pt>
                <c:pt idx="3188" formatCode="General">
                  <c:v>0.32519524239686837</c:v>
                </c:pt>
                <c:pt idx="3189" formatCode="General">
                  <c:v>0.30855411764705881</c:v>
                </c:pt>
                <c:pt idx="3190" formatCode="General">
                  <c:v>0.44389805273833671</c:v>
                </c:pt>
                <c:pt idx="3191" formatCode="General">
                  <c:v>0.41663697318007659</c:v>
                </c:pt>
                <c:pt idx="3192" formatCode="General">
                  <c:v>0.23866401160196341</c:v>
                </c:pt>
                <c:pt idx="3193" formatCode="General">
                  <c:v>0.44652747580044683</c:v>
                </c:pt>
                <c:pt idx="3194" formatCode="General">
                  <c:v>0.32620267676767689</c:v>
                </c:pt>
                <c:pt idx="3195" formatCode="General">
                  <c:v>0.30824956395348835</c:v>
                </c:pt>
                <c:pt idx="3196" formatCode="General">
                  <c:v>0.34930917381244053</c:v>
                </c:pt>
                <c:pt idx="3197" formatCode="General">
                  <c:v>0.39999204788657045</c:v>
                </c:pt>
                <c:pt idx="3198" formatCode="General">
                  <c:v>0.38860820825515952</c:v>
                </c:pt>
                <c:pt idx="3199" formatCode="General">
                  <c:v>0.41512129958960331</c:v>
                </c:pt>
                <c:pt idx="3200" formatCode="General">
                  <c:v>0.43166025119617235</c:v>
                </c:pt>
                <c:pt idx="3201" formatCode="General">
                  <c:v>0.44487266773589962</c:v>
                </c:pt>
                <c:pt idx="3202" formatCode="General">
                  <c:v>0.31039603758169942</c:v>
                </c:pt>
                <c:pt idx="3203" formatCode="General">
                  <c:v>0.35014700994097547</c:v>
                </c:pt>
                <c:pt idx="3204" formatCode="General">
                  <c:v>0.42164440174804096</c:v>
                </c:pt>
                <c:pt idx="3205" formatCode="General">
                  <c:v>0.46477189107059386</c:v>
                </c:pt>
                <c:pt idx="3206" formatCode="General">
                  <c:v>0.25592979534510435</c:v>
                </c:pt>
                <c:pt idx="3207" formatCode="General">
                  <c:v>0.43648273195876286</c:v>
                </c:pt>
                <c:pt idx="3208" formatCode="General">
                  <c:v>0.30591158536585367</c:v>
                </c:pt>
                <c:pt idx="3209" formatCode="General">
                  <c:v>0.42676654720146401</c:v>
                </c:pt>
                <c:pt idx="3210" formatCode="General">
                  <c:v>0.36189233643434499</c:v>
                </c:pt>
                <c:pt idx="3211" formatCode="General">
                  <c:v>0.33243422732362826</c:v>
                </c:pt>
                <c:pt idx="3212" formatCode="General">
                  <c:v>0.45110708552022238</c:v>
                </c:pt>
                <c:pt idx="3213" formatCode="General">
                  <c:v>0.44629432723863099</c:v>
                </c:pt>
                <c:pt idx="3214" formatCode="General">
                  <c:v>0.42136099588226317</c:v>
                </c:pt>
                <c:pt idx="3215" formatCode="General">
                  <c:v>0.51604787294384558</c:v>
                </c:pt>
                <c:pt idx="3216" formatCode="General">
                  <c:v>0.29488209876543203</c:v>
                </c:pt>
                <c:pt idx="3217" formatCode="General">
                  <c:v>0.31044677997705106</c:v>
                </c:pt>
                <c:pt idx="3218" formatCode="General">
                  <c:v>0.39857582278481013</c:v>
                </c:pt>
                <c:pt idx="3219" formatCode="General">
                  <c:v>0.57677999999999996</c:v>
                </c:pt>
                <c:pt idx="3220" formatCode="General">
                  <c:v>0.28567168674698795</c:v>
                </c:pt>
                <c:pt idx="3221" formatCode="General">
                  <c:v>0.53487836740219308</c:v>
                </c:pt>
                <c:pt idx="3222" formatCode="General">
                  <c:v>0.3935816091954023</c:v>
                </c:pt>
                <c:pt idx="3223" formatCode="General">
                  <c:v>0.35950822927072934</c:v>
                </c:pt>
                <c:pt idx="3224" formatCode="General">
                  <c:v>0.40684685571554513</c:v>
                </c:pt>
                <c:pt idx="3225" formatCode="General">
                  <c:v>0.47488014399393708</c:v>
                </c:pt>
                <c:pt idx="3226" formatCode="General">
                  <c:v>0.36723121131741809</c:v>
                </c:pt>
                <c:pt idx="3227" formatCode="General">
                  <c:v>0.46612620150933415</c:v>
                </c:pt>
                <c:pt idx="3228" formatCode="General">
                  <c:v>0.39645799018055111</c:v>
                </c:pt>
                <c:pt idx="3229" formatCode="General">
                  <c:v>0.41153850574712653</c:v>
                </c:pt>
                <c:pt idx="3230" formatCode="General">
                  <c:v>0.40781256157635487</c:v>
                </c:pt>
                <c:pt idx="3231" formatCode="General">
                  <c:v>0.28000529208069858</c:v>
                </c:pt>
                <c:pt idx="3232" formatCode="General">
                  <c:v>0.44446800232288047</c:v>
                </c:pt>
                <c:pt idx="3233" formatCode="General">
                  <c:v>0.52824910817031068</c:v>
                </c:pt>
                <c:pt idx="3234" formatCode="General">
                  <c:v>0.19198180180180183</c:v>
                </c:pt>
                <c:pt idx="3235" formatCode="General">
                  <c:v>0.17605841731562066</c:v>
                </c:pt>
                <c:pt idx="3236" formatCode="General">
                  <c:v>0.16903147971567273</c:v>
                </c:pt>
                <c:pt idx="3237" formatCode="General">
                  <c:v>0.19231926587301584</c:v>
                </c:pt>
                <c:pt idx="3238" formatCode="General">
                  <c:v>0.18895000000000001</c:v>
                </c:pt>
                <c:pt idx="3239" formatCode="General">
                  <c:v>0.15970575128700132</c:v>
                </c:pt>
                <c:pt idx="3240" formatCode="General">
                  <c:v>0.17876581662307472</c:v>
                </c:pt>
                <c:pt idx="3241" formatCode="General">
                  <c:v>0.17818887147335424</c:v>
                </c:pt>
                <c:pt idx="3242" formatCode="General">
                  <c:v>0.17996587972368958</c:v>
                </c:pt>
                <c:pt idx="3243" formatCode="General">
                  <c:v>0.18870159759569757</c:v>
                </c:pt>
                <c:pt idx="3244" formatCode="General">
                  <c:v>0.17737978492363743</c:v>
                </c:pt>
                <c:pt idx="3245" formatCode="General">
                  <c:v>0.17367812888198758</c:v>
                </c:pt>
                <c:pt idx="3246" formatCode="General">
                  <c:v>0.19443547585778606</c:v>
                </c:pt>
                <c:pt idx="3247" formatCode="General">
                  <c:v>0.18851788934426233</c:v>
                </c:pt>
                <c:pt idx="3248" formatCode="General">
                  <c:v>0.18338017841971116</c:v>
                </c:pt>
                <c:pt idx="3249" formatCode="General">
                  <c:v>0.18259295808966858</c:v>
                </c:pt>
                <c:pt idx="3250" formatCode="General">
                  <c:v>0.16600265827612515</c:v>
                </c:pt>
                <c:pt idx="3251" formatCode="General">
                  <c:v>0.17508739536773671</c:v>
                </c:pt>
                <c:pt idx="3252" formatCode="General">
                  <c:v>0.18010695652173903</c:v>
                </c:pt>
                <c:pt idx="3253" formatCode="General">
                  <c:v>0.18081902356902352</c:v>
                </c:pt>
                <c:pt idx="3254" formatCode="General">
                  <c:v>0.19152149877149871</c:v>
                </c:pt>
                <c:pt idx="3255" formatCode="General">
                  <c:v>0.20533337912087912</c:v>
                </c:pt>
                <c:pt idx="3256" formatCode="General">
                  <c:v>0.18472148608785771</c:v>
                </c:pt>
                <c:pt idx="3257" formatCode="General">
                  <c:v>0.18194479707792205</c:v>
                </c:pt>
                <c:pt idx="3258" formatCode="General">
                  <c:v>0.17187917848206835</c:v>
                </c:pt>
                <c:pt idx="3259" formatCode="General">
                  <c:v>0.17993253055035235</c:v>
                </c:pt>
                <c:pt idx="3260" formatCode="General">
                  <c:v>0.18693471786833854</c:v>
                </c:pt>
                <c:pt idx="3261" formatCode="General">
                  <c:v>0.18286071635520795</c:v>
                </c:pt>
                <c:pt idx="3262" formatCode="General">
                  <c:v>0.19008303657750558</c:v>
                </c:pt>
                <c:pt idx="3263" formatCode="General">
                  <c:v>0.20048971092436979</c:v>
                </c:pt>
                <c:pt idx="3264" formatCode="General">
                  <c:v>0.19914401720320218</c:v>
                </c:pt>
                <c:pt idx="3265" formatCode="General">
                  <c:v>0.19126091872496664</c:v>
                </c:pt>
                <c:pt idx="3266" formatCode="General">
                  <c:v>0.17462223802750132</c:v>
                </c:pt>
                <c:pt idx="3267" formatCode="General">
                  <c:v>0.18005781583819969</c:v>
                </c:pt>
                <c:pt idx="3268" formatCode="General">
                  <c:v>0.19316322314049589</c:v>
                </c:pt>
                <c:pt idx="3269" formatCode="General">
                  <c:v>0.20320906543365558</c:v>
                </c:pt>
                <c:pt idx="3270" formatCode="General">
                  <c:v>0.19946189237348544</c:v>
                </c:pt>
                <c:pt idx="3271" formatCode="General">
                  <c:v>0.17531421806010539</c:v>
                </c:pt>
                <c:pt idx="3272" formatCode="General">
                  <c:v>0.19246638157894741</c:v>
                </c:pt>
                <c:pt idx="3273" formatCode="General">
                  <c:v>0.194098446587083</c:v>
                </c:pt>
                <c:pt idx="3274" formatCode="General">
                  <c:v>0.18052713371266005</c:v>
                </c:pt>
                <c:pt idx="3275" formatCode="General">
                  <c:v>0.18350931415929198</c:v>
                </c:pt>
                <c:pt idx="3276" formatCode="General">
                  <c:v>0.19564766949152543</c:v>
                </c:pt>
                <c:pt idx="3277" formatCode="General">
                  <c:v>0.17256040250566446</c:v>
                </c:pt>
                <c:pt idx="3278" formatCode="General">
                  <c:v>0.19839243906225748</c:v>
                </c:pt>
                <c:pt idx="3279" formatCode="General">
                  <c:v>0.17933616140293904</c:v>
                </c:pt>
                <c:pt idx="3280" formatCode="General">
                  <c:v>0.19836856216628526</c:v>
                </c:pt>
                <c:pt idx="3281" formatCode="General">
                  <c:v>0.18416382107023416</c:v>
                </c:pt>
                <c:pt idx="3282" formatCode="General">
                  <c:v>0.18306578947368429</c:v>
                </c:pt>
                <c:pt idx="3283" formatCode="General">
                  <c:v>0.16970296610169494</c:v>
                </c:pt>
                <c:pt idx="3284" formatCode="General">
                  <c:v>0.19632785471537811</c:v>
                </c:pt>
                <c:pt idx="3285" formatCode="General">
                  <c:v>0.19452252891902672</c:v>
                </c:pt>
                <c:pt idx="3286" formatCode="General">
                  <c:v>0.18483896158716756</c:v>
                </c:pt>
                <c:pt idx="3287" formatCode="General">
                  <c:v>0.18777618364418935</c:v>
                </c:pt>
                <c:pt idx="3288" formatCode="General">
                  <c:v>0.18604943635990984</c:v>
                </c:pt>
                <c:pt idx="3289" formatCode="General">
                  <c:v>0.19723748641515298</c:v>
                </c:pt>
                <c:pt idx="3290" formatCode="General">
                  <c:v>0.2154286680469289</c:v>
                </c:pt>
                <c:pt idx="3291" formatCode="General">
                  <c:v>0.19215855222734252</c:v>
                </c:pt>
                <c:pt idx="3292" formatCode="General">
                  <c:v>0.18452331349206347</c:v>
                </c:pt>
                <c:pt idx="3293" formatCode="General">
                  <c:v>0.22288381425970022</c:v>
                </c:pt>
                <c:pt idx="3294" formatCode="General">
                  <c:v>0.21060905941323893</c:v>
                </c:pt>
                <c:pt idx="3295" formatCode="General">
                  <c:v>0.17016585365853654</c:v>
                </c:pt>
                <c:pt idx="3296" formatCode="General">
                  <c:v>0.20407191091954024</c:v>
                </c:pt>
                <c:pt idx="3297" formatCode="General">
                  <c:v>0.19667118644067799</c:v>
                </c:pt>
                <c:pt idx="3298" formatCode="General">
                  <c:v>0.20068631698581074</c:v>
                </c:pt>
                <c:pt idx="3299" formatCode="General">
                  <c:v>0.20993005945745083</c:v>
                </c:pt>
                <c:pt idx="3300" formatCode="General">
                  <c:v>0.19556848992315501</c:v>
                </c:pt>
                <c:pt idx="3301" formatCode="General">
                  <c:v>0.18769430447761193</c:v>
                </c:pt>
                <c:pt idx="3302" formatCode="General">
                  <c:v>0.21140198666296192</c:v>
                </c:pt>
                <c:pt idx="3303" formatCode="General">
                  <c:v>0.21120436594202896</c:v>
                </c:pt>
                <c:pt idx="3304" formatCode="General">
                  <c:v>0.20032058823529408</c:v>
                </c:pt>
                <c:pt idx="3305" formatCode="General">
                  <c:v>0.19839916526879148</c:v>
                </c:pt>
                <c:pt idx="3306" formatCode="General">
                  <c:v>0.18201980817023922</c:v>
                </c:pt>
                <c:pt idx="3307" formatCode="General">
                  <c:v>0.19455565685077816</c:v>
                </c:pt>
                <c:pt idx="3308" formatCode="General">
                  <c:v>0.1942745840465594</c:v>
                </c:pt>
                <c:pt idx="3309" formatCode="General">
                  <c:v>0.21757903409090912</c:v>
                </c:pt>
                <c:pt idx="3310" formatCode="General">
                  <c:v>0.23398113395225462</c:v>
                </c:pt>
                <c:pt idx="3311" formatCode="General">
                  <c:v>0.21162187781109443</c:v>
                </c:pt>
                <c:pt idx="3312" formatCode="General">
                  <c:v>0.20556177726926012</c:v>
                </c:pt>
                <c:pt idx="3313" formatCode="General">
                  <c:v>0.19076494380510123</c:v>
                </c:pt>
                <c:pt idx="3314" formatCode="General">
                  <c:v>0.20405475487784891</c:v>
                </c:pt>
                <c:pt idx="3315" formatCode="General">
                  <c:v>0.20881505579068871</c:v>
                </c:pt>
                <c:pt idx="3316" formatCode="General">
                  <c:v>0.19587510315355144</c:v>
                </c:pt>
                <c:pt idx="3317" formatCode="General">
                  <c:v>0.21910253099173566</c:v>
                </c:pt>
                <c:pt idx="3318" formatCode="General">
                  <c:v>0.2341432494697579</c:v>
                </c:pt>
                <c:pt idx="3319" formatCode="General">
                  <c:v>0.23030370316159254</c:v>
                </c:pt>
                <c:pt idx="3320" formatCode="General">
                  <c:v>0.21848874999999995</c:v>
                </c:pt>
                <c:pt idx="3321" formatCode="General">
                  <c:v>0.19531249721293198</c:v>
                </c:pt>
                <c:pt idx="3322" formatCode="General">
                  <c:v>0.19224496560350224</c:v>
                </c:pt>
                <c:pt idx="3323" formatCode="General">
                  <c:v>0.2103550847457627</c:v>
                </c:pt>
                <c:pt idx="3324" formatCode="General">
                  <c:v>0.23572863247863252</c:v>
                </c:pt>
                <c:pt idx="3325" formatCode="General">
                  <c:v>0.222412765801973</c:v>
                </c:pt>
                <c:pt idx="3326" formatCode="General">
                  <c:v>0.19429013710899817</c:v>
                </c:pt>
                <c:pt idx="3327" formatCode="General">
                  <c:v>0.21864079524340396</c:v>
                </c:pt>
                <c:pt idx="3328" formatCode="General">
                  <c:v>0.22912145833333333</c:v>
                </c:pt>
                <c:pt idx="3329" formatCode="General">
                  <c:v>0.19886204481792724</c:v>
                </c:pt>
                <c:pt idx="3330" formatCode="General">
                  <c:v>0.20626157024793387</c:v>
                </c:pt>
                <c:pt idx="3331" formatCode="General">
                  <c:v>0.22385541666666664</c:v>
                </c:pt>
                <c:pt idx="3332" formatCode="General">
                  <c:v>0.19231972597734745</c:v>
                </c:pt>
                <c:pt idx="3333" formatCode="General">
                  <c:v>0.22493151260504207</c:v>
                </c:pt>
                <c:pt idx="3334" formatCode="General">
                  <c:v>0.19193846812152332</c:v>
                </c:pt>
                <c:pt idx="3335" formatCode="General">
                  <c:v>0.23365078951180637</c:v>
                </c:pt>
                <c:pt idx="3336" formatCode="General">
                  <c:v>0.20767937180521923</c:v>
                </c:pt>
                <c:pt idx="3337" formatCode="General">
                  <c:v>0.21295959401709402</c:v>
                </c:pt>
                <c:pt idx="3338" formatCode="General">
                  <c:v>0.1922443478260869</c:v>
                </c:pt>
                <c:pt idx="3339" formatCode="General">
                  <c:v>0.21929701863354045</c:v>
                </c:pt>
                <c:pt idx="3340" formatCode="General">
                  <c:v>0.2259981019994205</c:v>
                </c:pt>
                <c:pt idx="3341" formatCode="General">
                  <c:v>0.20305495227995754</c:v>
                </c:pt>
                <c:pt idx="3342" formatCode="General">
                  <c:v>0.21086053343076361</c:v>
                </c:pt>
                <c:pt idx="3343" formatCode="General">
                  <c:v>0.20068304271708681</c:v>
                </c:pt>
                <c:pt idx="3344" formatCode="General">
                  <c:v>0.22961022949054444</c:v>
                </c:pt>
                <c:pt idx="3345" formatCode="General">
                  <c:v>0.19105511695906419</c:v>
                </c:pt>
                <c:pt idx="3346" formatCode="General">
                  <c:v>0.2495882008541121</c:v>
                </c:pt>
                <c:pt idx="3347" formatCode="General">
                  <c:v>0.21435276477146045</c:v>
                </c:pt>
                <c:pt idx="3348" formatCode="General">
                  <c:v>0.19527676907654207</c:v>
                </c:pt>
                <c:pt idx="3349" formatCode="General">
                  <c:v>0.26664120849024309</c:v>
                </c:pt>
                <c:pt idx="3350" formatCode="General">
                  <c:v>0.25687360819327737</c:v>
                </c:pt>
                <c:pt idx="3351" formatCode="General">
                  <c:v>0.1845700371295052</c:v>
                </c:pt>
                <c:pt idx="3352" formatCode="General">
                  <c:v>0.23698388439046339</c:v>
                </c:pt>
                <c:pt idx="3353" formatCode="General">
                  <c:v>0.21384595161935224</c:v>
                </c:pt>
                <c:pt idx="3354" formatCode="General">
                  <c:v>0.21853479940363241</c:v>
                </c:pt>
                <c:pt idx="3355" formatCode="General">
                  <c:v>0.25917604377104381</c:v>
                </c:pt>
                <c:pt idx="3356" formatCode="General">
                  <c:v>0.23370551750673335</c:v>
                </c:pt>
                <c:pt idx="3357" formatCode="General">
                  <c:v>0.19894814933401633</c:v>
                </c:pt>
                <c:pt idx="3358" formatCode="General">
                  <c:v>0.24235533399800591</c:v>
                </c:pt>
                <c:pt idx="3359" formatCode="General">
                  <c:v>0.25480035035035037</c:v>
                </c:pt>
                <c:pt idx="3360" formatCode="General">
                  <c:v>0.22698138173302101</c:v>
                </c:pt>
                <c:pt idx="3361" formatCode="General">
                  <c:v>0.22589171095008048</c:v>
                </c:pt>
                <c:pt idx="3362" formatCode="General">
                  <c:v>0.19828892468944098</c:v>
                </c:pt>
                <c:pt idx="3363" formatCode="General">
                  <c:v>0.20782296390478211</c:v>
                </c:pt>
                <c:pt idx="3364" formatCode="General">
                  <c:v>0.22722845486996432</c:v>
                </c:pt>
                <c:pt idx="3365" formatCode="General">
                  <c:v>0.22540656084656091</c:v>
                </c:pt>
                <c:pt idx="3366" formatCode="General">
                  <c:v>0.25812372881355927</c:v>
                </c:pt>
                <c:pt idx="3367" formatCode="General">
                  <c:v>0.29337773434955378</c:v>
                </c:pt>
                <c:pt idx="3368" formatCode="General">
                  <c:v>0.24433077546808202</c:v>
                </c:pt>
                <c:pt idx="3369" formatCode="General">
                  <c:v>0.24438452631578955</c:v>
                </c:pt>
                <c:pt idx="3370" formatCode="General">
                  <c:v>0.21708498144127736</c:v>
                </c:pt>
                <c:pt idx="3371" formatCode="General">
                  <c:v>0.24725753367003372</c:v>
                </c:pt>
                <c:pt idx="3372" formatCode="General">
                  <c:v>0.23882894554042791</c:v>
                </c:pt>
                <c:pt idx="3373" formatCode="General">
                  <c:v>0.22170017704812484</c:v>
                </c:pt>
                <c:pt idx="3374" formatCode="General">
                  <c:v>0.27661462891462896</c:v>
                </c:pt>
                <c:pt idx="3375" formatCode="General">
                  <c:v>0.27152930031446543</c:v>
                </c:pt>
                <c:pt idx="3376" formatCode="General">
                  <c:v>0.28526449251789199</c:v>
                </c:pt>
                <c:pt idx="3377" formatCode="General">
                  <c:v>0.2649296849822752</c:v>
                </c:pt>
                <c:pt idx="3378" formatCode="General">
                  <c:v>0.22288097751921285</c:v>
                </c:pt>
                <c:pt idx="3379" formatCode="General">
                  <c:v>0.22925239449976292</c:v>
                </c:pt>
                <c:pt idx="3380" formatCode="General">
                  <c:v>0.24578370798319327</c:v>
                </c:pt>
                <c:pt idx="3381" formatCode="General">
                  <c:v>0.29608936781609196</c:v>
                </c:pt>
                <c:pt idx="3382" formatCode="General">
                  <c:v>0.28329169859514691</c:v>
                </c:pt>
                <c:pt idx="3383" formatCode="General">
                  <c:v>0.22794638238916254</c:v>
                </c:pt>
                <c:pt idx="3384" formatCode="General">
                  <c:v>0.26231445358401873</c:v>
                </c:pt>
                <c:pt idx="3385" formatCode="General">
                  <c:v>0.28414982923497262</c:v>
                </c:pt>
                <c:pt idx="3386" formatCode="General">
                  <c:v>0.24123748403575995</c:v>
                </c:pt>
                <c:pt idx="3387" formatCode="General">
                  <c:v>0.23962831202046042</c:v>
                </c:pt>
                <c:pt idx="3388" formatCode="General">
                  <c:v>0.27700635447394306</c:v>
                </c:pt>
                <c:pt idx="3389" formatCode="General">
                  <c:v>0.21651888517279819</c:v>
                </c:pt>
                <c:pt idx="3390" formatCode="General">
                  <c:v>0.28553458754208755</c:v>
                </c:pt>
                <c:pt idx="3391" formatCode="General">
                  <c:v>0.22135415544440165</c:v>
                </c:pt>
                <c:pt idx="3392" formatCode="General">
                  <c:v>0.28797618300338013</c:v>
                </c:pt>
                <c:pt idx="3393" formatCode="General">
                  <c:v>0.24475118196811432</c:v>
                </c:pt>
                <c:pt idx="3394" formatCode="General">
                  <c:v>0.25610980689655172</c:v>
                </c:pt>
                <c:pt idx="3395" formatCode="General">
                  <c:v>0.21794050137093618</c:v>
                </c:pt>
                <c:pt idx="3396" formatCode="General">
                  <c:v>0.26071798495743448</c:v>
                </c:pt>
                <c:pt idx="3397" formatCode="General">
                  <c:v>0.27386092815504581</c:v>
                </c:pt>
                <c:pt idx="3398" formatCode="General">
                  <c:v>0.22636047390109884</c:v>
                </c:pt>
                <c:pt idx="3399" formatCode="General">
                  <c:v>0.24561401106224182</c:v>
                </c:pt>
                <c:pt idx="3400" formatCode="General">
                  <c:v>0.2325970218579235</c:v>
                </c:pt>
                <c:pt idx="3401" formatCode="General">
                  <c:v>0.28316956521739134</c:v>
                </c:pt>
                <c:pt idx="3402" formatCode="General">
                  <c:v>0.38589707944585805</c:v>
                </c:pt>
                <c:pt idx="3403" formatCode="General">
                  <c:v>0.30290837290376871</c:v>
                </c:pt>
                <c:pt idx="3404" formatCode="General">
                  <c:v>0.24860806944995195</c:v>
                </c:pt>
                <c:pt idx="3405" formatCode="General">
                  <c:v>0.47863427662037056</c:v>
                </c:pt>
                <c:pt idx="3406" formatCode="General">
                  <c:v>0.42185784280463667</c:v>
                </c:pt>
                <c:pt idx="3407" formatCode="General">
                  <c:v>0.23424521978021984</c:v>
                </c:pt>
                <c:pt idx="3408" formatCode="General">
                  <c:v>0.39276347069964995</c:v>
                </c:pt>
                <c:pt idx="3409" formatCode="General">
                  <c:v>0.34076771653543314</c:v>
                </c:pt>
                <c:pt idx="3410" formatCode="General">
                  <c:v>0.3410670512354651</c:v>
                </c:pt>
                <c:pt idx="3411" formatCode="General">
                  <c:v>0.41638750068647379</c:v>
                </c:pt>
                <c:pt idx="3412" formatCode="General">
                  <c:v>0.37356003349991757</c:v>
                </c:pt>
                <c:pt idx="3413" formatCode="General">
                  <c:v>0.25975137566137563</c:v>
                </c:pt>
                <c:pt idx="3414" formatCode="General">
                  <c:v>0.38583739177489185</c:v>
                </c:pt>
                <c:pt idx="3415" formatCode="General">
                  <c:v>0.43854662051871113</c:v>
                </c:pt>
                <c:pt idx="3416" formatCode="General">
                  <c:v>0.32624855008301051</c:v>
                </c:pt>
                <c:pt idx="3417" formatCode="General">
                  <c:v>0.34325454545454548</c:v>
                </c:pt>
                <c:pt idx="3418" formatCode="General">
                  <c:v>0.30765996459744849</c:v>
                </c:pt>
                <c:pt idx="3419" formatCode="General">
                  <c:v>0.31199279030910609</c:v>
                </c:pt>
                <c:pt idx="3420" formatCode="General">
                  <c:v>0.3648462962962965</c:v>
                </c:pt>
                <c:pt idx="3421" formatCode="General">
                  <c:v>0.34804851329772613</c:v>
                </c:pt>
                <c:pt idx="3422" formatCode="General">
                  <c:v>0.45791747187499998</c:v>
                </c:pt>
                <c:pt idx="3423" formatCode="General">
                  <c:v>0.55582576625235913</c:v>
                </c:pt>
                <c:pt idx="3424" formatCode="General">
                  <c:v>0.41034224705882338</c:v>
                </c:pt>
                <c:pt idx="3425" formatCode="General">
                  <c:v>0.40663130081300825</c:v>
                </c:pt>
                <c:pt idx="3426" formatCode="General">
                  <c:v>0.32271622674710909</c:v>
                </c:pt>
                <c:pt idx="3427" formatCode="General">
                  <c:v>0.43618308362146241</c:v>
                </c:pt>
                <c:pt idx="3428" formatCode="General">
                  <c:v>0.42331995552082702</c:v>
                </c:pt>
                <c:pt idx="3429" formatCode="General">
                  <c:v>0.35231153439153451</c:v>
                </c:pt>
                <c:pt idx="3430" formatCode="General">
                  <c:v>0.45578424236604576</c:v>
                </c:pt>
                <c:pt idx="3431" formatCode="General">
                  <c:v>0.41475737113743144</c:v>
                </c:pt>
                <c:pt idx="3432" formatCode="General">
                  <c:v>0.47400475048892821</c:v>
                </c:pt>
                <c:pt idx="3433" formatCode="General">
                  <c:v>0.49478709994920012</c:v>
                </c:pt>
                <c:pt idx="3434" formatCode="General">
                  <c:v>0.36702257313393671</c:v>
                </c:pt>
                <c:pt idx="3435" formatCode="General">
                  <c:v>0.36257862903225802</c:v>
                </c:pt>
                <c:pt idx="3436" formatCode="General">
                  <c:v>0.39553594201039211</c:v>
                </c:pt>
                <c:pt idx="3437" formatCode="General">
                  <c:v>0.59401117260788017</c:v>
                </c:pt>
                <c:pt idx="3438" formatCode="General">
                  <c:v>0.49388511734028684</c:v>
                </c:pt>
                <c:pt idx="3439" formatCode="General">
                  <c:v>0.37590458584937891</c:v>
                </c:pt>
                <c:pt idx="3440" formatCode="General">
                  <c:v>0.49947417223299562</c:v>
                </c:pt>
                <c:pt idx="3441" formatCode="General">
                  <c:v>0.5543795559055118</c:v>
                </c:pt>
                <c:pt idx="3442" formatCode="General">
                  <c:v>0.41353049108313666</c:v>
                </c:pt>
                <c:pt idx="3443" formatCode="General">
                  <c:v>0.38397231379731378</c:v>
                </c:pt>
                <c:pt idx="3444" formatCode="General">
                  <c:v>0.48650240665481337</c:v>
                </c:pt>
                <c:pt idx="3445" formatCode="General">
                  <c:v>0.32709609995039662</c:v>
                </c:pt>
                <c:pt idx="3446" formatCode="General">
                  <c:v>0.56736211310021745</c:v>
                </c:pt>
                <c:pt idx="3447" formatCode="General">
                  <c:v>0.32702175213675222</c:v>
                </c:pt>
                <c:pt idx="3448" formatCode="General">
                  <c:v>0.54335219216417907</c:v>
                </c:pt>
                <c:pt idx="3449" formatCode="General">
                  <c:v>0.37326668389319551</c:v>
                </c:pt>
                <c:pt idx="3450" formatCode="General">
                  <c:v>0.38939102352193256</c:v>
                </c:pt>
                <c:pt idx="3451" formatCode="General">
                  <c:v>0.32888210755570474</c:v>
                </c:pt>
                <c:pt idx="3452" formatCode="General">
                  <c:v>0.50017186147186143</c:v>
                </c:pt>
                <c:pt idx="3453" formatCode="General">
                  <c:v>0.50200804615384631</c:v>
                </c:pt>
                <c:pt idx="3454" formatCode="General">
                  <c:v>0.38289740740740724</c:v>
                </c:pt>
                <c:pt idx="3455" formatCode="General">
                  <c:v>0.39875418945723384</c:v>
                </c:pt>
                <c:pt idx="3456" formatCode="General">
                  <c:v>0.34167313299704721</c:v>
                </c:pt>
                <c:pt idx="3457" formatCode="General">
                  <c:v>0.56460250212044127</c:v>
                </c:pt>
                <c:pt idx="3458" formatCode="General">
                  <c:v>0.51533932487468692</c:v>
                </c:pt>
                <c:pt idx="3459" formatCode="General">
                  <c:v>0.42146769911504423</c:v>
                </c:pt>
                <c:pt idx="3460" formatCode="General">
                  <c:v>0.35475100373482732</c:v>
                </c:pt>
                <c:pt idx="3461" formatCode="General">
                  <c:v>0.62656737408036212</c:v>
                </c:pt>
                <c:pt idx="3462" formatCode="General">
                  <c:v>0.51966344172451584</c:v>
                </c:pt>
                <c:pt idx="3463" formatCode="General">
                  <c:v>0.30895490795142966</c:v>
                </c:pt>
                <c:pt idx="3464" formatCode="General">
                  <c:v>0.53319321261682262</c:v>
                </c:pt>
                <c:pt idx="3465" formatCode="General">
                  <c:v>0.50817800363388599</c:v>
                </c:pt>
                <c:pt idx="3466" formatCode="General">
                  <c:v>0.49287504618226607</c:v>
                </c:pt>
                <c:pt idx="3467" formatCode="General">
                  <c:v>0.57289287469287498</c:v>
                </c:pt>
                <c:pt idx="3468" formatCode="General">
                  <c:v>0.53667170539312337</c:v>
                </c:pt>
                <c:pt idx="3469" formatCode="General">
                  <c:v>0.34316494047619062</c:v>
                </c:pt>
                <c:pt idx="3470" formatCode="General">
                  <c:v>0.57226979813664602</c:v>
                </c:pt>
                <c:pt idx="3471" formatCode="General">
                  <c:v>0.5822166666666666</c:v>
                </c:pt>
                <c:pt idx="3472" formatCode="General">
                  <c:v>0.40312256584536965</c:v>
                </c:pt>
                <c:pt idx="3473" formatCode="General">
                  <c:v>0.4731521296296296</c:v>
                </c:pt>
                <c:pt idx="3474" formatCode="General">
                  <c:v>0.45357460880904077</c:v>
                </c:pt>
                <c:pt idx="3475" formatCode="General">
                  <c:v>0.41830521739130433</c:v>
                </c:pt>
                <c:pt idx="3476" formatCode="General">
                  <c:v>0.51597363659531092</c:v>
                </c:pt>
                <c:pt idx="3477" formatCode="General">
                  <c:v>0.4612291380772493</c:v>
                </c:pt>
                <c:pt idx="3478" formatCode="General">
                  <c:v>0.61517387387387368</c:v>
                </c:pt>
                <c:pt idx="3479" formatCode="General">
                  <c:v>0.69421365360303433</c:v>
                </c:pt>
                <c:pt idx="3480" formatCode="General">
                  <c:v>0.54594427594409756</c:v>
                </c:pt>
                <c:pt idx="3481" formatCode="General">
                  <c:v>0.60432825373817523</c:v>
                </c:pt>
                <c:pt idx="3482" formatCode="General">
                  <c:v>0.47359611878649743</c:v>
                </c:pt>
                <c:pt idx="3483" formatCode="General">
                  <c:v>0.60800467436974781</c:v>
                </c:pt>
                <c:pt idx="3484" formatCode="General">
                  <c:v>0.5773304230520182</c:v>
                </c:pt>
                <c:pt idx="3485" formatCode="General">
                  <c:v>0.51069318181818191</c:v>
                </c:pt>
                <c:pt idx="3486" formatCode="General">
                  <c:v>0.56411645299145285</c:v>
                </c:pt>
                <c:pt idx="3487" formatCode="General">
                  <c:v>0.52830350897115597</c:v>
                </c:pt>
                <c:pt idx="3488" formatCode="General">
                  <c:v>0.65158246349798077</c:v>
                </c:pt>
                <c:pt idx="3489" formatCode="General">
                  <c:v>0.67346191283292978</c:v>
                </c:pt>
                <c:pt idx="3490" formatCode="General">
                  <c:v>0.53484514854614418</c:v>
                </c:pt>
                <c:pt idx="3491" formatCode="General">
                  <c:v>0.53342295751633984</c:v>
                </c:pt>
                <c:pt idx="3492" formatCode="General">
                  <c:v>0.57457332184325116</c:v>
                </c:pt>
                <c:pt idx="3493" formatCode="General">
                  <c:v>0.72742089270447408</c:v>
                </c:pt>
                <c:pt idx="3494" formatCode="General">
                  <c:v>0.67035024694088163</c:v>
                </c:pt>
                <c:pt idx="3495" formatCode="General">
                  <c:v>0.50434428341384852</c:v>
                </c:pt>
                <c:pt idx="3496" formatCode="General">
                  <c:v>0.68638250355618768</c:v>
                </c:pt>
                <c:pt idx="3497" formatCode="General">
                  <c:v>0.70251891304347835</c:v>
                </c:pt>
                <c:pt idx="3498" formatCode="General">
                  <c:v>0.53177886178861788</c:v>
                </c:pt>
                <c:pt idx="3499" formatCode="General">
                  <c:v>0.5266318362755279</c:v>
                </c:pt>
                <c:pt idx="3500" formatCode="General">
                  <c:v>0.62229292763157895</c:v>
                </c:pt>
                <c:pt idx="3501" formatCode="General">
                  <c:v>0.43647240059457437</c:v>
                </c:pt>
                <c:pt idx="3502" formatCode="General">
                  <c:v>0.71090240737650201</c:v>
                </c:pt>
                <c:pt idx="3503" formatCode="General">
                  <c:v>0.44124574786324777</c:v>
                </c:pt>
                <c:pt idx="3504" formatCode="General">
                  <c:v>0.67818507671738726</c:v>
                </c:pt>
                <c:pt idx="3505" formatCode="General">
                  <c:v>0.52408647342995174</c:v>
                </c:pt>
                <c:pt idx="3506" formatCode="General">
                  <c:v>0.53916347826086963</c:v>
                </c:pt>
                <c:pt idx="3507" formatCode="General">
                  <c:v>0.4184508547008548</c:v>
                </c:pt>
                <c:pt idx="3508" formatCode="General">
                  <c:v>0.65679031550596378</c:v>
                </c:pt>
                <c:pt idx="3509" formatCode="General">
                  <c:v>0.66346672889610403</c:v>
                </c:pt>
                <c:pt idx="3510" formatCode="General">
                  <c:v>0.48321456714120825</c:v>
                </c:pt>
                <c:pt idx="3511" formatCode="General">
                  <c:v>0.48611081521739119</c:v>
                </c:pt>
                <c:pt idx="3512" formatCode="General">
                  <c:v>0.41985842779503102</c:v>
                </c:pt>
                <c:pt idx="3513" formatCode="General">
                  <c:v>0.71006442738996367</c:v>
                </c:pt>
                <c:pt idx="3514" formatCode="General">
                  <c:v>0.21680917304421771</c:v>
                </c:pt>
                <c:pt idx="3515" formatCode="General">
                  <c:v>0.32161509424138296</c:v>
                </c:pt>
                <c:pt idx="3516" formatCode="General">
                  <c:v>0.28628563988095235</c:v>
                </c:pt>
                <c:pt idx="3517" formatCode="General">
                  <c:v>0.2811245906610067</c:v>
                </c:pt>
                <c:pt idx="3518" formatCode="General">
                  <c:v>0.25776196236559146</c:v>
                </c:pt>
                <c:pt idx="3519" formatCode="General">
                  <c:v>0.24752078062175148</c:v>
                </c:pt>
                <c:pt idx="3520" formatCode="General">
                  <c:v>0.27826328578336557</c:v>
                </c:pt>
                <c:pt idx="3521" formatCode="General">
                  <c:v>0.27193017010309278</c:v>
                </c:pt>
                <c:pt idx="3522" formatCode="General">
                  <c:v>0.28961095437129919</c:v>
                </c:pt>
                <c:pt idx="3523" formatCode="General">
                  <c:v>0.31511851689976694</c:v>
                </c:pt>
                <c:pt idx="3524" formatCode="General">
                  <c:v>0.27530641304347825</c:v>
                </c:pt>
                <c:pt idx="3525" formatCode="General">
                  <c:v>0.32144834315169363</c:v>
                </c:pt>
                <c:pt idx="3526" formatCode="General">
                  <c:v>0.32356976540616239</c:v>
                </c:pt>
                <c:pt idx="3527" formatCode="General">
                  <c:v>0.33686762723066754</c:v>
                </c:pt>
                <c:pt idx="3528" formatCode="General">
                  <c:v>0.19228333333333331</c:v>
                </c:pt>
                <c:pt idx="3529" formatCode="General">
                  <c:v>0.29341940174491066</c:v>
                </c:pt>
                <c:pt idx="3530" formatCode="General">
                  <c:v>0.24872946903894647</c:v>
                </c:pt>
                <c:pt idx="3531" formatCode="General">
                  <c:v>0.24351130864197529</c:v>
                </c:pt>
                <c:pt idx="3532" formatCode="General">
                  <c:v>0.24871915957605617</c:v>
                </c:pt>
                <c:pt idx="3533" formatCode="General">
                  <c:v>0.24923044104609926</c:v>
                </c:pt>
                <c:pt idx="3534" formatCode="General">
                  <c:v>0.24570465116279078</c:v>
                </c:pt>
                <c:pt idx="3535" formatCode="General">
                  <c:v>0.27175981689387863</c:v>
                </c:pt>
                <c:pt idx="3536" formatCode="General">
                  <c:v>0.26612710843373488</c:v>
                </c:pt>
                <c:pt idx="3537" formatCode="General">
                  <c:v>0.29566487793278384</c:v>
                </c:pt>
                <c:pt idx="3538" formatCode="General">
                  <c:v>0.27682705882352943</c:v>
                </c:pt>
                <c:pt idx="3539" formatCode="General">
                  <c:v>0.28076748700454834</c:v>
                </c:pt>
                <c:pt idx="3540" formatCode="General">
                  <c:v>0.30424484160358845</c:v>
                </c:pt>
                <c:pt idx="3541" formatCode="General">
                  <c:v>0.31223233082706769</c:v>
                </c:pt>
                <c:pt idx="3542" formatCode="General">
                  <c:v>0.19466923076923071</c:v>
                </c:pt>
                <c:pt idx="3543" formatCode="General">
                  <c:v>0.28021213768115938</c:v>
                </c:pt>
                <c:pt idx="3544" formatCode="General">
                  <c:v>0.23863776183644195</c:v>
                </c:pt>
                <c:pt idx="3545" formatCode="General">
                  <c:v>0.25515687500000006</c:v>
                </c:pt>
                <c:pt idx="3546" formatCode="General">
                  <c:v>0.24117830572289159</c:v>
                </c:pt>
                <c:pt idx="3547" formatCode="General">
                  <c:v>0.24896370481927718</c:v>
                </c:pt>
                <c:pt idx="3548" formatCode="General">
                  <c:v>0.25154915420928392</c:v>
                </c:pt>
                <c:pt idx="3549" formatCode="General">
                  <c:v>0.25857247389558236</c:v>
                </c:pt>
                <c:pt idx="3550" formatCode="General">
                  <c:v>0.2648672415979707</c:v>
                </c:pt>
                <c:pt idx="3551" formatCode="General">
                  <c:v>0.26529088164251208</c:v>
                </c:pt>
                <c:pt idx="3552" formatCode="General">
                  <c:v>0.25748006693440428</c:v>
                </c:pt>
                <c:pt idx="3553" formatCode="General">
                  <c:v>0.31800600308209587</c:v>
                </c:pt>
                <c:pt idx="3554" formatCode="General">
                  <c:v>0.31461368667518097</c:v>
                </c:pt>
                <c:pt idx="3555" formatCode="General">
                  <c:v>0.23238996767937947</c:v>
                </c:pt>
                <c:pt idx="3556" formatCode="General">
                  <c:v>0.37180357740086001</c:v>
                </c:pt>
                <c:pt idx="3557" formatCode="General">
                  <c:v>0.31622632530120487</c:v>
                </c:pt>
                <c:pt idx="3558" formatCode="General">
                  <c:v>0.31134958791208778</c:v>
                </c:pt>
                <c:pt idx="3559" formatCode="General">
                  <c:v>0.2855875761871014</c:v>
                </c:pt>
                <c:pt idx="3560" formatCode="General">
                  <c:v>0.27779888888888882</c:v>
                </c:pt>
                <c:pt idx="3561" formatCode="General">
                  <c:v>0.30682495084269668</c:v>
                </c:pt>
                <c:pt idx="3562" formatCode="General">
                  <c:v>0.30206416065223196</c:v>
                </c:pt>
                <c:pt idx="3563" formatCode="General">
                  <c:v>0.33492048192771084</c:v>
                </c:pt>
                <c:pt idx="3564" formatCode="General">
                  <c:v>0.35578137254901965</c:v>
                </c:pt>
                <c:pt idx="3565" formatCode="General">
                  <c:v>0.30952893567107043</c:v>
                </c:pt>
                <c:pt idx="3566" formatCode="General">
                  <c:v>0.36585954088952655</c:v>
                </c:pt>
                <c:pt idx="3567" formatCode="General">
                  <c:v>0.38090758312020456</c:v>
                </c:pt>
                <c:pt idx="3568" formatCode="General">
                  <c:v>0.39775040611885748</c:v>
                </c:pt>
                <c:pt idx="3569" formatCode="General">
                  <c:v>0.22072100609756096</c:v>
                </c:pt>
                <c:pt idx="3570" formatCode="General">
                  <c:v>0.33802794753086418</c:v>
                </c:pt>
                <c:pt idx="3571" formatCode="General">
                  <c:v>0.28358517241379311</c:v>
                </c:pt>
                <c:pt idx="3572" formatCode="General">
                  <c:v>0.27854214559386981</c:v>
                </c:pt>
                <c:pt idx="3573" formatCode="General">
                  <c:v>0.27828559071729952</c:v>
                </c:pt>
                <c:pt idx="3574" formatCode="General">
                  <c:v>0.28389281746031747</c:v>
                </c:pt>
                <c:pt idx="3575" formatCode="General">
                  <c:v>0.27738336008560727</c:v>
                </c:pt>
                <c:pt idx="3576" formatCode="General">
                  <c:v>0.30434138090824842</c:v>
                </c:pt>
                <c:pt idx="3577" formatCode="General">
                  <c:v>0.30492415795586536</c:v>
                </c:pt>
                <c:pt idx="3578" formatCode="General">
                  <c:v>0.33348663442668908</c:v>
                </c:pt>
                <c:pt idx="3579" formatCode="General">
                  <c:v>0.32046357558139543</c:v>
                </c:pt>
                <c:pt idx="3580" formatCode="General">
                  <c:v>0.3154395024006984</c:v>
                </c:pt>
                <c:pt idx="3581" formatCode="General">
                  <c:v>0.35006832858499526</c:v>
                </c:pt>
                <c:pt idx="3582" formatCode="General">
                  <c:v>0.37497265535097812</c:v>
                </c:pt>
                <c:pt idx="3583" formatCode="General">
                  <c:v>0.21468915662650603</c:v>
                </c:pt>
                <c:pt idx="3584" formatCode="General">
                  <c:v>0.3238861721611721</c:v>
                </c:pt>
                <c:pt idx="3585" formatCode="General">
                  <c:v>0.26173455254636446</c:v>
                </c:pt>
                <c:pt idx="3586" formatCode="General">
                  <c:v>0.28453686315423399</c:v>
                </c:pt>
                <c:pt idx="3587" formatCode="General">
                  <c:v>0.26199122362869198</c:v>
                </c:pt>
                <c:pt idx="3588" formatCode="General">
                  <c:v>0.26544849397590364</c:v>
                </c:pt>
                <c:pt idx="3589" formatCode="General">
                  <c:v>0.27872258137432182</c:v>
                </c:pt>
                <c:pt idx="3590" formatCode="General">
                  <c:v>0.29583601384896785</c:v>
                </c:pt>
                <c:pt idx="3591" formatCode="General">
                  <c:v>0.30118882352941179</c:v>
                </c:pt>
                <c:pt idx="3592" formatCode="General">
                  <c:v>0.30375463281698223</c:v>
                </c:pt>
                <c:pt idx="3593" formatCode="General">
                  <c:v>0.28973505747126449</c:v>
                </c:pt>
                <c:pt idx="3594" formatCode="General">
                  <c:v>0.36671660924490379</c:v>
                </c:pt>
                <c:pt idx="3595" formatCode="General">
                  <c:v>0.35756668821839077</c:v>
                </c:pt>
                <c:pt idx="3596" formatCode="General">
                  <c:v>0.22804159403814578</c:v>
                </c:pt>
                <c:pt idx="3597" formatCode="General">
                  <c:v>0.38340278745644596</c:v>
                </c:pt>
                <c:pt idx="3598" formatCode="General">
                  <c:v>0.31510420986270671</c:v>
                </c:pt>
                <c:pt idx="3599" formatCode="General">
                  <c:v>0.29900885483184336</c:v>
                </c:pt>
                <c:pt idx="3600" formatCode="General">
                  <c:v>0.2693395417236662</c:v>
                </c:pt>
                <c:pt idx="3601" formatCode="General">
                  <c:v>0.26848385153517296</c:v>
                </c:pt>
                <c:pt idx="3602" formatCode="General">
                  <c:v>0.29729937499999981</c:v>
                </c:pt>
                <c:pt idx="3603" formatCode="General">
                  <c:v>0.29702304389973688</c:v>
                </c:pt>
                <c:pt idx="3604" formatCode="General">
                  <c:v>0.33760557809330638</c:v>
                </c:pt>
                <c:pt idx="3605" formatCode="General">
                  <c:v>0.36649638554216868</c:v>
                </c:pt>
                <c:pt idx="3606" formatCode="General">
                  <c:v>0.29115269756838902</c:v>
                </c:pt>
                <c:pt idx="3607" formatCode="General">
                  <c:v>0.37229593676509032</c:v>
                </c:pt>
                <c:pt idx="3608" formatCode="General">
                  <c:v>0.39425043029259899</c:v>
                </c:pt>
                <c:pt idx="3609" formatCode="General">
                  <c:v>0.42964749451117135</c:v>
                </c:pt>
                <c:pt idx="3610" formatCode="General">
                  <c:v>0.21451826401446655</c:v>
                </c:pt>
                <c:pt idx="3611" formatCode="General">
                  <c:v>0.35414169642857135</c:v>
                </c:pt>
                <c:pt idx="3612" formatCode="General">
                  <c:v>0.28372642319277108</c:v>
                </c:pt>
                <c:pt idx="3613" formatCode="General">
                  <c:v>0.28188075091061932</c:v>
                </c:pt>
                <c:pt idx="3614" formatCode="General">
                  <c:v>0.28587422003284069</c:v>
                </c:pt>
                <c:pt idx="3615" formatCode="General">
                  <c:v>0.29306695402298844</c:v>
                </c:pt>
                <c:pt idx="3616" formatCode="General">
                  <c:v>0.27979928160919537</c:v>
                </c:pt>
                <c:pt idx="3617" formatCode="General">
                  <c:v>0.30768489495798323</c:v>
                </c:pt>
                <c:pt idx="3618" formatCode="General">
                  <c:v>0.30833417487684733</c:v>
                </c:pt>
                <c:pt idx="3619" formatCode="General">
                  <c:v>0.34452266149870803</c:v>
                </c:pt>
                <c:pt idx="3620" formatCode="General">
                  <c:v>0.33379080459770116</c:v>
                </c:pt>
                <c:pt idx="3621" formatCode="General">
                  <c:v>0.32321035940803383</c:v>
                </c:pt>
                <c:pt idx="3622" formatCode="General">
                  <c:v>0.36138657088122605</c:v>
                </c:pt>
                <c:pt idx="3623" formatCode="General">
                  <c:v>0.40278359363379446</c:v>
                </c:pt>
                <c:pt idx="3624" formatCode="General">
                  <c:v>0.21272891566265067</c:v>
                </c:pt>
                <c:pt idx="3625" formatCode="General">
                  <c:v>0.35366035570854848</c:v>
                </c:pt>
                <c:pt idx="3626" formatCode="General">
                  <c:v>0.27512996954595803</c:v>
                </c:pt>
                <c:pt idx="3627" formatCode="General">
                  <c:v>0.29072586206896556</c:v>
                </c:pt>
                <c:pt idx="3628" formatCode="General">
                  <c:v>0.26378250915750917</c:v>
                </c:pt>
                <c:pt idx="3629" formatCode="General">
                  <c:v>0.27281967202141899</c:v>
                </c:pt>
                <c:pt idx="3630" formatCode="General">
                  <c:v>0.29510907625455562</c:v>
                </c:pt>
                <c:pt idx="3631" formatCode="General">
                  <c:v>0.30224244310575632</c:v>
                </c:pt>
                <c:pt idx="3632" formatCode="General">
                  <c:v>0.32751770460358043</c:v>
                </c:pt>
                <c:pt idx="3633" formatCode="General">
                  <c:v>0.3130992224475998</c:v>
                </c:pt>
                <c:pt idx="3634" formatCode="General">
                  <c:v>0.30509308429118781</c:v>
                </c:pt>
                <c:pt idx="3635" formatCode="General">
                  <c:v>0.38708010042283292</c:v>
                </c:pt>
                <c:pt idx="3636" formatCode="General">
                  <c:v>0.40680788074712648</c:v>
                </c:pt>
                <c:pt idx="3637" formatCode="General">
                  <c:v>0.24314817186531718</c:v>
                </c:pt>
                <c:pt idx="3638" formatCode="General">
                  <c:v>0.46671195652173914</c:v>
                </c:pt>
                <c:pt idx="3639" formatCode="General">
                  <c:v>0.32662822508398648</c:v>
                </c:pt>
                <c:pt idx="3640" formatCode="General">
                  <c:v>0.33558074712643676</c:v>
                </c:pt>
                <c:pt idx="3641" formatCode="General">
                  <c:v>0.3072347859327218</c:v>
                </c:pt>
                <c:pt idx="3642" formatCode="General">
                  <c:v>0.33228968962585032</c:v>
                </c:pt>
                <c:pt idx="3643" formatCode="General">
                  <c:v>0.34625142754441829</c:v>
                </c:pt>
                <c:pt idx="3644" formatCode="General">
                  <c:v>0.36434705449189991</c:v>
                </c:pt>
                <c:pt idx="3645" formatCode="General">
                  <c:v>0.41553738052568701</c:v>
                </c:pt>
                <c:pt idx="3646" formatCode="General">
                  <c:v>0.40460237288135603</c:v>
                </c:pt>
                <c:pt idx="3647" formatCode="General">
                  <c:v>0.32176800163800168</c:v>
                </c:pt>
                <c:pt idx="3648" formatCode="General">
                  <c:v>0.38627047251332963</c:v>
                </c:pt>
                <c:pt idx="3649" formatCode="General">
                  <c:v>0.51131721380471395</c:v>
                </c:pt>
                <c:pt idx="3650" formatCode="General">
                  <c:v>0.57490735930735948</c:v>
                </c:pt>
                <c:pt idx="3651" formatCode="General">
                  <c:v>0.22222849966132302</c:v>
                </c:pt>
                <c:pt idx="3652" formatCode="General">
                  <c:v>0.43604707943925231</c:v>
                </c:pt>
                <c:pt idx="3653" formatCode="General">
                  <c:v>0.3089795265739167</c:v>
                </c:pt>
                <c:pt idx="3654" formatCode="General">
                  <c:v>0.31124254749799307</c:v>
                </c:pt>
                <c:pt idx="3655" formatCode="General">
                  <c:v>0.34772444166345795</c:v>
                </c:pt>
                <c:pt idx="3656" formatCode="General">
                  <c:v>0.33990475923328656</c:v>
                </c:pt>
                <c:pt idx="3657" formatCode="General">
                  <c:v>0.31918401598401591</c:v>
                </c:pt>
                <c:pt idx="3658" formatCode="General">
                  <c:v>0.36590812194036493</c:v>
                </c:pt>
                <c:pt idx="3659" formatCode="General">
                  <c:v>0.33840750165234629</c:v>
                </c:pt>
                <c:pt idx="3660" formatCode="General">
                  <c:v>0.41874881460623126</c:v>
                </c:pt>
                <c:pt idx="3661" formatCode="General">
                  <c:v>0.35389562289562282</c:v>
                </c:pt>
                <c:pt idx="3662" formatCode="General">
                  <c:v>0.37090879540081667</c:v>
                </c:pt>
                <c:pt idx="3663" formatCode="General">
                  <c:v>0.45684191893012649</c:v>
                </c:pt>
                <c:pt idx="3664" formatCode="General">
                  <c:v>0.49659588261253318</c:v>
                </c:pt>
                <c:pt idx="3665" formatCode="General">
                  <c:v>0.24150682027649767</c:v>
                </c:pt>
                <c:pt idx="3666" formatCode="General">
                  <c:v>0.42384780344202899</c:v>
                </c:pt>
                <c:pt idx="3667" formatCode="General">
                  <c:v>0.29471683006535943</c:v>
                </c:pt>
                <c:pt idx="3668" formatCode="General">
                  <c:v>0.31791367816091964</c:v>
                </c:pt>
                <c:pt idx="3669" formatCode="General">
                  <c:v>0.29461057446808508</c:v>
                </c:pt>
                <c:pt idx="3670" formatCode="General">
                  <c:v>0.33271391501219083</c:v>
                </c:pt>
                <c:pt idx="3671" formatCode="General">
                  <c:v>0.31908858122075956</c:v>
                </c:pt>
                <c:pt idx="3672" formatCode="General">
                  <c:v>0.33984087758775877</c:v>
                </c:pt>
                <c:pt idx="3673" formatCode="General">
                  <c:v>0.38710762868710236</c:v>
                </c:pt>
                <c:pt idx="3674" formatCode="General">
                  <c:v>0.34028877597314217</c:v>
                </c:pt>
                <c:pt idx="3675" formatCode="General">
                  <c:v>0.3500062368421053</c:v>
                </c:pt>
                <c:pt idx="3676" formatCode="General">
                  <c:v>0.44971853423612435</c:v>
                </c:pt>
                <c:pt idx="3677" formatCode="General">
                  <c:v>0.4907908994531861</c:v>
                </c:pt>
                <c:pt idx="3678" formatCode="General">
                  <c:v>0.22614337959489869</c:v>
                </c:pt>
                <c:pt idx="3679" formatCode="General">
                  <c:v>0.43619910519423838</c:v>
                </c:pt>
                <c:pt idx="3680" formatCode="General">
                  <c:v>0.30116823529411763</c:v>
                </c:pt>
                <c:pt idx="3681" formatCode="General">
                  <c:v>0.32646810828877004</c:v>
                </c:pt>
                <c:pt idx="3682" formatCode="General">
                  <c:v>0.31557421409777042</c:v>
                </c:pt>
                <c:pt idx="3683" formatCode="General">
                  <c:v>0.32715578626799546</c:v>
                </c:pt>
                <c:pt idx="3684" formatCode="General">
                  <c:v>0.3489678927203067</c:v>
                </c:pt>
                <c:pt idx="3685" formatCode="General">
                  <c:v>0.36045652720773202</c:v>
                </c:pt>
                <c:pt idx="3686" formatCode="General">
                  <c:v>0.42114621042308775</c:v>
                </c:pt>
                <c:pt idx="3687" formatCode="General">
                  <c:v>0.40226207219251342</c:v>
                </c:pt>
                <c:pt idx="3688" formatCode="General">
                  <c:v>0.27644352409638551</c:v>
                </c:pt>
                <c:pt idx="3689" formatCode="General">
                  <c:v>0.36601020114942528</c:v>
                </c:pt>
                <c:pt idx="3690" formatCode="General">
                  <c:v>0.46127200896609694</c:v>
                </c:pt>
                <c:pt idx="3691" formatCode="General">
                  <c:v>0.53802779189352701</c:v>
                </c:pt>
                <c:pt idx="3692" formatCode="General">
                  <c:v>0.21051263213530658</c:v>
                </c:pt>
                <c:pt idx="3693" formatCode="General">
                  <c:v>0.41133417774086384</c:v>
                </c:pt>
                <c:pt idx="3694" formatCode="General">
                  <c:v>0.27629289112050742</c:v>
                </c:pt>
                <c:pt idx="3695" formatCode="General">
                  <c:v>0.31237381533952119</c:v>
                </c:pt>
                <c:pt idx="3696" formatCode="General">
                  <c:v>0.35141595639943751</c:v>
                </c:pt>
                <c:pt idx="3697" formatCode="General">
                  <c:v>0.33814113924050632</c:v>
                </c:pt>
                <c:pt idx="3698" formatCode="General">
                  <c:v>0.3614081913862347</c:v>
                </c:pt>
                <c:pt idx="3699" formatCode="General">
                  <c:v>0.38796379310344831</c:v>
                </c:pt>
                <c:pt idx="3700" formatCode="General">
                  <c:v>0.35024867997855802</c:v>
                </c:pt>
                <c:pt idx="3701" formatCode="General">
                  <c:v>0.36805558292282436</c:v>
                </c:pt>
                <c:pt idx="3702" formatCode="General">
                  <c:v>0.3290440079365079</c:v>
                </c:pt>
                <c:pt idx="3703" formatCode="General">
                  <c:v>0.34492992926613619</c:v>
                </c:pt>
                <c:pt idx="3704" formatCode="General">
                  <c:v>0.41656976744186064</c:v>
                </c:pt>
                <c:pt idx="3705" formatCode="General">
                  <c:v>0.46447660642570288</c:v>
                </c:pt>
                <c:pt idx="3706" formatCode="General">
                  <c:v>0.21966214513225316</c:v>
                </c:pt>
                <c:pt idx="3707" formatCode="General">
                  <c:v>0.38206889985014986</c:v>
                </c:pt>
                <c:pt idx="3708" formatCode="General">
                  <c:v>0.2695177215189874</c:v>
                </c:pt>
                <c:pt idx="3709" formatCode="General">
                  <c:v>0.31100761564777635</c:v>
                </c:pt>
                <c:pt idx="3710" formatCode="General">
                  <c:v>0.29519315884226555</c:v>
                </c:pt>
                <c:pt idx="3711" formatCode="General">
                  <c:v>0.31516716867469874</c:v>
                </c:pt>
                <c:pt idx="3712" formatCode="General">
                  <c:v>0.32396537525354974</c:v>
                </c:pt>
                <c:pt idx="3713" formatCode="General">
                  <c:v>0.31581781609195403</c:v>
                </c:pt>
                <c:pt idx="3714" formatCode="General">
                  <c:v>0.34206250957854401</c:v>
                </c:pt>
                <c:pt idx="3715" formatCode="General">
                  <c:v>0.30688488372093026</c:v>
                </c:pt>
                <c:pt idx="3716" formatCode="General">
                  <c:v>0.32512469348659001</c:v>
                </c:pt>
                <c:pt idx="3717" formatCode="General">
                  <c:v>0.388031007751938</c:v>
                </c:pt>
                <c:pt idx="3718" formatCode="General">
                  <c:v>0.43260554783950622</c:v>
                </c:pt>
                <c:pt idx="3719" formatCode="General">
                  <c:v>0.3011117626453691</c:v>
                </c:pt>
                <c:pt idx="3720" formatCode="General">
                  <c:v>0.32119456317960254</c:v>
                </c:pt>
                <c:pt idx="3721" formatCode="General">
                  <c:v>0.3158573342836779</c:v>
                </c:pt>
                <c:pt idx="3722" formatCode="General">
                  <c:v>0.30439452756712448</c:v>
                </c:pt>
                <c:pt idx="3723" formatCode="General">
                  <c:v>0.31192248793191057</c:v>
                </c:pt>
                <c:pt idx="3724" formatCode="General">
                  <c:v>0.34970680633729412</c:v>
                </c:pt>
                <c:pt idx="3725" formatCode="General">
                  <c:v>0.20833958333333336</c:v>
                </c:pt>
                <c:pt idx="3726" formatCode="General">
                  <c:v>0.30876731060606066</c:v>
                </c:pt>
                <c:pt idx="3727" formatCode="General">
                  <c:v>0.23099578763708878</c:v>
                </c:pt>
                <c:pt idx="3728" formatCode="General">
                  <c:v>0.22240721378115424</c:v>
                </c:pt>
                <c:pt idx="3729" formatCode="General">
                  <c:v>0.237698210276477</c:v>
                </c:pt>
                <c:pt idx="3730" formatCode="General">
                  <c:v>0.25167877658853821</c:v>
                </c:pt>
                <c:pt idx="3731" formatCode="General">
                  <c:v>0.31588658305462652</c:v>
                </c:pt>
                <c:pt idx="3732" formatCode="General">
                  <c:v>0.31225568135593229</c:v>
                </c:pt>
                <c:pt idx="3733" formatCode="General">
                  <c:v>0.2910745144356956</c:v>
                </c:pt>
                <c:pt idx="3734" formatCode="General">
                  <c:v>0.28146777431127856</c:v>
                </c:pt>
                <c:pt idx="3735" formatCode="General">
                  <c:v>0.35012631220782287</c:v>
                </c:pt>
                <c:pt idx="3736" formatCode="General">
                  <c:v>0.3674344731509625</c:v>
                </c:pt>
                <c:pt idx="3737" formatCode="General">
                  <c:v>0.28314687093416591</c:v>
                </c:pt>
                <c:pt idx="3738" formatCode="General">
                  <c:v>0.29665980478037807</c:v>
                </c:pt>
                <c:pt idx="3739" formatCode="General">
                  <c:v>0.29680850689655169</c:v>
                </c:pt>
                <c:pt idx="3740" formatCode="General">
                  <c:v>0.23737002840909077</c:v>
                </c:pt>
                <c:pt idx="3741" formatCode="General">
                  <c:v>0.28230052803129074</c:v>
                </c:pt>
                <c:pt idx="3742" formatCode="General">
                  <c:v>0.22512964253362133</c:v>
                </c:pt>
                <c:pt idx="3743" formatCode="General">
                  <c:v>0.32059642663595722</c:v>
                </c:pt>
                <c:pt idx="3744" formatCode="General">
                  <c:v>0.28939196839080461</c:v>
                </c:pt>
                <c:pt idx="3745" formatCode="General">
                  <c:v>0.30201923076923076</c:v>
                </c:pt>
                <c:pt idx="3746" formatCode="General">
                  <c:v>0.27375436225699379</c:v>
                </c:pt>
                <c:pt idx="3747" formatCode="General">
                  <c:v>0.30146442442748089</c:v>
                </c:pt>
                <c:pt idx="3748" formatCode="General">
                  <c:v>0.33355974208017936</c:v>
                </c:pt>
                <c:pt idx="3749" formatCode="General">
                  <c:v>0.25688719512195118</c:v>
                </c:pt>
                <c:pt idx="3750" formatCode="General">
                  <c:v>0.33459912744579595</c:v>
                </c:pt>
                <c:pt idx="3751" formatCode="General">
                  <c:v>0.30369682723483094</c:v>
                </c:pt>
                <c:pt idx="3752" formatCode="General">
                  <c:v>0.23002334120115386</c:v>
                </c:pt>
                <c:pt idx="3753" formatCode="General">
                  <c:v>0.24083700090744106</c:v>
                </c:pt>
                <c:pt idx="3754" formatCode="General">
                  <c:v>0.26159374109432887</c:v>
                </c:pt>
                <c:pt idx="3755" formatCode="General">
                  <c:v>0.3495944242809183</c:v>
                </c:pt>
                <c:pt idx="3756" formatCode="General">
                  <c:v>0.36074961924541371</c:v>
                </c:pt>
                <c:pt idx="3757" formatCode="General">
                  <c:v>0.35186951161688002</c:v>
                </c:pt>
                <c:pt idx="3758" formatCode="General">
                  <c:v>0.34560213543670648</c:v>
                </c:pt>
                <c:pt idx="3759" formatCode="General">
                  <c:v>0.35643847887794278</c:v>
                </c:pt>
                <c:pt idx="3760" formatCode="General">
                  <c:v>0.40321228366216694</c:v>
                </c:pt>
                <c:pt idx="3761" formatCode="General">
                  <c:v>0.24501689831456183</c:v>
                </c:pt>
                <c:pt idx="3762" formatCode="General">
                  <c:v>0.36445394736842107</c:v>
                </c:pt>
                <c:pt idx="3763" formatCode="General">
                  <c:v>0.26603138099990925</c:v>
                </c:pt>
                <c:pt idx="3764" formatCode="General">
                  <c:v>0.24021814285714277</c:v>
                </c:pt>
                <c:pt idx="3765" formatCode="General">
                  <c:v>0.28842934126787334</c:v>
                </c:pt>
                <c:pt idx="3766" formatCode="General">
                  <c:v>0.28879925213675206</c:v>
                </c:pt>
                <c:pt idx="3767" formatCode="General">
                  <c:v>0.3575000184284241</c:v>
                </c:pt>
                <c:pt idx="3768" formatCode="General">
                  <c:v>0.34893103501346678</c:v>
                </c:pt>
                <c:pt idx="3769" formatCode="General">
                  <c:v>0.31899233440170938</c:v>
                </c:pt>
                <c:pt idx="3770" formatCode="General">
                  <c:v>0.33697347826086965</c:v>
                </c:pt>
                <c:pt idx="3771" formatCode="General">
                  <c:v>0.40154032666956402</c:v>
                </c:pt>
                <c:pt idx="3772" formatCode="General">
                  <c:v>0.41629853245142628</c:v>
                </c:pt>
                <c:pt idx="3773" formatCode="General">
                  <c:v>0.33418839285714286</c:v>
                </c:pt>
                <c:pt idx="3774" formatCode="General">
                  <c:v>0.36064267080745349</c:v>
                </c:pt>
                <c:pt idx="3775" formatCode="General">
                  <c:v>0.3600131446776611</c:v>
                </c:pt>
                <c:pt idx="3776" formatCode="General">
                  <c:v>0.28969191907424657</c:v>
                </c:pt>
                <c:pt idx="3777" formatCode="General">
                  <c:v>0.32572973742706302</c:v>
                </c:pt>
                <c:pt idx="3778" formatCode="General">
                  <c:v>0.28800782608695652</c:v>
                </c:pt>
                <c:pt idx="3779" formatCode="General">
                  <c:v>0.36469147669408553</c:v>
                </c:pt>
                <c:pt idx="3780" formatCode="General">
                  <c:v>0.3265302468680914</c:v>
                </c:pt>
                <c:pt idx="3781" formatCode="General">
                  <c:v>0.33959481233742106</c:v>
                </c:pt>
                <c:pt idx="3782" formatCode="General">
                  <c:v>0.31931449059561129</c:v>
                </c:pt>
                <c:pt idx="3783" formatCode="General">
                  <c:v>0.3471508695652174</c:v>
                </c:pt>
                <c:pt idx="3784" formatCode="General">
                  <c:v>0.38502976708074527</c:v>
                </c:pt>
                <c:pt idx="3785" formatCode="General">
                  <c:v>0.29261669254658385</c:v>
                </c:pt>
                <c:pt idx="3786" formatCode="General">
                  <c:v>0.40202484919702308</c:v>
                </c:pt>
                <c:pt idx="3787" formatCode="General">
                  <c:v>0.36668638049814528</c:v>
                </c:pt>
                <c:pt idx="3788" formatCode="General">
                  <c:v>0.26587090253424206</c:v>
                </c:pt>
                <c:pt idx="3789" formatCode="General">
                  <c:v>0.27828313334333277</c:v>
                </c:pt>
                <c:pt idx="3790" formatCode="General">
                  <c:v>0.3034515550145292</c:v>
                </c:pt>
                <c:pt idx="3791" formatCode="General">
                  <c:v>0.36708865546218494</c:v>
                </c:pt>
                <c:pt idx="3792" formatCode="General">
                  <c:v>0.37062073170731713</c:v>
                </c:pt>
                <c:pt idx="3793" formatCode="General">
                  <c:v>0.36567778345996482</c:v>
                </c:pt>
                <c:pt idx="3794" formatCode="General">
                  <c:v>0.37699209877366024</c:v>
                </c:pt>
                <c:pt idx="3795" formatCode="General">
                  <c:v>0.37142650825749901</c:v>
                </c:pt>
                <c:pt idx="3796" formatCode="General">
                  <c:v>0.44804957983193278</c:v>
                </c:pt>
                <c:pt idx="3797" formatCode="General">
                  <c:v>0.2728264056531704</c:v>
                </c:pt>
                <c:pt idx="3798" formatCode="General">
                  <c:v>0.42351163015019977</c:v>
                </c:pt>
                <c:pt idx="3799" formatCode="General">
                  <c:v>0.33148727286967422</c:v>
                </c:pt>
                <c:pt idx="3800" formatCode="General">
                  <c:v>0.28718427800269908</c:v>
                </c:pt>
                <c:pt idx="3801" formatCode="General">
                  <c:v>0.31092691569041681</c:v>
                </c:pt>
                <c:pt idx="3802" formatCode="General">
                  <c:v>0.3547986036036036</c:v>
                </c:pt>
                <c:pt idx="3803" formatCode="General">
                  <c:v>0.37817147826086961</c:v>
                </c:pt>
                <c:pt idx="3804" formatCode="General">
                  <c:v>0.35033337432533979</c:v>
                </c:pt>
                <c:pt idx="3805" formatCode="General">
                  <c:v>0.31764691666666667</c:v>
                </c:pt>
                <c:pt idx="3806" formatCode="General">
                  <c:v>0.36936123202001259</c:v>
                </c:pt>
                <c:pt idx="3807" formatCode="General">
                  <c:v>0.46493814770129532</c:v>
                </c:pt>
                <c:pt idx="3808" formatCode="General">
                  <c:v>0.46262850329684396</c:v>
                </c:pt>
                <c:pt idx="3809" formatCode="General">
                  <c:v>0.37124382113821131</c:v>
                </c:pt>
                <c:pt idx="3810" formatCode="General">
                  <c:v>0.40912265010351961</c:v>
                </c:pt>
                <c:pt idx="3811" formatCode="General">
                  <c:v>0.42123721999749714</c:v>
                </c:pt>
                <c:pt idx="3812" formatCode="General">
                  <c:v>0.31470280922286276</c:v>
                </c:pt>
                <c:pt idx="3813" formatCode="General">
                  <c:v>0.38945596778832337</c:v>
                </c:pt>
                <c:pt idx="3814" formatCode="General">
                  <c:v>0.31573746376811596</c:v>
                </c:pt>
                <c:pt idx="3815" formatCode="General">
                  <c:v>0.39265602950819678</c:v>
                </c:pt>
                <c:pt idx="3816" formatCode="General">
                  <c:v>0.33348190896869601</c:v>
                </c:pt>
                <c:pt idx="3817" formatCode="General">
                  <c:v>0.35106143207282919</c:v>
                </c:pt>
                <c:pt idx="3818" formatCode="General">
                  <c:v>0.3558084174376227</c:v>
                </c:pt>
                <c:pt idx="3819" formatCode="General">
                  <c:v>0.40007660665892375</c:v>
                </c:pt>
                <c:pt idx="3820" formatCode="General">
                  <c:v>0.42381691436905333</c:v>
                </c:pt>
                <c:pt idx="3821" formatCode="General">
                  <c:v>0.3381539911308204</c:v>
                </c:pt>
                <c:pt idx="3822" formatCode="General">
                  <c:v>0.47558675724637689</c:v>
                </c:pt>
                <c:pt idx="3823" formatCode="General">
                  <c:v>0.43615147058823533</c:v>
                </c:pt>
                <c:pt idx="3824" formatCode="General">
                  <c:v>0.28844205216535429</c:v>
                </c:pt>
                <c:pt idx="3825" formatCode="General">
                  <c:v>0.33322107438016518</c:v>
                </c:pt>
                <c:pt idx="3826" formatCode="General">
                  <c:v>0.38328878333942262</c:v>
                </c:pt>
                <c:pt idx="3827" formatCode="General">
                  <c:v>0.44395248827791978</c:v>
                </c:pt>
                <c:pt idx="3828" formatCode="General">
                  <c:v>0.43947166338340315</c:v>
                </c:pt>
                <c:pt idx="3829" formatCode="General">
                  <c:v>0.44262042682926817</c:v>
                </c:pt>
                <c:pt idx="3830" formatCode="General">
                  <c:v>0.45981463585434168</c:v>
                </c:pt>
                <c:pt idx="3831" formatCode="General">
                  <c:v>0.42056497343319876</c:v>
                </c:pt>
                <c:pt idx="3832" formatCode="General">
                  <c:v>0.50992851085481683</c:v>
                </c:pt>
                <c:pt idx="3833" formatCode="General">
                  <c:v>0.43428598773999538</c:v>
                </c:pt>
                <c:pt idx="3834" formatCode="General">
                  <c:v>0.52642385179924256</c:v>
                </c:pt>
                <c:pt idx="3835" formatCode="General">
                  <c:v>0.53134524389583682</c:v>
                </c:pt>
                <c:pt idx="3836" formatCode="General">
                  <c:v>0.41853868068417033</c:v>
                </c:pt>
                <c:pt idx="3837" formatCode="General">
                  <c:v>0.44189985507246377</c:v>
                </c:pt>
                <c:pt idx="3838" formatCode="General">
                  <c:v>0.50131956363636387</c:v>
                </c:pt>
                <c:pt idx="3839" formatCode="General">
                  <c:v>0.46313967307494597</c:v>
                </c:pt>
                <c:pt idx="3840" formatCode="General">
                  <c:v>0.39097351851851858</c:v>
                </c:pt>
                <c:pt idx="3841" formatCode="General">
                  <c:v>0.34954986590680504</c:v>
                </c:pt>
                <c:pt idx="3842" formatCode="General">
                  <c:v>0.47265196865763204</c:v>
                </c:pt>
                <c:pt idx="3843" formatCode="General">
                  <c:v>0.56851386257381886</c:v>
                </c:pt>
                <c:pt idx="3844" formatCode="General">
                  <c:v>0.55674148117262168</c:v>
                </c:pt>
                <c:pt idx="3845" formatCode="General">
                  <c:v>0.49270039472825727</c:v>
                </c:pt>
                <c:pt idx="3846" formatCode="General">
                  <c:v>0.56918418999151843</c:v>
                </c:pt>
                <c:pt idx="3847" formatCode="General">
                  <c:v>0.57814558712769593</c:v>
                </c:pt>
                <c:pt idx="3848" formatCode="General">
                  <c:v>0.49827693578470572</c:v>
                </c:pt>
                <c:pt idx="3849" formatCode="General">
                  <c:v>0.57973775009712503</c:v>
                </c:pt>
                <c:pt idx="3850" formatCode="General">
                  <c:v>0.50501962659380695</c:v>
                </c:pt>
                <c:pt idx="3851" formatCode="General">
                  <c:v>0.47434904368358921</c:v>
                </c:pt>
                <c:pt idx="3852" formatCode="General">
                  <c:v>0.41137289440203567</c:v>
                </c:pt>
                <c:pt idx="3853" formatCode="General">
                  <c:v>0.40996458432728999</c:v>
                </c:pt>
                <c:pt idx="3854" formatCode="General">
                  <c:v>0.45140942836812148</c:v>
                </c:pt>
                <c:pt idx="3855" formatCode="General">
                  <c:v>0.51769561791044783</c:v>
                </c:pt>
                <c:pt idx="3856" formatCode="General">
                  <c:v>0.48462299881849047</c:v>
                </c:pt>
                <c:pt idx="3857" formatCode="General">
                  <c:v>0.48000143433209114</c:v>
                </c:pt>
                <c:pt idx="3858" formatCode="General">
                  <c:v>0.60150748351577998</c:v>
                </c:pt>
                <c:pt idx="3859" formatCode="General">
                  <c:v>0.58586574175824191</c:v>
                </c:pt>
                <c:pt idx="3860" formatCode="General">
                  <c:v>0.35348591731266144</c:v>
                </c:pt>
                <c:pt idx="3861" formatCode="General">
                  <c:v>0.50888190647482001</c:v>
                </c:pt>
                <c:pt idx="3862" formatCode="General">
                  <c:v>0.61301872486262965</c:v>
                </c:pt>
                <c:pt idx="3863" formatCode="General">
                  <c:v>0.4412968178353659</c:v>
                </c:pt>
                <c:pt idx="3864" formatCode="General">
                  <c:v>0.39814400362318836</c:v>
                </c:pt>
                <c:pt idx="3865" formatCode="General">
                  <c:v>0.40751683746669409</c:v>
                </c:pt>
                <c:pt idx="3866" formatCode="General">
                  <c:v>0.45354308398950138</c:v>
                </c:pt>
                <c:pt idx="3867" formatCode="General">
                  <c:v>0.40234992063492059</c:v>
                </c:pt>
                <c:pt idx="3868" formatCode="General">
                  <c:v>0.46215999180159867</c:v>
                </c:pt>
                <c:pt idx="3869" formatCode="General">
                  <c:v>0.47214674796747985</c:v>
                </c:pt>
                <c:pt idx="3870" formatCode="General">
                  <c:v>0.49582901242728705</c:v>
                </c:pt>
                <c:pt idx="3871" formatCode="General">
                  <c:v>0.58450547829751365</c:v>
                </c:pt>
                <c:pt idx="3872" formatCode="General">
                  <c:v>0.46077545821478194</c:v>
                </c:pt>
                <c:pt idx="3873" formatCode="General">
                  <c:v>0.44259880279795522</c:v>
                </c:pt>
                <c:pt idx="3874" formatCode="General">
                  <c:v>0.54070876466528628</c:v>
                </c:pt>
                <c:pt idx="3875" formatCode="General">
                  <c:v>0.45001543032786884</c:v>
                </c:pt>
                <c:pt idx="3876" formatCode="General">
                  <c:v>0.35063546934637407</c:v>
                </c:pt>
                <c:pt idx="3877" formatCode="General">
                  <c:v>0.31496670974334307</c:v>
                </c:pt>
                <c:pt idx="3878" formatCode="General">
                  <c:v>0.47236593518680409</c:v>
                </c:pt>
                <c:pt idx="3879" formatCode="General">
                  <c:v>0.54138020993343572</c:v>
                </c:pt>
                <c:pt idx="3880" formatCode="General">
                  <c:v>0.52110826177698266</c:v>
                </c:pt>
                <c:pt idx="3881" formatCode="General">
                  <c:v>0.49188502206583962</c:v>
                </c:pt>
                <c:pt idx="3882" formatCode="General">
                  <c:v>0.57733418307086593</c:v>
                </c:pt>
                <c:pt idx="3883" formatCode="General">
                  <c:v>0.57546089238845155</c:v>
                </c:pt>
                <c:pt idx="3884" formatCode="General">
                  <c:v>0.52630118387096758</c:v>
                </c:pt>
                <c:pt idx="3885" formatCode="General">
                  <c:v>0.56993311230700239</c:v>
                </c:pt>
                <c:pt idx="3886" formatCode="General">
                  <c:v>0.54977306649989566</c:v>
                </c:pt>
                <c:pt idx="3887" formatCode="General">
                  <c:v>0.43451753623188427</c:v>
                </c:pt>
                <c:pt idx="3888" formatCode="General">
                  <c:v>0.35926875000000003</c:v>
                </c:pt>
                <c:pt idx="3889" formatCode="General">
                  <c:v>0.36226955424726659</c:v>
                </c:pt>
                <c:pt idx="3890" formatCode="General">
                  <c:v>0.45273203081232472</c:v>
                </c:pt>
                <c:pt idx="3891" formatCode="General">
                  <c:v>0.49951002892960472</c:v>
                </c:pt>
                <c:pt idx="3892" formatCode="General">
                  <c:v>0.4287154164104664</c:v>
                </c:pt>
                <c:pt idx="3893" formatCode="General">
                  <c:v>0.49954258570684923</c:v>
                </c:pt>
                <c:pt idx="3894" formatCode="General">
                  <c:v>0.55615128959910276</c:v>
                </c:pt>
                <c:pt idx="3895" formatCode="General">
                  <c:v>0.54973084099954339</c:v>
                </c:pt>
                <c:pt idx="3896" formatCode="General">
                  <c:v>0.37368197906281164</c:v>
                </c:pt>
                <c:pt idx="3897" formatCode="General">
                  <c:v>0.51727141065830717</c:v>
                </c:pt>
                <c:pt idx="3898" formatCode="General">
                  <c:v>0.6389023785166239</c:v>
                </c:pt>
                <c:pt idx="3899" formatCode="General">
                  <c:v>0.37167482282691811</c:v>
                </c:pt>
                <c:pt idx="3900" formatCode="General">
                  <c:v>0.33297818208206348</c:v>
                </c:pt>
                <c:pt idx="3901" formatCode="General">
                  <c:v>0.35678755299417042</c:v>
                </c:pt>
                <c:pt idx="3902" formatCode="General">
                  <c:v>0.32936043475602306</c:v>
                </c:pt>
                <c:pt idx="3903" formatCode="General">
                  <c:v>0.27157410816210048</c:v>
                </c:pt>
                <c:pt idx="3904" formatCode="General">
                  <c:v>0.30076626501264236</c:v>
                </c:pt>
                <c:pt idx="3905" formatCode="General">
                  <c:v>0.39195381446087274</c:v>
                </c:pt>
                <c:pt idx="3906" formatCode="General">
                  <c:v>0.34629012632510597</c:v>
                </c:pt>
                <c:pt idx="3907" formatCode="General">
                  <c:v>0.35739747223364887</c:v>
                </c:pt>
                <c:pt idx="3908" formatCode="General">
                  <c:v>0.30923608788454388</c:v>
                </c:pt>
                <c:pt idx="3909" formatCode="General">
                  <c:v>0.35265332888153561</c:v>
                </c:pt>
                <c:pt idx="3910" formatCode="General">
                  <c:v>0.37887587118481131</c:v>
                </c:pt>
                <c:pt idx="3911" formatCode="General">
                  <c:v>0.35892389048531298</c:v>
                </c:pt>
                <c:pt idx="3912" formatCode="General">
                  <c:v>0.33927884354926063</c:v>
                </c:pt>
                <c:pt idx="3913" formatCode="General">
                  <c:v>0.36069726215644793</c:v>
                </c:pt>
                <c:pt idx="3914" formatCode="General">
                  <c:v>0.35251719483698674</c:v>
                </c:pt>
                <c:pt idx="3915" formatCode="General">
                  <c:v>0.31191699875467011</c:v>
                </c:pt>
                <c:pt idx="3916" formatCode="General">
                  <c:v>0.25618712273641853</c:v>
                </c:pt>
                <c:pt idx="3917" formatCode="General">
                  <c:v>0.30166808505342801</c:v>
                </c:pt>
                <c:pt idx="3918" formatCode="General">
                  <c:v>0.38497842036046914</c:v>
                </c:pt>
                <c:pt idx="3919" formatCode="General">
                  <c:v>0.33137602018429141</c:v>
                </c:pt>
                <c:pt idx="3920" formatCode="General">
                  <c:v>0.31118954954954936</c:v>
                </c:pt>
                <c:pt idx="3921" formatCode="General">
                  <c:v>0.30125798628228473</c:v>
                </c:pt>
                <c:pt idx="3922" formatCode="General">
                  <c:v>0.33682088298918389</c:v>
                </c:pt>
                <c:pt idx="3923" formatCode="General">
                  <c:v>0.33120573652720287</c:v>
                </c:pt>
                <c:pt idx="3924" formatCode="General">
                  <c:v>0.3542324116366431</c:v>
                </c:pt>
                <c:pt idx="3925" formatCode="General">
                  <c:v>0.35213135964912279</c:v>
                </c:pt>
                <c:pt idx="3926" formatCode="General">
                  <c:v>0.37790213773436326</c:v>
                </c:pt>
                <c:pt idx="3927" formatCode="General">
                  <c:v>0.31211684914487609</c:v>
                </c:pt>
                <c:pt idx="3928" formatCode="General">
                  <c:v>0.34000833986928103</c:v>
                </c:pt>
                <c:pt idx="3929" formatCode="General">
                  <c:v>0.30813521151029544</c:v>
                </c:pt>
                <c:pt idx="3930" formatCode="General">
                  <c:v>0.34835183561643834</c:v>
                </c:pt>
                <c:pt idx="3931" formatCode="General">
                  <c:v>0.4073378743119459</c:v>
                </c:pt>
                <c:pt idx="3932" formatCode="General">
                  <c:v>0.37611989574645543</c:v>
                </c:pt>
                <c:pt idx="3933" formatCode="General">
                  <c:v>0.34394331933677869</c:v>
                </c:pt>
                <c:pt idx="3934" formatCode="General">
                  <c:v>0.26863877145848553</c:v>
                </c:pt>
                <c:pt idx="3935" formatCode="General">
                  <c:v>0.36885085893465164</c:v>
                </c:pt>
                <c:pt idx="3936" formatCode="General">
                  <c:v>0.39582462431405641</c:v>
                </c:pt>
                <c:pt idx="3937" formatCode="General">
                  <c:v>0.35364170604773609</c:v>
                </c:pt>
                <c:pt idx="3938" formatCode="General">
                  <c:v>0.34217377947130279</c:v>
                </c:pt>
                <c:pt idx="3939" formatCode="General">
                  <c:v>0.32746264194426966</c:v>
                </c:pt>
                <c:pt idx="3940" formatCode="General">
                  <c:v>0.37278941354903927</c:v>
                </c:pt>
                <c:pt idx="3941" formatCode="General">
                  <c:v>0.31904341180937912</c:v>
                </c:pt>
                <c:pt idx="3942" formatCode="General">
                  <c:v>0.27128963963963953</c:v>
                </c:pt>
                <c:pt idx="3943" formatCode="General">
                  <c:v>0.32328448275862065</c:v>
                </c:pt>
                <c:pt idx="3944" formatCode="General">
                  <c:v>0.37496045529834754</c:v>
                </c:pt>
                <c:pt idx="3945" formatCode="General">
                  <c:v>0.35830348837209308</c:v>
                </c:pt>
                <c:pt idx="3946" formatCode="General">
                  <c:v>0.33992292831254989</c:v>
                </c:pt>
                <c:pt idx="3947" formatCode="General">
                  <c:v>0.28827104908646961</c:v>
                </c:pt>
                <c:pt idx="3948" formatCode="General">
                  <c:v>0.37256533619456361</c:v>
                </c:pt>
                <c:pt idx="3949" formatCode="General">
                  <c:v>0.3485974579104712</c:v>
                </c:pt>
                <c:pt idx="3950" formatCode="General">
                  <c:v>0.32939417790013314</c:v>
                </c:pt>
                <c:pt idx="3951" formatCode="General">
                  <c:v>0.39072166245998002</c:v>
                </c:pt>
                <c:pt idx="3952" formatCode="General">
                  <c:v>0.37026712398373995</c:v>
                </c:pt>
                <c:pt idx="3953" formatCode="General">
                  <c:v>0.39508706274245242</c:v>
                </c:pt>
                <c:pt idx="3954" formatCode="General">
                  <c:v>0.36679046265530757</c:v>
                </c:pt>
                <c:pt idx="3955" formatCode="General">
                  <c:v>0.30754408569905373</c:v>
                </c:pt>
                <c:pt idx="3956" formatCode="General">
                  <c:v>0.34049393234569497</c:v>
                </c:pt>
                <c:pt idx="3957" formatCode="General">
                  <c:v>0.44435961010032027</c:v>
                </c:pt>
                <c:pt idx="3958" formatCode="General">
                  <c:v>0.39513890394410367</c:v>
                </c:pt>
                <c:pt idx="3959" formatCode="General">
                  <c:v>0.40354986389070907</c:v>
                </c:pt>
                <c:pt idx="3960" formatCode="General">
                  <c:v>0.33251776693551072</c:v>
                </c:pt>
                <c:pt idx="3961" formatCode="General">
                  <c:v>0.40151010786062147</c:v>
                </c:pt>
                <c:pt idx="3962" formatCode="General">
                  <c:v>0.44209538716369967</c:v>
                </c:pt>
                <c:pt idx="3963" formatCode="General">
                  <c:v>0.40045338082375592</c:v>
                </c:pt>
                <c:pt idx="3964" formatCode="General">
                  <c:v>0.35177789593495951</c:v>
                </c:pt>
                <c:pt idx="3965" formatCode="General">
                  <c:v>0.34458886509298758</c:v>
                </c:pt>
                <c:pt idx="3966" formatCode="General">
                  <c:v>0.39409519313732011</c:v>
                </c:pt>
                <c:pt idx="3967" formatCode="General">
                  <c:v>0.39399087136929467</c:v>
                </c:pt>
                <c:pt idx="3968" formatCode="General">
                  <c:v>0.28837630043985474</c:v>
                </c:pt>
                <c:pt idx="3969" formatCode="General">
                  <c:v>0.33453208577454885</c:v>
                </c:pt>
                <c:pt idx="3970" formatCode="General">
                  <c:v>0.43462804819447393</c:v>
                </c:pt>
                <c:pt idx="3971" formatCode="General">
                  <c:v>0.37319059174225738</c:v>
                </c:pt>
                <c:pt idx="3972" formatCode="General">
                  <c:v>0.34801014675987874</c:v>
                </c:pt>
                <c:pt idx="3973" formatCode="General">
                  <c:v>0.31812811838336019</c:v>
                </c:pt>
                <c:pt idx="3974" formatCode="General">
                  <c:v>0.38643488503260526</c:v>
                </c:pt>
                <c:pt idx="3975" formatCode="General">
                  <c:v>0.37299146784312531</c:v>
                </c:pt>
                <c:pt idx="3976" formatCode="General">
                  <c:v>0.41559351535295974</c:v>
                </c:pt>
                <c:pt idx="3977" formatCode="General">
                  <c:v>0.3838447717710568</c:v>
                </c:pt>
                <c:pt idx="3978" formatCode="General">
                  <c:v>0.42750477401771503</c:v>
                </c:pt>
                <c:pt idx="3979" formatCode="General">
                  <c:v>0.35324703387096779</c:v>
                </c:pt>
                <c:pt idx="3980" formatCode="General">
                  <c:v>0.39042016338174268</c:v>
                </c:pt>
                <c:pt idx="3981" formatCode="General">
                  <c:v>0.34948203200997074</c:v>
                </c:pt>
                <c:pt idx="3982" formatCode="General">
                  <c:v>0.4031003336067816</c:v>
                </c:pt>
                <c:pt idx="3983" formatCode="General">
                  <c:v>0.46253615325989039</c:v>
                </c:pt>
                <c:pt idx="3984" formatCode="General">
                  <c:v>0.43962952120604798</c:v>
                </c:pt>
                <c:pt idx="3985" formatCode="General">
                  <c:v>0.39794593084983632</c:v>
                </c:pt>
                <c:pt idx="3986" formatCode="General">
                  <c:v>0.31239739038869474</c:v>
                </c:pt>
                <c:pt idx="3987" formatCode="General">
                  <c:v>0.4191679400911657</c:v>
                </c:pt>
                <c:pt idx="3988" formatCode="General">
                  <c:v>0.45507604896843157</c:v>
                </c:pt>
                <c:pt idx="3989" formatCode="General">
                  <c:v>0.39512415708502047</c:v>
                </c:pt>
                <c:pt idx="3990" formatCode="General">
                  <c:v>0.3791580773279738</c:v>
                </c:pt>
                <c:pt idx="3991" formatCode="General">
                  <c:v>0.38629058114035064</c:v>
                </c:pt>
                <c:pt idx="3992" formatCode="General">
                  <c:v>0.41737771584315114</c:v>
                </c:pt>
                <c:pt idx="3993" formatCode="General">
                  <c:v>0.36771752496743371</c:v>
                </c:pt>
                <c:pt idx="3994" formatCode="General">
                  <c:v>0.31333657172617513</c:v>
                </c:pt>
                <c:pt idx="3995" formatCode="General">
                  <c:v>0.37164883757152473</c:v>
                </c:pt>
                <c:pt idx="3996" formatCode="General">
                  <c:v>0.42252384977613078</c:v>
                </c:pt>
                <c:pt idx="3997" formatCode="General">
                  <c:v>0.41642938519813522</c:v>
                </c:pt>
                <c:pt idx="3998" formatCode="General">
                  <c:v>0.39818101033366526</c:v>
                </c:pt>
                <c:pt idx="3999" formatCode="General">
                  <c:v>0.31593301474557967</c:v>
                </c:pt>
                <c:pt idx="4000" formatCode="General">
                  <c:v>0.4112363794406651</c:v>
                </c:pt>
                <c:pt idx="4001" formatCode="General">
                  <c:v>0.40947106678216538</c:v>
                </c:pt>
                <c:pt idx="4002" formatCode="General">
                  <c:v>0.36964832294098515</c:v>
                </c:pt>
                <c:pt idx="4003" formatCode="General">
                  <c:v>0.45674472310979181</c:v>
                </c:pt>
                <c:pt idx="4004" formatCode="General">
                  <c:v>0.46829577477380818</c:v>
                </c:pt>
                <c:pt idx="4005" formatCode="General">
                  <c:v>0.51899109261730447</c:v>
                </c:pt>
                <c:pt idx="4006" formatCode="General">
                  <c:v>0.47585805122353242</c:v>
                </c:pt>
                <c:pt idx="4007" formatCode="General">
                  <c:v>0.39002639453057963</c:v>
                </c:pt>
                <c:pt idx="4008" formatCode="General">
                  <c:v>0.43868447214633954</c:v>
                </c:pt>
                <c:pt idx="4009" formatCode="General">
                  <c:v>0.57459467133713893</c:v>
                </c:pt>
                <c:pt idx="4010" formatCode="General">
                  <c:v>0.49031515440050782</c:v>
                </c:pt>
                <c:pt idx="4011" formatCode="General">
                  <c:v>0.53289014785430933</c:v>
                </c:pt>
                <c:pt idx="4012" formatCode="General">
                  <c:v>0.39656286927589535</c:v>
                </c:pt>
                <c:pt idx="4013" formatCode="General">
                  <c:v>0.4914487181942746</c:v>
                </c:pt>
                <c:pt idx="4014" formatCode="General">
                  <c:v>0.56765765525722478</c:v>
                </c:pt>
                <c:pt idx="4015" formatCode="General">
                  <c:v>0.51938259592272762</c:v>
                </c:pt>
                <c:pt idx="4016" formatCode="General">
                  <c:v>0.39099302958379273</c:v>
                </c:pt>
                <c:pt idx="4017" formatCode="General">
                  <c:v>0.50257272376335371</c:v>
                </c:pt>
                <c:pt idx="4018" formatCode="General">
                  <c:v>0.51468738918439716</c:v>
                </c:pt>
                <c:pt idx="4019" formatCode="General">
                  <c:v>0.44545974053259096</c:v>
                </c:pt>
                <c:pt idx="4020" formatCode="General">
                  <c:v>0.38315916404180694</c:v>
                </c:pt>
                <c:pt idx="4021" formatCode="General">
                  <c:v>0.42126449443531577</c:v>
                </c:pt>
                <c:pt idx="4022" formatCode="General">
                  <c:v>0.55207191308306491</c:v>
                </c:pt>
                <c:pt idx="4023" formatCode="General">
                  <c:v>0.48432210573216006</c:v>
                </c:pt>
                <c:pt idx="4024" formatCode="General">
                  <c:v>0.46916146426711036</c:v>
                </c:pt>
                <c:pt idx="4025" formatCode="General">
                  <c:v>0.37176196051423316</c:v>
                </c:pt>
                <c:pt idx="4026" formatCode="General">
                  <c:v>0.48963125194508783</c:v>
                </c:pt>
                <c:pt idx="4027" formatCode="General">
                  <c:v>0.48762842894335184</c:v>
                </c:pt>
                <c:pt idx="4028" formatCode="General">
                  <c:v>0.51568533663654903</c:v>
                </c:pt>
                <c:pt idx="4029" formatCode="General">
                  <c:v>0.43994270489397619</c:v>
                </c:pt>
                <c:pt idx="4030" formatCode="General">
                  <c:v>0.52208174451370459</c:v>
                </c:pt>
                <c:pt idx="4031" formatCode="General">
                  <c:v>0.4480816944640626</c:v>
                </c:pt>
                <c:pt idx="4032" formatCode="General">
                  <c:v>0.49855081804281376</c:v>
                </c:pt>
                <c:pt idx="4033" formatCode="General">
                  <c:v>0.43545812089381969</c:v>
                </c:pt>
                <c:pt idx="4034" formatCode="General">
                  <c:v>0.50349410665092498</c:v>
                </c:pt>
                <c:pt idx="4035" formatCode="General">
                  <c:v>0.5973893495625715</c:v>
                </c:pt>
                <c:pt idx="4036" formatCode="General">
                  <c:v>0.53880302590581353</c:v>
                </c:pt>
                <c:pt idx="4037" formatCode="General">
                  <c:v>0.49670432048603053</c:v>
                </c:pt>
                <c:pt idx="4038" formatCode="General">
                  <c:v>0.35348883479389798</c:v>
                </c:pt>
                <c:pt idx="4039" formatCode="General">
                  <c:v>0.56655147418867546</c:v>
                </c:pt>
                <c:pt idx="4040" formatCode="General">
                  <c:v>0.57209941064090586</c:v>
                </c:pt>
                <c:pt idx="4041" formatCode="General">
                  <c:v>0.51025397820570229</c:v>
                </c:pt>
                <c:pt idx="4042" formatCode="General">
                  <c:v>0.41374314174412247</c:v>
                </c:pt>
                <c:pt idx="4043" formatCode="General">
                  <c:v>0.46865497942386825</c:v>
                </c:pt>
                <c:pt idx="4044" formatCode="General">
                  <c:v>0.53741817835042804</c:v>
                </c:pt>
                <c:pt idx="4045" formatCode="General">
                  <c:v>0.45324298694779114</c:v>
                </c:pt>
                <c:pt idx="4046" formatCode="General">
                  <c:v>0.37750162547357052</c:v>
                </c:pt>
                <c:pt idx="4047" formatCode="General">
                  <c:v>0.46888641975308637</c:v>
                </c:pt>
                <c:pt idx="4048" formatCode="General">
                  <c:v>0.55001868553816491</c:v>
                </c:pt>
                <c:pt idx="4049" formatCode="General">
                  <c:v>0.51235110961486685</c:v>
                </c:pt>
                <c:pt idx="4050" formatCode="General">
                  <c:v>0.48015056286773472</c:v>
                </c:pt>
                <c:pt idx="4051" formatCode="General">
                  <c:v>0.3498021163329349</c:v>
                </c:pt>
                <c:pt idx="4052" formatCode="General">
                  <c:v>0.5224147798066594</c:v>
                </c:pt>
                <c:pt idx="4053" formatCode="General">
                  <c:v>0.54106121212121205</c:v>
                </c:pt>
                <c:pt idx="4054" formatCode="General">
                  <c:v>0.46843093823226201</c:v>
                </c:pt>
                <c:pt idx="4055" formatCode="General">
                  <c:v>0.47069578958745056</c:v>
                </c:pt>
                <c:pt idx="4056" formatCode="General">
                  <c:v>0.56247287755673847</c:v>
                </c:pt>
                <c:pt idx="4057" formatCode="General">
                  <c:v>0.5623228702086116</c:v>
                </c:pt>
                <c:pt idx="4058" formatCode="General">
                  <c:v>0.63000834670387196</c:v>
                </c:pt>
                <c:pt idx="4059" formatCode="General">
                  <c:v>0.49905328034459046</c:v>
                </c:pt>
                <c:pt idx="4060" formatCode="General">
                  <c:v>0.55688859045504979</c:v>
                </c:pt>
                <c:pt idx="4061" formatCode="General">
                  <c:v>0.63580261773940339</c:v>
                </c:pt>
                <c:pt idx="4062" formatCode="General">
                  <c:v>0.60472578291443324</c:v>
                </c:pt>
                <c:pt idx="4063" formatCode="General">
                  <c:v>0.61186634980988586</c:v>
                </c:pt>
                <c:pt idx="4064" formatCode="General">
                  <c:v>0.41733283622162554</c:v>
                </c:pt>
                <c:pt idx="4065" formatCode="General">
                  <c:v>0.57827654588831734</c:v>
                </c:pt>
                <c:pt idx="4066" formatCode="General">
                  <c:v>0.66567113086492302</c:v>
                </c:pt>
                <c:pt idx="4067" formatCode="General">
                  <c:v>0.62978167938931284</c:v>
                </c:pt>
                <c:pt idx="4068" formatCode="General">
                  <c:v>0.36149569917760571</c:v>
                </c:pt>
                <c:pt idx="4069" formatCode="General">
                  <c:v>0.56878676090169988</c:v>
                </c:pt>
                <c:pt idx="4070" formatCode="General">
                  <c:v>0.63209840502695214</c:v>
                </c:pt>
                <c:pt idx="4071" formatCode="General">
                  <c:v>0.55562163871831738</c:v>
                </c:pt>
                <c:pt idx="4072" formatCode="General">
                  <c:v>0.51875292334282519</c:v>
                </c:pt>
                <c:pt idx="4073" formatCode="General">
                  <c:v>0.53372300166787001</c:v>
                </c:pt>
                <c:pt idx="4074" formatCode="General">
                  <c:v>0.65348706578706806</c:v>
                </c:pt>
                <c:pt idx="4075" formatCode="General">
                  <c:v>0.59757259546389307</c:v>
                </c:pt>
                <c:pt idx="4076" formatCode="General">
                  <c:v>0.51802869489051129</c:v>
                </c:pt>
                <c:pt idx="4077" formatCode="General">
                  <c:v>0.39939724251876529</c:v>
                </c:pt>
                <c:pt idx="4078" formatCode="General">
                  <c:v>0.63449320557491284</c:v>
                </c:pt>
                <c:pt idx="4079" formatCode="General">
                  <c:v>0.61522264197316701</c:v>
                </c:pt>
                <c:pt idx="4080" formatCode="General">
                  <c:v>0.63194309457364328</c:v>
                </c:pt>
                <c:pt idx="4081" formatCode="General">
                  <c:v>0.48197686325906541</c:v>
                </c:pt>
                <c:pt idx="4082" formatCode="General">
                  <c:v>0.59861075451686063</c:v>
                </c:pt>
                <c:pt idx="4083" formatCode="General">
                  <c:v>0.6132381281037802</c:v>
                </c:pt>
                <c:pt idx="4084" formatCode="General">
                  <c:v>0.60697896625114023</c:v>
                </c:pt>
                <c:pt idx="4085" formatCode="General">
                  <c:v>0.58806388863449044</c:v>
                </c:pt>
                <c:pt idx="4086" formatCode="General">
                  <c:v>0.62658985639863629</c:v>
                </c:pt>
                <c:pt idx="4087" formatCode="General">
                  <c:v>0.67673671677864577</c:v>
                </c:pt>
                <c:pt idx="4088" formatCode="General">
                  <c:v>0.67095473542541306</c:v>
                </c:pt>
                <c:pt idx="4089" formatCode="General">
                  <c:v>0.63964439625994229</c:v>
                </c:pt>
                <c:pt idx="4090" formatCode="General">
                  <c:v>0.39718784301075288</c:v>
                </c:pt>
                <c:pt idx="4091" formatCode="General">
                  <c:v>0.63723311115237646</c:v>
                </c:pt>
                <c:pt idx="4092" formatCode="General">
                  <c:v>0.72206903067587536</c:v>
                </c:pt>
                <c:pt idx="4093" formatCode="General">
                  <c:v>0.65974896941489325</c:v>
                </c:pt>
                <c:pt idx="4094" formatCode="General">
                  <c:v>0.47097163246471219</c:v>
                </c:pt>
                <c:pt idx="4095" formatCode="General">
                  <c:v>0.57068400616669157</c:v>
                </c:pt>
                <c:pt idx="4096" formatCode="General">
                  <c:v>0.63536291460603644</c:v>
                </c:pt>
                <c:pt idx="4097" formatCode="General">
                  <c:v>0.59369219606713375</c:v>
                </c:pt>
                <c:pt idx="4098" formatCode="General">
                  <c:v>0.54789597423807046</c:v>
                </c:pt>
                <c:pt idx="4099" formatCode="General">
                  <c:v>0.60254644071995522</c:v>
                </c:pt>
                <c:pt idx="4100" formatCode="General">
                  <c:v>0.65142780092109143</c:v>
                </c:pt>
                <c:pt idx="4101" formatCode="General">
                  <c:v>0.6438519712743398</c:v>
                </c:pt>
                <c:pt idx="4102" formatCode="General">
                  <c:v>0.61231571887817327</c:v>
                </c:pt>
                <c:pt idx="4103" formatCode="General">
                  <c:v>0.36638295915778796</c:v>
                </c:pt>
                <c:pt idx="4104" formatCode="General">
                  <c:v>0.6163581922908008</c:v>
                </c:pt>
                <c:pt idx="4105" formatCode="General">
                  <c:v>0.66218630536609413</c:v>
                </c:pt>
                <c:pt idx="4106" formatCode="General">
                  <c:v>0.59578881839025932</c:v>
                </c:pt>
                <c:pt idx="4107" formatCode="General">
                  <c:v>0.46604631133396951</c:v>
                </c:pt>
                <c:pt idx="4108" formatCode="General">
                  <c:v>0.63041075353389675</c:v>
                </c:pt>
                <c:pt idx="4109" formatCode="General">
                  <c:v>0.66688902835297881</c:v>
                </c:pt>
                <c:pt idx="4110" formatCode="General">
                  <c:v>0.67086678883622974</c:v>
                </c:pt>
                <c:pt idx="4111" formatCode="General">
                  <c:v>0.58694239230401357</c:v>
                </c:pt>
                <c:pt idx="4112" formatCode="General">
                  <c:v>0.63848389892715929</c:v>
                </c:pt>
                <c:pt idx="4113" formatCode="General">
                  <c:v>0.73490141968517264</c:v>
                </c:pt>
                <c:pt idx="4114" formatCode="General">
                  <c:v>0.63902989947296496</c:v>
                </c:pt>
                <c:pt idx="4115" formatCode="General">
                  <c:v>0.69048625464608904</c:v>
                </c:pt>
                <c:pt idx="4116" formatCode="General">
                  <c:v>0.41437700483091799</c:v>
                </c:pt>
                <c:pt idx="4117" formatCode="General">
                  <c:v>0.67442428338663918</c:v>
                </c:pt>
                <c:pt idx="4118" formatCode="General">
                  <c:v>0.70412996096096059</c:v>
                </c:pt>
                <c:pt idx="4119" formatCode="General">
                  <c:v>0.67601676798768739</c:v>
                </c:pt>
                <c:pt idx="4120" formatCode="General">
                  <c:v>0.35227968036529678</c:v>
                </c:pt>
                <c:pt idx="4121" formatCode="General">
                  <c:v>0.61674780058651013</c:v>
                </c:pt>
                <c:pt idx="4122" formatCode="General">
                  <c:v>0.68735947136563857</c:v>
                </c:pt>
                <c:pt idx="4123" formatCode="General">
                  <c:v>0.64574810907016977</c:v>
                </c:pt>
                <c:pt idx="4124" formatCode="General">
                  <c:v>0.58194566685262472</c:v>
                </c:pt>
                <c:pt idx="4125" formatCode="General">
                  <c:v>0.64149873894221732</c:v>
                </c:pt>
                <c:pt idx="4126" formatCode="General">
                  <c:v>0.71112911649145194</c:v>
                </c:pt>
                <c:pt idx="4127" formatCode="General">
                  <c:v>0.64437643171806203</c:v>
                </c:pt>
                <c:pt idx="4128" formatCode="General">
                  <c:v>0.63861076189549482</c:v>
                </c:pt>
                <c:pt idx="4129" formatCode="General">
                  <c:v>0.3797216034755137</c:v>
                </c:pt>
                <c:pt idx="4130" formatCode="General">
                  <c:v>0.68849791341461031</c:v>
                </c:pt>
                <c:pt idx="4131" formatCode="General">
                  <c:v>0.67750378778442122</c:v>
                </c:pt>
                <c:pt idx="4132" formatCode="General">
                  <c:v>0.67829460832083943</c:v>
                </c:pt>
                <c:pt idx="4133" formatCode="General">
                  <c:v>0.46152679669917485</c:v>
                </c:pt>
                <c:pt idx="4134" formatCode="General">
                  <c:v>0.65030313960280361</c:v>
                </c:pt>
                <c:pt idx="4135" formatCode="General">
                  <c:v>0.67731286209686736</c:v>
                </c:pt>
                <c:pt idx="4136" formatCode="General">
                  <c:v>0.67642641199226283</c:v>
                </c:pt>
                <c:pt idx="4137" formatCode="General">
                  <c:v>0.62062755751346066</c:v>
                </c:pt>
                <c:pt idx="4138" formatCode="General">
                  <c:v>0.68764226765952219</c:v>
                </c:pt>
                <c:pt idx="4139" formatCode="General">
                  <c:v>0.70708445892543192</c:v>
                </c:pt>
                <c:pt idx="4140" formatCode="General">
                  <c:v>0.66956375577811988</c:v>
                </c:pt>
                <c:pt idx="4141" formatCode="General">
                  <c:v>0.68362541757652362</c:v>
                </c:pt>
                <c:pt idx="4142" formatCode="General">
                  <c:v>0.39887183402329851</c:v>
                </c:pt>
                <c:pt idx="4143" formatCode="General">
                  <c:v>0.73357395989038365</c:v>
                </c:pt>
                <c:pt idx="4144" formatCode="General">
                  <c:v>0.75275798265024418</c:v>
                </c:pt>
                <c:pt idx="4145" formatCode="General">
                  <c:v>0.68528356679850577</c:v>
                </c:pt>
                <c:pt idx="4146" formatCode="General">
                  <c:v>0.43579019994465196</c:v>
                </c:pt>
                <c:pt idx="4147" formatCode="General">
                  <c:v>0.582340057318677</c:v>
                </c:pt>
                <c:pt idx="4148" formatCode="General">
                  <c:v>0.69855589148553654</c:v>
                </c:pt>
                <c:pt idx="4149" formatCode="General">
                  <c:v>0.67393352969579912</c:v>
                </c:pt>
                <c:pt idx="4150" formatCode="General">
                  <c:v>0.57605913297394407</c:v>
                </c:pt>
                <c:pt idx="4151" formatCode="General">
                  <c:v>0.68818090987032465</c:v>
                </c:pt>
                <c:pt idx="4152" formatCode="General">
                  <c:v>0.6709845702283499</c:v>
                </c:pt>
                <c:pt idx="4153" formatCode="General">
                  <c:v>0.67307939756102497</c:v>
                </c:pt>
                <c:pt idx="4154" formatCode="General">
                  <c:v>0.68359475212332876</c:v>
                </c:pt>
                <c:pt idx="4155" formatCode="General">
                  <c:v>0.33410543110959973</c:v>
                </c:pt>
                <c:pt idx="4156" formatCode="General">
                  <c:v>0.68383767772511861</c:v>
                </c:pt>
                <c:pt idx="4157" formatCode="General">
                  <c:v>0.69380849131121636</c:v>
                </c:pt>
                <c:pt idx="4158" formatCode="General">
                  <c:v>0.626865107936177</c:v>
                </c:pt>
                <c:pt idx="4159" formatCode="General">
                  <c:v>0.35055723830734964</c:v>
                </c:pt>
                <c:pt idx="4160" formatCode="General">
                  <c:v>0.19589687499999989</c:v>
                </c:pt>
                <c:pt idx="4161" formatCode="General">
                  <c:v>0.23976180371352776</c:v>
                </c:pt>
                <c:pt idx="4162" formatCode="General">
                  <c:v>0.25832336956521723</c:v>
                </c:pt>
                <c:pt idx="4163" formatCode="General">
                  <c:v>0.24482521489971348</c:v>
                </c:pt>
                <c:pt idx="4164" formatCode="General">
                  <c:v>0.27610700808625327</c:v>
                </c:pt>
                <c:pt idx="4165" formatCode="General">
                  <c:v>0.40640729927007285</c:v>
                </c:pt>
                <c:pt idx="4166" formatCode="General">
                  <c:v>0.21650153061224489</c:v>
                </c:pt>
                <c:pt idx="4167" formatCode="General">
                  <c:v>0.25691542288557218</c:v>
                </c:pt>
                <c:pt idx="4168" formatCode="General">
                  <c:v>0.30313349168646081</c:v>
                </c:pt>
                <c:pt idx="4169" formatCode="General">
                  <c:v>0.26601031941031927</c:v>
                </c:pt>
                <c:pt idx="4170" formatCode="General">
                  <c:v>0.34059473684210517</c:v>
                </c:pt>
                <c:pt idx="4171" formatCode="General">
                  <c:v>0.44616450116009254</c:v>
                </c:pt>
                <c:pt idx="4172" formatCode="General">
                  <c:v>0.24304530892448509</c:v>
                </c:pt>
                <c:pt idx="4173" formatCode="General">
                  <c:v>0.2711673515981734</c:v>
                </c:pt>
                <c:pt idx="4174" formatCode="General">
                  <c:v>0.35675057471264349</c:v>
                </c:pt>
                <c:pt idx="4175" formatCode="General">
                  <c:v>0.29907259953161597</c:v>
                </c:pt>
                <c:pt idx="4176" formatCode="General">
                  <c:v>0.45888905908096261</c:v>
                </c:pt>
                <c:pt idx="4177" formatCode="General">
                  <c:v>0.39694921052631599</c:v>
                </c:pt>
                <c:pt idx="4178" formatCode="General">
                  <c:v>0.2665223325062035</c:v>
                </c:pt>
                <c:pt idx="4179" formatCode="General">
                  <c:v>0.255275572519084</c:v>
                </c:pt>
                <c:pt idx="4180" formatCode="General">
                  <c:v>0.43127582697201011</c:v>
                </c:pt>
                <c:pt idx="4181" formatCode="General">
                  <c:v>0.49539599999999928</c:v>
                </c:pt>
                <c:pt idx="4182" formatCode="General">
                  <c:v>0.49758671328671344</c:v>
                </c:pt>
                <c:pt idx="4183" formatCode="General">
                  <c:v>0.4195102564102568</c:v>
                </c:pt>
                <c:pt idx="4184" formatCode="General">
                  <c:v>0.24039371727748721</c:v>
                </c:pt>
                <c:pt idx="4185" formatCode="General">
                  <c:v>0.22724552845528459</c:v>
                </c:pt>
                <c:pt idx="4186" formatCode="General">
                  <c:v>0.46745054054054003</c:v>
                </c:pt>
                <c:pt idx="4187" formatCode="General">
                  <c:v>0.45304670184696577</c:v>
                </c:pt>
                <c:pt idx="4188" formatCode="General">
                  <c:v>0.4755972144846794</c:v>
                </c:pt>
              </c:numCache>
            </c:numRef>
          </c:xVal>
          <c:yVal>
            <c:numRef>
              <c:f>Sheet1!$C$2:$C$4190</c:f>
              <c:numCache>
                <c:formatCode>General</c:formatCode>
                <c:ptCount val="4189"/>
                <c:pt idx="0">
                  <c:v>0.37138000000000004</c:v>
                </c:pt>
                <c:pt idx="1">
                  <c:v>0.34651500000000002</c:v>
                </c:pt>
                <c:pt idx="2">
                  <c:v>0.423155</c:v>
                </c:pt>
                <c:pt idx="3">
                  <c:v>0.36859500000000001</c:v>
                </c:pt>
                <c:pt idx="4">
                  <c:v>0.30993000000000004</c:v>
                </c:pt>
                <c:pt idx="5">
                  <c:v>0.33191000000000004</c:v>
                </c:pt>
                <c:pt idx="6">
                  <c:v>0.322015</c:v>
                </c:pt>
                <c:pt idx="7">
                  <c:v>0.344385</c:v>
                </c:pt>
                <c:pt idx="8">
                  <c:v>0.29756500000000002</c:v>
                </c:pt>
                <c:pt idx="9">
                  <c:v>0.36376999999999998</c:v>
                </c:pt>
                <c:pt idx="10">
                  <c:v>0.40634500000000001</c:v>
                </c:pt>
                <c:pt idx="11">
                  <c:v>0.39169999999999999</c:v>
                </c:pt>
                <c:pt idx="12">
                  <c:v>0.34956500000000001</c:v>
                </c:pt>
                <c:pt idx="13">
                  <c:v>0.23820999999999998</c:v>
                </c:pt>
                <c:pt idx="14">
                  <c:v>0.33762000000000003</c:v>
                </c:pt>
                <c:pt idx="15">
                  <c:v>0.28471000000000002</c:v>
                </c:pt>
                <c:pt idx="16">
                  <c:v>0.403945</c:v>
                </c:pt>
                <c:pt idx="17">
                  <c:v>0.24800500000000003</c:v>
                </c:pt>
                <c:pt idx="18">
                  <c:v>0.33593499999999998</c:v>
                </c:pt>
                <c:pt idx="19">
                  <c:v>0.26597999999999999</c:v>
                </c:pt>
                <c:pt idx="20">
                  <c:v>0.26266</c:v>
                </c:pt>
                <c:pt idx="21">
                  <c:v>0.2964</c:v>
                </c:pt>
                <c:pt idx="22">
                  <c:v>0.27879500000000002</c:v>
                </c:pt>
                <c:pt idx="23">
                  <c:v>0.29404000000000002</c:v>
                </c:pt>
                <c:pt idx="24">
                  <c:v>0.46091499999999996</c:v>
                </c:pt>
                <c:pt idx="25">
                  <c:v>0.32613999999999999</c:v>
                </c:pt>
                <c:pt idx="26">
                  <c:v>0.28398000000000001</c:v>
                </c:pt>
                <c:pt idx="27">
                  <c:v>0.31508499999999995</c:v>
                </c:pt>
                <c:pt idx="28">
                  <c:v>0.31192999999999999</c:v>
                </c:pt>
                <c:pt idx="29">
                  <c:v>0.40366999999999997</c:v>
                </c:pt>
                <c:pt idx="30">
                  <c:v>0.35965000000000003</c:v>
                </c:pt>
                <c:pt idx="31">
                  <c:v>0.36016999999999999</c:v>
                </c:pt>
                <c:pt idx="32">
                  <c:v>0.26624000000000003</c:v>
                </c:pt>
                <c:pt idx="33">
                  <c:v>0.25680500000000001</c:v>
                </c:pt>
                <c:pt idx="34">
                  <c:v>0.35163</c:v>
                </c:pt>
                <c:pt idx="35">
                  <c:v>0.3836</c:v>
                </c:pt>
                <c:pt idx="36">
                  <c:v>0.31994</c:v>
                </c:pt>
                <c:pt idx="37">
                  <c:v>0.26068000000000002</c:v>
                </c:pt>
                <c:pt idx="38">
                  <c:v>0.29016500000000001</c:v>
                </c:pt>
                <c:pt idx="39">
                  <c:v>0.33721499999999999</c:v>
                </c:pt>
                <c:pt idx="40">
                  <c:v>0.34082499999999999</c:v>
                </c:pt>
                <c:pt idx="41">
                  <c:v>0.33430499999999996</c:v>
                </c:pt>
                <c:pt idx="42">
                  <c:v>0.34778500000000001</c:v>
                </c:pt>
                <c:pt idx="43">
                  <c:v>0.29250999999999999</c:v>
                </c:pt>
                <c:pt idx="44">
                  <c:v>0.255025</c:v>
                </c:pt>
                <c:pt idx="45">
                  <c:v>0.32758999999999999</c:v>
                </c:pt>
                <c:pt idx="46">
                  <c:v>0.33325499999999997</c:v>
                </c:pt>
                <c:pt idx="47">
                  <c:v>0.35713</c:v>
                </c:pt>
                <c:pt idx="48">
                  <c:v>0.33581499999999997</c:v>
                </c:pt>
                <c:pt idx="49">
                  <c:v>0.33415</c:v>
                </c:pt>
                <c:pt idx="50">
                  <c:v>0.38012499999999999</c:v>
                </c:pt>
                <c:pt idx="51">
                  <c:v>0.36460000000000004</c:v>
                </c:pt>
                <c:pt idx="52">
                  <c:v>0.31151499999999999</c:v>
                </c:pt>
                <c:pt idx="53">
                  <c:v>0.308365</c:v>
                </c:pt>
                <c:pt idx="54">
                  <c:v>0.33539000000000002</c:v>
                </c:pt>
                <c:pt idx="55">
                  <c:v>0.29342000000000001</c:v>
                </c:pt>
                <c:pt idx="56">
                  <c:v>0.33230999999999999</c:v>
                </c:pt>
                <c:pt idx="57">
                  <c:v>0.290265</c:v>
                </c:pt>
                <c:pt idx="58">
                  <c:v>0.36256500000000003</c:v>
                </c:pt>
                <c:pt idx="59">
                  <c:v>0.35922500000000002</c:v>
                </c:pt>
                <c:pt idx="60">
                  <c:v>0.35756500000000002</c:v>
                </c:pt>
                <c:pt idx="61">
                  <c:v>0.39207000000000003</c:v>
                </c:pt>
                <c:pt idx="62">
                  <c:v>0.33970999999999996</c:v>
                </c:pt>
                <c:pt idx="63">
                  <c:v>0.212585</c:v>
                </c:pt>
                <c:pt idx="64">
                  <c:v>0.35945000000000005</c:v>
                </c:pt>
                <c:pt idx="65">
                  <c:v>0.40025500000000003</c:v>
                </c:pt>
                <c:pt idx="66">
                  <c:v>0.37936499999999995</c:v>
                </c:pt>
                <c:pt idx="67">
                  <c:v>0.36263999999999996</c:v>
                </c:pt>
                <c:pt idx="68">
                  <c:v>0.43681999999999999</c:v>
                </c:pt>
                <c:pt idx="69">
                  <c:v>0.30847000000000002</c:v>
                </c:pt>
                <c:pt idx="70">
                  <c:v>0.35148000000000001</c:v>
                </c:pt>
                <c:pt idx="71">
                  <c:v>0.29415999999999998</c:v>
                </c:pt>
                <c:pt idx="72">
                  <c:v>0.39544499999999999</c:v>
                </c:pt>
                <c:pt idx="73">
                  <c:v>0.31605</c:v>
                </c:pt>
                <c:pt idx="74">
                  <c:v>0.31900000000000001</c:v>
                </c:pt>
                <c:pt idx="75">
                  <c:v>0.28569500000000003</c:v>
                </c:pt>
                <c:pt idx="76">
                  <c:v>0.34385500000000002</c:v>
                </c:pt>
                <c:pt idx="77">
                  <c:v>0.319795</c:v>
                </c:pt>
                <c:pt idx="78">
                  <c:v>0.31706999999999996</c:v>
                </c:pt>
                <c:pt idx="79">
                  <c:v>0.27842</c:v>
                </c:pt>
                <c:pt idx="80">
                  <c:v>0.375305</c:v>
                </c:pt>
                <c:pt idx="81">
                  <c:v>0.34250999999999998</c:v>
                </c:pt>
                <c:pt idx="82">
                  <c:v>0.22894000000000003</c:v>
                </c:pt>
                <c:pt idx="83">
                  <c:v>0.36880499999999999</c:v>
                </c:pt>
                <c:pt idx="84">
                  <c:v>0.38376500000000002</c:v>
                </c:pt>
                <c:pt idx="85">
                  <c:v>0.41469</c:v>
                </c:pt>
                <c:pt idx="86">
                  <c:v>0.42118500000000003</c:v>
                </c:pt>
                <c:pt idx="87">
                  <c:v>0.35722999999999999</c:v>
                </c:pt>
                <c:pt idx="88">
                  <c:v>0.2092</c:v>
                </c:pt>
                <c:pt idx="89">
                  <c:v>0.32799499999999998</c:v>
                </c:pt>
                <c:pt idx="90">
                  <c:v>0.22011</c:v>
                </c:pt>
                <c:pt idx="91">
                  <c:v>0.368145</c:v>
                </c:pt>
                <c:pt idx="92">
                  <c:v>0.31170500000000001</c:v>
                </c:pt>
                <c:pt idx="93">
                  <c:v>0.31718000000000002</c:v>
                </c:pt>
                <c:pt idx="94">
                  <c:v>0.339675</c:v>
                </c:pt>
                <c:pt idx="95">
                  <c:v>0.28323999999999999</c:v>
                </c:pt>
                <c:pt idx="96">
                  <c:v>0.47282999999999997</c:v>
                </c:pt>
                <c:pt idx="97">
                  <c:v>0.40846499999999997</c:v>
                </c:pt>
                <c:pt idx="98">
                  <c:v>0.37942500000000001</c:v>
                </c:pt>
                <c:pt idx="99">
                  <c:v>0.316575</c:v>
                </c:pt>
                <c:pt idx="100">
                  <c:v>0.39586500000000002</c:v>
                </c:pt>
                <c:pt idx="101">
                  <c:v>0.33165</c:v>
                </c:pt>
                <c:pt idx="102">
                  <c:v>0.31131999999999999</c:v>
                </c:pt>
                <c:pt idx="103">
                  <c:v>0.30462</c:v>
                </c:pt>
                <c:pt idx="104">
                  <c:v>0.30599500000000002</c:v>
                </c:pt>
                <c:pt idx="105">
                  <c:v>0.36191000000000001</c:v>
                </c:pt>
                <c:pt idx="106">
                  <c:v>0.31856499999999999</c:v>
                </c:pt>
                <c:pt idx="107">
                  <c:v>0.40928500000000001</c:v>
                </c:pt>
                <c:pt idx="108">
                  <c:v>0.42839499999999997</c:v>
                </c:pt>
                <c:pt idx="109">
                  <c:v>0.30656</c:v>
                </c:pt>
                <c:pt idx="110">
                  <c:v>0.29415999999999998</c:v>
                </c:pt>
                <c:pt idx="111">
                  <c:v>0.46953</c:v>
                </c:pt>
                <c:pt idx="112">
                  <c:v>0.40700499999999995</c:v>
                </c:pt>
                <c:pt idx="113">
                  <c:v>0.33382500000000004</c:v>
                </c:pt>
                <c:pt idx="114">
                  <c:v>0.37575500000000001</c:v>
                </c:pt>
                <c:pt idx="115">
                  <c:v>0.48080999999999996</c:v>
                </c:pt>
                <c:pt idx="116">
                  <c:v>0.25989000000000001</c:v>
                </c:pt>
                <c:pt idx="117">
                  <c:v>0.48607499999999998</c:v>
                </c:pt>
                <c:pt idx="118">
                  <c:v>0.50075500000000006</c:v>
                </c:pt>
                <c:pt idx="119">
                  <c:v>0.52662500000000001</c:v>
                </c:pt>
                <c:pt idx="120">
                  <c:v>0.276395</c:v>
                </c:pt>
                <c:pt idx="121">
                  <c:v>0.240565</c:v>
                </c:pt>
                <c:pt idx="122">
                  <c:v>0.29440500000000003</c:v>
                </c:pt>
                <c:pt idx="123">
                  <c:v>0.48892999999999998</c:v>
                </c:pt>
                <c:pt idx="124">
                  <c:v>0.45768500000000001</c:v>
                </c:pt>
                <c:pt idx="125">
                  <c:v>0.34611999999999998</c:v>
                </c:pt>
                <c:pt idx="126">
                  <c:v>0.32974999999999999</c:v>
                </c:pt>
                <c:pt idx="127">
                  <c:v>0.327235</c:v>
                </c:pt>
                <c:pt idx="128">
                  <c:v>0.40200000000000002</c:v>
                </c:pt>
                <c:pt idx="129">
                  <c:v>0.39351000000000003</c:v>
                </c:pt>
                <c:pt idx="130">
                  <c:v>0.232735</c:v>
                </c:pt>
                <c:pt idx="131">
                  <c:v>0.41850999999999999</c:v>
                </c:pt>
                <c:pt idx="132">
                  <c:v>0.33448500000000003</c:v>
                </c:pt>
                <c:pt idx="133">
                  <c:v>0.31679000000000002</c:v>
                </c:pt>
                <c:pt idx="134">
                  <c:v>0.299595</c:v>
                </c:pt>
                <c:pt idx="135">
                  <c:v>0.37578</c:v>
                </c:pt>
                <c:pt idx="136">
                  <c:v>0.38231999999999999</c:v>
                </c:pt>
                <c:pt idx="137">
                  <c:v>0.44477500000000003</c:v>
                </c:pt>
                <c:pt idx="138">
                  <c:v>0.23237000000000002</c:v>
                </c:pt>
                <c:pt idx="139">
                  <c:v>0.37504500000000002</c:v>
                </c:pt>
                <c:pt idx="140">
                  <c:v>0.30652500000000005</c:v>
                </c:pt>
                <c:pt idx="141">
                  <c:v>0.29058499999999998</c:v>
                </c:pt>
                <c:pt idx="142">
                  <c:v>0.30680499999999999</c:v>
                </c:pt>
                <c:pt idx="143">
                  <c:v>0.37479499999999999</c:v>
                </c:pt>
                <c:pt idx="144">
                  <c:v>0.24587000000000001</c:v>
                </c:pt>
                <c:pt idx="145">
                  <c:v>0.477385</c:v>
                </c:pt>
                <c:pt idx="146">
                  <c:v>0.35308499999999998</c:v>
                </c:pt>
                <c:pt idx="147">
                  <c:v>0.445465</c:v>
                </c:pt>
                <c:pt idx="148">
                  <c:v>0.29133500000000001</c:v>
                </c:pt>
                <c:pt idx="149">
                  <c:v>0.30752999999999997</c:v>
                </c:pt>
                <c:pt idx="150">
                  <c:v>0.26827000000000001</c:v>
                </c:pt>
                <c:pt idx="151">
                  <c:v>0.40559500000000004</c:v>
                </c:pt>
                <c:pt idx="152">
                  <c:v>0.41313</c:v>
                </c:pt>
                <c:pt idx="153">
                  <c:v>0.33882499999999999</c:v>
                </c:pt>
                <c:pt idx="154">
                  <c:v>0.25319000000000003</c:v>
                </c:pt>
                <c:pt idx="155">
                  <c:v>0.27474999999999999</c:v>
                </c:pt>
                <c:pt idx="156">
                  <c:v>0.32127</c:v>
                </c:pt>
                <c:pt idx="157">
                  <c:v>0.35183500000000001</c:v>
                </c:pt>
                <c:pt idx="158">
                  <c:v>0.24670500000000001</c:v>
                </c:pt>
                <c:pt idx="159">
                  <c:v>0.20641000000000001</c:v>
                </c:pt>
                <c:pt idx="160">
                  <c:v>0.36463000000000001</c:v>
                </c:pt>
                <c:pt idx="161">
                  <c:v>0.33951999999999999</c:v>
                </c:pt>
                <c:pt idx="162">
                  <c:v>0.37272</c:v>
                </c:pt>
                <c:pt idx="163">
                  <c:v>0.381465</c:v>
                </c:pt>
                <c:pt idx="164">
                  <c:v>0.32931500000000002</c:v>
                </c:pt>
                <c:pt idx="165">
                  <c:v>0.3644</c:v>
                </c:pt>
                <c:pt idx="166">
                  <c:v>0.31922</c:v>
                </c:pt>
                <c:pt idx="167">
                  <c:v>0.34825</c:v>
                </c:pt>
                <c:pt idx="168">
                  <c:v>0.22849999999999998</c:v>
                </c:pt>
                <c:pt idx="169">
                  <c:v>0.23079</c:v>
                </c:pt>
                <c:pt idx="170">
                  <c:v>0.23572500000000002</c:v>
                </c:pt>
                <c:pt idx="171">
                  <c:v>0.23766499999999999</c:v>
                </c:pt>
                <c:pt idx="172">
                  <c:v>0.23344999999999999</c:v>
                </c:pt>
                <c:pt idx="173">
                  <c:v>0.24596499999999999</c:v>
                </c:pt>
                <c:pt idx="174">
                  <c:v>0.230825</c:v>
                </c:pt>
                <c:pt idx="175">
                  <c:v>0.22933000000000001</c:v>
                </c:pt>
                <c:pt idx="176">
                  <c:v>0.23329</c:v>
                </c:pt>
                <c:pt idx="177">
                  <c:v>0.21157500000000001</c:v>
                </c:pt>
                <c:pt idx="178">
                  <c:v>0.24204500000000001</c:v>
                </c:pt>
                <c:pt idx="179">
                  <c:v>0.22723500000000002</c:v>
                </c:pt>
                <c:pt idx="180">
                  <c:v>0.22972500000000001</c:v>
                </c:pt>
                <c:pt idx="181">
                  <c:v>0.22717999999999999</c:v>
                </c:pt>
                <c:pt idx="182">
                  <c:v>0.22394500000000001</c:v>
                </c:pt>
                <c:pt idx="183">
                  <c:v>0.22406000000000001</c:v>
                </c:pt>
                <c:pt idx="184">
                  <c:v>0.24051500000000001</c:v>
                </c:pt>
                <c:pt idx="185">
                  <c:v>0.24174499999999999</c:v>
                </c:pt>
                <c:pt idx="186">
                  <c:v>0.21939999999999998</c:v>
                </c:pt>
                <c:pt idx="187">
                  <c:v>0.214555</c:v>
                </c:pt>
                <c:pt idx="188">
                  <c:v>0.22384999999999999</c:v>
                </c:pt>
                <c:pt idx="189">
                  <c:v>0.218165</c:v>
                </c:pt>
                <c:pt idx="190">
                  <c:v>0.231545</c:v>
                </c:pt>
                <c:pt idx="191">
                  <c:v>0.22417999999999999</c:v>
                </c:pt>
                <c:pt idx="192">
                  <c:v>0.243475</c:v>
                </c:pt>
                <c:pt idx="193">
                  <c:v>0.23599999999999999</c:v>
                </c:pt>
                <c:pt idx="194">
                  <c:v>0.20762999999999998</c:v>
                </c:pt>
                <c:pt idx="195">
                  <c:v>0.20448</c:v>
                </c:pt>
                <c:pt idx="196">
                  <c:v>0.23514000000000002</c:v>
                </c:pt>
                <c:pt idx="197">
                  <c:v>0.228905</c:v>
                </c:pt>
                <c:pt idx="198">
                  <c:v>0.218805</c:v>
                </c:pt>
                <c:pt idx="199">
                  <c:v>0.23824999999999999</c:v>
                </c:pt>
                <c:pt idx="200">
                  <c:v>0.22983500000000001</c:v>
                </c:pt>
                <c:pt idx="201">
                  <c:v>0.207535</c:v>
                </c:pt>
                <c:pt idx="202">
                  <c:v>0.20071</c:v>
                </c:pt>
                <c:pt idx="203">
                  <c:v>0.21934999999999999</c:v>
                </c:pt>
                <c:pt idx="204">
                  <c:v>0.243725</c:v>
                </c:pt>
                <c:pt idx="205">
                  <c:v>0.19998500000000002</c:v>
                </c:pt>
                <c:pt idx="206">
                  <c:v>0.22388</c:v>
                </c:pt>
                <c:pt idx="207">
                  <c:v>0.34741</c:v>
                </c:pt>
                <c:pt idx="208">
                  <c:v>0.415045</c:v>
                </c:pt>
                <c:pt idx="209">
                  <c:v>0.38654500000000003</c:v>
                </c:pt>
                <c:pt idx="210">
                  <c:v>0.431255</c:v>
                </c:pt>
                <c:pt idx="211">
                  <c:v>0.43155500000000002</c:v>
                </c:pt>
                <c:pt idx="212">
                  <c:v>0.43068499999999998</c:v>
                </c:pt>
                <c:pt idx="213">
                  <c:v>0.406005</c:v>
                </c:pt>
                <c:pt idx="214">
                  <c:v>0.37965000000000004</c:v>
                </c:pt>
                <c:pt idx="215">
                  <c:v>0.37087000000000003</c:v>
                </c:pt>
                <c:pt idx="216">
                  <c:v>0.33518999999999999</c:v>
                </c:pt>
                <c:pt idx="217">
                  <c:v>0.36688999999999999</c:v>
                </c:pt>
                <c:pt idx="218">
                  <c:v>0.33259499999999997</c:v>
                </c:pt>
                <c:pt idx="219">
                  <c:v>0.39782000000000001</c:v>
                </c:pt>
                <c:pt idx="220">
                  <c:v>0.34168500000000002</c:v>
                </c:pt>
                <c:pt idx="221">
                  <c:v>0.38756000000000002</c:v>
                </c:pt>
                <c:pt idx="222">
                  <c:v>0.39122000000000001</c:v>
                </c:pt>
                <c:pt idx="223">
                  <c:v>0.40725</c:v>
                </c:pt>
                <c:pt idx="224">
                  <c:v>0.39305999999999996</c:v>
                </c:pt>
                <c:pt idx="225">
                  <c:v>0.42818000000000001</c:v>
                </c:pt>
                <c:pt idx="226">
                  <c:v>0.36716499999999996</c:v>
                </c:pt>
                <c:pt idx="227">
                  <c:v>0.40532499999999999</c:v>
                </c:pt>
                <c:pt idx="228">
                  <c:v>0.34169499999999997</c:v>
                </c:pt>
                <c:pt idx="229">
                  <c:v>0.37790500000000005</c:v>
                </c:pt>
                <c:pt idx="230">
                  <c:v>0.33886499999999997</c:v>
                </c:pt>
                <c:pt idx="231">
                  <c:v>0.37592500000000001</c:v>
                </c:pt>
                <c:pt idx="232">
                  <c:v>0.41924499999999998</c:v>
                </c:pt>
                <c:pt idx="233">
                  <c:v>0.33274000000000004</c:v>
                </c:pt>
                <c:pt idx="234">
                  <c:v>0.33942499999999998</c:v>
                </c:pt>
                <c:pt idx="235">
                  <c:v>0.41986000000000001</c:v>
                </c:pt>
                <c:pt idx="236">
                  <c:v>0.41611999999999999</c:v>
                </c:pt>
                <c:pt idx="237">
                  <c:v>0.403725</c:v>
                </c:pt>
                <c:pt idx="238">
                  <c:v>0.46706999999999999</c:v>
                </c:pt>
                <c:pt idx="239">
                  <c:v>0.41612499999999997</c:v>
                </c:pt>
                <c:pt idx="240">
                  <c:v>0.34536</c:v>
                </c:pt>
                <c:pt idx="241">
                  <c:v>0.32184000000000001</c:v>
                </c:pt>
                <c:pt idx="242">
                  <c:v>0.36433000000000004</c:v>
                </c:pt>
                <c:pt idx="243">
                  <c:v>0.33410499999999999</c:v>
                </c:pt>
                <c:pt idx="244">
                  <c:v>0.31717499999999998</c:v>
                </c:pt>
                <c:pt idx="245">
                  <c:v>0.38234499999999999</c:v>
                </c:pt>
                <c:pt idx="246">
                  <c:v>0.34543500000000005</c:v>
                </c:pt>
                <c:pt idx="247">
                  <c:v>0.3508</c:v>
                </c:pt>
                <c:pt idx="248">
                  <c:v>0.36139500000000002</c:v>
                </c:pt>
                <c:pt idx="249">
                  <c:v>0.42676500000000001</c:v>
                </c:pt>
                <c:pt idx="250">
                  <c:v>0.36976500000000001</c:v>
                </c:pt>
                <c:pt idx="251">
                  <c:v>0.44942000000000004</c:v>
                </c:pt>
                <c:pt idx="252">
                  <c:v>0.350215</c:v>
                </c:pt>
                <c:pt idx="253">
                  <c:v>0.46914</c:v>
                </c:pt>
                <c:pt idx="254">
                  <c:v>0.35825499999999999</c:v>
                </c:pt>
                <c:pt idx="255">
                  <c:v>0.35647499999999999</c:v>
                </c:pt>
                <c:pt idx="256">
                  <c:v>0.36704999999999999</c:v>
                </c:pt>
                <c:pt idx="257">
                  <c:v>0.31014999999999998</c:v>
                </c:pt>
                <c:pt idx="258">
                  <c:v>0.36109999999999998</c:v>
                </c:pt>
                <c:pt idx="259">
                  <c:v>0.27915499999999999</c:v>
                </c:pt>
                <c:pt idx="260">
                  <c:v>0.27183999999999997</c:v>
                </c:pt>
                <c:pt idx="261">
                  <c:v>0.30167999999999995</c:v>
                </c:pt>
                <c:pt idx="262">
                  <c:v>0.43910499999999997</c:v>
                </c:pt>
                <c:pt idx="263">
                  <c:v>0.37426500000000001</c:v>
                </c:pt>
                <c:pt idx="264">
                  <c:v>0.51688000000000001</c:v>
                </c:pt>
                <c:pt idx="265">
                  <c:v>0.34372999999999998</c:v>
                </c:pt>
                <c:pt idx="266">
                  <c:v>0.36067500000000002</c:v>
                </c:pt>
                <c:pt idx="267">
                  <c:v>0.31930000000000003</c:v>
                </c:pt>
                <c:pt idx="268">
                  <c:v>0.48147499999999999</c:v>
                </c:pt>
                <c:pt idx="269">
                  <c:v>0.39756000000000002</c:v>
                </c:pt>
                <c:pt idx="270">
                  <c:v>0.30460500000000001</c:v>
                </c:pt>
                <c:pt idx="271">
                  <c:v>0.48240499999999997</c:v>
                </c:pt>
                <c:pt idx="272">
                  <c:v>0.29978499999999997</c:v>
                </c:pt>
                <c:pt idx="273">
                  <c:v>0.36484499999999997</c:v>
                </c:pt>
                <c:pt idx="274">
                  <c:v>0.32189000000000001</c:v>
                </c:pt>
                <c:pt idx="275">
                  <c:v>0.36955000000000005</c:v>
                </c:pt>
                <c:pt idx="276">
                  <c:v>0.42996999999999996</c:v>
                </c:pt>
                <c:pt idx="277">
                  <c:v>0.48047499999999999</c:v>
                </c:pt>
                <c:pt idx="278">
                  <c:v>0.45081000000000004</c:v>
                </c:pt>
                <c:pt idx="279">
                  <c:v>0.42727000000000004</c:v>
                </c:pt>
                <c:pt idx="280">
                  <c:v>0.37251000000000001</c:v>
                </c:pt>
                <c:pt idx="281">
                  <c:v>0.444915</c:v>
                </c:pt>
                <c:pt idx="282">
                  <c:v>0.48764999999999997</c:v>
                </c:pt>
                <c:pt idx="283">
                  <c:v>0.38607999999999998</c:v>
                </c:pt>
                <c:pt idx="284">
                  <c:v>0.41794999999999999</c:v>
                </c:pt>
                <c:pt idx="285" formatCode="0.000">
                  <c:v>0.29496</c:v>
                </c:pt>
                <c:pt idx="286" formatCode="0.000">
                  <c:v>0.42991999999999997</c:v>
                </c:pt>
                <c:pt idx="287" formatCode="0.000">
                  <c:v>0.50061</c:v>
                </c:pt>
                <c:pt idx="288" formatCode="0.000">
                  <c:v>0.438525</c:v>
                </c:pt>
                <c:pt idx="289" formatCode="0.000">
                  <c:v>0.45067499999999999</c:v>
                </c:pt>
                <c:pt idx="290" formatCode="0.000">
                  <c:v>0.51546999999999998</c:v>
                </c:pt>
                <c:pt idx="291" formatCode="0.000">
                  <c:v>0.35427999999999998</c:v>
                </c:pt>
                <c:pt idx="292" formatCode="0.000">
                  <c:v>0.38550000000000001</c:v>
                </c:pt>
                <c:pt idx="293" formatCode="0.000">
                  <c:v>0.35287499999999999</c:v>
                </c:pt>
                <c:pt idx="294" formatCode="0.000">
                  <c:v>0.33871499999999999</c:v>
                </c:pt>
                <c:pt idx="295" formatCode="0.000">
                  <c:v>0.32502500000000001</c:v>
                </c:pt>
                <c:pt idx="296" formatCode="0.000">
                  <c:v>0.39128499999999999</c:v>
                </c:pt>
                <c:pt idx="297" formatCode="0.000">
                  <c:v>0.44573000000000002</c:v>
                </c:pt>
                <c:pt idx="298" formatCode="0.000">
                  <c:v>0.37091000000000002</c:v>
                </c:pt>
                <c:pt idx="299" formatCode="0.000">
                  <c:v>0.27585999999999999</c:v>
                </c:pt>
                <c:pt idx="300" formatCode="0.000">
                  <c:v>0.38058000000000003</c:v>
                </c:pt>
                <c:pt idx="301" formatCode="0.000">
                  <c:v>0.44440999999999997</c:v>
                </c:pt>
                <c:pt idx="302" formatCode="0.000">
                  <c:v>0.402665</c:v>
                </c:pt>
                <c:pt idx="303" formatCode="0.000">
                  <c:v>0.40071000000000001</c:v>
                </c:pt>
                <c:pt idx="304" formatCode="0.000">
                  <c:v>0.38178000000000001</c:v>
                </c:pt>
                <c:pt idx="305" formatCode="0.000">
                  <c:v>0.46637499999999998</c:v>
                </c:pt>
                <c:pt idx="306" formatCode="0.000">
                  <c:v>0.34365499999999999</c:v>
                </c:pt>
                <c:pt idx="307" formatCode="0.000">
                  <c:v>0.44835999999999998</c:v>
                </c:pt>
                <c:pt idx="308" formatCode="0.000">
                  <c:v>0.28298000000000001</c:v>
                </c:pt>
                <c:pt idx="309" formatCode="0.000">
                  <c:v>0.28512999999999999</c:v>
                </c:pt>
                <c:pt idx="310" formatCode="0.000">
                  <c:v>0.37624999999999997</c:v>
                </c:pt>
                <c:pt idx="311" formatCode="0.000">
                  <c:v>0.35753500000000005</c:v>
                </c:pt>
                <c:pt idx="312" formatCode="0.000">
                  <c:v>0.35365000000000002</c:v>
                </c:pt>
                <c:pt idx="313" formatCode="0.000">
                  <c:v>0.360925</c:v>
                </c:pt>
                <c:pt idx="314" formatCode="0.000">
                  <c:v>0.36577999999999999</c:v>
                </c:pt>
                <c:pt idx="315" formatCode="0.000">
                  <c:v>0.444855</c:v>
                </c:pt>
                <c:pt idx="316" formatCode="0.000">
                  <c:v>0.52327000000000001</c:v>
                </c:pt>
                <c:pt idx="317" formatCode="0.000">
                  <c:v>0.43269999999999997</c:v>
                </c:pt>
                <c:pt idx="318" formatCode="0.000">
                  <c:v>0.42932999999999999</c:v>
                </c:pt>
                <c:pt idx="319" formatCode="0.000">
                  <c:v>0.29245500000000002</c:v>
                </c:pt>
                <c:pt idx="320" formatCode="0.000">
                  <c:v>0.40466999999999997</c:v>
                </c:pt>
                <c:pt idx="321" formatCode="0.000">
                  <c:v>0.36461500000000002</c:v>
                </c:pt>
                <c:pt idx="322" formatCode="0.000">
                  <c:v>0.428035</c:v>
                </c:pt>
                <c:pt idx="323" formatCode="0.000">
                  <c:v>0.41292000000000001</c:v>
                </c:pt>
                <c:pt idx="324" formatCode="0.000">
                  <c:v>0.37889499999999998</c:v>
                </c:pt>
                <c:pt idx="325" formatCode="0.000">
                  <c:v>0.36092000000000002</c:v>
                </c:pt>
                <c:pt idx="326" formatCode="0.000">
                  <c:v>0.36031999999999997</c:v>
                </c:pt>
                <c:pt idx="327" formatCode="0.000">
                  <c:v>0.37689</c:v>
                </c:pt>
                <c:pt idx="328" formatCode="0.000">
                  <c:v>0.42111500000000002</c:v>
                </c:pt>
                <c:pt idx="329" formatCode="0.000">
                  <c:v>0.49767499999999998</c:v>
                </c:pt>
                <c:pt idx="330" formatCode="0.000">
                  <c:v>0.25443500000000002</c:v>
                </c:pt>
                <c:pt idx="331" formatCode="0.000">
                  <c:v>0.41440500000000002</c:v>
                </c:pt>
                <c:pt idx="332" formatCode="0.000">
                  <c:v>0.32759000000000005</c:v>
                </c:pt>
                <c:pt idx="333" formatCode="0.000">
                  <c:v>0.43276000000000003</c:v>
                </c:pt>
                <c:pt idx="334" formatCode="0.000">
                  <c:v>0.33446999999999999</c:v>
                </c:pt>
                <c:pt idx="335" formatCode="0.000">
                  <c:v>0.34320000000000001</c:v>
                </c:pt>
                <c:pt idx="336" formatCode="0.000">
                  <c:v>0.41758499999999998</c:v>
                </c:pt>
                <c:pt idx="337" formatCode="0.000">
                  <c:v>0.31548500000000002</c:v>
                </c:pt>
                <c:pt idx="338" formatCode="0.000">
                  <c:v>0.29061999999999999</c:v>
                </c:pt>
                <c:pt idx="339" formatCode="0.000">
                  <c:v>0.34524500000000002</c:v>
                </c:pt>
                <c:pt idx="340" formatCode="0.000">
                  <c:v>0.44683499999999998</c:v>
                </c:pt>
                <c:pt idx="341" formatCode="0.000">
                  <c:v>0.46955000000000002</c:v>
                </c:pt>
                <c:pt idx="342" formatCode="0.000">
                  <c:v>0.53588499999999994</c:v>
                </c:pt>
                <c:pt idx="343" formatCode="0.000">
                  <c:v>0.30067500000000003</c:v>
                </c:pt>
                <c:pt idx="344" formatCode="0.000">
                  <c:v>0.45409500000000003</c:v>
                </c:pt>
                <c:pt idx="345" formatCode="0.000">
                  <c:v>0.36456999999999995</c:v>
                </c:pt>
                <c:pt idx="346" formatCode="0.000">
                  <c:v>0.48763000000000001</c:v>
                </c:pt>
                <c:pt idx="347" formatCode="0.000">
                  <c:v>0.31475500000000001</c:v>
                </c:pt>
                <c:pt idx="348" formatCode="0.000">
                  <c:v>0.33572999999999997</c:v>
                </c:pt>
                <c:pt idx="349" formatCode="0.000">
                  <c:v>0.49268000000000001</c:v>
                </c:pt>
                <c:pt idx="350" formatCode="0.000">
                  <c:v>0.297595</c:v>
                </c:pt>
                <c:pt idx="351" formatCode="0.000">
                  <c:v>0.35919500000000004</c:v>
                </c:pt>
                <c:pt idx="352" formatCode="0.000">
                  <c:v>0.34126500000000004</c:v>
                </c:pt>
                <c:pt idx="353" formatCode="0.000">
                  <c:v>0.410495</c:v>
                </c:pt>
                <c:pt idx="354" formatCode="0.000">
                  <c:v>0.47181000000000001</c:v>
                </c:pt>
                <c:pt idx="355" formatCode="0.000">
                  <c:v>0.55159500000000006</c:v>
                </c:pt>
                <c:pt idx="356" formatCode="0.000">
                  <c:v>0.39274500000000001</c:v>
                </c:pt>
                <c:pt idx="357" formatCode="0.000">
                  <c:v>0.43351000000000001</c:v>
                </c:pt>
                <c:pt idx="358" formatCode="0.000">
                  <c:v>0.29050500000000001</c:v>
                </c:pt>
                <c:pt idx="359" formatCode="0.000">
                  <c:v>0.45412999999999998</c:v>
                </c:pt>
                <c:pt idx="360" formatCode="0.000">
                  <c:v>0.39156999999999997</c:v>
                </c:pt>
                <c:pt idx="361" formatCode="0.000">
                  <c:v>0.44787500000000002</c:v>
                </c:pt>
                <c:pt idx="362" formatCode="0.000">
                  <c:v>0.50451999999999997</c:v>
                </c:pt>
                <c:pt idx="363">
                  <c:v>0.36843999999999999</c:v>
                </c:pt>
                <c:pt idx="364">
                  <c:v>0.29282999999999998</c:v>
                </c:pt>
                <c:pt idx="365">
                  <c:v>0.39432</c:v>
                </c:pt>
                <c:pt idx="366">
                  <c:v>0.39244000000000001</c:v>
                </c:pt>
                <c:pt idx="367">
                  <c:v>0.383855</c:v>
                </c:pt>
                <c:pt idx="368">
                  <c:v>0.40937999999999997</c:v>
                </c:pt>
                <c:pt idx="369">
                  <c:v>0.25286000000000003</c:v>
                </c:pt>
                <c:pt idx="370">
                  <c:v>0.367535</c:v>
                </c:pt>
                <c:pt idx="371">
                  <c:v>0.33449499999999999</c:v>
                </c:pt>
                <c:pt idx="372">
                  <c:v>0.38797999999999999</c:v>
                </c:pt>
                <c:pt idx="373">
                  <c:v>0.26846000000000003</c:v>
                </c:pt>
                <c:pt idx="374">
                  <c:v>0.34782000000000002</c:v>
                </c:pt>
                <c:pt idx="375">
                  <c:v>0.40243499999999999</c:v>
                </c:pt>
                <c:pt idx="376">
                  <c:v>0.25990000000000002</c:v>
                </c:pt>
                <c:pt idx="377">
                  <c:v>0.31538500000000003</c:v>
                </c:pt>
                <c:pt idx="378">
                  <c:v>0.36973</c:v>
                </c:pt>
                <c:pt idx="379">
                  <c:v>0.40988999999999998</c:v>
                </c:pt>
                <c:pt idx="380">
                  <c:v>0.37411499999999998</c:v>
                </c:pt>
                <c:pt idx="381">
                  <c:v>0.43171999999999999</c:v>
                </c:pt>
                <c:pt idx="382">
                  <c:v>0.29525000000000001</c:v>
                </c:pt>
                <c:pt idx="383">
                  <c:v>0.40210000000000001</c:v>
                </c:pt>
                <c:pt idx="384">
                  <c:v>0.355715</c:v>
                </c:pt>
                <c:pt idx="385">
                  <c:v>0.44062000000000001</c:v>
                </c:pt>
                <c:pt idx="386">
                  <c:v>0.25325500000000001</c:v>
                </c:pt>
                <c:pt idx="387">
                  <c:v>0.30626500000000001</c:v>
                </c:pt>
                <c:pt idx="388">
                  <c:v>0.50805</c:v>
                </c:pt>
                <c:pt idx="389">
                  <c:v>0.27104</c:v>
                </c:pt>
                <c:pt idx="390">
                  <c:v>0.34494000000000002</c:v>
                </c:pt>
                <c:pt idx="391">
                  <c:v>0.31359999999999999</c:v>
                </c:pt>
                <c:pt idx="392">
                  <c:v>0.418045</c:v>
                </c:pt>
                <c:pt idx="393">
                  <c:v>0.37983</c:v>
                </c:pt>
                <c:pt idx="394">
                  <c:v>0.51329999999999998</c:v>
                </c:pt>
                <c:pt idx="395">
                  <c:v>0.36309999999999998</c:v>
                </c:pt>
                <c:pt idx="396">
                  <c:v>0.39505000000000001</c:v>
                </c:pt>
                <c:pt idx="397">
                  <c:v>0.31178499999999998</c:v>
                </c:pt>
                <c:pt idx="398">
                  <c:v>0.41576999999999997</c:v>
                </c:pt>
                <c:pt idx="399">
                  <c:v>0.30594500000000002</c:v>
                </c:pt>
                <c:pt idx="400">
                  <c:v>0.370305</c:v>
                </c:pt>
                <c:pt idx="401">
                  <c:v>0.44001000000000001</c:v>
                </c:pt>
                <c:pt idx="402">
                  <c:v>0.262015</c:v>
                </c:pt>
                <c:pt idx="403">
                  <c:v>0.43440000000000001</c:v>
                </c:pt>
                <c:pt idx="404">
                  <c:v>0.53615499999999994</c:v>
                </c:pt>
                <c:pt idx="405">
                  <c:v>0.43710500000000002</c:v>
                </c:pt>
                <c:pt idx="406">
                  <c:v>0.33761999999999998</c:v>
                </c:pt>
                <c:pt idx="407">
                  <c:v>0.38472499999999998</c:v>
                </c:pt>
                <c:pt idx="408">
                  <c:v>0.27505499999999999</c:v>
                </c:pt>
                <c:pt idx="409">
                  <c:v>0.35899999999999999</c:v>
                </c:pt>
                <c:pt idx="410">
                  <c:v>0.336395</c:v>
                </c:pt>
                <c:pt idx="411">
                  <c:v>0.36575000000000002</c:v>
                </c:pt>
                <c:pt idx="412">
                  <c:v>0.25075999999999998</c:v>
                </c:pt>
                <c:pt idx="413">
                  <c:v>0.42516999999999999</c:v>
                </c:pt>
                <c:pt idx="414">
                  <c:v>0.48234500000000002</c:v>
                </c:pt>
                <c:pt idx="415">
                  <c:v>0.23863500000000001</c:v>
                </c:pt>
                <c:pt idx="416">
                  <c:v>0.51232999999999995</c:v>
                </c:pt>
                <c:pt idx="417">
                  <c:v>0.54900499999999997</c:v>
                </c:pt>
                <c:pt idx="418">
                  <c:v>0.56898000000000004</c:v>
                </c:pt>
                <c:pt idx="419">
                  <c:v>0.34215499999999999</c:v>
                </c:pt>
                <c:pt idx="420">
                  <c:v>0.47982000000000002</c:v>
                </c:pt>
                <c:pt idx="421">
                  <c:v>0.40179999999999999</c:v>
                </c:pt>
                <c:pt idx="422">
                  <c:v>0.37842500000000001</c:v>
                </c:pt>
                <c:pt idx="423">
                  <c:v>0.32341500000000001</c:v>
                </c:pt>
                <c:pt idx="424">
                  <c:v>0.35925499999999999</c:v>
                </c:pt>
                <c:pt idx="425">
                  <c:v>0.27712500000000001</c:v>
                </c:pt>
                <c:pt idx="426">
                  <c:v>0.27866999999999997</c:v>
                </c:pt>
                <c:pt idx="427">
                  <c:v>0.54973000000000005</c:v>
                </c:pt>
                <c:pt idx="428">
                  <c:v>0.29854999999999998</c:v>
                </c:pt>
                <c:pt idx="429">
                  <c:v>0.38155499999999998</c:v>
                </c:pt>
                <c:pt idx="430">
                  <c:v>0.35328499999999996</c:v>
                </c:pt>
                <c:pt idx="431">
                  <c:v>0.45323999999999998</c:v>
                </c:pt>
                <c:pt idx="432">
                  <c:v>0.46102500000000002</c:v>
                </c:pt>
                <c:pt idx="433">
                  <c:v>0.62888499999999992</c:v>
                </c:pt>
                <c:pt idx="434">
                  <c:v>0.51383500000000004</c:v>
                </c:pt>
                <c:pt idx="435">
                  <c:v>0.38175999999999999</c:v>
                </c:pt>
                <c:pt idx="436">
                  <c:v>0.31237000000000004</c:v>
                </c:pt>
                <c:pt idx="437">
                  <c:v>0.52837500000000004</c:v>
                </c:pt>
                <c:pt idx="438">
                  <c:v>0.28503000000000001</c:v>
                </c:pt>
                <c:pt idx="439">
                  <c:v>0.36485999999999996</c:v>
                </c:pt>
                <c:pt idx="440">
                  <c:v>0.46227499999999999</c:v>
                </c:pt>
                <c:pt idx="441" formatCode="0.000">
                  <c:v>0.36605500000000002</c:v>
                </c:pt>
                <c:pt idx="442" formatCode="0.000">
                  <c:v>0.39441000000000004</c:v>
                </c:pt>
                <c:pt idx="443" formatCode="0.000">
                  <c:v>0.34470000000000001</c:v>
                </c:pt>
                <c:pt idx="444" formatCode="0.000">
                  <c:v>0.38639499999999999</c:v>
                </c:pt>
                <c:pt idx="445" formatCode="0.000">
                  <c:v>0.36491000000000001</c:v>
                </c:pt>
                <c:pt idx="446" formatCode="0.000">
                  <c:v>0.32488499999999998</c:v>
                </c:pt>
                <c:pt idx="447" formatCode="0.000">
                  <c:v>0.35986499999999999</c:v>
                </c:pt>
                <c:pt idx="448" formatCode="0.000">
                  <c:v>0.33309500000000003</c:v>
                </c:pt>
                <c:pt idx="449" formatCode="0.000">
                  <c:v>0.38932500000000003</c:v>
                </c:pt>
                <c:pt idx="450" formatCode="0.000">
                  <c:v>0.41839999999999999</c:v>
                </c:pt>
                <c:pt idx="451" formatCode="0.000">
                  <c:v>0.395675</c:v>
                </c:pt>
                <c:pt idx="452" formatCode="0.000">
                  <c:v>0.43832499999999996</c:v>
                </c:pt>
                <c:pt idx="453" formatCode="0.000">
                  <c:v>0.50919000000000003</c:v>
                </c:pt>
                <c:pt idx="454" formatCode="0.000">
                  <c:v>0.47390500000000002</c:v>
                </c:pt>
                <c:pt idx="455" formatCode="0.000">
                  <c:v>0.52890499999999996</c:v>
                </c:pt>
                <c:pt idx="456" formatCode="0.000">
                  <c:v>0.34493499999999999</c:v>
                </c:pt>
                <c:pt idx="457" formatCode="0.000">
                  <c:v>0.36577499999999996</c:v>
                </c:pt>
                <c:pt idx="458" formatCode="0.000">
                  <c:v>0.39174500000000001</c:v>
                </c:pt>
                <c:pt idx="459" formatCode="0.000">
                  <c:v>0.31308999999999998</c:v>
                </c:pt>
                <c:pt idx="460" formatCode="0.000">
                  <c:v>0.35735499999999998</c:v>
                </c:pt>
                <c:pt idx="461" formatCode="0.000">
                  <c:v>0.35885</c:v>
                </c:pt>
                <c:pt idx="462" formatCode="0.000">
                  <c:v>0.377085</c:v>
                </c:pt>
                <c:pt idx="463" formatCode="0.000">
                  <c:v>0.40773999999999999</c:v>
                </c:pt>
                <c:pt idx="464" formatCode="0.000">
                  <c:v>0.376475</c:v>
                </c:pt>
                <c:pt idx="465" formatCode="0.000">
                  <c:v>0.33176499999999998</c:v>
                </c:pt>
                <c:pt idx="466" formatCode="0.000">
                  <c:v>0.35855999999999999</c:v>
                </c:pt>
                <c:pt idx="467" formatCode="0.000">
                  <c:v>0.31872</c:v>
                </c:pt>
                <c:pt idx="468" formatCode="0.000">
                  <c:v>0.38329999999999997</c:v>
                </c:pt>
                <c:pt idx="469" formatCode="0.000">
                  <c:v>0.40923999999999999</c:v>
                </c:pt>
                <c:pt idx="470" formatCode="0.000">
                  <c:v>0.40676999999999996</c:v>
                </c:pt>
                <c:pt idx="471" formatCode="0.000">
                  <c:v>0.47054999999999997</c:v>
                </c:pt>
                <c:pt idx="472" formatCode="0.000">
                  <c:v>0.43703499999999995</c:v>
                </c:pt>
                <c:pt idx="473" formatCode="0.000">
                  <c:v>0.39456999999999998</c:v>
                </c:pt>
                <c:pt idx="474" formatCode="0.000">
                  <c:v>0.37417</c:v>
                </c:pt>
                <c:pt idx="475" formatCode="0.000">
                  <c:v>0.38046000000000002</c:v>
                </c:pt>
                <c:pt idx="476" formatCode="0.000">
                  <c:v>0.36645499999999998</c:v>
                </c:pt>
                <c:pt idx="477" formatCode="0.000">
                  <c:v>0.40720000000000001</c:v>
                </c:pt>
                <c:pt idx="478" formatCode="0.000">
                  <c:v>0.47251500000000002</c:v>
                </c:pt>
                <c:pt idx="479" formatCode="0.000">
                  <c:v>0.49184499999999998</c:v>
                </c:pt>
                <c:pt idx="480" formatCode="0.000">
                  <c:v>0.48278500000000002</c:v>
                </c:pt>
                <c:pt idx="481" formatCode="0.000">
                  <c:v>0.40672999999999998</c:v>
                </c:pt>
                <c:pt idx="482" formatCode="0.000">
                  <c:v>0.37423000000000001</c:v>
                </c:pt>
                <c:pt idx="483" formatCode="0.000">
                  <c:v>0.33404</c:v>
                </c:pt>
                <c:pt idx="484" formatCode="0.000">
                  <c:v>0.404505</c:v>
                </c:pt>
                <c:pt idx="485" formatCode="0.000">
                  <c:v>0.38499499999999998</c:v>
                </c:pt>
                <c:pt idx="486" formatCode="0.000">
                  <c:v>0.42091500000000004</c:v>
                </c:pt>
                <c:pt idx="487" formatCode="0.000">
                  <c:v>0.32071</c:v>
                </c:pt>
                <c:pt idx="488" formatCode="0.000">
                  <c:v>0.32111000000000001</c:v>
                </c:pt>
                <c:pt idx="489" formatCode="0.000">
                  <c:v>0.373365</c:v>
                </c:pt>
                <c:pt idx="490" formatCode="0.000">
                  <c:v>0.49956500000000004</c:v>
                </c:pt>
                <c:pt idx="491" formatCode="0.000">
                  <c:v>0.47419999999999995</c:v>
                </c:pt>
                <c:pt idx="492" formatCode="0.000">
                  <c:v>0.39256000000000002</c:v>
                </c:pt>
                <c:pt idx="493" formatCode="0.000">
                  <c:v>0.40648000000000001</c:v>
                </c:pt>
                <c:pt idx="494" formatCode="0.000">
                  <c:v>0.39505999999999997</c:v>
                </c:pt>
                <c:pt idx="495" formatCode="0.000">
                  <c:v>0.38800000000000001</c:v>
                </c:pt>
                <c:pt idx="496" formatCode="0.000">
                  <c:v>0.51680999999999999</c:v>
                </c:pt>
                <c:pt idx="497">
                  <c:v>0.36860499999999996</c:v>
                </c:pt>
                <c:pt idx="498">
                  <c:v>0.46821999999999997</c:v>
                </c:pt>
                <c:pt idx="499">
                  <c:v>0.39071500000000003</c:v>
                </c:pt>
                <c:pt idx="500">
                  <c:v>0.40337999999999996</c:v>
                </c:pt>
                <c:pt idx="501">
                  <c:v>0.37780999999999998</c:v>
                </c:pt>
                <c:pt idx="502">
                  <c:v>0.43019499999999999</c:v>
                </c:pt>
                <c:pt idx="503">
                  <c:v>0.44482500000000003</c:v>
                </c:pt>
                <c:pt idx="504">
                  <c:v>0.38022500000000004</c:v>
                </c:pt>
                <c:pt idx="505">
                  <c:v>0.37234999999999996</c:v>
                </c:pt>
                <c:pt idx="506">
                  <c:v>0.46930000000000005</c:v>
                </c:pt>
                <c:pt idx="507">
                  <c:v>0.45263999999999999</c:v>
                </c:pt>
                <c:pt idx="508">
                  <c:v>0.35731999999999997</c:v>
                </c:pt>
                <c:pt idx="509">
                  <c:v>0.43239499999999997</c:v>
                </c:pt>
                <c:pt idx="510">
                  <c:v>0.48938500000000001</c:v>
                </c:pt>
                <c:pt idx="511">
                  <c:v>0.357595</c:v>
                </c:pt>
                <c:pt idx="512">
                  <c:v>0.36495</c:v>
                </c:pt>
                <c:pt idx="513">
                  <c:v>0.41659000000000002</c:v>
                </c:pt>
                <c:pt idx="514">
                  <c:v>0.38311499999999998</c:v>
                </c:pt>
                <c:pt idx="515">
                  <c:v>0.40787000000000001</c:v>
                </c:pt>
                <c:pt idx="516">
                  <c:v>0.32042999999999999</c:v>
                </c:pt>
                <c:pt idx="517">
                  <c:v>0.34296499999999996</c:v>
                </c:pt>
                <c:pt idx="518">
                  <c:v>0.37098500000000001</c:v>
                </c:pt>
                <c:pt idx="519">
                  <c:v>0.41752500000000003</c:v>
                </c:pt>
                <c:pt idx="520">
                  <c:v>0.42157999999999995</c:v>
                </c:pt>
                <c:pt idx="521">
                  <c:v>0.38875000000000004</c:v>
                </c:pt>
                <c:pt idx="522">
                  <c:v>0.37618499999999999</c:v>
                </c:pt>
                <c:pt idx="523">
                  <c:v>0.356985</c:v>
                </c:pt>
                <c:pt idx="524">
                  <c:v>0.42975000000000002</c:v>
                </c:pt>
                <c:pt idx="525">
                  <c:v>0.37460000000000004</c:v>
                </c:pt>
                <c:pt idx="526">
                  <c:v>0.37931499999999996</c:v>
                </c:pt>
                <c:pt idx="527">
                  <c:v>0.41319</c:v>
                </c:pt>
                <c:pt idx="528">
                  <c:v>0.35702</c:v>
                </c:pt>
                <c:pt idx="529">
                  <c:v>0.36828499999999997</c:v>
                </c:pt>
                <c:pt idx="530">
                  <c:v>0.39866500000000005</c:v>
                </c:pt>
                <c:pt idx="531">
                  <c:v>0.35679499999999997</c:v>
                </c:pt>
                <c:pt idx="532">
                  <c:v>0.40368500000000002</c:v>
                </c:pt>
                <c:pt idx="533">
                  <c:v>0.41652</c:v>
                </c:pt>
                <c:pt idx="534">
                  <c:v>0.44726500000000002</c:v>
                </c:pt>
                <c:pt idx="535">
                  <c:v>0.45294500000000004</c:v>
                </c:pt>
                <c:pt idx="536">
                  <c:v>0.44550500000000004</c:v>
                </c:pt>
                <c:pt idx="537">
                  <c:v>0.458735</c:v>
                </c:pt>
                <c:pt idx="538">
                  <c:v>0.52278000000000002</c:v>
                </c:pt>
                <c:pt idx="539">
                  <c:v>0.35342499999999999</c:v>
                </c:pt>
                <c:pt idx="540">
                  <c:v>0.39763499999999996</c:v>
                </c:pt>
                <c:pt idx="541">
                  <c:v>0.38143499999999997</c:v>
                </c:pt>
                <c:pt idx="542">
                  <c:v>0.35812999999999995</c:v>
                </c:pt>
                <c:pt idx="543">
                  <c:v>0.31921500000000003</c:v>
                </c:pt>
                <c:pt idx="544">
                  <c:v>0.319415</c:v>
                </c:pt>
                <c:pt idx="545">
                  <c:v>0.34395999999999999</c:v>
                </c:pt>
                <c:pt idx="546">
                  <c:v>0.37527500000000003</c:v>
                </c:pt>
                <c:pt idx="547">
                  <c:v>0.36377000000000004</c:v>
                </c:pt>
                <c:pt idx="548">
                  <c:v>0.37827500000000003</c:v>
                </c:pt>
                <c:pt idx="549">
                  <c:v>0.34611500000000001</c:v>
                </c:pt>
                <c:pt idx="550">
                  <c:v>0.39063000000000003</c:v>
                </c:pt>
                <c:pt idx="551">
                  <c:v>0.35768</c:v>
                </c:pt>
                <c:pt idx="552">
                  <c:v>0.47096499999999997</c:v>
                </c:pt>
                <c:pt idx="553">
                  <c:v>0.38266</c:v>
                </c:pt>
                <c:pt idx="554">
                  <c:v>0.520285</c:v>
                </c:pt>
                <c:pt idx="555">
                  <c:v>0.38205</c:v>
                </c:pt>
                <c:pt idx="556">
                  <c:v>0.41114499999999998</c:v>
                </c:pt>
                <c:pt idx="557">
                  <c:v>0.42987999999999998</c:v>
                </c:pt>
                <c:pt idx="558">
                  <c:v>0.35916499999999996</c:v>
                </c:pt>
                <c:pt idx="559">
                  <c:v>0.37885999999999997</c:v>
                </c:pt>
                <c:pt idx="560">
                  <c:v>0.37525500000000001</c:v>
                </c:pt>
                <c:pt idx="561">
                  <c:v>0.44753999999999999</c:v>
                </c:pt>
                <c:pt idx="562">
                  <c:v>0.52304499999999998</c:v>
                </c:pt>
                <c:pt idx="563">
                  <c:v>0.387465</c:v>
                </c:pt>
                <c:pt idx="564">
                  <c:v>0.33017000000000002</c:v>
                </c:pt>
                <c:pt idx="565">
                  <c:v>0.46612500000000001</c:v>
                </c:pt>
                <c:pt idx="566">
                  <c:v>0.61399499999999996</c:v>
                </c:pt>
                <c:pt idx="567">
                  <c:v>0.38566</c:v>
                </c:pt>
                <c:pt idx="568">
                  <c:v>0.37996000000000002</c:v>
                </c:pt>
                <c:pt idx="569">
                  <c:v>0.32891500000000001</c:v>
                </c:pt>
                <c:pt idx="570">
                  <c:v>0.31925000000000003</c:v>
                </c:pt>
                <c:pt idx="571">
                  <c:v>0.35314000000000001</c:v>
                </c:pt>
                <c:pt idx="572">
                  <c:v>0.32511499999999999</c:v>
                </c:pt>
                <c:pt idx="573">
                  <c:v>0.34987500000000005</c:v>
                </c:pt>
                <c:pt idx="574">
                  <c:v>0.38785499999999995</c:v>
                </c:pt>
                <c:pt idx="575">
                  <c:v>0.43320500000000001</c:v>
                </c:pt>
                <c:pt idx="576">
                  <c:v>0.45159499999999997</c:v>
                </c:pt>
                <c:pt idx="577">
                  <c:v>0.32882999999999996</c:v>
                </c:pt>
                <c:pt idx="578">
                  <c:v>0.37175000000000002</c:v>
                </c:pt>
                <c:pt idx="579">
                  <c:v>0.31066000000000005</c:v>
                </c:pt>
                <c:pt idx="580">
                  <c:v>0.39454</c:v>
                </c:pt>
                <c:pt idx="581">
                  <c:v>0.35250000000000004</c:v>
                </c:pt>
                <c:pt idx="582">
                  <c:v>0.43045</c:v>
                </c:pt>
                <c:pt idx="583">
                  <c:v>0.40154999999999996</c:v>
                </c:pt>
                <c:pt idx="584">
                  <c:v>0.40598000000000001</c:v>
                </c:pt>
                <c:pt idx="585">
                  <c:v>0.38227500000000003</c:v>
                </c:pt>
                <c:pt idx="586">
                  <c:v>0.35906000000000005</c:v>
                </c:pt>
                <c:pt idx="587">
                  <c:v>0.35231499999999999</c:v>
                </c:pt>
                <c:pt idx="588">
                  <c:v>0.37365000000000004</c:v>
                </c:pt>
                <c:pt idx="589">
                  <c:v>0.44255500000000003</c:v>
                </c:pt>
                <c:pt idx="590">
                  <c:v>0.48192500000000005</c:v>
                </c:pt>
                <c:pt idx="591">
                  <c:v>0.46581</c:v>
                </c:pt>
                <c:pt idx="592">
                  <c:v>0.47504000000000002</c:v>
                </c:pt>
                <c:pt idx="593">
                  <c:v>0.47886000000000001</c:v>
                </c:pt>
                <c:pt idx="594">
                  <c:v>0.56534499999999999</c:v>
                </c:pt>
                <c:pt idx="595">
                  <c:v>0.29357500000000003</c:v>
                </c:pt>
                <c:pt idx="596">
                  <c:v>0.39446999999999999</c:v>
                </c:pt>
                <c:pt idx="597">
                  <c:v>0.33444499999999999</c:v>
                </c:pt>
                <c:pt idx="598">
                  <c:v>0.36666500000000002</c:v>
                </c:pt>
                <c:pt idx="599">
                  <c:v>0.31912499999999999</c:v>
                </c:pt>
                <c:pt idx="600">
                  <c:v>0.34223999999999999</c:v>
                </c:pt>
                <c:pt idx="601">
                  <c:v>0.37360499999999996</c:v>
                </c:pt>
                <c:pt idx="602">
                  <c:v>0.45196999999999998</c:v>
                </c:pt>
                <c:pt idx="603">
                  <c:v>0.414385</c:v>
                </c:pt>
                <c:pt idx="604">
                  <c:v>0.42296500000000004</c:v>
                </c:pt>
                <c:pt idx="605">
                  <c:v>0.38989499999999999</c:v>
                </c:pt>
                <c:pt idx="606">
                  <c:v>0.432</c:v>
                </c:pt>
                <c:pt idx="607">
                  <c:v>0.38194</c:v>
                </c:pt>
                <c:pt idx="608">
                  <c:v>0.59562500000000007</c:v>
                </c:pt>
                <c:pt idx="609">
                  <c:v>0.30458499999999999</c:v>
                </c:pt>
                <c:pt idx="610">
                  <c:v>0.51474500000000001</c:v>
                </c:pt>
                <c:pt idx="611">
                  <c:v>0.32432</c:v>
                </c:pt>
                <c:pt idx="612">
                  <c:v>0.34725499999999998</c:v>
                </c:pt>
                <c:pt idx="613">
                  <c:v>0.39580500000000002</c:v>
                </c:pt>
                <c:pt idx="614">
                  <c:v>0.37743000000000004</c:v>
                </c:pt>
                <c:pt idx="615">
                  <c:v>0.36759500000000001</c:v>
                </c:pt>
                <c:pt idx="616">
                  <c:v>0.39177499999999998</c:v>
                </c:pt>
                <c:pt idx="617">
                  <c:v>0.42845500000000003</c:v>
                </c:pt>
                <c:pt idx="618">
                  <c:v>0.46609499999999998</c:v>
                </c:pt>
                <c:pt idx="619">
                  <c:v>0.35082000000000002</c:v>
                </c:pt>
                <c:pt idx="620">
                  <c:v>0.29191</c:v>
                </c:pt>
                <c:pt idx="621">
                  <c:v>0.40456499999999995</c:v>
                </c:pt>
                <c:pt idx="622">
                  <c:v>0.56789000000000001</c:v>
                </c:pt>
                <c:pt idx="623">
                  <c:v>0.33394999999999997</c:v>
                </c:pt>
                <c:pt idx="624">
                  <c:v>0.29829499999999998</c:v>
                </c:pt>
                <c:pt idx="625">
                  <c:v>0.358435</c:v>
                </c:pt>
                <c:pt idx="626">
                  <c:v>0.28371999999999997</c:v>
                </c:pt>
                <c:pt idx="627">
                  <c:v>0.34162999999999999</c:v>
                </c:pt>
                <c:pt idx="628">
                  <c:v>0.286555</c:v>
                </c:pt>
                <c:pt idx="629">
                  <c:v>0.36446000000000001</c:v>
                </c:pt>
                <c:pt idx="630">
                  <c:v>0.38207500000000005</c:v>
                </c:pt>
                <c:pt idx="631">
                  <c:v>0.41896</c:v>
                </c:pt>
                <c:pt idx="632">
                  <c:v>0.42010500000000001</c:v>
                </c:pt>
                <c:pt idx="633">
                  <c:v>0.297155</c:v>
                </c:pt>
                <c:pt idx="634">
                  <c:v>0.39270000000000005</c:v>
                </c:pt>
                <c:pt idx="635">
                  <c:v>0.33850000000000002</c:v>
                </c:pt>
                <c:pt idx="636">
                  <c:v>0.486985</c:v>
                </c:pt>
                <c:pt idx="637">
                  <c:v>0.29374499999999998</c:v>
                </c:pt>
                <c:pt idx="638">
                  <c:v>0.39823500000000001</c:v>
                </c:pt>
                <c:pt idx="639">
                  <c:v>0.39747500000000002</c:v>
                </c:pt>
                <c:pt idx="640">
                  <c:v>0.332505</c:v>
                </c:pt>
                <c:pt idx="641">
                  <c:v>0.36641499999999999</c:v>
                </c:pt>
                <c:pt idx="642">
                  <c:v>0.36569499999999999</c:v>
                </c:pt>
                <c:pt idx="643">
                  <c:v>0.36086499999999999</c:v>
                </c:pt>
                <c:pt idx="644">
                  <c:v>0.38329000000000002</c:v>
                </c:pt>
                <c:pt idx="645">
                  <c:v>0.44205</c:v>
                </c:pt>
                <c:pt idx="646">
                  <c:v>0.45898499999999998</c:v>
                </c:pt>
                <c:pt idx="647">
                  <c:v>0.39880499999999997</c:v>
                </c:pt>
                <c:pt idx="648">
                  <c:v>0.452625</c:v>
                </c:pt>
                <c:pt idx="649">
                  <c:v>0.39707999999999999</c:v>
                </c:pt>
                <c:pt idx="650">
                  <c:v>0.54885499999999998</c:v>
                </c:pt>
                <c:pt idx="651">
                  <c:v>0.25129499999999999</c:v>
                </c:pt>
                <c:pt idx="652">
                  <c:v>0.35472500000000001</c:v>
                </c:pt>
                <c:pt idx="653">
                  <c:v>0.27898999999999996</c:v>
                </c:pt>
                <c:pt idx="654">
                  <c:v>0.340945</c:v>
                </c:pt>
                <c:pt idx="655">
                  <c:v>0.31864000000000003</c:v>
                </c:pt>
                <c:pt idx="656">
                  <c:v>0.34287499999999999</c:v>
                </c:pt>
                <c:pt idx="657">
                  <c:v>0.38313999999999998</c:v>
                </c:pt>
                <c:pt idx="658">
                  <c:v>0.44569000000000003</c:v>
                </c:pt>
                <c:pt idx="659">
                  <c:v>0.38786500000000002</c:v>
                </c:pt>
                <c:pt idx="660">
                  <c:v>0.37916499999999997</c:v>
                </c:pt>
                <c:pt idx="661">
                  <c:v>0.35788500000000001</c:v>
                </c:pt>
                <c:pt idx="662">
                  <c:v>0.38216</c:v>
                </c:pt>
                <c:pt idx="663">
                  <c:v>0.36690499999999998</c:v>
                </c:pt>
                <c:pt idx="664">
                  <c:v>0.56055500000000003</c:v>
                </c:pt>
                <c:pt idx="665">
                  <c:v>0.30255500000000002</c:v>
                </c:pt>
                <c:pt idx="666">
                  <c:v>0.473885</c:v>
                </c:pt>
                <c:pt idx="667">
                  <c:v>0.28429500000000002</c:v>
                </c:pt>
                <c:pt idx="668">
                  <c:v>0.39510499999999998</c:v>
                </c:pt>
                <c:pt idx="669">
                  <c:v>0.50676500000000002</c:v>
                </c:pt>
                <c:pt idx="670">
                  <c:v>0.48382000000000003</c:v>
                </c:pt>
                <c:pt idx="671">
                  <c:v>0.48233500000000001</c:v>
                </c:pt>
                <c:pt idx="672">
                  <c:v>0.48836499999999999</c:v>
                </c:pt>
                <c:pt idx="673">
                  <c:v>0.481155</c:v>
                </c:pt>
                <c:pt idx="674">
                  <c:v>0.40057500000000001</c:v>
                </c:pt>
                <c:pt idx="675">
                  <c:v>0.33765000000000001</c:v>
                </c:pt>
                <c:pt idx="676">
                  <c:v>0.274615</c:v>
                </c:pt>
                <c:pt idx="677">
                  <c:v>0.38902499999999995</c:v>
                </c:pt>
                <c:pt idx="678">
                  <c:v>0.59419500000000003</c:v>
                </c:pt>
                <c:pt idx="679">
                  <c:v>0.32572999999999996</c:v>
                </c:pt>
                <c:pt idx="680">
                  <c:v>0.33352999999999999</c:v>
                </c:pt>
                <c:pt idx="681">
                  <c:v>0.26435500000000001</c:v>
                </c:pt>
                <c:pt idx="682">
                  <c:v>0.30729000000000001</c:v>
                </c:pt>
                <c:pt idx="683">
                  <c:v>0.39824499999999996</c:v>
                </c:pt>
                <c:pt idx="684">
                  <c:v>0.27358000000000005</c:v>
                </c:pt>
                <c:pt idx="685">
                  <c:v>0.43374999999999997</c:v>
                </c:pt>
                <c:pt idx="686">
                  <c:v>0.52004500000000009</c:v>
                </c:pt>
                <c:pt idx="687">
                  <c:v>0.50512500000000005</c:v>
                </c:pt>
                <c:pt idx="688">
                  <c:v>0.42991000000000001</c:v>
                </c:pt>
                <c:pt idx="689">
                  <c:v>0.27309499999999998</c:v>
                </c:pt>
                <c:pt idx="690">
                  <c:v>0.51464500000000002</c:v>
                </c:pt>
                <c:pt idx="691">
                  <c:v>0.30313999999999997</c:v>
                </c:pt>
                <c:pt idx="692">
                  <c:v>0.51751500000000006</c:v>
                </c:pt>
                <c:pt idx="693">
                  <c:v>0.29020000000000001</c:v>
                </c:pt>
                <c:pt idx="694">
                  <c:v>0.37753999999999999</c:v>
                </c:pt>
                <c:pt idx="695">
                  <c:v>0.3256</c:v>
                </c:pt>
                <c:pt idx="696">
                  <c:v>0.38732500000000003</c:v>
                </c:pt>
                <c:pt idx="697">
                  <c:v>0.43127000000000004</c:v>
                </c:pt>
                <c:pt idx="698">
                  <c:v>0.45004500000000003</c:v>
                </c:pt>
                <c:pt idx="699">
                  <c:v>0.44349499999999997</c:v>
                </c:pt>
                <c:pt idx="700">
                  <c:v>0.52107000000000003</c:v>
                </c:pt>
                <c:pt idx="701">
                  <c:v>0.50216499999999997</c:v>
                </c:pt>
                <c:pt idx="702">
                  <c:v>0.41831499999999999</c:v>
                </c:pt>
                <c:pt idx="703">
                  <c:v>0.37085999999999997</c:v>
                </c:pt>
                <c:pt idx="704">
                  <c:v>0.42460999999999999</c:v>
                </c:pt>
                <c:pt idx="705">
                  <c:v>0.36870000000000003</c:v>
                </c:pt>
                <c:pt idx="706">
                  <c:v>0.58038000000000001</c:v>
                </c:pt>
                <c:pt idx="707">
                  <c:v>0.24703</c:v>
                </c:pt>
                <c:pt idx="708">
                  <c:v>0.35302</c:v>
                </c:pt>
                <c:pt idx="709">
                  <c:v>0.26289499999999999</c:v>
                </c:pt>
                <c:pt idx="710">
                  <c:v>0.35074</c:v>
                </c:pt>
                <c:pt idx="711">
                  <c:v>0.39490500000000001</c:v>
                </c:pt>
                <c:pt idx="712">
                  <c:v>0.44947000000000004</c:v>
                </c:pt>
                <c:pt idx="713">
                  <c:v>0.48399500000000001</c:v>
                </c:pt>
                <c:pt idx="714">
                  <c:v>0.55893999999999999</c:v>
                </c:pt>
                <c:pt idx="715">
                  <c:v>0.46696500000000002</c:v>
                </c:pt>
                <c:pt idx="716">
                  <c:v>0.37997500000000001</c:v>
                </c:pt>
                <c:pt idx="717">
                  <c:v>0.33981499999999998</c:v>
                </c:pt>
                <c:pt idx="718">
                  <c:v>0.38006000000000001</c:v>
                </c:pt>
                <c:pt idx="719">
                  <c:v>0.33558500000000002</c:v>
                </c:pt>
                <c:pt idx="720">
                  <c:v>0.61524000000000001</c:v>
                </c:pt>
                <c:pt idx="721">
                  <c:v>0.29398000000000002</c:v>
                </c:pt>
                <c:pt idx="722">
                  <c:v>0.56950999999999996</c:v>
                </c:pt>
                <c:pt idx="723">
                  <c:v>0.25783</c:v>
                </c:pt>
                <c:pt idx="724">
                  <c:v>0.35353500000000004</c:v>
                </c:pt>
                <c:pt idx="725">
                  <c:v>0.53801999999999994</c:v>
                </c:pt>
                <c:pt idx="726">
                  <c:v>0.60672999999999999</c:v>
                </c:pt>
                <c:pt idx="727">
                  <c:v>0.62741000000000002</c:v>
                </c:pt>
                <c:pt idx="728">
                  <c:v>0.64495000000000002</c:v>
                </c:pt>
                <c:pt idx="729">
                  <c:v>0.54594999999999994</c:v>
                </c:pt>
                <c:pt idx="730">
                  <c:v>0.38495000000000001</c:v>
                </c:pt>
                <c:pt idx="731">
                  <c:v>0.29369999999999996</c:v>
                </c:pt>
                <c:pt idx="732">
                  <c:v>0.25528000000000001</c:v>
                </c:pt>
                <c:pt idx="733">
                  <c:v>0.35387000000000002</c:v>
                </c:pt>
                <c:pt idx="734">
                  <c:v>0.66997499999999999</c:v>
                </c:pt>
                <c:pt idx="735">
                  <c:v>0.29237500000000005</c:v>
                </c:pt>
                <c:pt idx="736">
                  <c:v>0.34961999999999999</c:v>
                </c:pt>
                <c:pt idx="737">
                  <c:v>0.24959999999999999</c:v>
                </c:pt>
                <c:pt idx="738">
                  <c:v>0.30198999999999998</c:v>
                </c:pt>
                <c:pt idx="739">
                  <c:v>0.48697000000000001</c:v>
                </c:pt>
                <c:pt idx="740">
                  <c:v>0.23769000000000001</c:v>
                </c:pt>
                <c:pt idx="741">
                  <c:v>0.5670949999999999</c:v>
                </c:pt>
                <c:pt idx="742">
                  <c:v>0.67681999999999998</c:v>
                </c:pt>
                <c:pt idx="743">
                  <c:v>0.55001</c:v>
                </c:pt>
                <c:pt idx="744">
                  <c:v>0.38034499999999999</c:v>
                </c:pt>
                <c:pt idx="745">
                  <c:v>0.25629999999999997</c:v>
                </c:pt>
                <c:pt idx="746">
                  <c:v>0.614425</c:v>
                </c:pt>
                <c:pt idx="747">
                  <c:v>0.31218000000000001</c:v>
                </c:pt>
                <c:pt idx="748">
                  <c:v>0.67684</c:v>
                </c:pt>
                <c:pt idx="749">
                  <c:v>0.270675</c:v>
                </c:pt>
                <c:pt idx="750">
                  <c:v>0.36191000000000001</c:v>
                </c:pt>
                <c:pt idx="751">
                  <c:v>0.28452</c:v>
                </c:pt>
                <c:pt idx="752">
                  <c:v>0.38485000000000003</c:v>
                </c:pt>
                <c:pt idx="753">
                  <c:v>0.46819500000000003</c:v>
                </c:pt>
                <c:pt idx="754">
                  <c:v>0.53191999999999995</c:v>
                </c:pt>
                <c:pt idx="755">
                  <c:v>0.52752500000000002</c:v>
                </c:pt>
                <c:pt idx="756">
                  <c:v>0.63082499999999997</c:v>
                </c:pt>
                <c:pt idx="757">
                  <c:v>0.58867500000000006</c:v>
                </c:pt>
                <c:pt idx="758">
                  <c:v>0.38286500000000001</c:v>
                </c:pt>
                <c:pt idx="759">
                  <c:v>0.33716499999999999</c:v>
                </c:pt>
                <c:pt idx="760">
                  <c:v>0.388795</c:v>
                </c:pt>
                <c:pt idx="761">
                  <c:v>0.34995500000000002</c:v>
                </c:pt>
                <c:pt idx="762">
                  <c:v>0.65766499999999994</c:v>
                </c:pt>
                <c:pt idx="763">
                  <c:v>0.25075000000000003</c:v>
                </c:pt>
                <c:pt idx="764">
                  <c:v>0.35486499999999999</c:v>
                </c:pt>
                <c:pt idx="765">
                  <c:v>0.24828</c:v>
                </c:pt>
                <c:pt idx="766">
                  <c:v>0.34573500000000001</c:v>
                </c:pt>
                <c:pt idx="767">
                  <c:v>0.44835999999999998</c:v>
                </c:pt>
                <c:pt idx="768">
                  <c:v>0.56269000000000002</c:v>
                </c:pt>
                <c:pt idx="769">
                  <c:v>0.57702500000000001</c:v>
                </c:pt>
                <c:pt idx="770">
                  <c:v>0.62418499999999999</c:v>
                </c:pt>
                <c:pt idx="771">
                  <c:v>0.52969500000000003</c:v>
                </c:pt>
                <c:pt idx="772">
                  <c:v>0.37214999999999998</c:v>
                </c:pt>
                <c:pt idx="773">
                  <c:v>0.29618999999999995</c:v>
                </c:pt>
                <c:pt idx="774">
                  <c:v>0.339895</c:v>
                </c:pt>
                <c:pt idx="775">
                  <c:v>0.30621999999999999</c:v>
                </c:pt>
                <c:pt idx="776">
                  <c:v>0.62511000000000005</c:v>
                </c:pt>
                <c:pt idx="777">
                  <c:v>0.49506</c:v>
                </c:pt>
                <c:pt idx="778">
                  <c:v>0.32012000000000002</c:v>
                </c:pt>
                <c:pt idx="779">
                  <c:v>0.49234</c:v>
                </c:pt>
                <c:pt idx="780">
                  <c:v>0.31380999999999998</c:v>
                </c:pt>
                <c:pt idx="781">
                  <c:v>0.54025999999999996</c:v>
                </c:pt>
                <c:pt idx="782">
                  <c:v>0.48631999999999997</c:v>
                </c:pt>
                <c:pt idx="783">
                  <c:v>0.49695</c:v>
                </c:pt>
                <c:pt idx="784">
                  <c:v>0.23372000000000001</c:v>
                </c:pt>
                <c:pt idx="785">
                  <c:v>0.46565000000000001</c:v>
                </c:pt>
                <c:pt idx="786">
                  <c:v>0.28179999999999999</c:v>
                </c:pt>
                <c:pt idx="787">
                  <c:v>0.40805000000000002</c:v>
                </c:pt>
                <c:pt idx="788">
                  <c:v>0.25929000000000002</c:v>
                </c:pt>
                <c:pt idx="789">
                  <c:v>0.41777999999999998</c:v>
                </c:pt>
                <c:pt idx="790">
                  <c:v>0.40914</c:v>
                </c:pt>
                <c:pt idx="791">
                  <c:v>0.41785</c:v>
                </c:pt>
                <c:pt idx="792">
                  <c:v>0.25153999999999999</c:v>
                </c:pt>
                <c:pt idx="793">
                  <c:v>0.44367000000000001</c:v>
                </c:pt>
                <c:pt idx="794">
                  <c:v>0.23502000000000001</c:v>
                </c:pt>
                <c:pt idx="795">
                  <c:v>0.41078999999999999</c:v>
                </c:pt>
                <c:pt idx="796">
                  <c:v>0.28563</c:v>
                </c:pt>
                <c:pt idx="797">
                  <c:v>0.38815</c:v>
                </c:pt>
                <c:pt idx="798">
                  <c:v>0.38861000000000001</c:v>
                </c:pt>
                <c:pt idx="799">
                  <c:v>0.40051999999999999</c:v>
                </c:pt>
                <c:pt idx="800">
                  <c:v>0.27240999999999999</c:v>
                </c:pt>
                <c:pt idx="801">
                  <c:v>0.48148999999999997</c:v>
                </c:pt>
                <c:pt idx="802">
                  <c:v>0.32834999999999998</c:v>
                </c:pt>
                <c:pt idx="803">
                  <c:v>0.48875000000000002</c:v>
                </c:pt>
                <c:pt idx="804">
                  <c:v>0.34333999999999998</c:v>
                </c:pt>
                <c:pt idx="805">
                  <c:v>0.54286000000000001</c:v>
                </c:pt>
                <c:pt idx="806">
                  <c:v>0.47400999999999999</c:v>
                </c:pt>
                <c:pt idx="807">
                  <c:v>0.50129000000000001</c:v>
                </c:pt>
                <c:pt idx="808">
                  <c:v>0.23658000000000001</c:v>
                </c:pt>
                <c:pt idx="809">
                  <c:v>0.45091999999999999</c:v>
                </c:pt>
                <c:pt idx="810">
                  <c:v>0.29361999999999999</c:v>
                </c:pt>
                <c:pt idx="811">
                  <c:v>0.40849000000000002</c:v>
                </c:pt>
                <c:pt idx="812">
                  <c:v>0.28160000000000002</c:v>
                </c:pt>
                <c:pt idx="813">
                  <c:v>0.44355</c:v>
                </c:pt>
                <c:pt idx="814">
                  <c:v>0.40066000000000002</c:v>
                </c:pt>
                <c:pt idx="815">
                  <c:v>0.42387000000000002</c:v>
                </c:pt>
                <c:pt idx="816">
                  <c:v>0.25080000000000002</c:v>
                </c:pt>
                <c:pt idx="817">
                  <c:v>0.45763999999999999</c:v>
                </c:pt>
                <c:pt idx="818">
                  <c:v>0.25645000000000001</c:v>
                </c:pt>
                <c:pt idx="819">
                  <c:v>0.43824000000000002</c:v>
                </c:pt>
                <c:pt idx="820">
                  <c:v>0.31652999999999998</c:v>
                </c:pt>
                <c:pt idx="821">
                  <c:v>0.38450000000000001</c:v>
                </c:pt>
                <c:pt idx="822">
                  <c:v>0.37603999999999999</c:v>
                </c:pt>
                <c:pt idx="823">
                  <c:v>0.39779999999999999</c:v>
                </c:pt>
                <c:pt idx="824">
                  <c:v>0.179255</c:v>
                </c:pt>
                <c:pt idx="825">
                  <c:v>0.187</c:v>
                </c:pt>
                <c:pt idx="826">
                  <c:v>0.187745</c:v>
                </c:pt>
                <c:pt idx="827">
                  <c:v>0.19061</c:v>
                </c:pt>
                <c:pt idx="828">
                  <c:v>0.19963</c:v>
                </c:pt>
                <c:pt idx="829">
                  <c:v>0.20355000000000001</c:v>
                </c:pt>
                <c:pt idx="830">
                  <c:v>0.19666499999999998</c:v>
                </c:pt>
                <c:pt idx="831">
                  <c:v>0.20411499999999999</c:v>
                </c:pt>
                <c:pt idx="832">
                  <c:v>0.191465</c:v>
                </c:pt>
                <c:pt idx="833">
                  <c:v>0.18931500000000001</c:v>
                </c:pt>
                <c:pt idx="834">
                  <c:v>0.21035000000000001</c:v>
                </c:pt>
                <c:pt idx="835">
                  <c:v>0.17738999999999999</c:v>
                </c:pt>
                <c:pt idx="836">
                  <c:v>0.17567500000000003</c:v>
                </c:pt>
                <c:pt idx="837">
                  <c:v>0.20166000000000001</c:v>
                </c:pt>
                <c:pt idx="838">
                  <c:v>0.20352999999999999</c:v>
                </c:pt>
                <c:pt idx="839">
                  <c:v>0.20722000000000002</c:v>
                </c:pt>
                <c:pt idx="840">
                  <c:v>0.20207999999999998</c:v>
                </c:pt>
                <c:pt idx="841">
                  <c:v>0.20397999999999999</c:v>
                </c:pt>
                <c:pt idx="842">
                  <c:v>0.20056000000000002</c:v>
                </c:pt>
                <c:pt idx="843">
                  <c:v>0.20455999999999999</c:v>
                </c:pt>
                <c:pt idx="844">
                  <c:v>0.197765</c:v>
                </c:pt>
                <c:pt idx="845">
                  <c:v>0.193305</c:v>
                </c:pt>
                <c:pt idx="846">
                  <c:v>0.18624499999999999</c:v>
                </c:pt>
                <c:pt idx="847">
                  <c:v>0.20741000000000001</c:v>
                </c:pt>
                <c:pt idx="848">
                  <c:v>0.20780999999999999</c:v>
                </c:pt>
                <c:pt idx="849">
                  <c:v>0.20341000000000001</c:v>
                </c:pt>
                <c:pt idx="850">
                  <c:v>0.21809499999999998</c:v>
                </c:pt>
                <c:pt idx="851">
                  <c:v>0.19681500000000002</c:v>
                </c:pt>
                <c:pt idx="852">
                  <c:v>0.21559</c:v>
                </c:pt>
                <c:pt idx="853">
                  <c:v>0.21226500000000001</c:v>
                </c:pt>
                <c:pt idx="854">
                  <c:v>0.19236500000000001</c:v>
                </c:pt>
                <c:pt idx="855">
                  <c:v>0.21530500000000002</c:v>
                </c:pt>
                <c:pt idx="856">
                  <c:v>0.20893</c:v>
                </c:pt>
                <c:pt idx="857">
                  <c:v>0.18032999999999999</c:v>
                </c:pt>
                <c:pt idx="858">
                  <c:v>0.2112</c:v>
                </c:pt>
                <c:pt idx="859">
                  <c:v>0.18969999999999998</c:v>
                </c:pt>
                <c:pt idx="860">
                  <c:v>0.20147999999999999</c:v>
                </c:pt>
                <c:pt idx="861">
                  <c:v>0.183305</c:v>
                </c:pt>
                <c:pt idx="862">
                  <c:v>0.20435</c:v>
                </c:pt>
                <c:pt idx="863" formatCode="0.000">
                  <c:v>0.17534</c:v>
                </c:pt>
                <c:pt idx="864" formatCode="0.000">
                  <c:v>0.21040999999999999</c:v>
                </c:pt>
                <c:pt idx="865" formatCode="0.000">
                  <c:v>0.19070500000000001</c:v>
                </c:pt>
                <c:pt idx="866" formatCode="0.000">
                  <c:v>0.225965</c:v>
                </c:pt>
                <c:pt idx="867" formatCode="0.000">
                  <c:v>0.21457500000000002</c:v>
                </c:pt>
                <c:pt idx="868" formatCode="0.000">
                  <c:v>0.19312499999999999</c:v>
                </c:pt>
                <c:pt idx="869" formatCode="0.000">
                  <c:v>0.19758999999999999</c:v>
                </c:pt>
                <c:pt idx="870" formatCode="0.000">
                  <c:v>0.20266499999999998</c:v>
                </c:pt>
                <c:pt idx="871" formatCode="0.000">
                  <c:v>0.21005000000000001</c:v>
                </c:pt>
                <c:pt idx="872" formatCode="0.000">
                  <c:v>0.182145</c:v>
                </c:pt>
                <c:pt idx="873" formatCode="0.000">
                  <c:v>0.207705</c:v>
                </c:pt>
                <c:pt idx="874" formatCode="0.000">
                  <c:v>0.20527000000000001</c:v>
                </c:pt>
                <c:pt idx="875" formatCode="0.000">
                  <c:v>0.194635</c:v>
                </c:pt>
                <c:pt idx="876" formatCode="0.000">
                  <c:v>0.18624499999999999</c:v>
                </c:pt>
                <c:pt idx="877" formatCode="0.000">
                  <c:v>0.23491000000000001</c:v>
                </c:pt>
                <c:pt idx="878" formatCode="0.000">
                  <c:v>0.2006</c:v>
                </c:pt>
                <c:pt idx="879" formatCode="0.000">
                  <c:v>0.19864999999999999</c:v>
                </c:pt>
                <c:pt idx="880" formatCode="0.000">
                  <c:v>0.206345</c:v>
                </c:pt>
                <c:pt idx="881" formatCode="0.000">
                  <c:v>0.22000999999999998</c:v>
                </c:pt>
                <c:pt idx="882" formatCode="0.000">
                  <c:v>0.22464499999999998</c:v>
                </c:pt>
                <c:pt idx="883" formatCode="0.000">
                  <c:v>0.19996</c:v>
                </c:pt>
                <c:pt idx="884" formatCode="0.000">
                  <c:v>0.23082999999999998</c:v>
                </c:pt>
                <c:pt idx="885" formatCode="0.000">
                  <c:v>0.239035</c:v>
                </c:pt>
                <c:pt idx="886" formatCode="0.000">
                  <c:v>0.23825000000000002</c:v>
                </c:pt>
                <c:pt idx="887" formatCode="0.000">
                  <c:v>0.20426</c:v>
                </c:pt>
                <c:pt idx="888" formatCode="0.000">
                  <c:v>0.19470999999999999</c:v>
                </c:pt>
                <c:pt idx="889" formatCode="0.000">
                  <c:v>0.21070499999999998</c:v>
                </c:pt>
                <c:pt idx="890" formatCode="0.000">
                  <c:v>0.21348499999999998</c:v>
                </c:pt>
                <c:pt idx="891" formatCode="0.000">
                  <c:v>0.18059500000000001</c:v>
                </c:pt>
                <c:pt idx="892" formatCode="0.000">
                  <c:v>0.20982499999999998</c:v>
                </c:pt>
                <c:pt idx="893" formatCode="0.000">
                  <c:v>0.210095</c:v>
                </c:pt>
                <c:pt idx="894" formatCode="0.000">
                  <c:v>0.23282</c:v>
                </c:pt>
                <c:pt idx="895" formatCode="0.000">
                  <c:v>0.21424499999999999</c:v>
                </c:pt>
                <c:pt idx="896" formatCode="0.000">
                  <c:v>0.20499499999999998</c:v>
                </c:pt>
                <c:pt idx="897" formatCode="0.000">
                  <c:v>0.200095</c:v>
                </c:pt>
                <c:pt idx="898" formatCode="0.000">
                  <c:v>0.218</c:v>
                </c:pt>
                <c:pt idx="899" formatCode="0.000">
                  <c:v>0.20738000000000001</c:v>
                </c:pt>
                <c:pt idx="900" formatCode="0.000">
                  <c:v>0.206895</c:v>
                </c:pt>
                <c:pt idx="901" formatCode="0.000">
                  <c:v>0.23295500000000002</c:v>
                </c:pt>
                <c:pt idx="902" formatCode="0.000">
                  <c:v>0.21433999999999997</c:v>
                </c:pt>
                <c:pt idx="903" formatCode="0.000">
                  <c:v>0.21260499999999999</c:v>
                </c:pt>
                <c:pt idx="904" formatCode="0.000">
                  <c:v>0.216665</c:v>
                </c:pt>
                <c:pt idx="905" formatCode="0.000">
                  <c:v>0.20271500000000001</c:v>
                </c:pt>
                <c:pt idx="906" formatCode="0.000">
                  <c:v>0.23107</c:v>
                </c:pt>
                <c:pt idx="907" formatCode="0.000">
                  <c:v>0.212145</c:v>
                </c:pt>
                <c:pt idx="908" formatCode="0.000">
                  <c:v>0.21737000000000001</c:v>
                </c:pt>
                <c:pt idx="909" formatCode="0.000">
                  <c:v>0.204485</c:v>
                </c:pt>
                <c:pt idx="910" formatCode="0.000">
                  <c:v>0.20668500000000001</c:v>
                </c:pt>
                <c:pt idx="911" formatCode="0.000">
                  <c:v>0.21474499999999999</c:v>
                </c:pt>
                <c:pt idx="912" formatCode="0.000">
                  <c:v>0.20696000000000001</c:v>
                </c:pt>
                <c:pt idx="913" formatCode="0.000">
                  <c:v>0.228875</c:v>
                </c:pt>
                <c:pt idx="914" formatCode="0.000">
                  <c:v>0.195135</c:v>
                </c:pt>
                <c:pt idx="915" formatCode="0.000">
                  <c:v>0.21482999999999999</c:v>
                </c:pt>
                <c:pt idx="916" formatCode="0.000">
                  <c:v>0.20871000000000001</c:v>
                </c:pt>
                <c:pt idx="917" formatCode="0.000">
                  <c:v>0.22622999999999999</c:v>
                </c:pt>
                <c:pt idx="918" formatCode="0.000">
                  <c:v>0.20135</c:v>
                </c:pt>
                <c:pt idx="919">
                  <c:v>0.19570499999999999</c:v>
                </c:pt>
                <c:pt idx="920">
                  <c:v>0.34026000000000001</c:v>
                </c:pt>
                <c:pt idx="921">
                  <c:v>0.19409999999999999</c:v>
                </c:pt>
                <c:pt idx="922">
                  <c:v>0.317135</c:v>
                </c:pt>
                <c:pt idx="923">
                  <c:v>0.32733499999999999</c:v>
                </c:pt>
                <c:pt idx="924">
                  <c:v>0.29939000000000004</c:v>
                </c:pt>
                <c:pt idx="925">
                  <c:v>0.34364</c:v>
                </c:pt>
                <c:pt idx="926">
                  <c:v>0.41287000000000001</c:v>
                </c:pt>
                <c:pt idx="927">
                  <c:v>0.33975</c:v>
                </c:pt>
                <c:pt idx="928">
                  <c:v>0.30471500000000001</c:v>
                </c:pt>
                <c:pt idx="929">
                  <c:v>0.21266000000000002</c:v>
                </c:pt>
                <c:pt idx="930">
                  <c:v>0.30923</c:v>
                </c:pt>
                <c:pt idx="931">
                  <c:v>0.31618499999999999</c:v>
                </c:pt>
                <c:pt idx="932">
                  <c:v>0.32384999999999997</c:v>
                </c:pt>
                <c:pt idx="933">
                  <c:v>0.227795</c:v>
                </c:pt>
                <c:pt idx="934">
                  <c:v>0.27204499999999998</c:v>
                </c:pt>
                <c:pt idx="935">
                  <c:v>0.21042</c:v>
                </c:pt>
                <c:pt idx="936">
                  <c:v>0.27643000000000001</c:v>
                </c:pt>
                <c:pt idx="937">
                  <c:v>0.35809999999999997</c:v>
                </c:pt>
                <c:pt idx="938">
                  <c:v>0.37248500000000001</c:v>
                </c:pt>
                <c:pt idx="939">
                  <c:v>0.38578000000000001</c:v>
                </c:pt>
                <c:pt idx="940">
                  <c:v>0.47537000000000001</c:v>
                </c:pt>
                <c:pt idx="941">
                  <c:v>0.41567999999999999</c:v>
                </c:pt>
                <c:pt idx="942">
                  <c:v>0.42444500000000002</c:v>
                </c:pt>
                <c:pt idx="943">
                  <c:v>0.22958499999999998</c:v>
                </c:pt>
                <c:pt idx="944">
                  <c:v>0.32665</c:v>
                </c:pt>
                <c:pt idx="945">
                  <c:v>0.36108499999999999</c:v>
                </c:pt>
                <c:pt idx="946">
                  <c:v>0.45423999999999998</c:v>
                </c:pt>
                <c:pt idx="947">
                  <c:v>0.20678000000000002</c:v>
                </c:pt>
                <c:pt idx="948">
                  <c:v>0.34304999999999997</c:v>
                </c:pt>
                <c:pt idx="949">
                  <c:v>0.26700499999999999</c:v>
                </c:pt>
                <c:pt idx="950">
                  <c:v>0.32030999999999998</c:v>
                </c:pt>
                <c:pt idx="951">
                  <c:v>0.36104499999999995</c:v>
                </c:pt>
                <c:pt idx="952">
                  <c:v>0.36660999999999999</c:v>
                </c:pt>
                <c:pt idx="953">
                  <c:v>0.31718500000000005</c:v>
                </c:pt>
                <c:pt idx="954">
                  <c:v>0.40654499999999999</c:v>
                </c:pt>
                <c:pt idx="955">
                  <c:v>0.42359999999999998</c:v>
                </c:pt>
                <c:pt idx="956">
                  <c:v>0.405115</c:v>
                </c:pt>
                <c:pt idx="957">
                  <c:v>0.32011999999999996</c:v>
                </c:pt>
                <c:pt idx="958">
                  <c:v>0.34775</c:v>
                </c:pt>
                <c:pt idx="959">
                  <c:v>0.37407999999999997</c:v>
                </c:pt>
                <c:pt idx="960">
                  <c:v>0.49479499999999998</c:v>
                </c:pt>
                <c:pt idx="961">
                  <c:v>0.26993499999999998</c:v>
                </c:pt>
                <c:pt idx="962">
                  <c:v>0.42057500000000003</c:v>
                </c:pt>
                <c:pt idx="963">
                  <c:v>0.27568500000000001</c:v>
                </c:pt>
                <c:pt idx="964">
                  <c:v>0.30669999999999997</c:v>
                </c:pt>
                <c:pt idx="965">
                  <c:v>0.37790999999999997</c:v>
                </c:pt>
                <c:pt idx="966">
                  <c:v>0.37470500000000001</c:v>
                </c:pt>
                <c:pt idx="967">
                  <c:v>0.41556499999999996</c:v>
                </c:pt>
                <c:pt idx="968">
                  <c:v>0.41425999999999996</c:v>
                </c:pt>
                <c:pt idx="969">
                  <c:v>0.423925</c:v>
                </c:pt>
                <c:pt idx="970">
                  <c:v>0.470165</c:v>
                </c:pt>
                <c:pt idx="971">
                  <c:v>0.36935499999999999</c:v>
                </c:pt>
                <c:pt idx="972">
                  <c:v>0.449685</c:v>
                </c:pt>
                <c:pt idx="973">
                  <c:v>0.41242999999999996</c:v>
                </c:pt>
                <c:pt idx="974">
                  <c:v>0.38254500000000002</c:v>
                </c:pt>
                <c:pt idx="975">
                  <c:v>0.23572499999999999</c:v>
                </c:pt>
                <c:pt idx="976">
                  <c:v>0.38107000000000002</c:v>
                </c:pt>
                <c:pt idx="977">
                  <c:v>0.213115</c:v>
                </c:pt>
                <c:pt idx="978">
                  <c:v>0.35733000000000004</c:v>
                </c:pt>
                <c:pt idx="979">
                  <c:v>0.38944500000000004</c:v>
                </c:pt>
                <c:pt idx="980">
                  <c:v>0.38647999999999999</c:v>
                </c:pt>
                <c:pt idx="981">
                  <c:v>0.48977499999999996</c:v>
                </c:pt>
                <c:pt idx="982">
                  <c:v>0.61206500000000008</c:v>
                </c:pt>
                <c:pt idx="983">
                  <c:v>0.43883499999999998</c:v>
                </c:pt>
                <c:pt idx="984">
                  <c:v>0.352155</c:v>
                </c:pt>
                <c:pt idx="985">
                  <c:v>0.23091</c:v>
                </c:pt>
                <c:pt idx="986">
                  <c:v>0.39399000000000001</c:v>
                </c:pt>
                <c:pt idx="987">
                  <c:v>0.39232999999999996</c:v>
                </c:pt>
                <c:pt idx="988">
                  <c:v>0.54038000000000008</c:v>
                </c:pt>
                <c:pt idx="989">
                  <c:v>0.19333</c:v>
                </c:pt>
                <c:pt idx="990">
                  <c:v>0.34533999999999998</c:v>
                </c:pt>
                <c:pt idx="991">
                  <c:v>0.23088500000000001</c:v>
                </c:pt>
                <c:pt idx="992">
                  <c:v>0.40185499999999996</c:v>
                </c:pt>
                <c:pt idx="993">
                  <c:v>0.416875</c:v>
                </c:pt>
                <c:pt idx="994">
                  <c:v>0.49329999999999996</c:v>
                </c:pt>
                <c:pt idx="995">
                  <c:v>0.56752000000000002</c:v>
                </c:pt>
                <c:pt idx="996">
                  <c:v>0.64674500000000001</c:v>
                </c:pt>
                <c:pt idx="997">
                  <c:v>0.47231000000000001</c:v>
                </c:pt>
                <c:pt idx="998">
                  <c:v>0.41042500000000004</c:v>
                </c:pt>
                <c:pt idx="999">
                  <c:v>0.26194000000000001</c:v>
                </c:pt>
                <c:pt idx="1000">
                  <c:v>0.37029500000000004</c:v>
                </c:pt>
                <c:pt idx="1001">
                  <c:v>0.38436000000000003</c:v>
                </c:pt>
                <c:pt idx="1002">
                  <c:v>0.52550999999999992</c:v>
                </c:pt>
                <c:pt idx="1003">
                  <c:v>0.24554499999999999</c:v>
                </c:pt>
                <c:pt idx="1004">
                  <c:v>0.39196999999999999</c:v>
                </c:pt>
                <c:pt idx="1005">
                  <c:v>0.306255</c:v>
                </c:pt>
                <c:pt idx="1006">
                  <c:v>0.36149999999999999</c:v>
                </c:pt>
                <c:pt idx="1007">
                  <c:v>0.46813000000000005</c:v>
                </c:pt>
                <c:pt idx="1008">
                  <c:v>0.51331499999999997</c:v>
                </c:pt>
                <c:pt idx="1009">
                  <c:v>0.387185</c:v>
                </c:pt>
                <c:pt idx="1010">
                  <c:v>0.588395</c:v>
                </c:pt>
                <c:pt idx="1011">
                  <c:v>0.57701000000000002</c:v>
                </c:pt>
                <c:pt idx="1012">
                  <c:v>0.44225500000000001</c:v>
                </c:pt>
                <c:pt idx="1013">
                  <c:v>0.298655</c:v>
                </c:pt>
                <c:pt idx="1014">
                  <c:v>0.33714</c:v>
                </c:pt>
                <c:pt idx="1015">
                  <c:v>0.43907499999999999</c:v>
                </c:pt>
                <c:pt idx="1016">
                  <c:v>0.59907500000000002</c:v>
                </c:pt>
                <c:pt idx="1017">
                  <c:v>0.22853999999999999</c:v>
                </c:pt>
                <c:pt idx="1018">
                  <c:v>0.39065</c:v>
                </c:pt>
                <c:pt idx="1019">
                  <c:v>0.24471000000000001</c:v>
                </c:pt>
                <c:pt idx="1020">
                  <c:v>0.34011999999999998</c:v>
                </c:pt>
                <c:pt idx="1021">
                  <c:v>0.391015</c:v>
                </c:pt>
                <c:pt idx="1022">
                  <c:v>0.43794</c:v>
                </c:pt>
                <c:pt idx="1023">
                  <c:v>0.55674500000000005</c:v>
                </c:pt>
                <c:pt idx="1024">
                  <c:v>0.52066999999999997</c:v>
                </c:pt>
                <c:pt idx="1025">
                  <c:v>0.45418000000000003</c:v>
                </c:pt>
                <c:pt idx="1026">
                  <c:v>0.44940999999999998</c:v>
                </c:pt>
                <c:pt idx="1027">
                  <c:v>0.33127000000000001</c:v>
                </c:pt>
                <c:pt idx="1028">
                  <c:v>0.45078499999999999</c:v>
                </c:pt>
                <c:pt idx="1029">
                  <c:v>0.38961000000000001</c:v>
                </c:pt>
                <c:pt idx="1030">
                  <c:v>0.50611499999999998</c:v>
                </c:pt>
                <c:pt idx="1031" formatCode="0.000">
                  <c:v>0.22601499999999999</c:v>
                </c:pt>
                <c:pt idx="1032" formatCode="0.000">
                  <c:v>0.20696999999999999</c:v>
                </c:pt>
                <c:pt idx="1033" formatCode="0.000">
                  <c:v>0.20400000000000001</c:v>
                </c:pt>
                <c:pt idx="1034" formatCode="0.000">
                  <c:v>0.25159999999999999</c:v>
                </c:pt>
                <c:pt idx="1035" formatCode="0.000">
                  <c:v>0.24353</c:v>
                </c:pt>
                <c:pt idx="1036" formatCode="0.000">
                  <c:v>0.20314500000000002</c:v>
                </c:pt>
                <c:pt idx="1037" formatCode="0.000">
                  <c:v>0.25273999999999996</c:v>
                </c:pt>
                <c:pt idx="1038" formatCode="0.000">
                  <c:v>0.21637000000000001</c:v>
                </c:pt>
                <c:pt idx="1039" formatCode="0.000">
                  <c:v>0.20591500000000001</c:v>
                </c:pt>
                <c:pt idx="1040" formatCode="0.000">
                  <c:v>0.23508000000000001</c:v>
                </c:pt>
                <c:pt idx="1041" formatCode="0.000">
                  <c:v>0.23961500000000002</c:v>
                </c:pt>
                <c:pt idx="1042" formatCode="0.000">
                  <c:v>0.21969</c:v>
                </c:pt>
                <c:pt idx="1043" formatCode="0.000">
                  <c:v>0.23147499999999999</c:v>
                </c:pt>
                <c:pt idx="1044" formatCode="0.000">
                  <c:v>0.25354500000000002</c:v>
                </c:pt>
                <c:pt idx="1045" formatCode="0.000">
                  <c:v>0.21917</c:v>
                </c:pt>
                <c:pt idx="1046" formatCode="0.000">
                  <c:v>0.21513499999999999</c:v>
                </c:pt>
                <c:pt idx="1047" formatCode="0.000">
                  <c:v>0.234875</c:v>
                </c:pt>
                <c:pt idx="1048" formatCode="0.000">
                  <c:v>0.222195</c:v>
                </c:pt>
                <c:pt idx="1049" formatCode="0.000">
                  <c:v>0.22417500000000001</c:v>
                </c:pt>
                <c:pt idx="1050" formatCode="0.000">
                  <c:v>0.20543</c:v>
                </c:pt>
                <c:pt idx="1051" formatCode="0.000">
                  <c:v>0.20627499999999999</c:v>
                </c:pt>
                <c:pt idx="1052" formatCode="0.000">
                  <c:v>0.21918500000000002</c:v>
                </c:pt>
                <c:pt idx="1053" formatCode="0.000">
                  <c:v>0.18522</c:v>
                </c:pt>
                <c:pt idx="1054" formatCode="0.000">
                  <c:v>0.21595500000000001</c:v>
                </c:pt>
                <c:pt idx="1055" formatCode="0.000">
                  <c:v>0.21468500000000001</c:v>
                </c:pt>
                <c:pt idx="1056" formatCode="0.000">
                  <c:v>0.20697499999999999</c:v>
                </c:pt>
                <c:pt idx="1057" formatCode="0.000">
                  <c:v>0.20249</c:v>
                </c:pt>
                <c:pt idx="1058" formatCode="0.000">
                  <c:v>0.22822999999999999</c:v>
                </c:pt>
                <c:pt idx="1059" formatCode="0.000">
                  <c:v>0.24131000000000002</c:v>
                </c:pt>
                <c:pt idx="1060" formatCode="0.000">
                  <c:v>0.20929500000000001</c:v>
                </c:pt>
                <c:pt idx="1061" formatCode="0.000">
                  <c:v>0.2114</c:v>
                </c:pt>
                <c:pt idx="1062" formatCode="0.000">
                  <c:v>0.22208</c:v>
                </c:pt>
                <c:pt idx="1063" formatCode="0.000">
                  <c:v>0.21398</c:v>
                </c:pt>
                <c:pt idx="1064" formatCode="0.000">
                  <c:v>0.22470000000000001</c:v>
                </c:pt>
                <c:pt idx="1065" formatCode="0.000">
                  <c:v>0.21903500000000001</c:v>
                </c:pt>
                <c:pt idx="1066" formatCode="0.000">
                  <c:v>0.22456500000000001</c:v>
                </c:pt>
                <c:pt idx="1067" formatCode="0.000">
                  <c:v>0.19728499999999999</c:v>
                </c:pt>
                <c:pt idx="1068" formatCode="0.000">
                  <c:v>0.23203499999999999</c:v>
                </c:pt>
                <c:pt idx="1069" formatCode="0.000">
                  <c:v>0.228905</c:v>
                </c:pt>
                <c:pt idx="1070" formatCode="0.000">
                  <c:v>0.2092</c:v>
                </c:pt>
                <c:pt idx="1071" formatCode="0.000">
                  <c:v>0.238065</c:v>
                </c:pt>
                <c:pt idx="1072" formatCode="0.000">
                  <c:v>0.22836000000000001</c:v>
                </c:pt>
                <c:pt idx="1073" formatCode="0.000">
                  <c:v>0.20812</c:v>
                </c:pt>
                <c:pt idx="1074" formatCode="0.000">
                  <c:v>0.22036499999999998</c:v>
                </c:pt>
                <c:pt idx="1075" formatCode="0.000">
                  <c:v>0.21973999999999999</c:v>
                </c:pt>
                <c:pt idx="1076" formatCode="0.000">
                  <c:v>0.23059499999999999</c:v>
                </c:pt>
                <c:pt idx="1077" formatCode="0.000">
                  <c:v>0.19500999999999999</c:v>
                </c:pt>
                <c:pt idx="1078" formatCode="0.000">
                  <c:v>0.20133499999999999</c:v>
                </c:pt>
                <c:pt idx="1079" formatCode="0.000">
                  <c:v>0.21270500000000001</c:v>
                </c:pt>
                <c:pt idx="1080" formatCode="0.000">
                  <c:v>0.23858499999999999</c:v>
                </c:pt>
                <c:pt idx="1081" formatCode="0.000">
                  <c:v>0.20465499999999998</c:v>
                </c:pt>
                <c:pt idx="1082" formatCode="0.000">
                  <c:v>0.19877499999999998</c:v>
                </c:pt>
                <c:pt idx="1083" formatCode="0.000">
                  <c:v>0.19467000000000001</c:v>
                </c:pt>
                <c:pt idx="1084" formatCode="0.000">
                  <c:v>0.21756</c:v>
                </c:pt>
                <c:pt idx="1085" formatCode="0.000">
                  <c:v>0.199155</c:v>
                </c:pt>
                <c:pt idx="1086" formatCode="0.000">
                  <c:v>0.22541</c:v>
                </c:pt>
                <c:pt idx="1087">
                  <c:v>0.274455</c:v>
                </c:pt>
                <c:pt idx="1088">
                  <c:v>0.29866000000000004</c:v>
                </c:pt>
                <c:pt idx="1089">
                  <c:v>0.23256499999999999</c:v>
                </c:pt>
                <c:pt idx="1090">
                  <c:v>0.33987499999999998</c:v>
                </c:pt>
                <c:pt idx="1091">
                  <c:v>0.34429999999999999</c:v>
                </c:pt>
                <c:pt idx="1092">
                  <c:v>0.25197999999999998</c:v>
                </c:pt>
                <c:pt idx="1093">
                  <c:v>0.35983500000000002</c:v>
                </c:pt>
                <c:pt idx="1094">
                  <c:v>0.31418000000000001</c:v>
                </c:pt>
                <c:pt idx="1095">
                  <c:v>0.28054999999999997</c:v>
                </c:pt>
                <c:pt idx="1096">
                  <c:v>0.33704500000000004</c:v>
                </c:pt>
                <c:pt idx="1097">
                  <c:v>0.38280000000000003</c:v>
                </c:pt>
                <c:pt idx="1098">
                  <c:v>0.28178499999999995</c:v>
                </c:pt>
                <c:pt idx="1099">
                  <c:v>0.29757500000000003</c:v>
                </c:pt>
                <c:pt idx="1100">
                  <c:v>0.34210499999999999</c:v>
                </c:pt>
                <c:pt idx="1101">
                  <c:v>0.27455000000000002</c:v>
                </c:pt>
                <c:pt idx="1102">
                  <c:v>0.27526</c:v>
                </c:pt>
                <c:pt idx="1103">
                  <c:v>0.27312500000000001</c:v>
                </c:pt>
                <c:pt idx="1104">
                  <c:v>0.27931499999999998</c:v>
                </c:pt>
                <c:pt idx="1105">
                  <c:v>0.31314500000000001</c:v>
                </c:pt>
                <c:pt idx="1106">
                  <c:v>0.28469</c:v>
                </c:pt>
                <c:pt idx="1107">
                  <c:v>0.32999000000000001</c:v>
                </c:pt>
                <c:pt idx="1108">
                  <c:v>0.30879000000000001</c:v>
                </c:pt>
                <c:pt idx="1109">
                  <c:v>0.25015500000000002</c:v>
                </c:pt>
                <c:pt idx="1110">
                  <c:v>0.32078499999999999</c:v>
                </c:pt>
                <c:pt idx="1111">
                  <c:v>0.30745499999999998</c:v>
                </c:pt>
                <c:pt idx="1112">
                  <c:v>0.34125</c:v>
                </c:pt>
                <c:pt idx="1113">
                  <c:v>0.28522500000000001</c:v>
                </c:pt>
                <c:pt idx="1114">
                  <c:v>0.32293499999999997</c:v>
                </c:pt>
                <c:pt idx="1115">
                  <c:v>0.31708999999999998</c:v>
                </c:pt>
                <c:pt idx="1116">
                  <c:v>0.21827999999999997</c:v>
                </c:pt>
                <c:pt idx="1117">
                  <c:v>0.24417</c:v>
                </c:pt>
                <c:pt idx="1118">
                  <c:v>0.31327499999999997</c:v>
                </c:pt>
                <c:pt idx="1119">
                  <c:v>0.31010500000000002</c:v>
                </c:pt>
                <c:pt idx="1120">
                  <c:v>0.31852000000000003</c:v>
                </c:pt>
                <c:pt idx="1121">
                  <c:v>0.27703</c:v>
                </c:pt>
                <c:pt idx="1122">
                  <c:v>0.29942000000000002</c:v>
                </c:pt>
                <c:pt idx="1123">
                  <c:v>0.26439000000000001</c:v>
                </c:pt>
                <c:pt idx="1124">
                  <c:v>0.31670500000000001</c:v>
                </c:pt>
                <c:pt idx="1125">
                  <c:v>0.29921500000000001</c:v>
                </c:pt>
                <c:pt idx="1126">
                  <c:v>0.328125</c:v>
                </c:pt>
                <c:pt idx="1127">
                  <c:v>0.33005499999999999</c:v>
                </c:pt>
                <c:pt idx="1128">
                  <c:v>0.33895500000000001</c:v>
                </c:pt>
                <c:pt idx="1129">
                  <c:v>0.26935500000000001</c:v>
                </c:pt>
                <c:pt idx="1130">
                  <c:v>0.27398499999999998</c:v>
                </c:pt>
                <c:pt idx="1131">
                  <c:v>0.28514499999999998</c:v>
                </c:pt>
                <c:pt idx="1132">
                  <c:v>0.28484999999999999</c:v>
                </c:pt>
                <c:pt idx="1133">
                  <c:v>0.28434499999999996</c:v>
                </c:pt>
                <c:pt idx="1134">
                  <c:v>0.26182499999999997</c:v>
                </c:pt>
                <c:pt idx="1135">
                  <c:v>0.28422500000000001</c:v>
                </c:pt>
                <c:pt idx="1136">
                  <c:v>0.32200499999999999</c:v>
                </c:pt>
                <c:pt idx="1137">
                  <c:v>0.28563</c:v>
                </c:pt>
                <c:pt idx="1138">
                  <c:v>0.27832500000000004</c:v>
                </c:pt>
                <c:pt idx="1139">
                  <c:v>0.24228</c:v>
                </c:pt>
                <c:pt idx="1140">
                  <c:v>0.27362500000000001</c:v>
                </c:pt>
                <c:pt idx="1141">
                  <c:v>0.24878500000000001</c:v>
                </c:pt>
                <c:pt idx="1142">
                  <c:v>0.30840000000000001</c:v>
                </c:pt>
                <c:pt idx="1143">
                  <c:v>0.25817499999999999</c:v>
                </c:pt>
                <c:pt idx="1144">
                  <c:v>0.41985</c:v>
                </c:pt>
                <c:pt idx="1145">
                  <c:v>0.37180000000000002</c:v>
                </c:pt>
                <c:pt idx="1146">
                  <c:v>0.47123999999999999</c:v>
                </c:pt>
                <c:pt idx="1147">
                  <c:v>0.51970499999999997</c:v>
                </c:pt>
                <c:pt idx="1148">
                  <c:v>0.43156</c:v>
                </c:pt>
                <c:pt idx="1149">
                  <c:v>0.54017000000000004</c:v>
                </c:pt>
                <c:pt idx="1150">
                  <c:v>0.51804499999999998</c:v>
                </c:pt>
                <c:pt idx="1151">
                  <c:v>0.45183000000000001</c:v>
                </c:pt>
                <c:pt idx="1152">
                  <c:v>0.51676999999999995</c:v>
                </c:pt>
                <c:pt idx="1153">
                  <c:v>0.56789000000000001</c:v>
                </c:pt>
                <c:pt idx="1154">
                  <c:v>0.41288000000000002</c:v>
                </c:pt>
                <c:pt idx="1155">
                  <c:v>0.52591500000000002</c:v>
                </c:pt>
                <c:pt idx="1156">
                  <c:v>0.56891999999999998</c:v>
                </c:pt>
                <c:pt idx="1157">
                  <c:v>0.33161000000000002</c:v>
                </c:pt>
                <c:pt idx="1158">
                  <c:v>0.48786499999999999</c:v>
                </c:pt>
                <c:pt idx="1159">
                  <c:v>0.46916999999999998</c:v>
                </c:pt>
                <c:pt idx="1160">
                  <c:v>0.43198500000000001</c:v>
                </c:pt>
                <c:pt idx="1161">
                  <c:v>0.54271500000000006</c:v>
                </c:pt>
                <c:pt idx="1162">
                  <c:v>0.47732000000000002</c:v>
                </c:pt>
                <c:pt idx="1163">
                  <c:v>0.60254000000000008</c:v>
                </c:pt>
                <c:pt idx="1164">
                  <c:v>0.59147499999999997</c:v>
                </c:pt>
                <c:pt idx="1165">
                  <c:v>0.41817499999999996</c:v>
                </c:pt>
                <c:pt idx="1166">
                  <c:v>0.57158500000000001</c:v>
                </c:pt>
                <c:pt idx="1167">
                  <c:v>0.43304500000000001</c:v>
                </c:pt>
                <c:pt idx="1168">
                  <c:v>0.48044000000000003</c:v>
                </c:pt>
                <c:pt idx="1169">
                  <c:v>0.41409499999999999</c:v>
                </c:pt>
                <c:pt idx="1170">
                  <c:v>0.50127500000000003</c:v>
                </c:pt>
                <c:pt idx="1171">
                  <c:v>0.36789499999999997</c:v>
                </c:pt>
                <c:pt idx="1172">
                  <c:v>0.53125</c:v>
                </c:pt>
                <c:pt idx="1173">
                  <c:v>0.26466000000000001</c:v>
                </c:pt>
                <c:pt idx="1174">
                  <c:v>0.32243500000000003</c:v>
                </c:pt>
                <c:pt idx="1175">
                  <c:v>0.42179500000000003</c:v>
                </c:pt>
                <c:pt idx="1176">
                  <c:v>0.54071000000000002</c:v>
                </c:pt>
                <c:pt idx="1177">
                  <c:v>0.37764999999999999</c:v>
                </c:pt>
                <c:pt idx="1178">
                  <c:v>0.43913000000000002</c:v>
                </c:pt>
                <c:pt idx="1179">
                  <c:v>0.30814999999999998</c:v>
                </c:pt>
                <c:pt idx="1180">
                  <c:v>0.45950000000000002</c:v>
                </c:pt>
                <c:pt idx="1181">
                  <c:v>0.43927500000000003</c:v>
                </c:pt>
                <c:pt idx="1182">
                  <c:v>0.42888999999999999</c:v>
                </c:pt>
                <c:pt idx="1183">
                  <c:v>0.47709500000000005</c:v>
                </c:pt>
                <c:pt idx="1184">
                  <c:v>0.52472000000000008</c:v>
                </c:pt>
                <c:pt idx="1185">
                  <c:v>0.308145</c:v>
                </c:pt>
                <c:pt idx="1186">
                  <c:v>0.44267000000000001</c:v>
                </c:pt>
                <c:pt idx="1187">
                  <c:v>0.55043500000000001</c:v>
                </c:pt>
                <c:pt idx="1188">
                  <c:v>0.428035</c:v>
                </c:pt>
                <c:pt idx="1189">
                  <c:v>0.450185</c:v>
                </c:pt>
                <c:pt idx="1190">
                  <c:v>0.53220500000000004</c:v>
                </c:pt>
                <c:pt idx="1191">
                  <c:v>0.51541999999999999</c:v>
                </c:pt>
                <c:pt idx="1192">
                  <c:v>0.45699000000000001</c:v>
                </c:pt>
                <c:pt idx="1193">
                  <c:v>0.45447499999999996</c:v>
                </c:pt>
                <c:pt idx="1194">
                  <c:v>0.40598999999999996</c:v>
                </c:pt>
                <c:pt idx="1195">
                  <c:v>0.31178499999999998</c:v>
                </c:pt>
                <c:pt idx="1196">
                  <c:v>0.40497</c:v>
                </c:pt>
                <c:pt idx="1197">
                  <c:v>0.29131000000000001</c:v>
                </c:pt>
                <c:pt idx="1198">
                  <c:v>0.59391499999999997</c:v>
                </c:pt>
                <c:pt idx="1199">
                  <c:v>0.278225</c:v>
                </c:pt>
                <c:pt idx="1200">
                  <c:v>0.48555999999999999</c:v>
                </c:pt>
                <c:pt idx="1201">
                  <c:v>0.54421000000000008</c:v>
                </c:pt>
                <c:pt idx="1202">
                  <c:v>0.64993999999999996</c:v>
                </c:pt>
                <c:pt idx="1203">
                  <c:v>0.67466000000000004</c:v>
                </c:pt>
                <c:pt idx="1204">
                  <c:v>0.62229000000000001</c:v>
                </c:pt>
                <c:pt idx="1205">
                  <c:v>0.70422999999999991</c:v>
                </c:pt>
                <c:pt idx="1206">
                  <c:v>0.67355999999999994</c:v>
                </c:pt>
                <c:pt idx="1207">
                  <c:v>0.53975499999999998</c:v>
                </c:pt>
                <c:pt idx="1208">
                  <c:v>0.64800499999999994</c:v>
                </c:pt>
                <c:pt idx="1209">
                  <c:v>0.73574000000000006</c:v>
                </c:pt>
                <c:pt idx="1210">
                  <c:v>0.62524000000000002</c:v>
                </c:pt>
                <c:pt idx="1211">
                  <c:v>0.68518999999999997</c:v>
                </c:pt>
                <c:pt idx="1212">
                  <c:v>0.71426499999999993</c:v>
                </c:pt>
                <c:pt idx="1213">
                  <c:v>0.37626499999999996</c:v>
                </c:pt>
                <c:pt idx="1214">
                  <c:v>0.60684000000000005</c:v>
                </c:pt>
                <c:pt idx="1215">
                  <c:v>0.57823500000000005</c:v>
                </c:pt>
                <c:pt idx="1216">
                  <c:v>0.613205</c:v>
                </c:pt>
                <c:pt idx="1217">
                  <c:v>0.65822500000000006</c:v>
                </c:pt>
                <c:pt idx="1218">
                  <c:v>0.63349999999999995</c:v>
                </c:pt>
                <c:pt idx="1219">
                  <c:v>0.74945499999999998</c:v>
                </c:pt>
                <c:pt idx="1220">
                  <c:v>0.73671500000000001</c:v>
                </c:pt>
                <c:pt idx="1221">
                  <c:v>0.51788000000000001</c:v>
                </c:pt>
                <c:pt idx="1222">
                  <c:v>0.72723000000000004</c:v>
                </c:pt>
                <c:pt idx="1223">
                  <c:v>0.63614999999999999</c:v>
                </c:pt>
                <c:pt idx="1224">
                  <c:v>0.66864499999999993</c:v>
                </c:pt>
                <c:pt idx="1225">
                  <c:v>0.60323499999999997</c:v>
                </c:pt>
                <c:pt idx="1226">
                  <c:v>0.63785000000000003</c:v>
                </c:pt>
                <c:pt idx="1227">
                  <c:v>0.41165499999999999</c:v>
                </c:pt>
                <c:pt idx="1228">
                  <c:v>0.36614500000000005</c:v>
                </c:pt>
                <c:pt idx="1229">
                  <c:v>0.40322000000000002</c:v>
                </c:pt>
                <c:pt idx="1230">
                  <c:v>0.48636000000000001</c:v>
                </c:pt>
                <c:pt idx="1231">
                  <c:v>0.70582499999999992</c:v>
                </c:pt>
                <c:pt idx="1232">
                  <c:v>0.74162499999999998</c:v>
                </c:pt>
                <c:pt idx="1233">
                  <c:v>0.53210500000000005</c:v>
                </c:pt>
                <c:pt idx="1234">
                  <c:v>0.59818499999999997</c:v>
                </c:pt>
                <c:pt idx="1235">
                  <c:v>0.40764500000000004</c:v>
                </c:pt>
                <c:pt idx="1236">
                  <c:v>0.60182000000000002</c:v>
                </c:pt>
                <c:pt idx="1237">
                  <c:v>0.56800499999999998</c:v>
                </c:pt>
                <c:pt idx="1238">
                  <c:v>0.5605</c:v>
                </c:pt>
                <c:pt idx="1239">
                  <c:v>0.70813000000000004</c:v>
                </c:pt>
                <c:pt idx="1240">
                  <c:v>0.67452500000000004</c:v>
                </c:pt>
                <c:pt idx="1241">
                  <c:v>0.36432999999999999</c:v>
                </c:pt>
                <c:pt idx="1242">
                  <c:v>0.63172000000000006</c:v>
                </c:pt>
                <c:pt idx="1243">
                  <c:v>0.50250499999999998</c:v>
                </c:pt>
                <c:pt idx="1244">
                  <c:v>0.54574</c:v>
                </c:pt>
                <c:pt idx="1245">
                  <c:v>0.57530999999999999</c:v>
                </c:pt>
                <c:pt idx="1246">
                  <c:v>0.64122999999999997</c:v>
                </c:pt>
                <c:pt idx="1247">
                  <c:v>0.68241499999999999</c:v>
                </c:pt>
                <c:pt idx="1248">
                  <c:v>0.63470500000000007</c:v>
                </c:pt>
                <c:pt idx="1249">
                  <c:v>0.583955</c:v>
                </c:pt>
                <c:pt idx="1250">
                  <c:v>0.54699500000000001</c:v>
                </c:pt>
                <c:pt idx="1251">
                  <c:v>0.46958999999999995</c:v>
                </c:pt>
                <c:pt idx="1252">
                  <c:v>0.55407499999999998</c:v>
                </c:pt>
                <c:pt idx="1253">
                  <c:v>0.45926</c:v>
                </c:pt>
                <c:pt idx="1254">
                  <c:v>0.71282500000000004</c:v>
                </c:pt>
                <c:pt idx="1255">
                  <c:v>0.43025000000000002</c:v>
                </c:pt>
                <c:pt idx="1256">
                  <c:v>0.44567000000000001</c:v>
                </c:pt>
                <c:pt idx="1257">
                  <c:v>0.45188499999999998</c:v>
                </c:pt>
                <c:pt idx="1258">
                  <c:v>0.44967000000000001</c:v>
                </c:pt>
                <c:pt idx="1259">
                  <c:v>0.43341000000000002</c:v>
                </c:pt>
                <c:pt idx="1260">
                  <c:v>0.46749499999999999</c:v>
                </c:pt>
                <c:pt idx="1261">
                  <c:v>0.34027499999999999</c:v>
                </c:pt>
                <c:pt idx="1262">
                  <c:v>0.51174500000000001</c:v>
                </c:pt>
                <c:pt idx="1263">
                  <c:v>0.34081499999999998</c:v>
                </c:pt>
                <c:pt idx="1264">
                  <c:v>0.48231499999999999</c:v>
                </c:pt>
                <c:pt idx="1265">
                  <c:v>0.33177000000000001</c:v>
                </c:pt>
                <c:pt idx="1266">
                  <c:v>0.51051499999999994</c:v>
                </c:pt>
                <c:pt idx="1267">
                  <c:v>0.45677000000000001</c:v>
                </c:pt>
                <c:pt idx="1268">
                  <c:v>0.65673999999999999</c:v>
                </c:pt>
                <c:pt idx="1269">
                  <c:v>0.39552999999999999</c:v>
                </c:pt>
                <c:pt idx="1270">
                  <c:v>0.62202000000000002</c:v>
                </c:pt>
                <c:pt idx="1271">
                  <c:v>0.44088499999999997</c:v>
                </c:pt>
                <c:pt idx="1272">
                  <c:v>0.66966499999999995</c:v>
                </c:pt>
                <c:pt idx="1273">
                  <c:v>0.37765000000000004</c:v>
                </c:pt>
                <c:pt idx="1274">
                  <c:v>0.64179999999999993</c:v>
                </c:pt>
                <c:pt idx="1275">
                  <c:v>0.44197500000000001</c:v>
                </c:pt>
                <c:pt idx="1276">
                  <c:v>0.60648999999999997</c:v>
                </c:pt>
                <c:pt idx="1277">
                  <c:v>0.34447000000000005</c:v>
                </c:pt>
                <c:pt idx="1278">
                  <c:v>0.59148500000000004</c:v>
                </c:pt>
                <c:pt idx="1279">
                  <c:v>0.43861</c:v>
                </c:pt>
                <c:pt idx="1280">
                  <c:v>0.65614499999999998</c:v>
                </c:pt>
                <c:pt idx="1281">
                  <c:v>0.395505</c:v>
                </c:pt>
                <c:pt idx="1282">
                  <c:v>0.67958999999999992</c:v>
                </c:pt>
                <c:pt idx="1283">
                  <c:v>0.43923999999999996</c:v>
                </c:pt>
                <c:pt idx="1284">
                  <c:v>0.70949499999999999</c:v>
                </c:pt>
                <c:pt idx="1285">
                  <c:v>0.36006499999999997</c:v>
                </c:pt>
                <c:pt idx="1286">
                  <c:v>0.70416999999999996</c:v>
                </c:pt>
                <c:pt idx="1287">
                  <c:v>0.41306500000000002</c:v>
                </c:pt>
                <c:pt idx="1288">
                  <c:v>0.6544049999999999</c:v>
                </c:pt>
                <c:pt idx="1289">
                  <c:v>0.34637000000000001</c:v>
                </c:pt>
                <c:pt idx="1290">
                  <c:v>0.640455</c:v>
                </c:pt>
                <c:pt idx="1291">
                  <c:v>0.400335</c:v>
                </c:pt>
                <c:pt idx="1292">
                  <c:v>0.65615999999999997</c:v>
                </c:pt>
                <c:pt idx="1293">
                  <c:v>0.34331</c:v>
                </c:pt>
                <c:pt idx="1294">
                  <c:v>0.6703650000000001</c:v>
                </c:pt>
                <c:pt idx="1295">
                  <c:v>0.40188499999999999</c:v>
                </c:pt>
                <c:pt idx="1296">
                  <c:v>0.67669000000000001</c:v>
                </c:pt>
                <c:pt idx="1297">
                  <c:v>0.35441999999999996</c:v>
                </c:pt>
                <c:pt idx="1298">
                  <c:v>0.69592999999999994</c:v>
                </c:pt>
                <c:pt idx="1299">
                  <c:v>0.37684499999999999</c:v>
                </c:pt>
                <c:pt idx="1300">
                  <c:v>0.60502499999999992</c:v>
                </c:pt>
                <c:pt idx="1301">
                  <c:v>0.34075</c:v>
                </c:pt>
                <c:pt idx="1302">
                  <c:v>0.64319499999999996</c:v>
                </c:pt>
                <c:pt idx="1303">
                  <c:v>0.29266500000000001</c:v>
                </c:pt>
                <c:pt idx="1304">
                  <c:v>0.59294500000000006</c:v>
                </c:pt>
                <c:pt idx="1305">
                  <c:v>0.25163999999999997</c:v>
                </c:pt>
                <c:pt idx="1306">
                  <c:v>0.59007000000000009</c:v>
                </c:pt>
                <c:pt idx="1307">
                  <c:v>0.29641499999999998</c:v>
                </c:pt>
                <c:pt idx="1308">
                  <c:v>0.65151500000000007</c:v>
                </c:pt>
                <c:pt idx="1309">
                  <c:v>0.25458999999999998</c:v>
                </c:pt>
                <c:pt idx="1310">
                  <c:v>0.65576000000000001</c:v>
                </c:pt>
                <c:pt idx="1311">
                  <c:v>0.35260000000000002</c:v>
                </c:pt>
                <c:pt idx="1312">
                  <c:v>0.57664000000000004</c:v>
                </c:pt>
                <c:pt idx="1313">
                  <c:v>0.26312000000000002</c:v>
                </c:pt>
                <c:pt idx="1314">
                  <c:v>0.62779000000000007</c:v>
                </c:pt>
                <c:pt idx="1315">
                  <c:v>0.52502499999999996</c:v>
                </c:pt>
                <c:pt idx="1316">
                  <c:v>0.66897999999999991</c:v>
                </c:pt>
                <c:pt idx="1317">
                  <c:v>0.43230499999999999</c:v>
                </c:pt>
                <c:pt idx="1318">
                  <c:v>0.67110999999999998</c:v>
                </c:pt>
                <c:pt idx="1319">
                  <c:v>0.45807999999999999</c:v>
                </c:pt>
                <c:pt idx="1320">
                  <c:v>0.750695</c:v>
                </c:pt>
                <c:pt idx="1321">
                  <c:v>0.42730999999999997</c:v>
                </c:pt>
                <c:pt idx="1322">
                  <c:v>0.69359999999999999</c:v>
                </c:pt>
                <c:pt idx="1323">
                  <c:v>0.46991499999999997</c:v>
                </c:pt>
                <c:pt idx="1324">
                  <c:v>0.57744499999999999</c:v>
                </c:pt>
                <c:pt idx="1325">
                  <c:v>0.42442000000000002</c:v>
                </c:pt>
                <c:pt idx="1326">
                  <c:v>0.69640999999999997</c:v>
                </c:pt>
                <c:pt idx="1327">
                  <c:v>0.52402000000000004</c:v>
                </c:pt>
                <c:pt idx="1328">
                  <c:v>0.62250000000000005</c:v>
                </c:pt>
                <c:pt idx="1329">
                  <c:v>0.41758499999999998</c:v>
                </c:pt>
                <c:pt idx="1330">
                  <c:v>0.569025</c:v>
                </c:pt>
                <c:pt idx="1331">
                  <c:v>0.47219999999999995</c:v>
                </c:pt>
                <c:pt idx="1332">
                  <c:v>0.59462999999999999</c:v>
                </c:pt>
                <c:pt idx="1333">
                  <c:v>0.322745</c:v>
                </c:pt>
                <c:pt idx="1334">
                  <c:v>0.53574500000000003</c:v>
                </c:pt>
                <c:pt idx="1335">
                  <c:v>0.41600999999999999</c:v>
                </c:pt>
                <c:pt idx="1336">
                  <c:v>0.54083999999999999</c:v>
                </c:pt>
                <c:pt idx="1337">
                  <c:v>0.32355999999999996</c:v>
                </c:pt>
                <c:pt idx="1338">
                  <c:v>0.56817999999999991</c:v>
                </c:pt>
                <c:pt idx="1339">
                  <c:v>0.68204500000000001</c:v>
                </c:pt>
                <c:pt idx="1340">
                  <c:v>0.64534500000000006</c:v>
                </c:pt>
                <c:pt idx="1341">
                  <c:v>0.79644500000000007</c:v>
                </c:pt>
                <c:pt idx="1342">
                  <c:v>0.73963500000000004</c:v>
                </c:pt>
                <c:pt idx="1343">
                  <c:v>0.72304000000000002</c:v>
                </c:pt>
                <c:pt idx="1344">
                  <c:v>0.7545949999999999</c:v>
                </c:pt>
                <c:pt idx="1345">
                  <c:v>0.73846499999999993</c:v>
                </c:pt>
                <c:pt idx="1346">
                  <c:v>0.74598500000000001</c:v>
                </c:pt>
                <c:pt idx="1347">
                  <c:v>0.74323000000000006</c:v>
                </c:pt>
                <c:pt idx="1348">
                  <c:v>0.72580999999999996</c:v>
                </c:pt>
                <c:pt idx="1349">
                  <c:v>0.70776499999999998</c:v>
                </c:pt>
                <c:pt idx="1350">
                  <c:v>0.72409000000000001</c:v>
                </c:pt>
                <c:pt idx="1351">
                  <c:v>0.65515250000000003</c:v>
                </c:pt>
                <c:pt idx="1352">
                  <c:v>0.79974000000000001</c:v>
                </c:pt>
                <c:pt idx="1353">
                  <c:v>0.69574000000000003</c:v>
                </c:pt>
                <c:pt idx="1354">
                  <c:v>0.66974833333333339</c:v>
                </c:pt>
                <c:pt idx="1355">
                  <c:v>0.62983500000000003</c:v>
                </c:pt>
                <c:pt idx="1356">
                  <c:v>0.72889999999999999</c:v>
                </c:pt>
                <c:pt idx="1357">
                  <c:v>0.67225999999999997</c:v>
                </c:pt>
                <c:pt idx="1358">
                  <c:v>0.71656249999999999</c:v>
                </c:pt>
                <c:pt idx="1359">
                  <c:v>0.64183833333333329</c:v>
                </c:pt>
                <c:pt idx="1360">
                  <c:v>0.52183000000000002</c:v>
                </c:pt>
                <c:pt idx="1361">
                  <c:v>0.71710750000000001</c:v>
                </c:pt>
                <c:pt idx="1362">
                  <c:v>0.74348499999999995</c:v>
                </c:pt>
                <c:pt idx="1363">
                  <c:v>0.49004999999999999</c:v>
                </c:pt>
                <c:pt idx="1364">
                  <c:v>0.61192000000000002</c:v>
                </c:pt>
                <c:pt idx="1365">
                  <c:v>0.67915499999999995</c:v>
                </c:pt>
                <c:pt idx="1366">
                  <c:v>0.52224249999999994</c:v>
                </c:pt>
                <c:pt idx="1367">
                  <c:v>0.61996999999999991</c:v>
                </c:pt>
                <c:pt idx="1368">
                  <c:v>0.60643500000000006</c:v>
                </c:pt>
                <c:pt idx="1369">
                  <c:v>0.54516999999999993</c:v>
                </c:pt>
                <c:pt idx="1370">
                  <c:v>0.41907</c:v>
                </c:pt>
                <c:pt idx="1371">
                  <c:v>0.50255499999999997</c:v>
                </c:pt>
                <c:pt idx="1372">
                  <c:v>0.53610500000000005</c:v>
                </c:pt>
                <c:pt idx="1373">
                  <c:v>0.47600999999999999</c:v>
                </c:pt>
                <c:pt idx="1374">
                  <c:v>0.47813499999999998</c:v>
                </c:pt>
                <c:pt idx="1375">
                  <c:v>0.48211999999999999</c:v>
                </c:pt>
                <c:pt idx="1376">
                  <c:v>0.45800000000000002</c:v>
                </c:pt>
                <c:pt idx="1377">
                  <c:v>0.43046499999999999</c:v>
                </c:pt>
                <c:pt idx="1378">
                  <c:v>0.44089499999999998</c:v>
                </c:pt>
                <c:pt idx="1379">
                  <c:v>0.42979499999999998</c:v>
                </c:pt>
                <c:pt idx="1380">
                  <c:v>0.46201999999999999</c:v>
                </c:pt>
                <c:pt idx="1381">
                  <c:v>0.450735</c:v>
                </c:pt>
                <c:pt idx="1382">
                  <c:v>0.43157999999999996</c:v>
                </c:pt>
                <c:pt idx="1383">
                  <c:v>0.43081999999999998</c:v>
                </c:pt>
                <c:pt idx="1384">
                  <c:v>0.42885499999999999</c:v>
                </c:pt>
                <c:pt idx="1385">
                  <c:v>0.46424500000000002</c:v>
                </c:pt>
                <c:pt idx="1386">
                  <c:v>0.41903499999999999</c:v>
                </c:pt>
                <c:pt idx="1387">
                  <c:v>0.41448000000000002</c:v>
                </c:pt>
                <c:pt idx="1388">
                  <c:v>0.51622999999999997</c:v>
                </c:pt>
                <c:pt idx="1389">
                  <c:v>0.59584999999999999</c:v>
                </c:pt>
                <c:pt idx="1390">
                  <c:v>0.60120499999999999</c:v>
                </c:pt>
                <c:pt idx="1391">
                  <c:v>0.59551500000000002</c:v>
                </c:pt>
                <c:pt idx="1392">
                  <c:v>0.63529499999999994</c:v>
                </c:pt>
                <c:pt idx="1393">
                  <c:v>0.66466000000000003</c:v>
                </c:pt>
                <c:pt idx="1394">
                  <c:v>0.57559000000000005</c:v>
                </c:pt>
                <c:pt idx="1395">
                  <c:v>0.54766999999999999</c:v>
                </c:pt>
                <c:pt idx="1396">
                  <c:v>0.57665</c:v>
                </c:pt>
                <c:pt idx="1397">
                  <c:v>0.60122999999999993</c:v>
                </c:pt>
                <c:pt idx="1398">
                  <c:v>0.61892000000000003</c:v>
                </c:pt>
                <c:pt idx="1399">
                  <c:v>0.62551000000000001</c:v>
                </c:pt>
                <c:pt idx="1400">
                  <c:v>0.54361499999999996</c:v>
                </c:pt>
                <c:pt idx="1401">
                  <c:v>0.5952599999999999</c:v>
                </c:pt>
                <c:pt idx="1402">
                  <c:v>0.56340000000000001</c:v>
                </c:pt>
                <c:pt idx="1403">
                  <c:v>0.61575000000000002</c:v>
                </c:pt>
                <c:pt idx="1404">
                  <c:v>0.58709</c:v>
                </c:pt>
                <c:pt idx="1405">
                  <c:v>0.63841499999999995</c:v>
                </c:pt>
                <c:pt idx="1406">
                  <c:v>0.56300499999999998</c:v>
                </c:pt>
                <c:pt idx="1407">
                  <c:v>0.67079</c:v>
                </c:pt>
                <c:pt idx="1408">
                  <c:v>0.71018500000000007</c:v>
                </c:pt>
                <c:pt idx="1409">
                  <c:v>0.66696</c:v>
                </c:pt>
                <c:pt idx="1410">
                  <c:v>0.71016999999999997</c:v>
                </c:pt>
                <c:pt idx="1411">
                  <c:v>0.75664500000000001</c:v>
                </c:pt>
                <c:pt idx="1412">
                  <c:v>0.61408499999999999</c:v>
                </c:pt>
                <c:pt idx="1413">
                  <c:v>0.62021499999999996</c:v>
                </c:pt>
                <c:pt idx="1414">
                  <c:v>0.65237999999999996</c:v>
                </c:pt>
                <c:pt idx="1415">
                  <c:v>0.68913500000000005</c:v>
                </c:pt>
                <c:pt idx="1416">
                  <c:v>0.72923500000000008</c:v>
                </c:pt>
                <c:pt idx="1417">
                  <c:v>0.72616999999999998</c:v>
                </c:pt>
                <c:pt idx="1418">
                  <c:v>0.64733499999999999</c:v>
                </c:pt>
                <c:pt idx="1419">
                  <c:v>0.71803499999999998</c:v>
                </c:pt>
                <c:pt idx="1420">
                  <c:v>0.70596999999999999</c:v>
                </c:pt>
                <c:pt idx="1421">
                  <c:v>0.70985999999999994</c:v>
                </c:pt>
                <c:pt idx="1422">
                  <c:v>0.71331499999999992</c:v>
                </c:pt>
                <c:pt idx="1423">
                  <c:v>0.76790999999999998</c:v>
                </c:pt>
                <c:pt idx="1424">
                  <c:v>0.61744500000000002</c:v>
                </c:pt>
                <c:pt idx="1425">
                  <c:v>0.69042999999999999</c:v>
                </c:pt>
                <c:pt idx="1426">
                  <c:v>0.73936999999999997</c:v>
                </c:pt>
                <c:pt idx="1427">
                  <c:v>0.72151999999999994</c:v>
                </c:pt>
                <c:pt idx="1428">
                  <c:v>0.69542999999999999</c:v>
                </c:pt>
                <c:pt idx="1429">
                  <c:v>0.75574000000000008</c:v>
                </c:pt>
                <c:pt idx="1430">
                  <c:v>0.61552499999999999</c:v>
                </c:pt>
                <c:pt idx="1431">
                  <c:v>0.62583</c:v>
                </c:pt>
                <c:pt idx="1432">
                  <c:v>0.67884499999999992</c:v>
                </c:pt>
                <c:pt idx="1433">
                  <c:v>0.75985000000000003</c:v>
                </c:pt>
                <c:pt idx="1434">
                  <c:v>0.78615999999999997</c:v>
                </c:pt>
                <c:pt idx="1435">
                  <c:v>0.7776050000000001</c:v>
                </c:pt>
                <c:pt idx="1436">
                  <c:v>0.70765499999999992</c:v>
                </c:pt>
                <c:pt idx="1437">
                  <c:v>0.76700999999999997</c:v>
                </c:pt>
                <c:pt idx="1438">
                  <c:v>0.77510499999999993</c:v>
                </c:pt>
                <c:pt idx="1439">
                  <c:v>0.75890999999999997</c:v>
                </c:pt>
                <c:pt idx="1440">
                  <c:v>0.82411999999999996</c:v>
                </c:pt>
                <c:pt idx="1441">
                  <c:v>0.84262999999999999</c:v>
                </c:pt>
                <c:pt idx="1442">
                  <c:v>0.58205499999999999</c:v>
                </c:pt>
                <c:pt idx="1443">
                  <c:v>0.62165999999999999</c:v>
                </c:pt>
                <c:pt idx="1444">
                  <c:v>0.64122999999999997</c:v>
                </c:pt>
                <c:pt idx="1445">
                  <c:v>0.596665</c:v>
                </c:pt>
                <c:pt idx="1446">
                  <c:v>0.66173999999999999</c:v>
                </c:pt>
                <c:pt idx="1447">
                  <c:v>0.71657000000000004</c:v>
                </c:pt>
                <c:pt idx="1448">
                  <c:v>0.609765</c:v>
                </c:pt>
                <c:pt idx="1449">
                  <c:v>0.62887000000000004</c:v>
                </c:pt>
                <c:pt idx="1450">
                  <c:v>0.62596499999999999</c:v>
                </c:pt>
                <c:pt idx="1451">
                  <c:v>0.72036</c:v>
                </c:pt>
                <c:pt idx="1452">
                  <c:v>0.74379499999999998</c:v>
                </c:pt>
                <c:pt idx="1453">
                  <c:v>0.717885</c:v>
                </c:pt>
                <c:pt idx="1454">
                  <c:v>0.640015</c:v>
                </c:pt>
                <c:pt idx="1455">
                  <c:v>0.70935499999999996</c:v>
                </c:pt>
                <c:pt idx="1456">
                  <c:v>0.70328999999999997</c:v>
                </c:pt>
                <c:pt idx="1457">
                  <c:v>0.71307999999999994</c:v>
                </c:pt>
                <c:pt idx="1458">
                  <c:v>0.75298500000000002</c:v>
                </c:pt>
                <c:pt idx="1459">
                  <c:v>0.77878500000000006</c:v>
                </c:pt>
                <c:pt idx="1460">
                  <c:v>0.80741499999999999</c:v>
                </c:pt>
                <c:pt idx="1461">
                  <c:v>0.83011000000000001</c:v>
                </c:pt>
                <c:pt idx="1462">
                  <c:v>0.86912499999999993</c:v>
                </c:pt>
                <c:pt idx="1463">
                  <c:v>0.82222499999999998</c:v>
                </c:pt>
                <c:pt idx="1464">
                  <c:v>0.81715000000000004</c:v>
                </c:pt>
                <c:pt idx="1465">
                  <c:v>0.84157999999999999</c:v>
                </c:pt>
                <c:pt idx="1466">
                  <c:v>0.80752500000000005</c:v>
                </c:pt>
                <c:pt idx="1467">
                  <c:v>0.85785</c:v>
                </c:pt>
                <c:pt idx="1468">
                  <c:v>0.82871499999999998</c:v>
                </c:pt>
                <c:pt idx="1469">
                  <c:v>0.83426500000000003</c:v>
                </c:pt>
                <c:pt idx="1470">
                  <c:v>0.84353</c:v>
                </c:pt>
                <c:pt idx="1471">
                  <c:v>0.72331000000000001</c:v>
                </c:pt>
                <c:pt idx="1472">
                  <c:v>0.78469500000000003</c:v>
                </c:pt>
                <c:pt idx="1473">
                  <c:v>0.81316999999999995</c:v>
                </c:pt>
                <c:pt idx="1474">
                  <c:v>0.83436500000000002</c:v>
                </c:pt>
                <c:pt idx="1475">
                  <c:v>0.81054000000000004</c:v>
                </c:pt>
                <c:pt idx="1476">
                  <c:v>0.84387000000000001</c:v>
                </c:pt>
                <c:pt idx="1477">
                  <c:v>0.83031500000000003</c:v>
                </c:pt>
                <c:pt idx="1478">
                  <c:v>0.84131999999999996</c:v>
                </c:pt>
                <c:pt idx="1479">
                  <c:v>0.78010999999999997</c:v>
                </c:pt>
                <c:pt idx="1480">
                  <c:v>0.85421999999999998</c:v>
                </c:pt>
                <c:pt idx="1481">
                  <c:v>0.77373000000000003</c:v>
                </c:pt>
                <c:pt idx="1482">
                  <c:v>0.69362999999999997</c:v>
                </c:pt>
                <c:pt idx="1483">
                  <c:v>0.77658500000000008</c:v>
                </c:pt>
                <c:pt idx="1484">
                  <c:v>0.73294000000000004</c:v>
                </c:pt>
                <c:pt idx="1485">
                  <c:v>0.85220499999999999</c:v>
                </c:pt>
                <c:pt idx="1486">
                  <c:v>0.80930000000000002</c:v>
                </c:pt>
                <c:pt idx="1487">
                  <c:v>0.78971999999999998</c:v>
                </c:pt>
                <c:pt idx="1488">
                  <c:v>0.80188999999999999</c:v>
                </c:pt>
                <c:pt idx="1489">
                  <c:v>0.75995499999999994</c:v>
                </c:pt>
                <c:pt idx="1490">
                  <c:v>0.74398500000000001</c:v>
                </c:pt>
                <c:pt idx="1491">
                  <c:v>0.70796999999999999</c:v>
                </c:pt>
                <c:pt idx="1492">
                  <c:v>0.76735500000000001</c:v>
                </c:pt>
                <c:pt idx="1493">
                  <c:v>0.32855000000000001</c:v>
                </c:pt>
                <c:pt idx="1494">
                  <c:v>0.37522</c:v>
                </c:pt>
                <c:pt idx="1495">
                  <c:v>0.34923500000000002</c:v>
                </c:pt>
                <c:pt idx="1496">
                  <c:v>0.42616500000000002</c:v>
                </c:pt>
                <c:pt idx="1497">
                  <c:v>0.31545999999999996</c:v>
                </c:pt>
                <c:pt idx="1498">
                  <c:v>0.36304000000000003</c:v>
                </c:pt>
                <c:pt idx="1499">
                  <c:v>0.34245000000000003</c:v>
                </c:pt>
                <c:pt idx="1500">
                  <c:v>0.38180000000000003</c:v>
                </c:pt>
                <c:pt idx="1501">
                  <c:v>0.30601500000000004</c:v>
                </c:pt>
                <c:pt idx="1502">
                  <c:v>0.368705</c:v>
                </c:pt>
                <c:pt idx="1503">
                  <c:v>0.30670500000000001</c:v>
                </c:pt>
                <c:pt idx="1504">
                  <c:v>0.42521500000000001</c:v>
                </c:pt>
                <c:pt idx="1505">
                  <c:v>0.45933000000000002</c:v>
                </c:pt>
                <c:pt idx="1506">
                  <c:v>0.45576499999999998</c:v>
                </c:pt>
                <c:pt idx="1507">
                  <c:v>0.47167000000000003</c:v>
                </c:pt>
                <c:pt idx="1508">
                  <c:v>0.53100999999999998</c:v>
                </c:pt>
                <c:pt idx="1509">
                  <c:v>0.41490000000000005</c:v>
                </c:pt>
                <c:pt idx="1510">
                  <c:v>0.46550000000000002</c:v>
                </c:pt>
                <c:pt idx="1511">
                  <c:v>0.47956499999999996</c:v>
                </c:pt>
                <c:pt idx="1512">
                  <c:v>0.49983</c:v>
                </c:pt>
                <c:pt idx="1513">
                  <c:v>0.43326999999999999</c:v>
                </c:pt>
                <c:pt idx="1514">
                  <c:v>0.38473999999999997</c:v>
                </c:pt>
                <c:pt idx="1515">
                  <c:v>0.44853500000000002</c:v>
                </c:pt>
                <c:pt idx="1516">
                  <c:v>0.54251000000000005</c:v>
                </c:pt>
                <c:pt idx="1517">
                  <c:v>0.58219500000000002</c:v>
                </c:pt>
                <c:pt idx="1518">
                  <c:v>0.73494499999999996</c:v>
                </c:pt>
                <c:pt idx="1519">
                  <c:v>0.522065</c:v>
                </c:pt>
                <c:pt idx="1520">
                  <c:v>0.724935</c:v>
                </c:pt>
                <c:pt idx="1521">
                  <c:v>0.66036000000000006</c:v>
                </c:pt>
                <c:pt idx="1522">
                  <c:v>0.77114499999999997</c:v>
                </c:pt>
                <c:pt idx="1523">
                  <c:v>0.72452499999999997</c:v>
                </c:pt>
                <c:pt idx="1524">
                  <c:v>0.77988000000000002</c:v>
                </c:pt>
                <c:pt idx="1525">
                  <c:v>0.70832000000000006</c:v>
                </c:pt>
                <c:pt idx="1526">
                  <c:v>0.79379500000000003</c:v>
                </c:pt>
                <c:pt idx="1527">
                  <c:v>0.69674499999999995</c:v>
                </c:pt>
                <c:pt idx="1528">
                  <c:v>0.83681000000000005</c:v>
                </c:pt>
                <c:pt idx="1529">
                  <c:v>0.53449499999999994</c:v>
                </c:pt>
                <c:pt idx="1530">
                  <c:v>0.80462</c:v>
                </c:pt>
                <c:pt idx="1531">
                  <c:v>0.53684500000000002</c:v>
                </c:pt>
                <c:pt idx="1532">
                  <c:v>0.68325000000000002</c:v>
                </c:pt>
                <c:pt idx="1533">
                  <c:v>0.64483000000000001</c:v>
                </c:pt>
                <c:pt idx="1534">
                  <c:v>0.83203500000000008</c:v>
                </c:pt>
                <c:pt idx="1535">
                  <c:v>0.65207999999999999</c:v>
                </c:pt>
                <c:pt idx="1536">
                  <c:v>0.7698799999999999</c:v>
                </c:pt>
                <c:pt idx="1537">
                  <c:v>0.71852499999999997</c:v>
                </c:pt>
                <c:pt idx="1538">
                  <c:v>0.82196999999999998</c:v>
                </c:pt>
                <c:pt idx="1539">
                  <c:v>0.68960500000000002</c:v>
                </c:pt>
                <c:pt idx="1540">
                  <c:v>0.86048499999999994</c:v>
                </c:pt>
                <c:pt idx="1541">
                  <c:v>0.42968499999999998</c:v>
                </c:pt>
                <c:pt idx="1542">
                  <c:v>0.77686000000000011</c:v>
                </c:pt>
                <c:pt idx="1543">
                  <c:v>0.383295</c:v>
                </c:pt>
                <c:pt idx="1544">
                  <c:v>0.57499500000000003</c:v>
                </c:pt>
                <c:pt idx="1545">
                  <c:v>0.56472999999999995</c:v>
                </c:pt>
                <c:pt idx="1546">
                  <c:v>0.75852000000000008</c:v>
                </c:pt>
                <c:pt idx="1547">
                  <c:v>0.62917000000000001</c:v>
                </c:pt>
                <c:pt idx="1548">
                  <c:v>0.70048500000000002</c:v>
                </c:pt>
                <c:pt idx="1549">
                  <c:v>0.63081500000000001</c:v>
                </c:pt>
                <c:pt idx="1550">
                  <c:v>0.82552000000000003</c:v>
                </c:pt>
                <c:pt idx="1551">
                  <c:v>0.61518000000000006</c:v>
                </c:pt>
                <c:pt idx="1552">
                  <c:v>0.80774999999999997</c:v>
                </c:pt>
                <c:pt idx="1553">
                  <c:v>0.41295499999999996</c:v>
                </c:pt>
                <c:pt idx="1554">
                  <c:v>0.61237999999999992</c:v>
                </c:pt>
                <c:pt idx="1555">
                  <c:v>0.44325500000000001</c:v>
                </c:pt>
                <c:pt idx="1556">
                  <c:v>0.58838999999999997</c:v>
                </c:pt>
                <c:pt idx="1557">
                  <c:v>0.591395</c:v>
                </c:pt>
                <c:pt idx="1558">
                  <c:v>0.65189999999999992</c:v>
                </c:pt>
                <c:pt idx="1559">
                  <c:v>0.52397000000000005</c:v>
                </c:pt>
                <c:pt idx="1560">
                  <c:v>0.61110500000000001</c:v>
                </c:pt>
                <c:pt idx="1561">
                  <c:v>0.65195000000000003</c:v>
                </c:pt>
                <c:pt idx="1562">
                  <c:v>0.75832500000000003</c:v>
                </c:pt>
                <c:pt idx="1563">
                  <c:v>0.57452499999999995</c:v>
                </c:pt>
                <c:pt idx="1564">
                  <c:v>0.65782499999999999</c:v>
                </c:pt>
                <c:pt idx="1565" formatCode="0.000">
                  <c:v>0.43287500000000001</c:v>
                </c:pt>
                <c:pt idx="1566" formatCode="0.000">
                  <c:v>0.35509999999999997</c:v>
                </c:pt>
                <c:pt idx="1567" formatCode="0.000">
                  <c:v>0.39832000000000001</c:v>
                </c:pt>
                <c:pt idx="1568" formatCode="0.000">
                  <c:v>0.42718500000000004</c:v>
                </c:pt>
                <c:pt idx="1569" formatCode="0.000">
                  <c:v>0.486155</c:v>
                </c:pt>
                <c:pt idx="1570" formatCode="0.000">
                  <c:v>0.37524999999999997</c:v>
                </c:pt>
                <c:pt idx="1571" formatCode="0.000">
                  <c:v>0.46847499999999997</c:v>
                </c:pt>
                <c:pt idx="1572" formatCode="0.000">
                  <c:v>0.47553000000000001</c:v>
                </c:pt>
                <c:pt idx="1573" formatCode="0.000">
                  <c:v>0.33838499999999999</c:v>
                </c:pt>
                <c:pt idx="1574" formatCode="0.000">
                  <c:v>0.42190499999999997</c:v>
                </c:pt>
                <c:pt idx="1575" formatCode="0.000">
                  <c:v>0.50619000000000003</c:v>
                </c:pt>
                <c:pt idx="1576" formatCode="0.000">
                  <c:v>0.37522499999999998</c:v>
                </c:pt>
                <c:pt idx="1577" formatCode="0.000">
                  <c:v>0.34097</c:v>
                </c:pt>
                <c:pt idx="1578" formatCode="0.000">
                  <c:v>0.43841000000000002</c:v>
                </c:pt>
                <c:pt idx="1579" formatCode="0.000">
                  <c:v>0.49259500000000001</c:v>
                </c:pt>
                <c:pt idx="1580" formatCode="0.000">
                  <c:v>0.46087</c:v>
                </c:pt>
                <c:pt idx="1581" formatCode="0.000">
                  <c:v>0.37151499999999998</c:v>
                </c:pt>
                <c:pt idx="1582" formatCode="0.000">
                  <c:v>0.44367499999999999</c:v>
                </c:pt>
                <c:pt idx="1583" formatCode="0.000">
                  <c:v>0.53574499999999992</c:v>
                </c:pt>
                <c:pt idx="1584" formatCode="0.000">
                  <c:v>0.42795499999999997</c:v>
                </c:pt>
                <c:pt idx="1585" formatCode="0.000">
                  <c:v>0.43305499999999997</c:v>
                </c:pt>
                <c:pt idx="1586" formatCode="0.000">
                  <c:v>0.44359499999999996</c:v>
                </c:pt>
                <c:pt idx="1587" formatCode="0.000">
                  <c:v>0.42217499999999997</c:v>
                </c:pt>
                <c:pt idx="1588" formatCode="0.000">
                  <c:v>0.32637499999999997</c:v>
                </c:pt>
                <c:pt idx="1589" formatCode="0.000">
                  <c:v>0.35811999999999999</c:v>
                </c:pt>
                <c:pt idx="1590" formatCode="0.000">
                  <c:v>0.44433999999999996</c:v>
                </c:pt>
                <c:pt idx="1591" formatCode="0.000">
                  <c:v>0.456625</c:v>
                </c:pt>
                <c:pt idx="1592" formatCode="0.000">
                  <c:v>0.46712999999999999</c:v>
                </c:pt>
                <c:pt idx="1593" formatCode="0.000">
                  <c:v>0.38747500000000001</c:v>
                </c:pt>
                <c:pt idx="1594" formatCode="0.000">
                  <c:v>0.50867499999999999</c:v>
                </c:pt>
                <c:pt idx="1595" formatCode="0.000">
                  <c:v>0.49581500000000001</c:v>
                </c:pt>
                <c:pt idx="1596" formatCode="0.000">
                  <c:v>0.33241999999999999</c:v>
                </c:pt>
                <c:pt idx="1597" formatCode="0.000">
                  <c:v>0.42584</c:v>
                </c:pt>
                <c:pt idx="1598" formatCode="0.000">
                  <c:v>0.51527499999999993</c:v>
                </c:pt>
                <c:pt idx="1599">
                  <c:v>0.415545</c:v>
                </c:pt>
                <c:pt idx="1600">
                  <c:v>0.33868500000000001</c:v>
                </c:pt>
                <c:pt idx="1601">
                  <c:v>0.38090499999999999</c:v>
                </c:pt>
                <c:pt idx="1602">
                  <c:v>0.43835999999999997</c:v>
                </c:pt>
                <c:pt idx="1603">
                  <c:v>0.43774999999999997</c:v>
                </c:pt>
                <c:pt idx="1604">
                  <c:v>0.48129500000000003</c:v>
                </c:pt>
                <c:pt idx="1605">
                  <c:v>0.37877499999999997</c:v>
                </c:pt>
                <c:pt idx="1606">
                  <c:v>0.50227999999999995</c:v>
                </c:pt>
                <c:pt idx="1607">
                  <c:v>0.51476999999999995</c:v>
                </c:pt>
                <c:pt idx="1608">
                  <c:v>0.36140499999999998</c:v>
                </c:pt>
                <c:pt idx="1609">
                  <c:v>0.45939000000000002</c:v>
                </c:pt>
                <c:pt idx="1610">
                  <c:v>0.46498499999999998</c:v>
                </c:pt>
                <c:pt idx="1611">
                  <c:v>0.35670000000000002</c:v>
                </c:pt>
                <c:pt idx="1612">
                  <c:v>0.32696000000000003</c:v>
                </c:pt>
                <c:pt idx="1613">
                  <c:v>0.31136999999999998</c:v>
                </c:pt>
                <c:pt idx="1614">
                  <c:v>0.403505</c:v>
                </c:pt>
                <c:pt idx="1615">
                  <c:v>0.47548500000000005</c:v>
                </c:pt>
                <c:pt idx="1616">
                  <c:v>0.438365</c:v>
                </c:pt>
                <c:pt idx="1617">
                  <c:v>0.36175499999999999</c:v>
                </c:pt>
                <c:pt idx="1618">
                  <c:v>0.51226499999999997</c:v>
                </c:pt>
                <c:pt idx="1619">
                  <c:v>0.53218499999999991</c:v>
                </c:pt>
                <c:pt idx="1620">
                  <c:v>0.36449500000000001</c:v>
                </c:pt>
                <c:pt idx="1621">
                  <c:v>0.43706500000000004</c:v>
                </c:pt>
                <c:pt idx="1622">
                  <c:v>0.46963500000000002</c:v>
                </c:pt>
                <c:pt idx="1623">
                  <c:v>0.396345</c:v>
                </c:pt>
                <c:pt idx="1624">
                  <c:v>0.32198499999999997</c:v>
                </c:pt>
                <c:pt idx="1625">
                  <c:v>0.34490999999999999</c:v>
                </c:pt>
                <c:pt idx="1626">
                  <c:v>0.46462000000000003</c:v>
                </c:pt>
                <c:pt idx="1627">
                  <c:v>0.47075</c:v>
                </c:pt>
                <c:pt idx="1628">
                  <c:v>0.44742499999999996</c:v>
                </c:pt>
                <c:pt idx="1629">
                  <c:v>0.42701499999999998</c:v>
                </c:pt>
                <c:pt idx="1630">
                  <c:v>0.51156500000000005</c:v>
                </c:pt>
                <c:pt idx="1631">
                  <c:v>0.52517999999999998</c:v>
                </c:pt>
                <c:pt idx="1632">
                  <c:v>0.38751000000000002</c:v>
                </c:pt>
                <c:pt idx="1633">
                  <c:v>0.46586</c:v>
                </c:pt>
                <c:pt idx="1634">
                  <c:v>0.55937999999999999</c:v>
                </c:pt>
                <c:pt idx="1635">
                  <c:v>0.40922000000000003</c:v>
                </c:pt>
                <c:pt idx="1636">
                  <c:v>0.32982999999999996</c:v>
                </c:pt>
                <c:pt idx="1637">
                  <c:v>0.37817000000000001</c:v>
                </c:pt>
                <c:pt idx="1638">
                  <c:v>0.41718500000000003</c:v>
                </c:pt>
                <c:pt idx="1639">
                  <c:v>0.44839499999999999</c:v>
                </c:pt>
                <c:pt idx="1640">
                  <c:v>0.46689999999999998</c:v>
                </c:pt>
                <c:pt idx="1641">
                  <c:v>0.45086500000000002</c:v>
                </c:pt>
                <c:pt idx="1642">
                  <c:v>0.50428499999999998</c:v>
                </c:pt>
                <c:pt idx="1643">
                  <c:v>0.57833500000000004</c:v>
                </c:pt>
                <c:pt idx="1644">
                  <c:v>0.41935500000000003</c:v>
                </c:pt>
                <c:pt idx="1645">
                  <c:v>0.53282999999999991</c:v>
                </c:pt>
                <c:pt idx="1646">
                  <c:v>0.50348999999999999</c:v>
                </c:pt>
                <c:pt idx="1647">
                  <c:v>0.33064500000000002</c:v>
                </c:pt>
                <c:pt idx="1648">
                  <c:v>0.31824999999999998</c:v>
                </c:pt>
                <c:pt idx="1649">
                  <c:v>0.29927999999999999</c:v>
                </c:pt>
                <c:pt idx="1650">
                  <c:v>0.41899500000000001</c:v>
                </c:pt>
                <c:pt idx="1651">
                  <c:v>0.48094999999999999</c:v>
                </c:pt>
                <c:pt idx="1652">
                  <c:v>0.46115499999999998</c:v>
                </c:pt>
                <c:pt idx="1653">
                  <c:v>0.40843499999999999</c:v>
                </c:pt>
                <c:pt idx="1654">
                  <c:v>0.51587499999999997</c:v>
                </c:pt>
                <c:pt idx="1655">
                  <c:v>0.536215</c:v>
                </c:pt>
                <c:pt idx="1656">
                  <c:v>0.436865</c:v>
                </c:pt>
                <c:pt idx="1657">
                  <c:v>0.46027000000000001</c:v>
                </c:pt>
                <c:pt idx="1658">
                  <c:v>0.54242000000000001</c:v>
                </c:pt>
                <c:pt idx="1659">
                  <c:v>0.39566499999999999</c:v>
                </c:pt>
                <c:pt idx="1660">
                  <c:v>0.31862999999999997</c:v>
                </c:pt>
                <c:pt idx="1661">
                  <c:v>0.33627499999999999</c:v>
                </c:pt>
                <c:pt idx="1662">
                  <c:v>0.43246499999999999</c:v>
                </c:pt>
                <c:pt idx="1663">
                  <c:v>0.46749499999999999</c:v>
                </c:pt>
                <c:pt idx="1664">
                  <c:v>0.42886999999999997</c:v>
                </c:pt>
                <c:pt idx="1665">
                  <c:v>0.43010500000000002</c:v>
                </c:pt>
                <c:pt idx="1666">
                  <c:v>0.51293</c:v>
                </c:pt>
                <c:pt idx="1667">
                  <c:v>0.51459999999999995</c:v>
                </c:pt>
                <c:pt idx="1668">
                  <c:v>0.42554000000000003</c:v>
                </c:pt>
                <c:pt idx="1669">
                  <c:v>0.49296499999999999</c:v>
                </c:pt>
                <c:pt idx="1670">
                  <c:v>0.52486999999999995</c:v>
                </c:pt>
                <c:pt idx="1671">
                  <c:v>0.40922000000000003</c:v>
                </c:pt>
                <c:pt idx="1672">
                  <c:v>0.32982999999999996</c:v>
                </c:pt>
                <c:pt idx="1673">
                  <c:v>0.37817000000000001</c:v>
                </c:pt>
                <c:pt idx="1674">
                  <c:v>0.41718500000000003</c:v>
                </c:pt>
                <c:pt idx="1675">
                  <c:v>0.44839499999999999</c:v>
                </c:pt>
                <c:pt idx="1676">
                  <c:v>0.46689999999999998</c:v>
                </c:pt>
                <c:pt idx="1677">
                  <c:v>0.45086500000000002</c:v>
                </c:pt>
                <c:pt idx="1678">
                  <c:v>0.50428499999999998</c:v>
                </c:pt>
                <c:pt idx="1679">
                  <c:v>0.57833500000000004</c:v>
                </c:pt>
                <c:pt idx="1680">
                  <c:v>0.41935500000000003</c:v>
                </c:pt>
                <c:pt idx="1681">
                  <c:v>0.53282999999999991</c:v>
                </c:pt>
                <c:pt idx="1682">
                  <c:v>0.50348999999999999</c:v>
                </c:pt>
                <c:pt idx="1683">
                  <c:v>0.33064500000000002</c:v>
                </c:pt>
                <c:pt idx="1684">
                  <c:v>0.31824999999999998</c:v>
                </c:pt>
                <c:pt idx="1685">
                  <c:v>0.29927999999999999</c:v>
                </c:pt>
                <c:pt idx="1686">
                  <c:v>0.41899500000000001</c:v>
                </c:pt>
                <c:pt idx="1687">
                  <c:v>0.48094999999999999</c:v>
                </c:pt>
                <c:pt idx="1688">
                  <c:v>0.46115499999999998</c:v>
                </c:pt>
                <c:pt idx="1689">
                  <c:v>0.40843499999999999</c:v>
                </c:pt>
                <c:pt idx="1690">
                  <c:v>0.51587499999999997</c:v>
                </c:pt>
                <c:pt idx="1691">
                  <c:v>0.536215</c:v>
                </c:pt>
                <c:pt idx="1692">
                  <c:v>0.436865</c:v>
                </c:pt>
                <c:pt idx="1693">
                  <c:v>0.46027000000000001</c:v>
                </c:pt>
                <c:pt idx="1694">
                  <c:v>0.54242000000000001</c:v>
                </c:pt>
                <c:pt idx="1695">
                  <c:v>0.39566499999999999</c:v>
                </c:pt>
                <c:pt idx="1696">
                  <c:v>0.31862999999999997</c:v>
                </c:pt>
                <c:pt idx="1697">
                  <c:v>0.33627499999999999</c:v>
                </c:pt>
                <c:pt idx="1698">
                  <c:v>0.43246499999999999</c:v>
                </c:pt>
                <c:pt idx="1699">
                  <c:v>0.46749499999999999</c:v>
                </c:pt>
                <c:pt idx="1700">
                  <c:v>0.42886999999999997</c:v>
                </c:pt>
                <c:pt idx="1701">
                  <c:v>0.43010500000000002</c:v>
                </c:pt>
                <c:pt idx="1702">
                  <c:v>0.51293</c:v>
                </c:pt>
                <c:pt idx="1703">
                  <c:v>0.51459999999999995</c:v>
                </c:pt>
                <c:pt idx="1704">
                  <c:v>0.42554000000000003</c:v>
                </c:pt>
                <c:pt idx="1705">
                  <c:v>0.49296499999999999</c:v>
                </c:pt>
                <c:pt idx="1706">
                  <c:v>0.52486999999999995</c:v>
                </c:pt>
                <c:pt idx="1707">
                  <c:v>0.312585</c:v>
                </c:pt>
                <c:pt idx="1708">
                  <c:v>0.24551000000000001</c:v>
                </c:pt>
                <c:pt idx="1709">
                  <c:v>0.26569500000000001</c:v>
                </c:pt>
                <c:pt idx="1710">
                  <c:v>0.383405</c:v>
                </c:pt>
                <c:pt idx="1711">
                  <c:v>0.33550000000000002</c:v>
                </c:pt>
                <c:pt idx="1712">
                  <c:v>0.32889499999999999</c:v>
                </c:pt>
                <c:pt idx="1713">
                  <c:v>0.46023500000000001</c:v>
                </c:pt>
                <c:pt idx="1714">
                  <c:v>0.46799999999999997</c:v>
                </c:pt>
                <c:pt idx="1715">
                  <c:v>0.44811000000000001</c:v>
                </c:pt>
                <c:pt idx="1716">
                  <c:v>0.41510000000000002</c:v>
                </c:pt>
                <c:pt idx="1717">
                  <c:v>0.55265500000000001</c:v>
                </c:pt>
                <c:pt idx="1718">
                  <c:v>0.50947500000000001</c:v>
                </c:pt>
                <c:pt idx="1719">
                  <c:v>0.233705</c:v>
                </c:pt>
                <c:pt idx="1720">
                  <c:v>0.23636499999999999</c:v>
                </c:pt>
                <c:pt idx="1721">
                  <c:v>0.21776999999999999</c:v>
                </c:pt>
                <c:pt idx="1722">
                  <c:v>0.39210499999999998</c:v>
                </c:pt>
                <c:pt idx="1723">
                  <c:v>0.41684500000000002</c:v>
                </c:pt>
                <c:pt idx="1724">
                  <c:v>0.35965000000000003</c:v>
                </c:pt>
                <c:pt idx="1725">
                  <c:v>0.43748500000000001</c:v>
                </c:pt>
                <c:pt idx="1726">
                  <c:v>0.46367999999999998</c:v>
                </c:pt>
                <c:pt idx="1727">
                  <c:v>0.47986499999999999</c:v>
                </c:pt>
                <c:pt idx="1728">
                  <c:v>0.53747499999999993</c:v>
                </c:pt>
                <c:pt idx="1729">
                  <c:v>0.58915999999999991</c:v>
                </c:pt>
                <c:pt idx="1730">
                  <c:v>0.58122499999999999</c:v>
                </c:pt>
                <c:pt idx="1731">
                  <c:v>0.27307499999999996</c:v>
                </c:pt>
                <c:pt idx="1732">
                  <c:v>0.2233</c:v>
                </c:pt>
                <c:pt idx="1733">
                  <c:v>0.216445</c:v>
                </c:pt>
                <c:pt idx="1734">
                  <c:v>0.34548500000000004</c:v>
                </c:pt>
                <c:pt idx="1735">
                  <c:v>0.34538999999999997</c:v>
                </c:pt>
                <c:pt idx="1736">
                  <c:v>0.31777500000000003</c:v>
                </c:pt>
                <c:pt idx="1737">
                  <c:v>0.43057500000000004</c:v>
                </c:pt>
                <c:pt idx="1738">
                  <c:v>0.44928500000000005</c:v>
                </c:pt>
                <c:pt idx="1739">
                  <c:v>0.42041499999999998</c:v>
                </c:pt>
                <c:pt idx="1740">
                  <c:v>0.46086000000000005</c:v>
                </c:pt>
                <c:pt idx="1741">
                  <c:v>0.52842999999999996</c:v>
                </c:pt>
                <c:pt idx="1742">
                  <c:v>0.61061999999999994</c:v>
                </c:pt>
                <c:pt idx="1743">
                  <c:v>0.30299999999999999</c:v>
                </c:pt>
                <c:pt idx="1744">
                  <c:v>0.25736999999999999</c:v>
                </c:pt>
                <c:pt idx="1745">
                  <c:v>0.27009</c:v>
                </c:pt>
                <c:pt idx="1746">
                  <c:v>0.43707499999999999</c:v>
                </c:pt>
                <c:pt idx="1747">
                  <c:v>0.36734</c:v>
                </c:pt>
                <c:pt idx="1748">
                  <c:v>0.36982500000000001</c:v>
                </c:pt>
                <c:pt idx="1749">
                  <c:v>0.60234500000000002</c:v>
                </c:pt>
                <c:pt idx="1750">
                  <c:v>0.55235999999999996</c:v>
                </c:pt>
                <c:pt idx="1751">
                  <c:v>0.54706500000000002</c:v>
                </c:pt>
                <c:pt idx="1752">
                  <c:v>0.59370499999999993</c:v>
                </c:pt>
                <c:pt idx="1753">
                  <c:v>0.71475</c:v>
                </c:pt>
                <c:pt idx="1754">
                  <c:v>0.65271999999999997</c:v>
                </c:pt>
                <c:pt idx="1755">
                  <c:v>0.24895</c:v>
                </c:pt>
                <c:pt idx="1756">
                  <c:v>0.25130999999999998</c:v>
                </c:pt>
                <c:pt idx="1757">
                  <c:v>0.24210999999999999</c:v>
                </c:pt>
                <c:pt idx="1758">
                  <c:v>0.4113</c:v>
                </c:pt>
                <c:pt idx="1759">
                  <c:v>0.48099500000000001</c:v>
                </c:pt>
                <c:pt idx="1760">
                  <c:v>0.40758</c:v>
                </c:pt>
                <c:pt idx="1761">
                  <c:v>0.53817000000000004</c:v>
                </c:pt>
                <c:pt idx="1762">
                  <c:v>0.48902999999999996</c:v>
                </c:pt>
                <c:pt idx="1763">
                  <c:v>0.54430500000000004</c:v>
                </c:pt>
                <c:pt idx="1764">
                  <c:v>0.70323500000000005</c:v>
                </c:pt>
                <c:pt idx="1765">
                  <c:v>0.67301</c:v>
                </c:pt>
                <c:pt idx="1766">
                  <c:v>0.69067500000000004</c:v>
                </c:pt>
                <c:pt idx="1767">
                  <c:v>0.264735</c:v>
                </c:pt>
                <c:pt idx="1768">
                  <c:v>0.25007499999999999</c:v>
                </c:pt>
                <c:pt idx="1769">
                  <c:v>0.265515</c:v>
                </c:pt>
                <c:pt idx="1770">
                  <c:v>0.38063999999999998</c:v>
                </c:pt>
                <c:pt idx="1771">
                  <c:v>0.39273999999999998</c:v>
                </c:pt>
                <c:pt idx="1772">
                  <c:v>0.35078999999999999</c:v>
                </c:pt>
                <c:pt idx="1773">
                  <c:v>0.55491500000000005</c:v>
                </c:pt>
                <c:pt idx="1774">
                  <c:v>0.46952500000000003</c:v>
                </c:pt>
                <c:pt idx="1775">
                  <c:v>0.49123499999999998</c:v>
                </c:pt>
                <c:pt idx="1776">
                  <c:v>0.68626500000000001</c:v>
                </c:pt>
                <c:pt idx="1777">
                  <c:v>0.64016000000000006</c:v>
                </c:pt>
                <c:pt idx="1778">
                  <c:v>0.66918</c:v>
                </c:pt>
                <c:pt idx="1779">
                  <c:v>0.24964</c:v>
                </c:pt>
                <c:pt idx="1780">
                  <c:v>0.23709</c:v>
                </c:pt>
                <c:pt idx="1781">
                  <c:v>0.24186999999999997</c:v>
                </c:pt>
                <c:pt idx="1782">
                  <c:v>0.26102500000000001</c:v>
                </c:pt>
                <c:pt idx="1783">
                  <c:v>0.22659499999999999</c:v>
                </c:pt>
                <c:pt idx="1784">
                  <c:v>0.235655</c:v>
                </c:pt>
                <c:pt idx="1785">
                  <c:v>0.25546999999999997</c:v>
                </c:pt>
                <c:pt idx="1786">
                  <c:v>0.24601499999999998</c:v>
                </c:pt>
                <c:pt idx="1787">
                  <c:v>0.23707</c:v>
                </c:pt>
                <c:pt idx="1788">
                  <c:v>0.22714000000000001</c:v>
                </c:pt>
                <c:pt idx="1789">
                  <c:v>0.23847000000000002</c:v>
                </c:pt>
                <c:pt idx="1790">
                  <c:v>0.23866999999999999</c:v>
                </c:pt>
                <c:pt idx="1791">
                  <c:v>0.17404</c:v>
                </c:pt>
                <c:pt idx="1792">
                  <c:v>0.17319000000000001</c:v>
                </c:pt>
                <c:pt idx="1793">
                  <c:v>0.16996</c:v>
                </c:pt>
                <c:pt idx="1794">
                  <c:v>0.17176999999999998</c:v>
                </c:pt>
                <c:pt idx="1795">
                  <c:v>0.17832500000000001</c:v>
                </c:pt>
                <c:pt idx="1796">
                  <c:v>0.173625</c:v>
                </c:pt>
                <c:pt idx="1797">
                  <c:v>0.17726500000000001</c:v>
                </c:pt>
                <c:pt idx="1798">
                  <c:v>0.178095</c:v>
                </c:pt>
                <c:pt idx="1799">
                  <c:v>0.17823499999999998</c:v>
                </c:pt>
                <c:pt idx="1800">
                  <c:v>0.18993500000000002</c:v>
                </c:pt>
                <c:pt idx="1801">
                  <c:v>0.17226</c:v>
                </c:pt>
                <c:pt idx="1802">
                  <c:v>0.17285</c:v>
                </c:pt>
                <c:pt idx="1803">
                  <c:v>0.34018000000000004</c:v>
                </c:pt>
                <c:pt idx="1804">
                  <c:v>0.50592999999999999</c:v>
                </c:pt>
                <c:pt idx="1805">
                  <c:v>0.47540000000000004</c:v>
                </c:pt>
                <c:pt idx="1806">
                  <c:v>0.48739500000000002</c:v>
                </c:pt>
                <c:pt idx="1807">
                  <c:v>0.60338500000000006</c:v>
                </c:pt>
                <c:pt idx="1808">
                  <c:v>0.47037499999999999</c:v>
                </c:pt>
                <c:pt idx="1809">
                  <c:v>0.55680499999999999</c:v>
                </c:pt>
                <c:pt idx="1810">
                  <c:v>0.61550499999999997</c:v>
                </c:pt>
                <c:pt idx="1811">
                  <c:v>0.63614999999999999</c:v>
                </c:pt>
                <c:pt idx="1812">
                  <c:v>0.48023000000000005</c:v>
                </c:pt>
                <c:pt idx="1813">
                  <c:v>0.57501000000000002</c:v>
                </c:pt>
                <c:pt idx="1814">
                  <c:v>0.59332499999999999</c:v>
                </c:pt>
                <c:pt idx="1815">
                  <c:v>0.61670000000000003</c:v>
                </c:pt>
                <c:pt idx="1816">
                  <c:v>0.34986</c:v>
                </c:pt>
                <c:pt idx="1817">
                  <c:v>0.518405</c:v>
                </c:pt>
                <c:pt idx="1818">
                  <c:v>0.51470000000000005</c:v>
                </c:pt>
                <c:pt idx="1819">
                  <c:v>0.60887500000000006</c:v>
                </c:pt>
                <c:pt idx="1820">
                  <c:v>0.53571999999999997</c:v>
                </c:pt>
                <c:pt idx="1821">
                  <c:v>0.52549000000000001</c:v>
                </c:pt>
                <c:pt idx="1822">
                  <c:v>0.61396000000000006</c:v>
                </c:pt>
                <c:pt idx="1823">
                  <c:v>0.61060500000000006</c:v>
                </c:pt>
                <c:pt idx="1824">
                  <c:v>0.64193999999999996</c:v>
                </c:pt>
                <c:pt idx="1825">
                  <c:v>0.55623</c:v>
                </c:pt>
                <c:pt idx="1826">
                  <c:v>0.61844999999999994</c:v>
                </c:pt>
                <c:pt idx="1827">
                  <c:v>0.60460000000000003</c:v>
                </c:pt>
                <c:pt idx="1828">
                  <c:v>0.67227000000000003</c:v>
                </c:pt>
                <c:pt idx="1829">
                  <c:v>0.44137500000000002</c:v>
                </c:pt>
                <c:pt idx="1830">
                  <c:v>0.50495500000000004</c:v>
                </c:pt>
                <c:pt idx="1831">
                  <c:v>0.55064999999999997</c:v>
                </c:pt>
                <c:pt idx="1832">
                  <c:v>0.607595</c:v>
                </c:pt>
                <c:pt idx="1833">
                  <c:v>0.60283500000000001</c:v>
                </c:pt>
                <c:pt idx="1834">
                  <c:v>0.50434000000000001</c:v>
                </c:pt>
                <c:pt idx="1835">
                  <c:v>0.60980999999999996</c:v>
                </c:pt>
                <c:pt idx="1836">
                  <c:v>0.62573499999999993</c:v>
                </c:pt>
                <c:pt idx="1837">
                  <c:v>0.62620000000000009</c:v>
                </c:pt>
                <c:pt idx="1838">
                  <c:v>0.52855000000000008</c:v>
                </c:pt>
                <c:pt idx="1839">
                  <c:v>0.65371500000000005</c:v>
                </c:pt>
                <c:pt idx="1840">
                  <c:v>0.68820999999999999</c:v>
                </c:pt>
                <c:pt idx="1841">
                  <c:v>0.64199499999999998</c:v>
                </c:pt>
                <c:pt idx="1842" formatCode="0.00000">
                  <c:v>0.260355</c:v>
                </c:pt>
                <c:pt idx="1843" formatCode="0.00000">
                  <c:v>0.29655999999999999</c:v>
                </c:pt>
                <c:pt idx="1844" formatCode="0.00000">
                  <c:v>0.32553500000000002</c:v>
                </c:pt>
                <c:pt idx="1845" formatCode="0.00000">
                  <c:v>0.47927500000000001</c:v>
                </c:pt>
                <c:pt idx="1846" formatCode="0.00000">
                  <c:v>0.33097500000000002</c:v>
                </c:pt>
                <c:pt idx="1847" formatCode="0.00000">
                  <c:v>0.37723499999999999</c:v>
                </c:pt>
                <c:pt idx="1848" formatCode="0.00000">
                  <c:v>0.47158500000000003</c:v>
                </c:pt>
                <c:pt idx="1849" formatCode="0.00000">
                  <c:v>0.62223000000000006</c:v>
                </c:pt>
                <c:pt idx="1850" formatCode="0.00000">
                  <c:v>0.29063</c:v>
                </c:pt>
                <c:pt idx="1851" formatCode="0.00000">
                  <c:v>0.38243000000000005</c:v>
                </c:pt>
                <c:pt idx="1852" formatCode="0.00000">
                  <c:v>0.51320999999999994</c:v>
                </c:pt>
                <c:pt idx="1853" formatCode="0.00000">
                  <c:v>0.57545500000000005</c:v>
                </c:pt>
                <c:pt idx="1854" formatCode="0.00000">
                  <c:v>0.27518999999999999</c:v>
                </c:pt>
                <c:pt idx="1855" formatCode="0.00000">
                  <c:v>0.32062000000000002</c:v>
                </c:pt>
                <c:pt idx="1856" formatCode="0.00000">
                  <c:v>0.36156999999999995</c:v>
                </c:pt>
                <c:pt idx="1857" formatCode="0.00000">
                  <c:v>0.43303000000000003</c:v>
                </c:pt>
                <c:pt idx="1858" formatCode="0.00000">
                  <c:v>0.31517000000000001</c:v>
                </c:pt>
                <c:pt idx="1859" formatCode="0.00000">
                  <c:v>0.39480999999999999</c:v>
                </c:pt>
                <c:pt idx="1860" formatCode="0.00000">
                  <c:v>0.49348000000000003</c:v>
                </c:pt>
                <c:pt idx="1861" formatCode="0.00000">
                  <c:v>0.57722999999999991</c:v>
                </c:pt>
                <c:pt idx="1862" formatCode="0.00000">
                  <c:v>0.26705499999999999</c:v>
                </c:pt>
                <c:pt idx="1863" formatCode="0.00000">
                  <c:v>0.39944000000000002</c:v>
                </c:pt>
                <c:pt idx="1864" formatCode="0.00000">
                  <c:v>0.48994000000000004</c:v>
                </c:pt>
                <c:pt idx="1865" formatCode="0.00000">
                  <c:v>0.60074000000000005</c:v>
                </c:pt>
                <c:pt idx="1866" formatCode="0.00000">
                  <c:v>0.285055</c:v>
                </c:pt>
                <c:pt idx="1867" formatCode="0.00000">
                  <c:v>0.38788499999999998</c:v>
                </c:pt>
                <c:pt idx="1868" formatCode="0.00000">
                  <c:v>0.29197000000000001</c:v>
                </c:pt>
                <c:pt idx="1869" formatCode="0.00000">
                  <c:v>0.466225</c:v>
                </c:pt>
                <c:pt idx="1870" formatCode="0.00000">
                  <c:v>0.52164999999999995</c:v>
                </c:pt>
                <c:pt idx="1871" formatCode="0.00000">
                  <c:v>0.40670499999999998</c:v>
                </c:pt>
                <c:pt idx="1872" formatCode="0.00000">
                  <c:v>0.485815</c:v>
                </c:pt>
                <c:pt idx="1873" formatCode="0.00000">
                  <c:v>0.60546999999999995</c:v>
                </c:pt>
                <c:pt idx="1874" formatCode="0.00000">
                  <c:v>0.30903000000000003</c:v>
                </c:pt>
                <c:pt idx="1875" formatCode="0.00000">
                  <c:v>0.41134499999999996</c:v>
                </c:pt>
                <c:pt idx="1876" formatCode="0.00000">
                  <c:v>0.50630500000000001</c:v>
                </c:pt>
                <c:pt idx="1877" formatCode="0.00000">
                  <c:v>0.59375</c:v>
                </c:pt>
                <c:pt idx="1878">
                  <c:v>0.22059000000000001</c:v>
                </c:pt>
                <c:pt idx="1879">
                  <c:v>0.23333999999999999</c:v>
                </c:pt>
                <c:pt idx="1880">
                  <c:v>0.23894499999999999</c:v>
                </c:pt>
                <c:pt idx="1881">
                  <c:v>0.24858999999999998</c:v>
                </c:pt>
                <c:pt idx="1882">
                  <c:v>0.26634000000000002</c:v>
                </c:pt>
                <c:pt idx="1883">
                  <c:v>0.28553499999999998</c:v>
                </c:pt>
                <c:pt idx="1884">
                  <c:v>0.23427999999999999</c:v>
                </c:pt>
                <c:pt idx="1885">
                  <c:v>0.29467500000000002</c:v>
                </c:pt>
                <c:pt idx="1886">
                  <c:v>0.38944000000000001</c:v>
                </c:pt>
                <c:pt idx="1887">
                  <c:v>0.25451499999999999</c:v>
                </c:pt>
                <c:pt idx="1888">
                  <c:v>0.29894500000000002</c:v>
                </c:pt>
                <c:pt idx="1889">
                  <c:v>0.39731499999999997</c:v>
                </c:pt>
                <c:pt idx="1890">
                  <c:v>0.28903499999999999</c:v>
                </c:pt>
                <c:pt idx="1891">
                  <c:v>0.26831000000000005</c:v>
                </c:pt>
                <c:pt idx="1892">
                  <c:v>0.28136</c:v>
                </c:pt>
                <c:pt idx="1893">
                  <c:v>0.27679999999999999</c:v>
                </c:pt>
                <c:pt idx="1894">
                  <c:v>0.30196000000000001</c:v>
                </c:pt>
                <c:pt idx="1895">
                  <c:v>0.28382499999999999</c:v>
                </c:pt>
                <c:pt idx="1896">
                  <c:v>0.28754000000000002</c:v>
                </c:pt>
                <c:pt idx="1897">
                  <c:v>0.28099499999999999</c:v>
                </c:pt>
                <c:pt idx="1898">
                  <c:v>0.24354999999999999</c:v>
                </c:pt>
                <c:pt idx="1899">
                  <c:v>0.245835</c:v>
                </c:pt>
                <c:pt idx="1900">
                  <c:v>0.25991500000000001</c:v>
                </c:pt>
                <c:pt idx="1901">
                  <c:v>0.30145500000000003</c:v>
                </c:pt>
                <c:pt idx="1902">
                  <c:v>0.31179499999999999</c:v>
                </c:pt>
                <c:pt idx="1903">
                  <c:v>0.24651999999999999</c:v>
                </c:pt>
                <c:pt idx="1904">
                  <c:v>0.23796499999999998</c:v>
                </c:pt>
                <c:pt idx="1905">
                  <c:v>0.23698999999999998</c:v>
                </c:pt>
                <c:pt idx="1906">
                  <c:v>0.25355</c:v>
                </c:pt>
                <c:pt idx="1907">
                  <c:v>0.24371000000000001</c:v>
                </c:pt>
                <c:pt idx="1908">
                  <c:v>0.24362</c:v>
                </c:pt>
                <c:pt idx="1909">
                  <c:v>0.24229000000000001</c:v>
                </c:pt>
                <c:pt idx="1910">
                  <c:v>0.22917499999999999</c:v>
                </c:pt>
                <c:pt idx="1911">
                  <c:v>0.23938500000000001</c:v>
                </c:pt>
                <c:pt idx="1912">
                  <c:v>0.22750500000000001</c:v>
                </c:pt>
                <c:pt idx="1913">
                  <c:v>0.24876499999999999</c:v>
                </c:pt>
                <c:pt idx="1914">
                  <c:v>0.22709000000000001</c:v>
                </c:pt>
                <c:pt idx="1915">
                  <c:v>0.25512499999999999</c:v>
                </c:pt>
                <c:pt idx="1916">
                  <c:v>0.22283</c:v>
                </c:pt>
                <c:pt idx="1917">
                  <c:v>0.25187999999999999</c:v>
                </c:pt>
                <c:pt idx="1918">
                  <c:v>0.229625</c:v>
                </c:pt>
                <c:pt idx="1919">
                  <c:v>0.22861999999999999</c:v>
                </c:pt>
                <c:pt idx="1920">
                  <c:v>0.22600500000000001</c:v>
                </c:pt>
                <c:pt idx="1921">
                  <c:v>0.21337</c:v>
                </c:pt>
                <c:pt idx="1922">
                  <c:v>0.22547</c:v>
                </c:pt>
                <c:pt idx="1923">
                  <c:v>0.22933000000000001</c:v>
                </c:pt>
                <c:pt idx="1924">
                  <c:v>0.22171000000000002</c:v>
                </c:pt>
                <c:pt idx="1925">
                  <c:v>0.22333500000000001</c:v>
                </c:pt>
                <c:pt idx="1926">
                  <c:v>0.253745</c:v>
                </c:pt>
                <c:pt idx="1927">
                  <c:v>0.22827500000000001</c:v>
                </c:pt>
                <c:pt idx="1928">
                  <c:v>0.21890500000000002</c:v>
                </c:pt>
                <c:pt idx="1929">
                  <c:v>0.21699499999999999</c:v>
                </c:pt>
                <c:pt idx="1930">
                  <c:v>0.22695500000000002</c:v>
                </c:pt>
                <c:pt idx="1931">
                  <c:v>0.207265</c:v>
                </c:pt>
                <c:pt idx="1932">
                  <c:v>0.25877</c:v>
                </c:pt>
                <c:pt idx="1933">
                  <c:v>0.21573999999999999</c:v>
                </c:pt>
                <c:pt idx="1934">
                  <c:v>0.25354500000000002</c:v>
                </c:pt>
                <c:pt idx="1935">
                  <c:v>0.23033999999999999</c:v>
                </c:pt>
                <c:pt idx="1936">
                  <c:v>0.22752</c:v>
                </c:pt>
                <c:pt idx="1937">
                  <c:v>0.215115</c:v>
                </c:pt>
                <c:pt idx="1938">
                  <c:v>0.25468000000000002</c:v>
                </c:pt>
                <c:pt idx="1939">
                  <c:v>0.21443499999999999</c:v>
                </c:pt>
                <c:pt idx="1940">
                  <c:v>0.234765</c:v>
                </c:pt>
                <c:pt idx="1941">
                  <c:v>0.229745</c:v>
                </c:pt>
                <c:pt idx="1942">
                  <c:v>0.21904000000000001</c:v>
                </c:pt>
                <c:pt idx="1943">
                  <c:v>0.216055</c:v>
                </c:pt>
                <c:pt idx="1944">
                  <c:v>0.22792499999999999</c:v>
                </c:pt>
                <c:pt idx="1945">
                  <c:v>0.25799</c:v>
                </c:pt>
                <c:pt idx="1946">
                  <c:v>0.33463500000000002</c:v>
                </c:pt>
                <c:pt idx="1947">
                  <c:v>0.32225999999999999</c:v>
                </c:pt>
                <c:pt idx="1948">
                  <c:v>0.33071499999999998</c:v>
                </c:pt>
                <c:pt idx="1949">
                  <c:v>0.32874000000000003</c:v>
                </c:pt>
                <c:pt idx="1950">
                  <c:v>0.34068999999999999</c:v>
                </c:pt>
                <c:pt idx="1951">
                  <c:v>0.33998</c:v>
                </c:pt>
                <c:pt idx="1952">
                  <c:v>0.34756999999999999</c:v>
                </c:pt>
                <c:pt idx="1953">
                  <c:v>0.32275500000000001</c:v>
                </c:pt>
                <c:pt idx="1954">
                  <c:v>0.28332000000000002</c:v>
                </c:pt>
                <c:pt idx="1955">
                  <c:v>0.28781000000000001</c:v>
                </c:pt>
                <c:pt idx="1956">
                  <c:v>0.29738500000000001</c:v>
                </c:pt>
                <c:pt idx="1957">
                  <c:v>0.34501999999999999</c:v>
                </c:pt>
                <c:pt idx="1958">
                  <c:v>0.37378499999999998</c:v>
                </c:pt>
                <c:pt idx="1959">
                  <c:v>0.27551999999999999</c:v>
                </c:pt>
                <c:pt idx="1960">
                  <c:v>0.26783999999999997</c:v>
                </c:pt>
                <c:pt idx="1961">
                  <c:v>0.26168999999999998</c:v>
                </c:pt>
                <c:pt idx="1962">
                  <c:v>0.28666000000000003</c:v>
                </c:pt>
                <c:pt idx="1963">
                  <c:v>0.27882499999999999</c:v>
                </c:pt>
                <c:pt idx="1964">
                  <c:v>0.26394499999999999</c:v>
                </c:pt>
                <c:pt idx="1965">
                  <c:v>0.28352500000000003</c:v>
                </c:pt>
                <c:pt idx="1966">
                  <c:v>0.29076999999999997</c:v>
                </c:pt>
                <c:pt idx="1967">
                  <c:v>0.27820999999999996</c:v>
                </c:pt>
                <c:pt idx="1968">
                  <c:v>0.26397000000000004</c:v>
                </c:pt>
                <c:pt idx="1969">
                  <c:v>0.27680500000000002</c:v>
                </c:pt>
                <c:pt idx="1970">
                  <c:v>0.26082</c:v>
                </c:pt>
                <c:pt idx="1971">
                  <c:v>0.29847000000000001</c:v>
                </c:pt>
                <c:pt idx="1972">
                  <c:v>0.25821</c:v>
                </c:pt>
                <c:pt idx="1973">
                  <c:v>0.28898000000000001</c:v>
                </c:pt>
                <c:pt idx="1974">
                  <c:v>0.26125500000000001</c:v>
                </c:pt>
                <c:pt idx="1975">
                  <c:v>0.263575</c:v>
                </c:pt>
                <c:pt idx="1976">
                  <c:v>0.25831000000000004</c:v>
                </c:pt>
                <c:pt idx="1977">
                  <c:v>0.24393000000000001</c:v>
                </c:pt>
                <c:pt idx="1978">
                  <c:v>0.26290999999999998</c:v>
                </c:pt>
                <c:pt idx="1979">
                  <c:v>0.26423000000000002</c:v>
                </c:pt>
                <c:pt idx="1980">
                  <c:v>0.257415</c:v>
                </c:pt>
                <c:pt idx="1981">
                  <c:v>0.24779000000000001</c:v>
                </c:pt>
                <c:pt idx="1982">
                  <c:v>0.286715</c:v>
                </c:pt>
                <c:pt idx="1983">
                  <c:v>0.25813999999999998</c:v>
                </c:pt>
                <c:pt idx="1984">
                  <c:v>0.25888</c:v>
                </c:pt>
                <c:pt idx="1985">
                  <c:v>0.247055</c:v>
                </c:pt>
                <c:pt idx="1986">
                  <c:v>0.25592000000000004</c:v>
                </c:pt>
                <c:pt idx="1987">
                  <c:v>0.24385499999999999</c:v>
                </c:pt>
                <c:pt idx="1988">
                  <c:v>0.30188999999999999</c:v>
                </c:pt>
                <c:pt idx="1989">
                  <c:v>0.24760499999999999</c:v>
                </c:pt>
                <c:pt idx="1990">
                  <c:v>0.29452</c:v>
                </c:pt>
                <c:pt idx="1991">
                  <c:v>0.26183000000000001</c:v>
                </c:pt>
                <c:pt idx="1992">
                  <c:v>0.25920500000000002</c:v>
                </c:pt>
                <c:pt idx="1993">
                  <c:v>0.24129</c:v>
                </c:pt>
                <c:pt idx="1994">
                  <c:v>0.30512499999999998</c:v>
                </c:pt>
                <c:pt idx="1995">
                  <c:v>0.24124999999999999</c:v>
                </c:pt>
                <c:pt idx="1996">
                  <c:v>0.27255000000000001</c:v>
                </c:pt>
                <c:pt idx="1997">
                  <c:v>0.26947500000000002</c:v>
                </c:pt>
                <c:pt idx="1998">
                  <c:v>0.24482999999999999</c:v>
                </c:pt>
                <c:pt idx="1999">
                  <c:v>0.24898500000000001</c:v>
                </c:pt>
                <c:pt idx="2000">
                  <c:v>0.25968000000000002</c:v>
                </c:pt>
                <c:pt idx="2001">
                  <c:v>0.31176999999999999</c:v>
                </c:pt>
                <c:pt idx="2002">
                  <c:v>0.32921499999999998</c:v>
                </c:pt>
                <c:pt idx="2003">
                  <c:v>0.33054499999999998</c:v>
                </c:pt>
                <c:pt idx="2004">
                  <c:v>0.33560000000000001</c:v>
                </c:pt>
                <c:pt idx="2005">
                  <c:v>0.33324500000000001</c:v>
                </c:pt>
                <c:pt idx="2006">
                  <c:v>0.37065499999999996</c:v>
                </c:pt>
                <c:pt idx="2007">
                  <c:v>0.34342</c:v>
                </c:pt>
                <c:pt idx="2008">
                  <c:v>0.34460999999999997</c:v>
                </c:pt>
                <c:pt idx="2009">
                  <c:v>0.32810499999999998</c:v>
                </c:pt>
                <c:pt idx="2010">
                  <c:v>0.27126499999999998</c:v>
                </c:pt>
                <c:pt idx="2011">
                  <c:v>0.29441000000000001</c:v>
                </c:pt>
                <c:pt idx="2012">
                  <c:v>0.31034499999999998</c:v>
                </c:pt>
                <c:pt idx="2013">
                  <c:v>0.38889000000000001</c:v>
                </c:pt>
                <c:pt idx="2014">
                  <c:v>0.37525500000000001</c:v>
                </c:pt>
                <c:pt idx="2015">
                  <c:v>0.26961000000000002</c:v>
                </c:pt>
                <c:pt idx="2016">
                  <c:v>0.24707499999999999</c:v>
                </c:pt>
                <c:pt idx="2017">
                  <c:v>0.245425</c:v>
                </c:pt>
                <c:pt idx="2018">
                  <c:v>0.28183499999999995</c:v>
                </c:pt>
                <c:pt idx="2019">
                  <c:v>0.26533499999999999</c:v>
                </c:pt>
                <c:pt idx="2020">
                  <c:v>0.245785</c:v>
                </c:pt>
                <c:pt idx="2021">
                  <c:v>0.25949500000000003</c:v>
                </c:pt>
                <c:pt idx="2022">
                  <c:v>0.26230999999999999</c:v>
                </c:pt>
                <c:pt idx="2023">
                  <c:v>0.27002500000000002</c:v>
                </c:pt>
                <c:pt idx="2024">
                  <c:v>0.24152499999999999</c:v>
                </c:pt>
                <c:pt idx="2025">
                  <c:v>0.263625</c:v>
                </c:pt>
                <c:pt idx="2026">
                  <c:v>0.25122500000000003</c:v>
                </c:pt>
                <c:pt idx="2027">
                  <c:v>0.30019499999999999</c:v>
                </c:pt>
                <c:pt idx="2028">
                  <c:v>0.237455</c:v>
                </c:pt>
                <c:pt idx="2029">
                  <c:v>0.27874500000000002</c:v>
                </c:pt>
                <c:pt idx="2030">
                  <c:v>0.25719500000000001</c:v>
                </c:pt>
                <c:pt idx="2031">
                  <c:v>0.24454500000000001</c:v>
                </c:pt>
                <c:pt idx="2032">
                  <c:v>0.25034000000000001</c:v>
                </c:pt>
                <c:pt idx="2033">
                  <c:v>0.21529500000000001</c:v>
                </c:pt>
                <c:pt idx="2034">
                  <c:v>0.25297500000000001</c:v>
                </c:pt>
                <c:pt idx="2035">
                  <c:v>0.25001499999999999</c:v>
                </c:pt>
                <c:pt idx="2036">
                  <c:v>0.21967999999999999</c:v>
                </c:pt>
                <c:pt idx="2037">
                  <c:v>0.22372500000000001</c:v>
                </c:pt>
                <c:pt idx="2038">
                  <c:v>0.29854999999999998</c:v>
                </c:pt>
                <c:pt idx="2039">
                  <c:v>0.235125</c:v>
                </c:pt>
                <c:pt idx="2040">
                  <c:v>0.24404500000000001</c:v>
                </c:pt>
                <c:pt idx="2041">
                  <c:v>0.22705500000000001</c:v>
                </c:pt>
                <c:pt idx="2042">
                  <c:v>0.23338500000000001</c:v>
                </c:pt>
                <c:pt idx="2043">
                  <c:v>0.20773999999999998</c:v>
                </c:pt>
                <c:pt idx="2044">
                  <c:v>0.30690000000000001</c:v>
                </c:pt>
                <c:pt idx="2045">
                  <c:v>0.219695</c:v>
                </c:pt>
                <c:pt idx="2046">
                  <c:v>0.27080000000000004</c:v>
                </c:pt>
                <c:pt idx="2047">
                  <c:v>0.25605500000000003</c:v>
                </c:pt>
                <c:pt idx="2048">
                  <c:v>0.24857499999999999</c:v>
                </c:pt>
                <c:pt idx="2049">
                  <c:v>0.22827500000000001</c:v>
                </c:pt>
                <c:pt idx="2050">
                  <c:v>0.29233500000000001</c:v>
                </c:pt>
                <c:pt idx="2051">
                  <c:v>0.22526000000000002</c:v>
                </c:pt>
                <c:pt idx="2052">
                  <c:v>0.26649500000000004</c:v>
                </c:pt>
                <c:pt idx="2053">
                  <c:v>0.25503500000000001</c:v>
                </c:pt>
                <c:pt idx="2054">
                  <c:v>0.21906500000000001</c:v>
                </c:pt>
                <c:pt idx="2055">
                  <c:v>0.235545</c:v>
                </c:pt>
                <c:pt idx="2056">
                  <c:v>0.232095</c:v>
                </c:pt>
                <c:pt idx="2057">
                  <c:v>0.29891499999999999</c:v>
                </c:pt>
                <c:pt idx="2058">
                  <c:v>0.35168500000000003</c:v>
                </c:pt>
                <c:pt idx="2059">
                  <c:v>0.34741</c:v>
                </c:pt>
                <c:pt idx="2060">
                  <c:v>0.35231000000000001</c:v>
                </c:pt>
                <c:pt idx="2061">
                  <c:v>0.37273999999999996</c:v>
                </c:pt>
                <c:pt idx="2062">
                  <c:v>0.37322500000000003</c:v>
                </c:pt>
                <c:pt idx="2063">
                  <c:v>0.37407499999999999</c:v>
                </c:pt>
                <c:pt idx="2064">
                  <c:v>0.37673000000000001</c:v>
                </c:pt>
                <c:pt idx="2065">
                  <c:v>0.34672500000000001</c:v>
                </c:pt>
                <c:pt idx="2066">
                  <c:v>0.28227000000000002</c:v>
                </c:pt>
                <c:pt idx="2067">
                  <c:v>0.30381000000000002</c:v>
                </c:pt>
                <c:pt idx="2068">
                  <c:v>0.32070500000000002</c:v>
                </c:pt>
                <c:pt idx="2069">
                  <c:v>0.40013500000000002</c:v>
                </c:pt>
                <c:pt idx="2070">
                  <c:v>0.44155</c:v>
                </c:pt>
                <c:pt idx="2071">
                  <c:v>0.272005</c:v>
                </c:pt>
                <c:pt idx="2072">
                  <c:v>0.25490999999999997</c:v>
                </c:pt>
                <c:pt idx="2073">
                  <c:v>0.25207499999999999</c:v>
                </c:pt>
                <c:pt idx="2074">
                  <c:v>0.27877000000000002</c:v>
                </c:pt>
                <c:pt idx="2075">
                  <c:v>0.28092499999999998</c:v>
                </c:pt>
                <c:pt idx="2076">
                  <c:v>0.24307499999999999</c:v>
                </c:pt>
                <c:pt idx="2077">
                  <c:v>0.26178499999999999</c:v>
                </c:pt>
                <c:pt idx="2078">
                  <c:v>0.27321499999999999</c:v>
                </c:pt>
                <c:pt idx="2079">
                  <c:v>0.27922000000000002</c:v>
                </c:pt>
                <c:pt idx="2080">
                  <c:v>0.24613499999999999</c:v>
                </c:pt>
                <c:pt idx="2081">
                  <c:v>0.28308</c:v>
                </c:pt>
                <c:pt idx="2082">
                  <c:v>0.26075499999999996</c:v>
                </c:pt>
                <c:pt idx="2083">
                  <c:v>0.31966499999999998</c:v>
                </c:pt>
                <c:pt idx="2084">
                  <c:v>0.236905</c:v>
                </c:pt>
                <c:pt idx="2085">
                  <c:v>0.28287000000000001</c:v>
                </c:pt>
                <c:pt idx="2086">
                  <c:v>0.25528499999999998</c:v>
                </c:pt>
                <c:pt idx="2087">
                  <c:v>0.24346000000000001</c:v>
                </c:pt>
                <c:pt idx="2088">
                  <c:v>0.24924499999999999</c:v>
                </c:pt>
                <c:pt idx="2089">
                  <c:v>0.215585</c:v>
                </c:pt>
                <c:pt idx="2090">
                  <c:v>0.26813999999999999</c:v>
                </c:pt>
                <c:pt idx="2091">
                  <c:v>0.261245</c:v>
                </c:pt>
                <c:pt idx="2092">
                  <c:v>0.22539999999999999</c:v>
                </c:pt>
                <c:pt idx="2093">
                  <c:v>0.22036</c:v>
                </c:pt>
                <c:pt idx="2094">
                  <c:v>0.30698000000000003</c:v>
                </c:pt>
                <c:pt idx="2095">
                  <c:v>0.23286499999999999</c:v>
                </c:pt>
                <c:pt idx="2096">
                  <c:v>0.25756499999999999</c:v>
                </c:pt>
                <c:pt idx="2097">
                  <c:v>0.22705</c:v>
                </c:pt>
                <c:pt idx="2098">
                  <c:v>0.23124</c:v>
                </c:pt>
                <c:pt idx="2099">
                  <c:v>0.19897500000000001</c:v>
                </c:pt>
                <c:pt idx="2100">
                  <c:v>0.327735</c:v>
                </c:pt>
                <c:pt idx="2101">
                  <c:v>0.22902500000000001</c:v>
                </c:pt>
                <c:pt idx="2102">
                  <c:v>0.28717999999999999</c:v>
                </c:pt>
                <c:pt idx="2103">
                  <c:v>0.26858000000000004</c:v>
                </c:pt>
                <c:pt idx="2104">
                  <c:v>0.26754999999999995</c:v>
                </c:pt>
                <c:pt idx="2105">
                  <c:v>0.23104999999999998</c:v>
                </c:pt>
                <c:pt idx="2106">
                  <c:v>0.33395000000000002</c:v>
                </c:pt>
                <c:pt idx="2107">
                  <c:v>0.236925</c:v>
                </c:pt>
                <c:pt idx="2108">
                  <c:v>0.28711500000000001</c:v>
                </c:pt>
                <c:pt idx="2109">
                  <c:v>0.242145</c:v>
                </c:pt>
                <c:pt idx="2110">
                  <c:v>0.22641499999999998</c:v>
                </c:pt>
                <c:pt idx="2111">
                  <c:v>0.247505</c:v>
                </c:pt>
                <c:pt idx="2112">
                  <c:v>0.245035</c:v>
                </c:pt>
                <c:pt idx="2113">
                  <c:v>0.32692500000000002</c:v>
                </c:pt>
                <c:pt idx="2114">
                  <c:v>0.40743499999999999</c:v>
                </c:pt>
                <c:pt idx="2115">
                  <c:v>0.39022499999999999</c:v>
                </c:pt>
                <c:pt idx="2116">
                  <c:v>0.448855</c:v>
                </c:pt>
                <c:pt idx="2117">
                  <c:v>0.42602499999999999</c:v>
                </c:pt>
                <c:pt idx="2118">
                  <c:v>0.43660500000000002</c:v>
                </c:pt>
                <c:pt idx="2119">
                  <c:v>0.46216000000000002</c:v>
                </c:pt>
                <c:pt idx="2120">
                  <c:v>0.44844499999999998</c:v>
                </c:pt>
                <c:pt idx="2121">
                  <c:v>0.41932999999999998</c:v>
                </c:pt>
                <c:pt idx="2122">
                  <c:v>0.31027499999999997</c:v>
                </c:pt>
                <c:pt idx="2123">
                  <c:v>0.34429500000000002</c:v>
                </c:pt>
                <c:pt idx="2124">
                  <c:v>0.37892999999999999</c:v>
                </c:pt>
                <c:pt idx="2125">
                  <c:v>0.48435499999999998</c:v>
                </c:pt>
                <c:pt idx="2126">
                  <c:v>0.48880000000000001</c:v>
                </c:pt>
                <c:pt idx="2127">
                  <c:v>0.274115</c:v>
                </c:pt>
                <c:pt idx="2128">
                  <c:v>0.297265</c:v>
                </c:pt>
                <c:pt idx="2129">
                  <c:v>0.29199999999999998</c:v>
                </c:pt>
                <c:pt idx="2130">
                  <c:v>0.33057999999999998</c:v>
                </c:pt>
                <c:pt idx="2131">
                  <c:v>0.34406500000000001</c:v>
                </c:pt>
                <c:pt idx="2132">
                  <c:v>0.26460499999999998</c:v>
                </c:pt>
                <c:pt idx="2133">
                  <c:v>0.30617499999999997</c:v>
                </c:pt>
                <c:pt idx="2134">
                  <c:v>0.298205</c:v>
                </c:pt>
                <c:pt idx="2135">
                  <c:v>0.34110000000000001</c:v>
                </c:pt>
                <c:pt idx="2136">
                  <c:v>0.26624500000000001</c:v>
                </c:pt>
                <c:pt idx="2137">
                  <c:v>0.33879999999999999</c:v>
                </c:pt>
                <c:pt idx="2138">
                  <c:v>0.28903999999999996</c:v>
                </c:pt>
                <c:pt idx="2139">
                  <c:v>0.41328999999999999</c:v>
                </c:pt>
                <c:pt idx="2140">
                  <c:v>0.27185999999999999</c:v>
                </c:pt>
                <c:pt idx="2141">
                  <c:v>0.31859499999999996</c:v>
                </c:pt>
                <c:pt idx="2142">
                  <c:v>0.30725000000000002</c:v>
                </c:pt>
                <c:pt idx="2143">
                  <c:v>0.28583000000000003</c:v>
                </c:pt>
                <c:pt idx="2144">
                  <c:v>0.30160500000000001</c:v>
                </c:pt>
                <c:pt idx="2145">
                  <c:v>0.23713000000000001</c:v>
                </c:pt>
                <c:pt idx="2146">
                  <c:v>0.32757999999999998</c:v>
                </c:pt>
                <c:pt idx="2147">
                  <c:v>0.345835</c:v>
                </c:pt>
                <c:pt idx="2148">
                  <c:v>0.24999500000000002</c:v>
                </c:pt>
                <c:pt idx="2149">
                  <c:v>0.24789500000000003</c:v>
                </c:pt>
                <c:pt idx="2150">
                  <c:v>0.39425500000000002</c:v>
                </c:pt>
                <c:pt idx="2151">
                  <c:v>0.25975999999999999</c:v>
                </c:pt>
                <c:pt idx="2152">
                  <c:v>0.30751499999999998</c:v>
                </c:pt>
                <c:pt idx="2153">
                  <c:v>0.24465500000000001</c:v>
                </c:pt>
                <c:pt idx="2154">
                  <c:v>0.245725</c:v>
                </c:pt>
                <c:pt idx="2155">
                  <c:v>0.20774999999999999</c:v>
                </c:pt>
                <c:pt idx="2156">
                  <c:v>0.39477499999999999</c:v>
                </c:pt>
                <c:pt idx="2157">
                  <c:v>0.25779999999999997</c:v>
                </c:pt>
                <c:pt idx="2158">
                  <c:v>0.34817500000000001</c:v>
                </c:pt>
                <c:pt idx="2159">
                  <c:v>0.32689499999999999</c:v>
                </c:pt>
                <c:pt idx="2160">
                  <c:v>0.33873500000000001</c:v>
                </c:pt>
                <c:pt idx="2161">
                  <c:v>0.29105000000000003</c:v>
                </c:pt>
                <c:pt idx="2162">
                  <c:v>0.40993000000000002</c:v>
                </c:pt>
                <c:pt idx="2163">
                  <c:v>0.27995500000000001</c:v>
                </c:pt>
                <c:pt idx="2164">
                  <c:v>0.35198000000000002</c:v>
                </c:pt>
                <c:pt idx="2165">
                  <c:v>0.27942500000000003</c:v>
                </c:pt>
                <c:pt idx="2166">
                  <c:v>0.247365</c:v>
                </c:pt>
                <c:pt idx="2167">
                  <c:v>0.30896000000000001</c:v>
                </c:pt>
                <c:pt idx="2168">
                  <c:v>0.28595499999999996</c:v>
                </c:pt>
                <c:pt idx="2169">
                  <c:v>0.38582</c:v>
                </c:pt>
                <c:pt idx="2170">
                  <c:v>0.26241500000000001</c:v>
                </c:pt>
                <c:pt idx="2171">
                  <c:v>0.25616499999999998</c:v>
                </c:pt>
                <c:pt idx="2172">
                  <c:v>0.25662499999999999</c:v>
                </c:pt>
                <c:pt idx="2173">
                  <c:v>0.23958499999999999</c:v>
                </c:pt>
                <c:pt idx="2174">
                  <c:v>0.21964</c:v>
                </c:pt>
                <c:pt idx="2175">
                  <c:v>0.21471499999999999</c:v>
                </c:pt>
                <c:pt idx="2176">
                  <c:v>0.19378999999999999</c:v>
                </c:pt>
                <c:pt idx="2177">
                  <c:v>0.20760499999999998</c:v>
                </c:pt>
                <c:pt idx="2178">
                  <c:v>0.2207925</c:v>
                </c:pt>
                <c:pt idx="2179">
                  <c:v>0.22143000000000002</c:v>
                </c:pt>
                <c:pt idx="2180">
                  <c:v>0.19053</c:v>
                </c:pt>
                <c:pt idx="2181">
                  <c:v>0.192495</c:v>
                </c:pt>
                <c:pt idx="2182">
                  <c:v>0.196635</c:v>
                </c:pt>
                <c:pt idx="2183">
                  <c:v>0.21586</c:v>
                </c:pt>
                <c:pt idx="2184">
                  <c:v>0.25386500000000001</c:v>
                </c:pt>
                <c:pt idx="2185">
                  <c:v>0.26158500000000001</c:v>
                </c:pt>
                <c:pt idx="2186">
                  <c:v>0.25164500000000001</c:v>
                </c:pt>
                <c:pt idx="2187">
                  <c:v>0.25953500000000002</c:v>
                </c:pt>
                <c:pt idx="2188">
                  <c:v>0.21354000000000001</c:v>
                </c:pt>
                <c:pt idx="2189">
                  <c:v>0.17680499999999999</c:v>
                </c:pt>
                <c:pt idx="2190">
                  <c:v>0.18465500000000001</c:v>
                </c:pt>
                <c:pt idx="2191">
                  <c:v>0.20094499999999998</c:v>
                </c:pt>
                <c:pt idx="2192">
                  <c:v>0.18993749999999998</c:v>
                </c:pt>
                <c:pt idx="2193">
                  <c:v>0.201235</c:v>
                </c:pt>
                <c:pt idx="2194">
                  <c:v>0.201545</c:v>
                </c:pt>
                <c:pt idx="2195">
                  <c:v>0.176015</c:v>
                </c:pt>
                <c:pt idx="2196">
                  <c:v>0.17615</c:v>
                </c:pt>
                <c:pt idx="2197">
                  <c:v>0.18138499999999999</c:v>
                </c:pt>
                <c:pt idx="2198">
                  <c:v>0.25656999999999996</c:v>
                </c:pt>
                <c:pt idx="2199">
                  <c:v>0.23578500000000002</c:v>
                </c:pt>
                <c:pt idx="2200">
                  <c:v>0.22517000000000001</c:v>
                </c:pt>
                <c:pt idx="2201">
                  <c:v>0.209065</c:v>
                </c:pt>
                <c:pt idx="2202">
                  <c:v>0.20636499999999999</c:v>
                </c:pt>
                <c:pt idx="2203">
                  <c:v>0.19874</c:v>
                </c:pt>
                <c:pt idx="2204">
                  <c:v>0.18698000000000001</c:v>
                </c:pt>
                <c:pt idx="2205">
                  <c:v>0.18932499999999999</c:v>
                </c:pt>
                <c:pt idx="2206">
                  <c:v>0.20188291666666669</c:v>
                </c:pt>
                <c:pt idx="2207">
                  <c:v>0.18920999999999999</c:v>
                </c:pt>
                <c:pt idx="2208">
                  <c:v>0.18090699999999998</c:v>
                </c:pt>
                <c:pt idx="2209">
                  <c:v>0.188585</c:v>
                </c:pt>
                <c:pt idx="2210">
                  <c:v>0.187</c:v>
                </c:pt>
                <c:pt idx="2211">
                  <c:v>0.220605</c:v>
                </c:pt>
                <c:pt idx="2212">
                  <c:v>0.26143222222222218</c:v>
                </c:pt>
                <c:pt idx="2213">
                  <c:v>0.230075</c:v>
                </c:pt>
                <c:pt idx="2214">
                  <c:v>0.25365499999999996</c:v>
                </c:pt>
                <c:pt idx="2215">
                  <c:v>0.22478500000000001</c:v>
                </c:pt>
                <c:pt idx="2216">
                  <c:v>0.23981</c:v>
                </c:pt>
                <c:pt idx="2217">
                  <c:v>0.20158500000000001</c:v>
                </c:pt>
                <c:pt idx="2218">
                  <c:v>0.20021</c:v>
                </c:pt>
                <c:pt idx="2219">
                  <c:v>0.21506999999999998</c:v>
                </c:pt>
                <c:pt idx="2220">
                  <c:v>0.21490500000000001</c:v>
                </c:pt>
                <c:pt idx="2221">
                  <c:v>0.20538000000000001</c:v>
                </c:pt>
                <c:pt idx="2222">
                  <c:v>0.24466666666666667</c:v>
                </c:pt>
                <c:pt idx="2223">
                  <c:v>0.21626499999999999</c:v>
                </c:pt>
                <c:pt idx="2224">
                  <c:v>0.19616500000000001</c:v>
                </c:pt>
                <c:pt idx="2225">
                  <c:v>0.22005666666666668</c:v>
                </c:pt>
                <c:pt idx="2226">
                  <c:v>0.31456499999999998</c:v>
                </c:pt>
                <c:pt idx="2227">
                  <c:v>0.29914000000000002</c:v>
                </c:pt>
                <c:pt idx="2228">
                  <c:v>0.32617499999999999</c:v>
                </c:pt>
                <c:pt idx="2229">
                  <c:v>0.30034499999999997</c:v>
                </c:pt>
                <c:pt idx="2230">
                  <c:v>0.26695000000000002</c:v>
                </c:pt>
                <c:pt idx="2231">
                  <c:v>0.25492500000000001</c:v>
                </c:pt>
                <c:pt idx="2232">
                  <c:v>0.22192000000000001</c:v>
                </c:pt>
                <c:pt idx="2233">
                  <c:v>0.241865</c:v>
                </c:pt>
                <c:pt idx="2234">
                  <c:v>0.26139500000000004</c:v>
                </c:pt>
                <c:pt idx="2235">
                  <c:v>0.26525500000000002</c:v>
                </c:pt>
                <c:pt idx="2236">
                  <c:v>0.235515</c:v>
                </c:pt>
                <c:pt idx="2237">
                  <c:v>0.23525499999999999</c:v>
                </c:pt>
                <c:pt idx="2238">
                  <c:v>0.230125</c:v>
                </c:pt>
                <c:pt idx="2239">
                  <c:v>0.26105</c:v>
                </c:pt>
                <c:pt idx="2240">
                  <c:v>0.30982999999999999</c:v>
                </c:pt>
                <c:pt idx="2241">
                  <c:v>0.31878000000000001</c:v>
                </c:pt>
                <c:pt idx="2242">
                  <c:v>0.30424499999999999</c:v>
                </c:pt>
                <c:pt idx="2243">
                  <c:v>0.327295</c:v>
                </c:pt>
                <c:pt idx="2244">
                  <c:v>0.25955499999999998</c:v>
                </c:pt>
                <c:pt idx="2245">
                  <c:v>0.21573500000000001</c:v>
                </c:pt>
                <c:pt idx="2246">
                  <c:v>0.21006</c:v>
                </c:pt>
                <c:pt idx="2247">
                  <c:v>0.248055</c:v>
                </c:pt>
                <c:pt idx="2248">
                  <c:v>0.23676</c:v>
                </c:pt>
                <c:pt idx="2249">
                  <c:v>0.25758999999999999</c:v>
                </c:pt>
                <c:pt idx="2250">
                  <c:v>0.24471500000000002</c:v>
                </c:pt>
                <c:pt idx="2251">
                  <c:v>0.20872000000000002</c:v>
                </c:pt>
                <c:pt idx="2252">
                  <c:v>0.21068999999999999</c:v>
                </c:pt>
                <c:pt idx="2253">
                  <c:v>0.21346999999999999</c:v>
                </c:pt>
                <c:pt idx="2254">
                  <c:v>0.29552999999999996</c:v>
                </c:pt>
                <c:pt idx="2255">
                  <c:v>0.293215</c:v>
                </c:pt>
                <c:pt idx="2256">
                  <c:v>0.26776</c:v>
                </c:pt>
                <c:pt idx="2257">
                  <c:v>0.25434499999999999</c:v>
                </c:pt>
                <c:pt idx="2258">
                  <c:v>0.24792</c:v>
                </c:pt>
                <c:pt idx="2259">
                  <c:v>0.22742499999999999</c:v>
                </c:pt>
                <c:pt idx="2260">
                  <c:v>0.2233</c:v>
                </c:pt>
                <c:pt idx="2261">
                  <c:v>0.22241</c:v>
                </c:pt>
                <c:pt idx="2262">
                  <c:v>0.24548999999999999</c:v>
                </c:pt>
                <c:pt idx="2263">
                  <c:v>0.229625</c:v>
                </c:pt>
                <c:pt idx="2264">
                  <c:v>0.223245</c:v>
                </c:pt>
                <c:pt idx="2265">
                  <c:v>0.23788000000000001</c:v>
                </c:pt>
                <c:pt idx="2266">
                  <c:v>0.22228500000000001</c:v>
                </c:pt>
                <c:pt idx="2267">
                  <c:v>0.27001500000000001</c:v>
                </c:pt>
                <c:pt idx="2268">
                  <c:v>0.30678</c:v>
                </c:pt>
                <c:pt idx="2269">
                  <c:v>0.27302499999999996</c:v>
                </c:pt>
                <c:pt idx="2270">
                  <c:v>0.27685999999999999</c:v>
                </c:pt>
                <c:pt idx="2271">
                  <c:v>0.31089</c:v>
                </c:pt>
                <c:pt idx="2272">
                  <c:v>0.26141500000000001</c:v>
                </c:pt>
                <c:pt idx="2273">
                  <c:v>0.24010500000000001</c:v>
                </c:pt>
                <c:pt idx="2274">
                  <c:v>0.23372500000000002</c:v>
                </c:pt>
                <c:pt idx="2275">
                  <c:v>0.25200500000000003</c:v>
                </c:pt>
                <c:pt idx="2276">
                  <c:v>0.25063999999999997</c:v>
                </c:pt>
                <c:pt idx="2277">
                  <c:v>0.24288500000000002</c:v>
                </c:pt>
                <c:pt idx="2278">
                  <c:v>0.26443</c:v>
                </c:pt>
                <c:pt idx="2279">
                  <c:v>0.257965</c:v>
                </c:pt>
                <c:pt idx="2280">
                  <c:v>0.23365999999999998</c:v>
                </c:pt>
                <c:pt idx="2281">
                  <c:v>0.258575</c:v>
                </c:pt>
                <c:pt idx="2282">
                  <c:v>0.34931000000000001</c:v>
                </c:pt>
                <c:pt idx="2283">
                  <c:v>0.31590499999999999</c:v>
                </c:pt>
                <c:pt idx="2284">
                  <c:v>0.36593500000000001</c:v>
                </c:pt>
                <c:pt idx="2285">
                  <c:v>0.354995</c:v>
                </c:pt>
                <c:pt idx="2286">
                  <c:v>0.290045</c:v>
                </c:pt>
                <c:pt idx="2287">
                  <c:v>0.28036</c:v>
                </c:pt>
                <c:pt idx="2288">
                  <c:v>0.23136499999999999</c:v>
                </c:pt>
                <c:pt idx="2289">
                  <c:v>0.25758999999999999</c:v>
                </c:pt>
                <c:pt idx="2290">
                  <c:v>0.28875000000000001</c:v>
                </c:pt>
                <c:pt idx="2291">
                  <c:v>0.29244999999999999</c:v>
                </c:pt>
                <c:pt idx="2292">
                  <c:v>0.27397499999999997</c:v>
                </c:pt>
                <c:pt idx="2293">
                  <c:v>0.25768999999999997</c:v>
                </c:pt>
                <c:pt idx="2294">
                  <c:v>0.24978499999999998</c:v>
                </c:pt>
                <c:pt idx="2295">
                  <c:v>0.28640500000000002</c:v>
                </c:pt>
                <c:pt idx="2296">
                  <c:v>0.34026000000000001</c:v>
                </c:pt>
                <c:pt idx="2297">
                  <c:v>0.36617</c:v>
                </c:pt>
                <c:pt idx="2298">
                  <c:v>0.34373500000000001</c:v>
                </c:pt>
                <c:pt idx="2299">
                  <c:v>0.39406000000000002</c:v>
                </c:pt>
                <c:pt idx="2300">
                  <c:v>0.31713999999999998</c:v>
                </c:pt>
                <c:pt idx="2301">
                  <c:v>0.233795</c:v>
                </c:pt>
                <c:pt idx="2302">
                  <c:v>0.21992</c:v>
                </c:pt>
                <c:pt idx="2303">
                  <c:v>0.270455</c:v>
                </c:pt>
                <c:pt idx="2304">
                  <c:v>0.24879500000000002</c:v>
                </c:pt>
                <c:pt idx="2305">
                  <c:v>0.28009499999999998</c:v>
                </c:pt>
                <c:pt idx="2306">
                  <c:v>0.26529999999999998</c:v>
                </c:pt>
                <c:pt idx="2307">
                  <c:v>0.22103500000000001</c:v>
                </c:pt>
                <c:pt idx="2308">
                  <c:v>0.21629999999999999</c:v>
                </c:pt>
                <c:pt idx="2309">
                  <c:v>0.22678500000000001</c:v>
                </c:pt>
                <c:pt idx="2310">
                  <c:v>0.34411999999999998</c:v>
                </c:pt>
                <c:pt idx="2311">
                  <c:v>0.339725</c:v>
                </c:pt>
                <c:pt idx="2312">
                  <c:v>0.30420000000000003</c:v>
                </c:pt>
                <c:pt idx="2313">
                  <c:v>0.30840000000000001</c:v>
                </c:pt>
                <c:pt idx="2314">
                  <c:v>0.278165</c:v>
                </c:pt>
                <c:pt idx="2315">
                  <c:v>0.26363999999999999</c:v>
                </c:pt>
                <c:pt idx="2316">
                  <c:v>0.231625</c:v>
                </c:pt>
                <c:pt idx="2317">
                  <c:v>0.23985499999999998</c:v>
                </c:pt>
                <c:pt idx="2318">
                  <c:v>0.27484999999999998</c:v>
                </c:pt>
                <c:pt idx="2319">
                  <c:v>0.25592999999999999</c:v>
                </c:pt>
                <c:pt idx="2320">
                  <c:v>0.23147000000000001</c:v>
                </c:pt>
                <c:pt idx="2321">
                  <c:v>0.26161000000000001</c:v>
                </c:pt>
                <c:pt idx="2322">
                  <c:v>0.23952499999999999</c:v>
                </c:pt>
                <c:pt idx="2323">
                  <c:v>0.313975</c:v>
                </c:pt>
                <c:pt idx="2324">
                  <c:v>0.34985500000000003</c:v>
                </c:pt>
                <c:pt idx="2325">
                  <c:v>0.32515499999999997</c:v>
                </c:pt>
                <c:pt idx="2326">
                  <c:v>0.332675</c:v>
                </c:pt>
                <c:pt idx="2327">
                  <c:v>0.29947500000000005</c:v>
                </c:pt>
                <c:pt idx="2328">
                  <c:v>0.31254499999999996</c:v>
                </c:pt>
                <c:pt idx="2329">
                  <c:v>0.263345</c:v>
                </c:pt>
                <c:pt idx="2330">
                  <c:v>0.25904499999999997</c:v>
                </c:pt>
                <c:pt idx="2331">
                  <c:v>0.30047500000000005</c:v>
                </c:pt>
                <c:pt idx="2332">
                  <c:v>0.29066499999999995</c:v>
                </c:pt>
                <c:pt idx="2333">
                  <c:v>0.27008500000000002</c:v>
                </c:pt>
                <c:pt idx="2334">
                  <c:v>0.31825000000000003</c:v>
                </c:pt>
                <c:pt idx="2335">
                  <c:v>0.28276499999999999</c:v>
                </c:pt>
                <c:pt idx="2336">
                  <c:v>0.254915</c:v>
                </c:pt>
                <c:pt idx="2337">
                  <c:v>0.29600499999999996</c:v>
                </c:pt>
                <c:pt idx="2338">
                  <c:v>0.40561000000000003</c:v>
                </c:pt>
                <c:pt idx="2339">
                  <c:v>0.29661999999999999</c:v>
                </c:pt>
                <c:pt idx="2340">
                  <c:v>0.43830999999999998</c:v>
                </c:pt>
                <c:pt idx="2341">
                  <c:v>0.43867499999999998</c:v>
                </c:pt>
                <c:pt idx="2342">
                  <c:v>0.46332499999999999</c:v>
                </c:pt>
                <c:pt idx="2343">
                  <c:v>0.48846999999999996</c:v>
                </c:pt>
                <c:pt idx="2344">
                  <c:v>0.36637500000000001</c:v>
                </c:pt>
                <c:pt idx="2345">
                  <c:v>0.33732000000000001</c:v>
                </c:pt>
                <c:pt idx="2346">
                  <c:v>0.47026499999999999</c:v>
                </c:pt>
                <c:pt idx="2347">
                  <c:v>0.49466499999999997</c:v>
                </c:pt>
                <c:pt idx="2348">
                  <c:v>0.47750999999999999</c:v>
                </c:pt>
                <c:pt idx="2349">
                  <c:v>0.429475</c:v>
                </c:pt>
                <c:pt idx="2350">
                  <c:v>0.42194999999999999</c:v>
                </c:pt>
                <c:pt idx="2351">
                  <c:v>0.46218499999999996</c:v>
                </c:pt>
                <c:pt idx="2352">
                  <c:v>0.36346000000000001</c:v>
                </c:pt>
                <c:pt idx="2353">
                  <c:v>0.47414999999999996</c:v>
                </c:pt>
                <c:pt idx="2354">
                  <c:v>0.40556000000000003</c:v>
                </c:pt>
                <c:pt idx="2355">
                  <c:v>0.51515500000000003</c:v>
                </c:pt>
                <c:pt idx="2356">
                  <c:v>0.52464</c:v>
                </c:pt>
                <c:pt idx="2357">
                  <c:v>0.38170999999999999</c:v>
                </c:pt>
                <c:pt idx="2358">
                  <c:v>0.32788499999999998</c:v>
                </c:pt>
                <c:pt idx="2359">
                  <c:v>0.36392999999999998</c:v>
                </c:pt>
                <c:pt idx="2360">
                  <c:v>0.42137999999999998</c:v>
                </c:pt>
                <c:pt idx="2361">
                  <c:v>0.48302</c:v>
                </c:pt>
                <c:pt idx="2362">
                  <c:v>0.47135000000000005</c:v>
                </c:pt>
                <c:pt idx="2363">
                  <c:v>0.3810925</c:v>
                </c:pt>
                <c:pt idx="2364">
                  <c:v>0.30432999999999999</c:v>
                </c:pt>
                <c:pt idx="2365">
                  <c:v>0.34997500000000004</c:v>
                </c:pt>
                <c:pt idx="2366">
                  <c:v>0.37653499999999995</c:v>
                </c:pt>
                <c:pt idx="2367">
                  <c:v>0.44703500000000002</c:v>
                </c:pt>
                <c:pt idx="2368">
                  <c:v>0.44533999999999996</c:v>
                </c:pt>
                <c:pt idx="2369">
                  <c:v>0.51696500000000001</c:v>
                </c:pt>
                <c:pt idx="2370">
                  <c:v>0.492975</c:v>
                </c:pt>
                <c:pt idx="2371">
                  <c:v>0.44159000000000004</c:v>
                </c:pt>
                <c:pt idx="2372">
                  <c:v>0.38053500000000001</c:v>
                </c:pt>
                <c:pt idx="2373">
                  <c:v>0.338945</c:v>
                </c:pt>
                <c:pt idx="2374">
                  <c:v>0.49706499999999998</c:v>
                </c:pt>
                <c:pt idx="2375">
                  <c:v>0.47863</c:v>
                </c:pt>
                <c:pt idx="2376">
                  <c:v>0.39965499999999998</c:v>
                </c:pt>
                <c:pt idx="2377">
                  <c:v>0.48121000000000003</c:v>
                </c:pt>
                <c:pt idx="2378">
                  <c:v>0.42961499999999997</c:v>
                </c:pt>
                <c:pt idx="2379">
                  <c:v>0.53224499999999997</c:v>
                </c:pt>
                <c:pt idx="2380">
                  <c:v>0.42316500000000001</c:v>
                </c:pt>
                <c:pt idx="2381">
                  <c:v>0.421765</c:v>
                </c:pt>
                <c:pt idx="2382">
                  <c:v>0.40007499999999996</c:v>
                </c:pt>
                <c:pt idx="2383">
                  <c:v>0.45879000000000003</c:v>
                </c:pt>
                <c:pt idx="2384">
                  <c:v>0.52232499999999993</c:v>
                </c:pt>
                <c:pt idx="2385">
                  <c:v>0.53023500000000001</c:v>
                </c:pt>
                <c:pt idx="2386">
                  <c:v>0.48316000000000003</c:v>
                </c:pt>
                <c:pt idx="2387">
                  <c:v>0.45013500000000001</c:v>
                </c:pt>
                <c:pt idx="2388">
                  <c:v>0.49087999999999998</c:v>
                </c:pt>
                <c:pt idx="2389">
                  <c:v>0.48355999999999999</c:v>
                </c:pt>
                <c:pt idx="2390">
                  <c:v>0.52598500000000004</c:v>
                </c:pt>
                <c:pt idx="2391">
                  <c:v>0.51253499999999996</c:v>
                </c:pt>
                <c:pt idx="2392">
                  <c:v>0.48831000000000002</c:v>
                </c:pt>
                <c:pt idx="2393">
                  <c:v>0.54102499999999998</c:v>
                </c:pt>
                <c:pt idx="2394">
                  <c:v>0.33857500000000001</c:v>
                </c:pt>
                <c:pt idx="2395">
                  <c:v>0.25162000000000001</c:v>
                </c:pt>
                <c:pt idx="2396">
                  <c:v>0.36940499999999998</c:v>
                </c:pt>
                <c:pt idx="2397">
                  <c:v>0.376855</c:v>
                </c:pt>
                <c:pt idx="2398">
                  <c:v>0.46064499999999997</c:v>
                </c:pt>
                <c:pt idx="2399">
                  <c:v>0.49867000000000006</c:v>
                </c:pt>
                <c:pt idx="2400">
                  <c:v>0.41686500000000004</c:v>
                </c:pt>
                <c:pt idx="2401">
                  <c:v>0.35977999999999999</c:v>
                </c:pt>
                <c:pt idx="2402">
                  <c:v>0.47784000000000004</c:v>
                </c:pt>
                <c:pt idx="2403">
                  <c:v>0.47974499999999998</c:v>
                </c:pt>
                <c:pt idx="2404">
                  <c:v>0.53464</c:v>
                </c:pt>
                <c:pt idx="2405">
                  <c:v>0.49059000000000003</c:v>
                </c:pt>
                <c:pt idx="2406">
                  <c:v>0.47409000000000001</c:v>
                </c:pt>
                <c:pt idx="2407">
                  <c:v>0.482375</c:v>
                </c:pt>
                <c:pt idx="2408">
                  <c:v>0.31342500000000001</c:v>
                </c:pt>
                <c:pt idx="2409">
                  <c:v>0.41569</c:v>
                </c:pt>
                <c:pt idx="2410">
                  <c:v>0.3347</c:v>
                </c:pt>
                <c:pt idx="2411">
                  <c:v>0.44877</c:v>
                </c:pt>
                <c:pt idx="2412">
                  <c:v>0.52916000000000007</c:v>
                </c:pt>
                <c:pt idx="2413">
                  <c:v>0.48110999999999998</c:v>
                </c:pt>
                <c:pt idx="2414">
                  <c:v>0.42615999999999998</c:v>
                </c:pt>
                <c:pt idx="2415">
                  <c:v>0.36531999999999998</c:v>
                </c:pt>
                <c:pt idx="2416">
                  <c:v>0.47695500000000002</c:v>
                </c:pt>
                <c:pt idx="2417">
                  <c:v>0.51593</c:v>
                </c:pt>
                <c:pt idx="2418">
                  <c:v>0.50607999999999997</c:v>
                </c:pt>
                <c:pt idx="2419">
                  <c:v>0.49598500000000001</c:v>
                </c:pt>
                <c:pt idx="2420">
                  <c:v>0.46055499999999999</c:v>
                </c:pt>
                <c:pt idx="2421">
                  <c:v>0.42674500000000004</c:v>
                </c:pt>
                <c:pt idx="2422">
                  <c:v>0.33125499999999997</c:v>
                </c:pt>
                <c:pt idx="2423">
                  <c:v>0.41903500000000005</c:v>
                </c:pt>
                <c:pt idx="2424">
                  <c:v>0.42383500000000002</c:v>
                </c:pt>
                <c:pt idx="2425">
                  <c:v>0.56389500000000004</c:v>
                </c:pt>
                <c:pt idx="2426">
                  <c:v>0.51854</c:v>
                </c:pt>
                <c:pt idx="2427">
                  <c:v>0.52340500000000001</c:v>
                </c:pt>
                <c:pt idx="2428">
                  <c:v>0.49732500000000002</c:v>
                </c:pt>
                <c:pt idx="2429">
                  <c:v>0.39746000000000004</c:v>
                </c:pt>
                <c:pt idx="2430">
                  <c:v>0.53023500000000001</c:v>
                </c:pt>
                <c:pt idx="2431">
                  <c:v>0.53597500000000009</c:v>
                </c:pt>
                <c:pt idx="2432">
                  <c:v>0.49378500000000003</c:v>
                </c:pt>
                <c:pt idx="2433">
                  <c:v>0.55495000000000005</c:v>
                </c:pt>
                <c:pt idx="2434">
                  <c:v>0.57372000000000001</c:v>
                </c:pt>
                <c:pt idx="2435">
                  <c:v>0.53820500000000004</c:v>
                </c:pt>
                <c:pt idx="2436">
                  <c:v>0.374865</c:v>
                </c:pt>
                <c:pt idx="2437">
                  <c:v>0.36782999999999999</c:v>
                </c:pt>
                <c:pt idx="2438">
                  <c:v>0.34042499999999998</c:v>
                </c:pt>
                <c:pt idx="2439">
                  <c:v>0.45464499999999997</c:v>
                </c:pt>
                <c:pt idx="2440">
                  <c:v>0.51703999999999994</c:v>
                </c:pt>
                <c:pt idx="2441">
                  <c:v>0.58243500000000004</c:v>
                </c:pt>
                <c:pt idx="2442">
                  <c:v>0.56087500000000001</c:v>
                </c:pt>
                <c:pt idx="2443">
                  <c:v>0.47982999999999998</c:v>
                </c:pt>
                <c:pt idx="2444">
                  <c:v>0.49287999999999998</c:v>
                </c:pt>
                <c:pt idx="2445">
                  <c:v>0.52292499999999997</c:v>
                </c:pt>
                <c:pt idx="2446">
                  <c:v>0.53202499999999997</c:v>
                </c:pt>
                <c:pt idx="2447">
                  <c:v>0.54801999999999995</c:v>
                </c:pt>
                <c:pt idx="2448">
                  <c:v>0.57511000000000001</c:v>
                </c:pt>
                <c:pt idx="2449">
                  <c:v>0.56041999999999992</c:v>
                </c:pt>
                <c:pt idx="2450">
                  <c:v>0.31597999999999998</c:v>
                </c:pt>
                <c:pt idx="2451">
                  <c:v>0.31906499999999999</c:v>
                </c:pt>
                <c:pt idx="2452">
                  <c:v>0.33122499999999999</c:v>
                </c:pt>
                <c:pt idx="2453">
                  <c:v>0.37395999999999996</c:v>
                </c:pt>
                <c:pt idx="2454">
                  <c:v>0.36126999999999998</c:v>
                </c:pt>
                <c:pt idx="2455">
                  <c:v>0.33949499999999999</c:v>
                </c:pt>
                <c:pt idx="2456">
                  <c:v>0.36484</c:v>
                </c:pt>
                <c:pt idx="2457">
                  <c:v>0.32835500000000001</c:v>
                </c:pt>
                <c:pt idx="2458">
                  <c:v>0.33954499999999999</c:v>
                </c:pt>
                <c:pt idx="2459">
                  <c:v>0.28891499999999998</c:v>
                </c:pt>
                <c:pt idx="2460">
                  <c:v>0.32321999999999995</c:v>
                </c:pt>
                <c:pt idx="2461">
                  <c:v>0.339285</c:v>
                </c:pt>
                <c:pt idx="2462">
                  <c:v>0.30952999999999997</c:v>
                </c:pt>
                <c:pt idx="2463">
                  <c:v>0.29830000000000001</c:v>
                </c:pt>
                <c:pt idx="2464">
                  <c:v>0.28775000000000001</c:v>
                </c:pt>
                <c:pt idx="2465">
                  <c:v>0.29305999999999999</c:v>
                </c:pt>
                <c:pt idx="2466">
                  <c:v>0.32878499999999999</c:v>
                </c:pt>
                <c:pt idx="2467">
                  <c:v>0.27422999999999997</c:v>
                </c:pt>
                <c:pt idx="2468">
                  <c:v>0.25728499999999999</c:v>
                </c:pt>
                <c:pt idx="2469">
                  <c:v>0.30640999999999996</c:v>
                </c:pt>
                <c:pt idx="2470">
                  <c:v>0.313975</c:v>
                </c:pt>
                <c:pt idx="2471">
                  <c:v>0.27259</c:v>
                </c:pt>
                <c:pt idx="2472">
                  <c:v>0.26177</c:v>
                </c:pt>
                <c:pt idx="2473">
                  <c:v>0.26946499999999995</c:v>
                </c:pt>
                <c:pt idx="2474">
                  <c:v>0.29164000000000001</c:v>
                </c:pt>
                <c:pt idx="2475">
                  <c:v>0.28106500000000001</c:v>
                </c:pt>
                <c:pt idx="2476">
                  <c:v>0.253305</c:v>
                </c:pt>
                <c:pt idx="2477">
                  <c:v>0.26793</c:v>
                </c:pt>
                <c:pt idx="2478">
                  <c:v>0.26470000000000005</c:v>
                </c:pt>
                <c:pt idx="2479">
                  <c:v>0.25223000000000001</c:v>
                </c:pt>
                <c:pt idx="2480">
                  <c:v>0.25217500000000004</c:v>
                </c:pt>
                <c:pt idx="2481">
                  <c:v>0.27063000000000004</c:v>
                </c:pt>
                <c:pt idx="2482">
                  <c:v>0.26403500000000002</c:v>
                </c:pt>
                <c:pt idx="2483">
                  <c:v>0.24293999999999999</c:v>
                </c:pt>
                <c:pt idx="2484">
                  <c:v>0.274225</c:v>
                </c:pt>
                <c:pt idx="2485">
                  <c:v>0.25415500000000002</c:v>
                </c:pt>
                <c:pt idx="2486">
                  <c:v>0.26568999999999998</c:v>
                </c:pt>
                <c:pt idx="2487">
                  <c:v>0.28238000000000002</c:v>
                </c:pt>
                <c:pt idx="2488">
                  <c:v>0.24456499999999998</c:v>
                </c:pt>
                <c:pt idx="2489">
                  <c:v>0.246785</c:v>
                </c:pt>
                <c:pt idx="2490">
                  <c:v>0.24848999999999999</c:v>
                </c:pt>
                <c:pt idx="2491">
                  <c:v>0.272395</c:v>
                </c:pt>
                <c:pt idx="2492">
                  <c:v>0.25814999999999999</c:v>
                </c:pt>
                <c:pt idx="2493">
                  <c:v>0.26461000000000001</c:v>
                </c:pt>
                <c:pt idx="2494">
                  <c:v>0.27312500000000001</c:v>
                </c:pt>
                <c:pt idx="2495">
                  <c:v>0.26683999999999997</c:v>
                </c:pt>
                <c:pt idx="2496">
                  <c:v>0.25465500000000002</c:v>
                </c:pt>
                <c:pt idx="2497">
                  <c:v>0.26038</c:v>
                </c:pt>
                <c:pt idx="2498">
                  <c:v>0.283665</c:v>
                </c:pt>
                <c:pt idx="2499">
                  <c:v>0.26227500000000004</c:v>
                </c:pt>
                <c:pt idx="2500">
                  <c:v>0.26415500000000003</c:v>
                </c:pt>
                <c:pt idx="2501">
                  <c:v>0.25454500000000002</c:v>
                </c:pt>
                <c:pt idx="2502">
                  <c:v>0.270735</c:v>
                </c:pt>
                <c:pt idx="2503">
                  <c:v>0.26955499999999999</c:v>
                </c:pt>
                <c:pt idx="2504">
                  <c:v>0.25256000000000001</c:v>
                </c:pt>
                <c:pt idx="2505">
                  <c:v>0.24424000000000001</c:v>
                </c:pt>
                <c:pt idx="2506">
                  <c:v>0.37749999999999995</c:v>
                </c:pt>
                <c:pt idx="2507">
                  <c:v>0.40689500000000001</c:v>
                </c:pt>
                <c:pt idx="2508">
                  <c:v>0.41112499999999996</c:v>
                </c:pt>
                <c:pt idx="2509">
                  <c:v>0.45148500000000003</c:v>
                </c:pt>
                <c:pt idx="2510">
                  <c:v>0.45228000000000002</c:v>
                </c:pt>
                <c:pt idx="2511">
                  <c:v>0.41905000000000003</c:v>
                </c:pt>
                <c:pt idx="2512">
                  <c:v>0.44665500000000002</c:v>
                </c:pt>
                <c:pt idx="2513">
                  <c:v>0.41727000000000003</c:v>
                </c:pt>
                <c:pt idx="2514">
                  <c:v>0.42766500000000002</c:v>
                </c:pt>
                <c:pt idx="2515">
                  <c:v>0.36879499999999998</c:v>
                </c:pt>
                <c:pt idx="2516">
                  <c:v>0.41635500000000003</c:v>
                </c:pt>
                <c:pt idx="2517">
                  <c:v>0.44011500000000003</c:v>
                </c:pt>
                <c:pt idx="2518">
                  <c:v>0.39068000000000003</c:v>
                </c:pt>
                <c:pt idx="2519">
                  <c:v>0.39461000000000002</c:v>
                </c:pt>
                <c:pt idx="2520">
                  <c:v>0.35043999999999997</c:v>
                </c:pt>
                <c:pt idx="2521">
                  <c:v>0.38127500000000003</c:v>
                </c:pt>
                <c:pt idx="2522">
                  <c:v>0.41089999999999999</c:v>
                </c:pt>
                <c:pt idx="2523">
                  <c:v>0.35629500000000003</c:v>
                </c:pt>
                <c:pt idx="2524">
                  <c:v>0.329125</c:v>
                </c:pt>
                <c:pt idx="2525">
                  <c:v>0.38411000000000001</c:v>
                </c:pt>
                <c:pt idx="2526">
                  <c:v>0.39312000000000002</c:v>
                </c:pt>
                <c:pt idx="2527">
                  <c:v>0.34997500000000004</c:v>
                </c:pt>
                <c:pt idx="2528">
                  <c:v>0.33623999999999998</c:v>
                </c:pt>
                <c:pt idx="2529">
                  <c:v>0.34600500000000001</c:v>
                </c:pt>
                <c:pt idx="2530">
                  <c:v>0.38110500000000003</c:v>
                </c:pt>
                <c:pt idx="2531">
                  <c:v>0.34346500000000002</c:v>
                </c:pt>
                <c:pt idx="2532">
                  <c:v>0.31405</c:v>
                </c:pt>
                <c:pt idx="2533">
                  <c:v>0.34496499999999997</c:v>
                </c:pt>
                <c:pt idx="2534">
                  <c:v>0.33226</c:v>
                </c:pt>
                <c:pt idx="2535">
                  <c:v>0.31920999999999999</c:v>
                </c:pt>
                <c:pt idx="2536">
                  <c:v>0.33152000000000004</c:v>
                </c:pt>
                <c:pt idx="2537">
                  <c:v>0.34333000000000002</c:v>
                </c:pt>
                <c:pt idx="2538">
                  <c:v>0.34429500000000002</c:v>
                </c:pt>
                <c:pt idx="2539">
                  <c:v>0.30979000000000001</c:v>
                </c:pt>
                <c:pt idx="2540">
                  <c:v>0.345885</c:v>
                </c:pt>
                <c:pt idx="2541">
                  <c:v>0.31632499999999997</c:v>
                </c:pt>
                <c:pt idx="2542">
                  <c:v>0.32567000000000002</c:v>
                </c:pt>
                <c:pt idx="2543">
                  <c:v>0.35121999999999998</c:v>
                </c:pt>
                <c:pt idx="2544">
                  <c:v>0.315085</c:v>
                </c:pt>
                <c:pt idx="2545">
                  <c:v>0.30937000000000003</c:v>
                </c:pt>
                <c:pt idx="2546">
                  <c:v>0.31656499999999999</c:v>
                </c:pt>
                <c:pt idx="2547">
                  <c:v>0.34476499999999999</c:v>
                </c:pt>
                <c:pt idx="2548">
                  <c:v>0.324405</c:v>
                </c:pt>
                <c:pt idx="2549">
                  <c:v>0.32511999999999996</c:v>
                </c:pt>
                <c:pt idx="2550">
                  <c:v>0.35060000000000002</c:v>
                </c:pt>
                <c:pt idx="2551">
                  <c:v>0.33219500000000002</c:v>
                </c:pt>
                <c:pt idx="2552">
                  <c:v>0.32791500000000001</c:v>
                </c:pt>
                <c:pt idx="2553">
                  <c:v>0.32838499999999998</c:v>
                </c:pt>
                <c:pt idx="2554">
                  <c:v>0.35442000000000001</c:v>
                </c:pt>
                <c:pt idx="2555">
                  <c:v>0.32593499999999997</c:v>
                </c:pt>
                <c:pt idx="2556">
                  <c:v>0.3281</c:v>
                </c:pt>
                <c:pt idx="2557">
                  <c:v>0.31639</c:v>
                </c:pt>
                <c:pt idx="2558">
                  <c:v>0.33749499999999999</c:v>
                </c:pt>
                <c:pt idx="2559">
                  <c:v>0.34013500000000002</c:v>
                </c:pt>
                <c:pt idx="2560">
                  <c:v>0.31195499999999998</c:v>
                </c:pt>
                <c:pt idx="2561">
                  <c:v>0.28916999999999998</c:v>
                </c:pt>
                <c:pt idx="2562">
                  <c:v>0.37663000000000002</c:v>
                </c:pt>
                <c:pt idx="2563">
                  <c:v>0.58831999999999995</c:v>
                </c:pt>
                <c:pt idx="2564">
                  <c:v>0.54236499999999999</c:v>
                </c:pt>
                <c:pt idx="2565">
                  <c:v>0.53496999999999995</c:v>
                </c:pt>
                <c:pt idx="2566">
                  <c:v>0.544265</c:v>
                </c:pt>
                <c:pt idx="2567">
                  <c:v>0.454345</c:v>
                </c:pt>
                <c:pt idx="2568">
                  <c:v>0.51648500000000008</c:v>
                </c:pt>
                <c:pt idx="2569">
                  <c:v>0.52534499999999995</c:v>
                </c:pt>
                <c:pt idx="2570">
                  <c:v>0.54964000000000002</c:v>
                </c:pt>
                <c:pt idx="2571">
                  <c:v>0.51847500000000002</c:v>
                </c:pt>
                <c:pt idx="2572">
                  <c:v>0.56631500000000001</c:v>
                </c:pt>
                <c:pt idx="2573">
                  <c:v>0.54688999999999999</c:v>
                </c:pt>
                <c:pt idx="2574">
                  <c:v>0.57692999999999994</c:v>
                </c:pt>
                <c:pt idx="2575">
                  <c:v>0.61165000000000003</c:v>
                </c:pt>
                <c:pt idx="2576">
                  <c:v>0.39206000000000002</c:v>
                </c:pt>
                <c:pt idx="2577">
                  <c:v>0.54021999999999992</c:v>
                </c:pt>
                <c:pt idx="2578">
                  <c:v>0.48253499999999999</c:v>
                </c:pt>
                <c:pt idx="2579">
                  <c:v>0.47043000000000001</c:v>
                </c:pt>
                <c:pt idx="2580">
                  <c:v>0.40817499999999995</c:v>
                </c:pt>
                <c:pt idx="2581">
                  <c:v>0.48750500000000002</c:v>
                </c:pt>
                <c:pt idx="2582">
                  <c:v>0.50966500000000003</c:v>
                </c:pt>
                <c:pt idx="2583">
                  <c:v>0.48767499999999997</c:v>
                </c:pt>
                <c:pt idx="2584">
                  <c:v>0.47059000000000001</c:v>
                </c:pt>
                <c:pt idx="2585">
                  <c:v>0.46714</c:v>
                </c:pt>
                <c:pt idx="2586">
                  <c:v>0.48133999999999999</c:v>
                </c:pt>
                <c:pt idx="2587">
                  <c:v>0.46346999999999999</c:v>
                </c:pt>
                <c:pt idx="2588">
                  <c:v>0.43096000000000001</c:v>
                </c:pt>
                <c:pt idx="2589">
                  <c:v>0.45768999999999999</c:v>
                </c:pt>
                <c:pt idx="2590">
                  <c:v>0.42051499999999997</c:v>
                </c:pt>
                <c:pt idx="2591">
                  <c:v>0.46809000000000001</c:v>
                </c:pt>
                <c:pt idx="2592">
                  <c:v>0.47139500000000001</c:v>
                </c:pt>
                <c:pt idx="2593">
                  <c:v>0.46168999999999999</c:v>
                </c:pt>
                <c:pt idx="2594">
                  <c:v>0.45750000000000002</c:v>
                </c:pt>
                <c:pt idx="2595">
                  <c:v>0.44452000000000003</c:v>
                </c:pt>
                <c:pt idx="2596">
                  <c:v>0.50351999999999997</c:v>
                </c:pt>
                <c:pt idx="2597">
                  <c:v>0.47048000000000001</c:v>
                </c:pt>
                <c:pt idx="2598">
                  <c:v>0.47489499999999996</c:v>
                </c:pt>
                <c:pt idx="2599">
                  <c:v>0.52387000000000006</c:v>
                </c:pt>
                <c:pt idx="2600">
                  <c:v>0.45153500000000002</c:v>
                </c:pt>
                <c:pt idx="2601">
                  <c:v>0.44899999999999995</c:v>
                </c:pt>
                <c:pt idx="2602">
                  <c:v>0.46201500000000001</c:v>
                </c:pt>
                <c:pt idx="2603">
                  <c:v>0.51366500000000004</c:v>
                </c:pt>
                <c:pt idx="2604">
                  <c:v>0.42717499999999997</c:v>
                </c:pt>
                <c:pt idx="2605">
                  <c:v>0.48969499999999999</c:v>
                </c:pt>
                <c:pt idx="2606">
                  <c:v>0.482655</c:v>
                </c:pt>
                <c:pt idx="2607">
                  <c:v>0.49374499999999999</c:v>
                </c:pt>
                <c:pt idx="2608">
                  <c:v>0.465445</c:v>
                </c:pt>
                <c:pt idx="2609">
                  <c:v>0.48041500000000004</c:v>
                </c:pt>
                <c:pt idx="2610">
                  <c:v>0.49707999999999997</c:v>
                </c:pt>
                <c:pt idx="2611">
                  <c:v>0.47136499999999998</c:v>
                </c:pt>
                <c:pt idx="2612">
                  <c:v>0.45521500000000004</c:v>
                </c:pt>
                <c:pt idx="2613">
                  <c:v>0.47537499999999999</c:v>
                </c:pt>
                <c:pt idx="2614">
                  <c:v>0.496585</c:v>
                </c:pt>
                <c:pt idx="2615">
                  <c:v>0.48836999999999997</c:v>
                </c:pt>
                <c:pt idx="2616">
                  <c:v>0.47111500000000001</c:v>
                </c:pt>
                <c:pt idx="2617">
                  <c:v>0.45065</c:v>
                </c:pt>
                <c:pt idx="2618">
                  <c:v>0.30979000000000001</c:v>
                </c:pt>
                <c:pt idx="2619">
                  <c:v>0.60790999999999995</c:v>
                </c:pt>
                <c:pt idx="2620">
                  <c:v>0.50076500000000002</c:v>
                </c:pt>
                <c:pt idx="2621">
                  <c:v>0.47330499999999998</c:v>
                </c:pt>
                <c:pt idx="2622">
                  <c:v>0.50143500000000008</c:v>
                </c:pt>
                <c:pt idx="2623">
                  <c:v>0.37343000000000004</c:v>
                </c:pt>
                <c:pt idx="2624">
                  <c:v>0.440525</c:v>
                </c:pt>
                <c:pt idx="2625">
                  <c:v>0.49538499999999996</c:v>
                </c:pt>
                <c:pt idx="2626">
                  <c:v>0.52611000000000008</c:v>
                </c:pt>
                <c:pt idx="2627">
                  <c:v>0.49791999999999997</c:v>
                </c:pt>
                <c:pt idx="2628">
                  <c:v>0.56889999999999996</c:v>
                </c:pt>
                <c:pt idx="2629">
                  <c:v>0.49549500000000002</c:v>
                </c:pt>
                <c:pt idx="2630">
                  <c:v>0.58457000000000003</c:v>
                </c:pt>
                <c:pt idx="2631">
                  <c:v>0.62740499999999999</c:v>
                </c:pt>
                <c:pt idx="2632">
                  <c:v>0.3553</c:v>
                </c:pt>
                <c:pt idx="2633">
                  <c:v>0.52577999999999991</c:v>
                </c:pt>
                <c:pt idx="2634">
                  <c:v>0.43657499999999999</c:v>
                </c:pt>
                <c:pt idx="2635">
                  <c:v>0.43771500000000002</c:v>
                </c:pt>
                <c:pt idx="2636">
                  <c:v>0.36541000000000001</c:v>
                </c:pt>
                <c:pt idx="2637">
                  <c:v>0.44779000000000002</c:v>
                </c:pt>
                <c:pt idx="2638">
                  <c:v>0.45968999999999999</c:v>
                </c:pt>
                <c:pt idx="2639">
                  <c:v>0.47282999999999997</c:v>
                </c:pt>
                <c:pt idx="2640">
                  <c:v>0.45323999999999998</c:v>
                </c:pt>
                <c:pt idx="2641">
                  <c:v>0.46346500000000002</c:v>
                </c:pt>
                <c:pt idx="2642">
                  <c:v>0.44477500000000003</c:v>
                </c:pt>
                <c:pt idx="2643">
                  <c:v>0.46030000000000004</c:v>
                </c:pt>
                <c:pt idx="2644">
                  <c:v>0.39940500000000001</c:v>
                </c:pt>
                <c:pt idx="2645">
                  <c:v>0.45533000000000001</c:v>
                </c:pt>
                <c:pt idx="2646">
                  <c:v>0.37285999999999997</c:v>
                </c:pt>
                <c:pt idx="2647">
                  <c:v>0.42824499999999999</c:v>
                </c:pt>
                <c:pt idx="2648">
                  <c:v>0.48785000000000001</c:v>
                </c:pt>
                <c:pt idx="2649">
                  <c:v>0.46995500000000001</c:v>
                </c:pt>
                <c:pt idx="2650">
                  <c:v>0.42871000000000004</c:v>
                </c:pt>
                <c:pt idx="2651">
                  <c:v>0.39757999999999999</c:v>
                </c:pt>
                <c:pt idx="2652">
                  <c:v>0.49490999999999996</c:v>
                </c:pt>
                <c:pt idx="2653">
                  <c:v>0.44008999999999998</c:v>
                </c:pt>
                <c:pt idx="2654">
                  <c:v>0.42508499999999999</c:v>
                </c:pt>
                <c:pt idx="2655">
                  <c:v>0.53822999999999999</c:v>
                </c:pt>
                <c:pt idx="2656">
                  <c:v>0.42129</c:v>
                </c:pt>
                <c:pt idx="2657">
                  <c:v>0.42420999999999998</c:v>
                </c:pt>
                <c:pt idx="2658">
                  <c:v>0.46398</c:v>
                </c:pt>
                <c:pt idx="2659">
                  <c:v>0.53214500000000009</c:v>
                </c:pt>
                <c:pt idx="2660">
                  <c:v>0.40334999999999999</c:v>
                </c:pt>
                <c:pt idx="2661">
                  <c:v>0.48648999999999998</c:v>
                </c:pt>
                <c:pt idx="2662">
                  <c:v>0.42908000000000002</c:v>
                </c:pt>
                <c:pt idx="2663">
                  <c:v>0.41725000000000001</c:v>
                </c:pt>
                <c:pt idx="2664">
                  <c:v>0.45030000000000003</c:v>
                </c:pt>
                <c:pt idx="2665">
                  <c:v>0.48037000000000002</c:v>
                </c:pt>
                <c:pt idx="2666">
                  <c:v>0.45554499999999998</c:v>
                </c:pt>
                <c:pt idx="2667">
                  <c:v>0.41242999999999996</c:v>
                </c:pt>
                <c:pt idx="2668">
                  <c:v>0.42070000000000002</c:v>
                </c:pt>
                <c:pt idx="2669">
                  <c:v>0.45340499999999995</c:v>
                </c:pt>
                <c:pt idx="2670">
                  <c:v>0.46087999999999996</c:v>
                </c:pt>
                <c:pt idx="2671">
                  <c:v>0.45215499999999997</c:v>
                </c:pt>
                <c:pt idx="2672">
                  <c:v>0.44710499999999997</c:v>
                </c:pt>
                <c:pt idx="2673">
                  <c:v>0.45740999999999998</c:v>
                </c:pt>
                <c:pt idx="2674">
                  <c:v>0.22597499999999998</c:v>
                </c:pt>
                <c:pt idx="2675">
                  <c:v>0.21387</c:v>
                </c:pt>
                <c:pt idx="2676">
                  <c:v>0.26985999999999999</c:v>
                </c:pt>
                <c:pt idx="2677">
                  <c:v>0.27969500000000003</c:v>
                </c:pt>
                <c:pt idx="2678">
                  <c:v>0.27041499999999996</c:v>
                </c:pt>
                <c:pt idx="2679">
                  <c:v>0.28559000000000001</c:v>
                </c:pt>
                <c:pt idx="2680">
                  <c:v>0.25630500000000001</c:v>
                </c:pt>
                <c:pt idx="2681">
                  <c:v>0.27780499999999997</c:v>
                </c:pt>
                <c:pt idx="2682">
                  <c:v>0.28995499999999996</c:v>
                </c:pt>
                <c:pt idx="2683">
                  <c:v>0.30177999999999999</c:v>
                </c:pt>
                <c:pt idx="2684">
                  <c:v>0.29242999999999997</c:v>
                </c:pt>
                <c:pt idx="2685">
                  <c:v>0.28937000000000002</c:v>
                </c:pt>
                <c:pt idx="2686">
                  <c:v>0.35274</c:v>
                </c:pt>
                <c:pt idx="2687">
                  <c:v>0.32724999999999999</c:v>
                </c:pt>
                <c:pt idx="2688">
                  <c:v>0.27241499999999996</c:v>
                </c:pt>
                <c:pt idx="2689">
                  <c:v>0.24262500000000001</c:v>
                </c:pt>
                <c:pt idx="2690">
                  <c:v>0.28427999999999998</c:v>
                </c:pt>
                <c:pt idx="2691">
                  <c:v>0.31611499999999998</c:v>
                </c:pt>
                <c:pt idx="2692">
                  <c:v>0.28675499999999998</c:v>
                </c:pt>
                <c:pt idx="2693">
                  <c:v>0.30401999999999996</c:v>
                </c:pt>
                <c:pt idx="2694">
                  <c:v>0.35174</c:v>
                </c:pt>
                <c:pt idx="2695">
                  <c:v>0.35385500000000003</c:v>
                </c:pt>
                <c:pt idx="2696">
                  <c:v>0.35185500000000003</c:v>
                </c:pt>
                <c:pt idx="2697">
                  <c:v>0.30741499999999999</c:v>
                </c:pt>
                <c:pt idx="2698">
                  <c:v>0.30642000000000003</c:v>
                </c:pt>
                <c:pt idx="2699">
                  <c:v>0.30512499999999998</c:v>
                </c:pt>
                <c:pt idx="2700">
                  <c:v>0.307195</c:v>
                </c:pt>
                <c:pt idx="2701">
                  <c:v>0.26414499999999996</c:v>
                </c:pt>
                <c:pt idx="2702">
                  <c:v>0.33501999999999998</c:v>
                </c:pt>
                <c:pt idx="2703">
                  <c:v>0.31251499999999999</c:v>
                </c:pt>
                <c:pt idx="2704">
                  <c:v>0.31633</c:v>
                </c:pt>
                <c:pt idx="2705">
                  <c:v>0.36734</c:v>
                </c:pt>
                <c:pt idx="2706">
                  <c:v>0.36478500000000003</c:v>
                </c:pt>
                <c:pt idx="2707">
                  <c:v>0.348275</c:v>
                </c:pt>
                <c:pt idx="2708">
                  <c:v>0.32726500000000003</c:v>
                </c:pt>
                <c:pt idx="2709">
                  <c:v>0.32284999999999997</c:v>
                </c:pt>
                <c:pt idx="2710">
                  <c:v>0.35409500000000005</c:v>
                </c:pt>
                <c:pt idx="2711">
                  <c:v>0.35813</c:v>
                </c:pt>
                <c:pt idx="2712">
                  <c:v>0.40174500000000002</c:v>
                </c:pt>
                <c:pt idx="2713">
                  <c:v>0.37522</c:v>
                </c:pt>
                <c:pt idx="2714">
                  <c:v>0.29552499999999998</c:v>
                </c:pt>
                <c:pt idx="2715">
                  <c:v>0.38924999999999998</c:v>
                </c:pt>
                <c:pt idx="2716">
                  <c:v>0.22861999999999999</c:v>
                </c:pt>
                <c:pt idx="2717">
                  <c:v>0.239175</c:v>
                </c:pt>
                <c:pt idx="2718">
                  <c:v>0.34511500000000001</c:v>
                </c:pt>
                <c:pt idx="2719">
                  <c:v>0.25953000000000004</c:v>
                </c:pt>
                <c:pt idx="2720">
                  <c:v>0.29764999999999997</c:v>
                </c:pt>
                <c:pt idx="2721">
                  <c:v>0.27595000000000003</c:v>
                </c:pt>
                <c:pt idx="2722">
                  <c:v>0.28658499999999998</c:v>
                </c:pt>
                <c:pt idx="2723">
                  <c:v>0.26255000000000001</c:v>
                </c:pt>
                <c:pt idx="2724">
                  <c:v>0.29537999999999998</c:v>
                </c:pt>
                <c:pt idx="2725">
                  <c:v>0.30720999999999998</c:v>
                </c:pt>
                <c:pt idx="2726">
                  <c:v>0.31547000000000003</c:v>
                </c:pt>
                <c:pt idx="2727">
                  <c:v>0.34421000000000002</c:v>
                </c:pt>
                <c:pt idx="2728">
                  <c:v>0.34399000000000002</c:v>
                </c:pt>
                <c:pt idx="2729">
                  <c:v>0.21969</c:v>
                </c:pt>
                <c:pt idx="2730">
                  <c:v>0.22445500000000002</c:v>
                </c:pt>
                <c:pt idx="2731">
                  <c:v>0.23492000000000002</c:v>
                </c:pt>
                <c:pt idx="2732">
                  <c:v>0.323685</c:v>
                </c:pt>
                <c:pt idx="2733">
                  <c:v>0.325575</c:v>
                </c:pt>
                <c:pt idx="2734">
                  <c:v>0.30647999999999997</c:v>
                </c:pt>
                <c:pt idx="2735">
                  <c:v>0.3649</c:v>
                </c:pt>
                <c:pt idx="2736">
                  <c:v>0.27692499999999998</c:v>
                </c:pt>
                <c:pt idx="2737">
                  <c:v>0.292215</c:v>
                </c:pt>
                <c:pt idx="2738">
                  <c:v>0.33867999999999998</c:v>
                </c:pt>
                <c:pt idx="2739">
                  <c:v>0.37243999999999999</c:v>
                </c:pt>
                <c:pt idx="2740">
                  <c:v>0.33745999999999998</c:v>
                </c:pt>
                <c:pt idx="2741">
                  <c:v>0.33082</c:v>
                </c:pt>
                <c:pt idx="2742">
                  <c:v>0.403775</c:v>
                </c:pt>
                <c:pt idx="2743">
                  <c:v>0.34662000000000004</c:v>
                </c:pt>
                <c:pt idx="2744">
                  <c:v>0.30830500000000005</c:v>
                </c:pt>
                <c:pt idx="2745">
                  <c:v>0.25326000000000004</c:v>
                </c:pt>
                <c:pt idx="2746">
                  <c:v>0.29624</c:v>
                </c:pt>
                <c:pt idx="2747">
                  <c:v>0.36080999999999996</c:v>
                </c:pt>
                <c:pt idx="2748">
                  <c:v>0.32401999999999997</c:v>
                </c:pt>
                <c:pt idx="2749">
                  <c:v>0.31145</c:v>
                </c:pt>
                <c:pt idx="2750">
                  <c:v>0.42376000000000003</c:v>
                </c:pt>
                <c:pt idx="2751">
                  <c:v>0.42037999999999998</c:v>
                </c:pt>
                <c:pt idx="2752">
                  <c:v>0.41947500000000004</c:v>
                </c:pt>
                <c:pt idx="2753">
                  <c:v>0.37843000000000004</c:v>
                </c:pt>
                <c:pt idx="2754">
                  <c:v>0.35326999999999997</c:v>
                </c:pt>
                <c:pt idx="2755">
                  <c:v>0.36099999999999999</c:v>
                </c:pt>
                <c:pt idx="2756">
                  <c:v>0.34477999999999998</c:v>
                </c:pt>
                <c:pt idx="2757">
                  <c:v>0.29257</c:v>
                </c:pt>
                <c:pt idx="2758">
                  <c:v>0.37115500000000001</c:v>
                </c:pt>
                <c:pt idx="2759">
                  <c:v>0.35034999999999999</c:v>
                </c:pt>
                <c:pt idx="2760">
                  <c:v>0.33123999999999998</c:v>
                </c:pt>
                <c:pt idx="2761">
                  <c:v>0.41172500000000001</c:v>
                </c:pt>
                <c:pt idx="2762">
                  <c:v>0.42510999999999999</c:v>
                </c:pt>
                <c:pt idx="2763">
                  <c:v>0.41655999999999999</c:v>
                </c:pt>
                <c:pt idx="2764">
                  <c:v>0.36489499999999997</c:v>
                </c:pt>
                <c:pt idx="2765">
                  <c:v>0.351995</c:v>
                </c:pt>
                <c:pt idx="2766">
                  <c:v>0.42488999999999999</c:v>
                </c:pt>
                <c:pt idx="2767">
                  <c:v>0.44421500000000003</c:v>
                </c:pt>
                <c:pt idx="2768">
                  <c:v>0.46779000000000004</c:v>
                </c:pt>
                <c:pt idx="2769">
                  <c:v>0.435695</c:v>
                </c:pt>
                <c:pt idx="2770">
                  <c:v>0.36152499999999999</c:v>
                </c:pt>
                <c:pt idx="2771">
                  <c:v>0.46976499999999999</c:v>
                </c:pt>
                <c:pt idx="2772">
                  <c:v>0.24740000000000001</c:v>
                </c:pt>
                <c:pt idx="2773">
                  <c:v>0.25597999999999999</c:v>
                </c:pt>
                <c:pt idx="2774">
                  <c:v>0.44101000000000001</c:v>
                </c:pt>
                <c:pt idx="2775">
                  <c:v>0.26733000000000001</c:v>
                </c:pt>
                <c:pt idx="2776">
                  <c:v>0.37912000000000001</c:v>
                </c:pt>
                <c:pt idx="2777">
                  <c:v>0.30463499999999999</c:v>
                </c:pt>
                <c:pt idx="2778">
                  <c:v>0.30522499999999997</c:v>
                </c:pt>
                <c:pt idx="2779">
                  <c:v>0.27290000000000003</c:v>
                </c:pt>
                <c:pt idx="2780">
                  <c:v>0.33362999999999998</c:v>
                </c:pt>
                <c:pt idx="2781">
                  <c:v>0.36382999999999999</c:v>
                </c:pt>
                <c:pt idx="2782">
                  <c:v>0.35311999999999999</c:v>
                </c:pt>
                <c:pt idx="2783">
                  <c:v>0.37787000000000004</c:v>
                </c:pt>
                <c:pt idx="2784">
                  <c:v>0.40504000000000001</c:v>
                </c:pt>
                <c:pt idx="2785">
                  <c:v>0.232125</c:v>
                </c:pt>
                <c:pt idx="2786">
                  <c:v>0.26458500000000001</c:v>
                </c:pt>
                <c:pt idx="2787">
                  <c:v>0.294095</c:v>
                </c:pt>
                <c:pt idx="2788">
                  <c:v>0.370645</c:v>
                </c:pt>
                <c:pt idx="2789">
                  <c:v>0.38491999999999998</c:v>
                </c:pt>
                <c:pt idx="2790">
                  <c:v>0.37161500000000003</c:v>
                </c:pt>
                <c:pt idx="2791">
                  <c:v>0.47330499999999998</c:v>
                </c:pt>
                <c:pt idx="2792">
                  <c:v>0.32355999999999996</c:v>
                </c:pt>
                <c:pt idx="2793">
                  <c:v>0.34619500000000003</c:v>
                </c:pt>
                <c:pt idx="2794">
                  <c:v>0.42066500000000001</c:v>
                </c:pt>
                <c:pt idx="2795">
                  <c:v>0.46689499999999995</c:v>
                </c:pt>
                <c:pt idx="2796">
                  <c:v>0.41071999999999997</c:v>
                </c:pt>
                <c:pt idx="2797">
                  <c:v>0.38182000000000005</c:v>
                </c:pt>
                <c:pt idx="2798">
                  <c:v>0.48261500000000002</c:v>
                </c:pt>
                <c:pt idx="2799">
                  <c:v>0.49016999999999999</c:v>
                </c:pt>
                <c:pt idx="2800">
                  <c:v>0.37084499999999998</c:v>
                </c:pt>
                <c:pt idx="2801">
                  <c:v>0.28969</c:v>
                </c:pt>
                <c:pt idx="2802">
                  <c:v>0.34620499999999998</c:v>
                </c:pt>
                <c:pt idx="2803">
                  <c:v>0.42316999999999999</c:v>
                </c:pt>
                <c:pt idx="2804">
                  <c:v>0.36045000000000005</c:v>
                </c:pt>
                <c:pt idx="2805">
                  <c:v>0.35829</c:v>
                </c:pt>
                <c:pt idx="2806">
                  <c:v>0.50773500000000005</c:v>
                </c:pt>
                <c:pt idx="2807">
                  <c:v>0.54632999999999998</c:v>
                </c:pt>
                <c:pt idx="2808">
                  <c:v>0.54062999999999994</c:v>
                </c:pt>
                <c:pt idx="2809">
                  <c:v>0.46867999999999999</c:v>
                </c:pt>
                <c:pt idx="2810">
                  <c:v>0.41872500000000001</c:v>
                </c:pt>
                <c:pt idx="2811">
                  <c:v>0.429425</c:v>
                </c:pt>
                <c:pt idx="2812">
                  <c:v>0.41942999999999997</c:v>
                </c:pt>
                <c:pt idx="2813">
                  <c:v>0.33281499999999997</c:v>
                </c:pt>
                <c:pt idx="2814">
                  <c:v>0.43976499999999996</c:v>
                </c:pt>
                <c:pt idx="2815">
                  <c:v>0.40989500000000001</c:v>
                </c:pt>
                <c:pt idx="2816">
                  <c:v>0.38876999999999995</c:v>
                </c:pt>
                <c:pt idx="2817">
                  <c:v>0.50241000000000002</c:v>
                </c:pt>
                <c:pt idx="2818">
                  <c:v>0.51197000000000004</c:v>
                </c:pt>
                <c:pt idx="2819">
                  <c:v>0.47959000000000002</c:v>
                </c:pt>
                <c:pt idx="2820">
                  <c:v>0.46488499999999999</c:v>
                </c:pt>
                <c:pt idx="2821">
                  <c:v>0.39769500000000002</c:v>
                </c:pt>
                <c:pt idx="2822">
                  <c:v>0.47578500000000001</c:v>
                </c:pt>
                <c:pt idx="2823">
                  <c:v>0.57150999999999996</c:v>
                </c:pt>
                <c:pt idx="2824">
                  <c:v>0.57118500000000005</c:v>
                </c:pt>
                <c:pt idx="2825">
                  <c:v>0.52254999999999996</c:v>
                </c:pt>
                <c:pt idx="2826">
                  <c:v>0.3891</c:v>
                </c:pt>
                <c:pt idx="2827">
                  <c:v>0.59489499999999995</c:v>
                </c:pt>
                <c:pt idx="2828">
                  <c:v>0.31063499999999999</c:v>
                </c:pt>
                <c:pt idx="2829">
                  <c:v>0.30879499999999999</c:v>
                </c:pt>
                <c:pt idx="2830">
                  <c:v>0.57255500000000004</c:v>
                </c:pt>
                <c:pt idx="2831">
                  <c:v>0.31110499999999996</c:v>
                </c:pt>
                <c:pt idx="2832">
                  <c:v>0.50373999999999997</c:v>
                </c:pt>
                <c:pt idx="2833">
                  <c:v>0.35772000000000004</c:v>
                </c:pt>
                <c:pt idx="2834">
                  <c:v>0.34616499999999994</c:v>
                </c:pt>
                <c:pt idx="2835">
                  <c:v>0.32247000000000003</c:v>
                </c:pt>
                <c:pt idx="2836">
                  <c:v>0.38353999999999999</c:v>
                </c:pt>
                <c:pt idx="2837">
                  <c:v>0.46182499999999999</c:v>
                </c:pt>
                <c:pt idx="2838">
                  <c:v>0.42186499999999999</c:v>
                </c:pt>
                <c:pt idx="2839">
                  <c:v>0.43733</c:v>
                </c:pt>
                <c:pt idx="2840">
                  <c:v>0.48605500000000001</c:v>
                </c:pt>
                <c:pt idx="2841">
                  <c:v>0.267735</c:v>
                </c:pt>
                <c:pt idx="2842">
                  <c:v>0.216805</c:v>
                </c:pt>
                <c:pt idx="2843">
                  <c:v>0.25724000000000002</c:v>
                </c:pt>
                <c:pt idx="2844">
                  <c:v>0.34895500000000002</c:v>
                </c:pt>
                <c:pt idx="2845">
                  <c:v>0.35884000000000005</c:v>
                </c:pt>
                <c:pt idx="2846">
                  <c:v>0.39405500000000004</c:v>
                </c:pt>
                <c:pt idx="2847">
                  <c:v>0.67708500000000005</c:v>
                </c:pt>
                <c:pt idx="2848">
                  <c:v>0.36463000000000001</c:v>
                </c:pt>
                <c:pt idx="2849">
                  <c:v>0.39198500000000003</c:v>
                </c:pt>
                <c:pt idx="2850">
                  <c:v>0.42898999999999998</c:v>
                </c:pt>
                <c:pt idx="2851">
                  <c:v>0.46867999999999999</c:v>
                </c:pt>
                <c:pt idx="2852">
                  <c:v>0.39463000000000004</c:v>
                </c:pt>
                <c:pt idx="2853">
                  <c:v>0.37811499999999998</c:v>
                </c:pt>
                <c:pt idx="2854">
                  <c:v>0.48082999999999998</c:v>
                </c:pt>
                <c:pt idx="2855">
                  <c:v>0.57550499999999993</c:v>
                </c:pt>
                <c:pt idx="2856">
                  <c:v>0.30804999999999999</c:v>
                </c:pt>
                <c:pt idx="2857">
                  <c:v>0.23377500000000001</c:v>
                </c:pt>
                <c:pt idx="2858">
                  <c:v>0.29736499999999999</c:v>
                </c:pt>
                <c:pt idx="2859">
                  <c:v>0.38158999999999998</c:v>
                </c:pt>
                <c:pt idx="2860">
                  <c:v>0.38487499999999997</c:v>
                </c:pt>
                <c:pt idx="2861">
                  <c:v>0.38121499999999997</c:v>
                </c:pt>
                <c:pt idx="2862">
                  <c:v>0.62897500000000006</c:v>
                </c:pt>
                <c:pt idx="2863">
                  <c:v>0.58702999999999994</c:v>
                </c:pt>
                <c:pt idx="2864">
                  <c:v>0.51729500000000006</c:v>
                </c:pt>
                <c:pt idx="2865">
                  <c:v>0.46423000000000003</c:v>
                </c:pt>
                <c:pt idx="2866">
                  <c:v>0.37581500000000001</c:v>
                </c:pt>
                <c:pt idx="2867">
                  <c:v>0.40053499999999997</c:v>
                </c:pt>
                <c:pt idx="2868">
                  <c:v>0.36843499999999996</c:v>
                </c:pt>
                <c:pt idx="2869">
                  <c:v>0.28156000000000003</c:v>
                </c:pt>
                <c:pt idx="2870">
                  <c:v>0.369365</c:v>
                </c:pt>
                <c:pt idx="2871">
                  <c:v>0.3468</c:v>
                </c:pt>
                <c:pt idx="2872">
                  <c:v>0.31795499999999999</c:v>
                </c:pt>
                <c:pt idx="2873">
                  <c:v>0.42736000000000002</c:v>
                </c:pt>
                <c:pt idx="2874">
                  <c:v>0.41884500000000002</c:v>
                </c:pt>
                <c:pt idx="2875">
                  <c:v>0.415545</c:v>
                </c:pt>
                <c:pt idx="2876">
                  <c:v>0.42451499999999998</c:v>
                </c:pt>
                <c:pt idx="2877">
                  <c:v>0.41962500000000003</c:v>
                </c:pt>
                <c:pt idx="2878">
                  <c:v>0.43176500000000001</c:v>
                </c:pt>
                <c:pt idx="2879">
                  <c:v>0.55786500000000006</c:v>
                </c:pt>
                <c:pt idx="2880">
                  <c:v>0.53800000000000003</c:v>
                </c:pt>
                <c:pt idx="2881">
                  <c:v>0.46368500000000001</c:v>
                </c:pt>
                <c:pt idx="2882">
                  <c:v>0.36363999999999996</c:v>
                </c:pt>
                <c:pt idx="2883">
                  <c:v>0.65528000000000008</c:v>
                </c:pt>
                <c:pt idx="2884">
                  <c:v>0.25830500000000001</c:v>
                </c:pt>
                <c:pt idx="2885">
                  <c:v>0.26120500000000002</c:v>
                </c:pt>
                <c:pt idx="2886">
                  <c:v>0.61724500000000004</c:v>
                </c:pt>
                <c:pt idx="2887">
                  <c:v>0.30110499999999996</c:v>
                </c:pt>
                <c:pt idx="2888">
                  <c:v>0.53331499999999998</c:v>
                </c:pt>
                <c:pt idx="2889">
                  <c:v>0.36292999999999997</c:v>
                </c:pt>
                <c:pt idx="2890">
                  <c:v>0.35374499999999998</c:v>
                </c:pt>
                <c:pt idx="2891">
                  <c:v>0.35289999999999999</c:v>
                </c:pt>
                <c:pt idx="2892">
                  <c:v>0.36</c:v>
                </c:pt>
                <c:pt idx="2893">
                  <c:v>0.41306999999999999</c:v>
                </c:pt>
                <c:pt idx="2894">
                  <c:v>0.33592</c:v>
                </c:pt>
                <c:pt idx="2895">
                  <c:v>0.362375</c:v>
                </c:pt>
                <c:pt idx="2896">
                  <c:v>0.45810499999999998</c:v>
                </c:pt>
                <c:pt idx="2897">
                  <c:v>0.21849000000000002</c:v>
                </c:pt>
                <c:pt idx="2898">
                  <c:v>0.20321</c:v>
                </c:pt>
                <c:pt idx="2899">
                  <c:v>0.22404000000000002</c:v>
                </c:pt>
                <c:pt idx="2900">
                  <c:v>0.27002500000000002</c:v>
                </c:pt>
                <c:pt idx="2901">
                  <c:v>0.274895</c:v>
                </c:pt>
                <c:pt idx="2902">
                  <c:v>0.30296000000000001</c:v>
                </c:pt>
                <c:pt idx="2903">
                  <c:v>0.58167499999999994</c:v>
                </c:pt>
                <c:pt idx="2904">
                  <c:v>0.35728499999999996</c:v>
                </c:pt>
                <c:pt idx="2905">
                  <c:v>0.37243999999999999</c:v>
                </c:pt>
                <c:pt idx="2906">
                  <c:v>0.32911000000000001</c:v>
                </c:pt>
                <c:pt idx="2907">
                  <c:v>0.37395</c:v>
                </c:pt>
                <c:pt idx="2908">
                  <c:v>0.28820499999999999</c:v>
                </c:pt>
                <c:pt idx="2909">
                  <c:v>0.34408</c:v>
                </c:pt>
                <c:pt idx="2910">
                  <c:v>0.380525</c:v>
                </c:pt>
                <c:pt idx="2911">
                  <c:v>0.41522000000000003</c:v>
                </c:pt>
                <c:pt idx="2912">
                  <c:v>0.24680000000000002</c:v>
                </c:pt>
                <c:pt idx="2913">
                  <c:v>0.22062999999999999</c:v>
                </c:pt>
                <c:pt idx="2914">
                  <c:v>0.26332</c:v>
                </c:pt>
                <c:pt idx="2915">
                  <c:v>0.28986499999999998</c:v>
                </c:pt>
                <c:pt idx="2916">
                  <c:v>0.31972</c:v>
                </c:pt>
                <c:pt idx="2917">
                  <c:v>0.33933000000000002</c:v>
                </c:pt>
                <c:pt idx="2918">
                  <c:v>0.57630500000000007</c:v>
                </c:pt>
                <c:pt idx="2919">
                  <c:v>0.44750500000000004</c:v>
                </c:pt>
                <c:pt idx="2920">
                  <c:v>0.36340499999999998</c:v>
                </c:pt>
                <c:pt idx="2921">
                  <c:v>0.35983999999999999</c:v>
                </c:pt>
                <c:pt idx="2922">
                  <c:v>0.290715</c:v>
                </c:pt>
                <c:pt idx="2923">
                  <c:v>0.31549000000000005</c:v>
                </c:pt>
                <c:pt idx="2924">
                  <c:v>0.29376000000000002</c:v>
                </c:pt>
                <c:pt idx="2925">
                  <c:v>0.240455</c:v>
                </c:pt>
                <c:pt idx="2926">
                  <c:v>0.30027499999999996</c:v>
                </c:pt>
                <c:pt idx="2927">
                  <c:v>0.27745999999999998</c:v>
                </c:pt>
                <c:pt idx="2928">
                  <c:v>0.26884999999999998</c:v>
                </c:pt>
                <c:pt idx="2929">
                  <c:v>0.32094</c:v>
                </c:pt>
                <c:pt idx="2930">
                  <c:v>0.33061499999999999</c:v>
                </c:pt>
                <c:pt idx="2931">
                  <c:v>0.30794500000000002</c:v>
                </c:pt>
                <c:pt idx="2932">
                  <c:v>0.326685</c:v>
                </c:pt>
                <c:pt idx="2933">
                  <c:v>0.34577999999999998</c:v>
                </c:pt>
                <c:pt idx="2934">
                  <c:v>0.33167000000000002</c:v>
                </c:pt>
                <c:pt idx="2935">
                  <c:v>0.43201000000000001</c:v>
                </c:pt>
                <c:pt idx="2936">
                  <c:v>0.408055</c:v>
                </c:pt>
                <c:pt idx="2937">
                  <c:v>0.35156500000000002</c:v>
                </c:pt>
                <c:pt idx="2938">
                  <c:v>0.29696500000000003</c:v>
                </c:pt>
                <c:pt idx="2939">
                  <c:v>0.52946000000000004</c:v>
                </c:pt>
                <c:pt idx="2940">
                  <c:v>0.21960000000000002</c:v>
                </c:pt>
                <c:pt idx="2941">
                  <c:v>0.22017999999999999</c:v>
                </c:pt>
                <c:pt idx="2942">
                  <c:v>0.47562499999999996</c:v>
                </c:pt>
                <c:pt idx="2943">
                  <c:v>0.25331999999999999</c:v>
                </c:pt>
                <c:pt idx="2944">
                  <c:v>0.38811000000000001</c:v>
                </c:pt>
                <c:pt idx="2945">
                  <c:v>0.30481000000000003</c:v>
                </c:pt>
                <c:pt idx="2946">
                  <c:v>0.28675499999999998</c:v>
                </c:pt>
                <c:pt idx="2947">
                  <c:v>0.29816999999999999</c:v>
                </c:pt>
                <c:pt idx="2948">
                  <c:v>0.30518999999999996</c:v>
                </c:pt>
                <c:pt idx="2949">
                  <c:v>0.30734499999999998</c:v>
                </c:pt>
                <c:pt idx="2950">
                  <c:v>0.27283000000000002</c:v>
                </c:pt>
                <c:pt idx="2951">
                  <c:v>0.28670499999999999</c:v>
                </c:pt>
                <c:pt idx="2952">
                  <c:v>0.34977999999999998</c:v>
                </c:pt>
                <c:pt idx="2953">
                  <c:v>0.198855</c:v>
                </c:pt>
                <c:pt idx="2954">
                  <c:v>0.27056999999999998</c:v>
                </c:pt>
                <c:pt idx="2955">
                  <c:v>0.37107000000000001</c:v>
                </c:pt>
                <c:pt idx="2956">
                  <c:v>0.31847999999999999</c:v>
                </c:pt>
                <c:pt idx="2957">
                  <c:v>0.32228000000000001</c:v>
                </c:pt>
                <c:pt idx="2958">
                  <c:v>0.34738000000000002</c:v>
                </c:pt>
                <c:pt idx="2959">
                  <c:v>0.35955500000000001</c:v>
                </c:pt>
                <c:pt idx="2960">
                  <c:v>0.35159000000000001</c:v>
                </c:pt>
                <c:pt idx="2961">
                  <c:v>0.37443499999999996</c:v>
                </c:pt>
                <c:pt idx="2962">
                  <c:v>0.37230000000000002</c:v>
                </c:pt>
                <c:pt idx="2963">
                  <c:v>0.41481000000000001</c:v>
                </c:pt>
                <c:pt idx="2964">
                  <c:v>0.37707000000000002</c:v>
                </c:pt>
                <c:pt idx="2965">
                  <c:v>0.40185499999999996</c:v>
                </c:pt>
                <c:pt idx="2966">
                  <c:v>0.42965999999999999</c:v>
                </c:pt>
                <c:pt idx="2967">
                  <c:v>0.42278000000000004</c:v>
                </c:pt>
                <c:pt idx="2968">
                  <c:v>0.26727500000000004</c:v>
                </c:pt>
                <c:pt idx="2969">
                  <c:v>0.36574499999999999</c:v>
                </c:pt>
                <c:pt idx="2970">
                  <c:v>0.33445999999999998</c:v>
                </c:pt>
                <c:pt idx="2971">
                  <c:v>0.33631999999999995</c:v>
                </c:pt>
                <c:pt idx="2972">
                  <c:v>0.32889999999999997</c:v>
                </c:pt>
                <c:pt idx="2973">
                  <c:v>0.32149</c:v>
                </c:pt>
                <c:pt idx="2974">
                  <c:v>0.34084000000000003</c:v>
                </c:pt>
                <c:pt idx="2975">
                  <c:v>0.33100499999999999</c:v>
                </c:pt>
                <c:pt idx="2976">
                  <c:v>0.35438999999999998</c:v>
                </c:pt>
                <c:pt idx="2977">
                  <c:v>0.35309999999999997</c:v>
                </c:pt>
                <c:pt idx="2978">
                  <c:v>0.32688499999999998</c:v>
                </c:pt>
                <c:pt idx="2979">
                  <c:v>0.33889000000000002</c:v>
                </c:pt>
                <c:pt idx="2980">
                  <c:v>0.38120999999999999</c:v>
                </c:pt>
                <c:pt idx="2981">
                  <c:v>0.36562</c:v>
                </c:pt>
                <c:pt idx="2982">
                  <c:v>0.28073499999999996</c:v>
                </c:pt>
                <c:pt idx="2983">
                  <c:v>0.35398499999999999</c:v>
                </c:pt>
                <c:pt idx="2984">
                  <c:v>0.323405</c:v>
                </c:pt>
                <c:pt idx="2985">
                  <c:v>0.33038000000000001</c:v>
                </c:pt>
                <c:pt idx="2986">
                  <c:v>0.30416500000000002</c:v>
                </c:pt>
                <c:pt idx="2987">
                  <c:v>0.33185500000000001</c:v>
                </c:pt>
                <c:pt idx="2988">
                  <c:v>0.33642499999999997</c:v>
                </c:pt>
                <c:pt idx="2989">
                  <c:v>0.365145</c:v>
                </c:pt>
                <c:pt idx="2990">
                  <c:v>0.34429500000000002</c:v>
                </c:pt>
                <c:pt idx="2991">
                  <c:v>0.36347499999999999</c:v>
                </c:pt>
                <c:pt idx="2992">
                  <c:v>0.33565</c:v>
                </c:pt>
                <c:pt idx="2993">
                  <c:v>0.325345</c:v>
                </c:pt>
                <c:pt idx="2994">
                  <c:v>0.32139000000000001</c:v>
                </c:pt>
                <c:pt idx="2995">
                  <c:v>0.35815999999999998</c:v>
                </c:pt>
                <c:pt idx="2996">
                  <c:v>0.32128500000000004</c:v>
                </c:pt>
                <c:pt idx="2997">
                  <c:v>0.37217</c:v>
                </c:pt>
                <c:pt idx="2998">
                  <c:v>0.36205500000000002</c:v>
                </c:pt>
                <c:pt idx="2999">
                  <c:v>0.33399500000000004</c:v>
                </c:pt>
                <c:pt idx="3000">
                  <c:v>0.33282</c:v>
                </c:pt>
                <c:pt idx="3001">
                  <c:v>0.34048500000000004</c:v>
                </c:pt>
                <c:pt idx="3002">
                  <c:v>0.35035000000000005</c:v>
                </c:pt>
                <c:pt idx="3003">
                  <c:v>0.34553999999999996</c:v>
                </c:pt>
                <c:pt idx="3004">
                  <c:v>0.33693499999999998</c:v>
                </c:pt>
                <c:pt idx="3005">
                  <c:v>0.34368500000000002</c:v>
                </c:pt>
                <c:pt idx="3006">
                  <c:v>0.36533499999999997</c:v>
                </c:pt>
                <c:pt idx="3007">
                  <c:v>0.32283000000000001</c:v>
                </c:pt>
                <c:pt idx="3008">
                  <c:v>0.32813500000000001</c:v>
                </c:pt>
                <c:pt idx="3009">
                  <c:v>0.34637499999999999</c:v>
                </c:pt>
                <c:pt idx="3010">
                  <c:v>0.29541499999999998</c:v>
                </c:pt>
                <c:pt idx="3011">
                  <c:v>0.41283499999999995</c:v>
                </c:pt>
                <c:pt idx="3012">
                  <c:v>0.34442</c:v>
                </c:pt>
                <c:pt idx="3013">
                  <c:v>0.370035</c:v>
                </c:pt>
                <c:pt idx="3014">
                  <c:v>0.36585500000000004</c:v>
                </c:pt>
                <c:pt idx="3015">
                  <c:v>0.38480000000000003</c:v>
                </c:pt>
                <c:pt idx="3016">
                  <c:v>0.36853000000000002</c:v>
                </c:pt>
                <c:pt idx="3017">
                  <c:v>0.38638</c:v>
                </c:pt>
                <c:pt idx="3018">
                  <c:v>0.41417000000000004</c:v>
                </c:pt>
                <c:pt idx="3019">
                  <c:v>0.44912000000000002</c:v>
                </c:pt>
                <c:pt idx="3020">
                  <c:v>0.39482499999999998</c:v>
                </c:pt>
                <c:pt idx="3021">
                  <c:v>0.42038500000000001</c:v>
                </c:pt>
                <c:pt idx="3022">
                  <c:v>0.45374999999999999</c:v>
                </c:pt>
                <c:pt idx="3023">
                  <c:v>0.46421999999999997</c:v>
                </c:pt>
                <c:pt idx="3024">
                  <c:v>0.30807000000000001</c:v>
                </c:pt>
                <c:pt idx="3025">
                  <c:v>0.43669999999999998</c:v>
                </c:pt>
                <c:pt idx="3026">
                  <c:v>0.35900500000000002</c:v>
                </c:pt>
                <c:pt idx="3027">
                  <c:v>0.34908</c:v>
                </c:pt>
                <c:pt idx="3028">
                  <c:v>0.36865500000000001</c:v>
                </c:pt>
                <c:pt idx="3029">
                  <c:v>0.34026000000000001</c:v>
                </c:pt>
                <c:pt idx="3030">
                  <c:v>0.36992999999999998</c:v>
                </c:pt>
                <c:pt idx="3031">
                  <c:v>0.34050999999999998</c:v>
                </c:pt>
                <c:pt idx="3032">
                  <c:v>0.38695499999999999</c:v>
                </c:pt>
                <c:pt idx="3033">
                  <c:v>0.40237999999999996</c:v>
                </c:pt>
                <c:pt idx="3034">
                  <c:v>0.36891499999999999</c:v>
                </c:pt>
                <c:pt idx="3035">
                  <c:v>0.37812000000000001</c:v>
                </c:pt>
                <c:pt idx="3036">
                  <c:v>0.381135</c:v>
                </c:pt>
                <c:pt idx="3037">
                  <c:v>0.43655500000000003</c:v>
                </c:pt>
                <c:pt idx="3038">
                  <c:v>0.28485499999999997</c:v>
                </c:pt>
                <c:pt idx="3039">
                  <c:v>0.399115</c:v>
                </c:pt>
                <c:pt idx="3040">
                  <c:v>0.34677000000000002</c:v>
                </c:pt>
                <c:pt idx="3041">
                  <c:v>0.34682499999999999</c:v>
                </c:pt>
                <c:pt idx="3042">
                  <c:v>0.31234000000000001</c:v>
                </c:pt>
                <c:pt idx="3043">
                  <c:v>0.36148999999999998</c:v>
                </c:pt>
                <c:pt idx="3044">
                  <c:v>0.35337499999999999</c:v>
                </c:pt>
                <c:pt idx="3045">
                  <c:v>0.40784999999999999</c:v>
                </c:pt>
                <c:pt idx="3046">
                  <c:v>0.36680000000000001</c:v>
                </c:pt>
                <c:pt idx="3047">
                  <c:v>0.42928500000000003</c:v>
                </c:pt>
                <c:pt idx="3048">
                  <c:v>0.35679499999999997</c:v>
                </c:pt>
                <c:pt idx="3049">
                  <c:v>0.35050999999999999</c:v>
                </c:pt>
                <c:pt idx="3050">
                  <c:v>0.35231000000000001</c:v>
                </c:pt>
                <c:pt idx="3051">
                  <c:v>0.43935999999999997</c:v>
                </c:pt>
                <c:pt idx="3052">
                  <c:v>0.31691000000000003</c:v>
                </c:pt>
                <c:pt idx="3053">
                  <c:v>0.41106500000000001</c:v>
                </c:pt>
                <c:pt idx="3054">
                  <c:v>0.38804499999999997</c:v>
                </c:pt>
                <c:pt idx="3055">
                  <c:v>0.35343999999999998</c:v>
                </c:pt>
                <c:pt idx="3056">
                  <c:v>0.36228000000000005</c:v>
                </c:pt>
                <c:pt idx="3057">
                  <c:v>0.36917500000000003</c:v>
                </c:pt>
                <c:pt idx="3058">
                  <c:v>0.38281500000000002</c:v>
                </c:pt>
                <c:pt idx="3059">
                  <c:v>0.37171500000000002</c:v>
                </c:pt>
                <c:pt idx="3060">
                  <c:v>0.34764499999999998</c:v>
                </c:pt>
                <c:pt idx="3061">
                  <c:v>0.39125500000000002</c:v>
                </c:pt>
                <c:pt idx="3062">
                  <c:v>0.41564499999999999</c:v>
                </c:pt>
                <c:pt idx="3063">
                  <c:v>0.32141999999999998</c:v>
                </c:pt>
                <c:pt idx="3064">
                  <c:v>0.38724500000000001</c:v>
                </c:pt>
                <c:pt idx="3065">
                  <c:v>0.3926</c:v>
                </c:pt>
                <c:pt idx="3066">
                  <c:v>0.279505</c:v>
                </c:pt>
                <c:pt idx="3067">
                  <c:v>0.45113999999999999</c:v>
                </c:pt>
                <c:pt idx="3068">
                  <c:v>0.32355</c:v>
                </c:pt>
                <c:pt idx="3069">
                  <c:v>0.342615</c:v>
                </c:pt>
                <c:pt idx="3070">
                  <c:v>0.37898500000000002</c:v>
                </c:pt>
                <c:pt idx="3071">
                  <c:v>0.37376999999999999</c:v>
                </c:pt>
                <c:pt idx="3072">
                  <c:v>0.38351999999999997</c:v>
                </c:pt>
                <c:pt idx="3073">
                  <c:v>0.37723499999999999</c:v>
                </c:pt>
                <c:pt idx="3074">
                  <c:v>0.40810000000000002</c:v>
                </c:pt>
                <c:pt idx="3075">
                  <c:v>0.46565499999999999</c:v>
                </c:pt>
                <c:pt idx="3076">
                  <c:v>0.42196499999999998</c:v>
                </c:pt>
                <c:pt idx="3077">
                  <c:v>0.43024499999999999</c:v>
                </c:pt>
                <c:pt idx="3078">
                  <c:v>0.50505</c:v>
                </c:pt>
                <c:pt idx="3079">
                  <c:v>0.53642000000000001</c:v>
                </c:pt>
                <c:pt idx="3080">
                  <c:v>0.26934999999999998</c:v>
                </c:pt>
                <c:pt idx="3081">
                  <c:v>0.46341500000000002</c:v>
                </c:pt>
                <c:pt idx="3082">
                  <c:v>0.34589499999999995</c:v>
                </c:pt>
                <c:pt idx="3083">
                  <c:v>0.34582999999999997</c:v>
                </c:pt>
                <c:pt idx="3084">
                  <c:v>0.34800999999999999</c:v>
                </c:pt>
                <c:pt idx="3085">
                  <c:v>0.33532499999999998</c:v>
                </c:pt>
                <c:pt idx="3086">
                  <c:v>0.36388500000000001</c:v>
                </c:pt>
                <c:pt idx="3087">
                  <c:v>0.37497999999999998</c:v>
                </c:pt>
                <c:pt idx="3088">
                  <c:v>0.41249999999999998</c:v>
                </c:pt>
                <c:pt idx="3089">
                  <c:v>0.45774999999999999</c:v>
                </c:pt>
                <c:pt idx="3090">
                  <c:v>0.38910500000000003</c:v>
                </c:pt>
                <c:pt idx="3091">
                  <c:v>0.40369500000000003</c:v>
                </c:pt>
                <c:pt idx="3092">
                  <c:v>0.47384499999999996</c:v>
                </c:pt>
                <c:pt idx="3093">
                  <c:v>0.49540000000000001</c:v>
                </c:pt>
                <c:pt idx="3094">
                  <c:v>0.28136499999999998</c:v>
                </c:pt>
                <c:pt idx="3095">
                  <c:v>0.46096500000000001</c:v>
                </c:pt>
                <c:pt idx="3096">
                  <c:v>0.36654999999999999</c:v>
                </c:pt>
                <c:pt idx="3097">
                  <c:v>0.35025499999999998</c:v>
                </c:pt>
                <c:pt idx="3098">
                  <c:v>0.32010499999999997</c:v>
                </c:pt>
                <c:pt idx="3099">
                  <c:v>0.36865999999999999</c:v>
                </c:pt>
                <c:pt idx="3100">
                  <c:v>0.37562499999999999</c:v>
                </c:pt>
                <c:pt idx="3101">
                  <c:v>0.43316500000000002</c:v>
                </c:pt>
                <c:pt idx="3102">
                  <c:v>0.39525500000000002</c:v>
                </c:pt>
                <c:pt idx="3103">
                  <c:v>0.50680999999999998</c:v>
                </c:pt>
                <c:pt idx="3104">
                  <c:v>0.37947500000000001</c:v>
                </c:pt>
                <c:pt idx="3105">
                  <c:v>0.35470999999999997</c:v>
                </c:pt>
                <c:pt idx="3106">
                  <c:v>0.40371999999999997</c:v>
                </c:pt>
                <c:pt idx="3107">
                  <c:v>0.52332000000000001</c:v>
                </c:pt>
                <c:pt idx="3108">
                  <c:v>0.32331500000000002</c:v>
                </c:pt>
                <c:pt idx="3109">
                  <c:v>0.50279000000000007</c:v>
                </c:pt>
                <c:pt idx="3110">
                  <c:v>0.41398999999999997</c:v>
                </c:pt>
                <c:pt idx="3111">
                  <c:v>0.35963999999999996</c:v>
                </c:pt>
                <c:pt idx="3112">
                  <c:v>0.37375999999999998</c:v>
                </c:pt>
                <c:pt idx="3113">
                  <c:v>0.36963499999999999</c:v>
                </c:pt>
                <c:pt idx="3114">
                  <c:v>0.35974499999999998</c:v>
                </c:pt>
                <c:pt idx="3115">
                  <c:v>0.39149999999999996</c:v>
                </c:pt>
                <c:pt idx="3116">
                  <c:v>0.38278000000000001</c:v>
                </c:pt>
                <c:pt idx="3117">
                  <c:v>0.44558999999999999</c:v>
                </c:pt>
                <c:pt idx="3118">
                  <c:v>0.44192500000000001</c:v>
                </c:pt>
                <c:pt idx="3119">
                  <c:v>0.31949499999999997</c:v>
                </c:pt>
                <c:pt idx="3120">
                  <c:v>0.46029999999999999</c:v>
                </c:pt>
                <c:pt idx="3121">
                  <c:v>0.46037499999999998</c:v>
                </c:pt>
                <c:pt idx="3122">
                  <c:v>0.26491500000000001</c:v>
                </c:pt>
                <c:pt idx="3123">
                  <c:v>0.48840000000000006</c:v>
                </c:pt>
                <c:pt idx="3124">
                  <c:v>0.32388499999999998</c:v>
                </c:pt>
                <c:pt idx="3125">
                  <c:v>0.35855999999999999</c:v>
                </c:pt>
                <c:pt idx="3126">
                  <c:v>0.40193500000000004</c:v>
                </c:pt>
                <c:pt idx="3127">
                  <c:v>0.42466999999999999</c:v>
                </c:pt>
                <c:pt idx="3128">
                  <c:v>0.42763499999999999</c:v>
                </c:pt>
                <c:pt idx="3129">
                  <c:v>0.43562000000000001</c:v>
                </c:pt>
                <c:pt idx="3130">
                  <c:v>0.46324500000000002</c:v>
                </c:pt>
                <c:pt idx="3131">
                  <c:v>0.47653499999999999</c:v>
                </c:pt>
                <c:pt idx="3132">
                  <c:v>0.40468499999999996</c:v>
                </c:pt>
                <c:pt idx="3133">
                  <c:v>0.38414499999999996</c:v>
                </c:pt>
                <c:pt idx="3134">
                  <c:v>0.51397500000000007</c:v>
                </c:pt>
                <c:pt idx="3135">
                  <c:v>0.55962500000000004</c:v>
                </c:pt>
                <c:pt idx="3136">
                  <c:v>0.25939999999999996</c:v>
                </c:pt>
                <c:pt idx="3137">
                  <c:v>0.48508000000000001</c:v>
                </c:pt>
                <c:pt idx="3138">
                  <c:v>0.33605499999999999</c:v>
                </c:pt>
                <c:pt idx="3139">
                  <c:v>0.36875999999999998</c:v>
                </c:pt>
                <c:pt idx="3140">
                  <c:v>0.37459999999999999</c:v>
                </c:pt>
                <c:pt idx="3141">
                  <c:v>0.37720999999999999</c:v>
                </c:pt>
                <c:pt idx="3142">
                  <c:v>0.40570499999999998</c:v>
                </c:pt>
                <c:pt idx="3143">
                  <c:v>0.43487999999999999</c:v>
                </c:pt>
                <c:pt idx="3144">
                  <c:v>0.45793</c:v>
                </c:pt>
                <c:pt idx="3145">
                  <c:v>0.53710999999999998</c:v>
                </c:pt>
                <c:pt idx="3146">
                  <c:v>0.38092000000000004</c:v>
                </c:pt>
                <c:pt idx="3147">
                  <c:v>0.41608999999999996</c:v>
                </c:pt>
                <c:pt idx="3148">
                  <c:v>0.53869499999999992</c:v>
                </c:pt>
                <c:pt idx="3149">
                  <c:v>0.58621999999999996</c:v>
                </c:pt>
                <c:pt idx="3150">
                  <c:v>0.27473999999999998</c:v>
                </c:pt>
                <c:pt idx="3151">
                  <c:v>0.56664999999999999</c:v>
                </c:pt>
                <c:pt idx="3152">
                  <c:v>0.35097500000000004</c:v>
                </c:pt>
                <c:pt idx="3153">
                  <c:v>0.42721500000000001</c:v>
                </c:pt>
                <c:pt idx="3154">
                  <c:v>0.35546500000000003</c:v>
                </c:pt>
                <c:pt idx="3155">
                  <c:v>0.382415</c:v>
                </c:pt>
                <c:pt idx="3156">
                  <c:v>0.437915</c:v>
                </c:pt>
                <c:pt idx="3157">
                  <c:v>0.50406499999999999</c:v>
                </c:pt>
                <c:pt idx="3158">
                  <c:v>0.44522</c:v>
                </c:pt>
                <c:pt idx="3159">
                  <c:v>0.588615</c:v>
                </c:pt>
                <c:pt idx="3160">
                  <c:v>0.37485499999999999</c:v>
                </c:pt>
                <c:pt idx="3161">
                  <c:v>0.37036999999999998</c:v>
                </c:pt>
                <c:pt idx="3162">
                  <c:v>0.47533499999999995</c:v>
                </c:pt>
                <c:pt idx="3163">
                  <c:v>0.69284000000000001</c:v>
                </c:pt>
                <c:pt idx="3164">
                  <c:v>0.31042500000000001</c:v>
                </c:pt>
                <c:pt idx="3165">
                  <c:v>0.61413499999999999</c:v>
                </c:pt>
                <c:pt idx="3166">
                  <c:v>0.44555999999999996</c:v>
                </c:pt>
                <c:pt idx="3167">
                  <c:v>0.39768000000000003</c:v>
                </c:pt>
                <c:pt idx="3168">
                  <c:v>0.42657500000000004</c:v>
                </c:pt>
                <c:pt idx="3169">
                  <c:v>0.44138500000000003</c:v>
                </c:pt>
                <c:pt idx="3170">
                  <c:v>0.39690500000000001</c:v>
                </c:pt>
                <c:pt idx="3171">
                  <c:v>0.44911499999999999</c:v>
                </c:pt>
                <c:pt idx="3172">
                  <c:v>0.43735499999999999</c:v>
                </c:pt>
                <c:pt idx="3173">
                  <c:v>0.49246500000000004</c:v>
                </c:pt>
                <c:pt idx="3174">
                  <c:v>0.47843499999999994</c:v>
                </c:pt>
                <c:pt idx="3175">
                  <c:v>0.30710000000000004</c:v>
                </c:pt>
                <c:pt idx="3176">
                  <c:v>0.52556500000000006</c:v>
                </c:pt>
                <c:pt idx="3177">
                  <c:v>0.59901500000000008</c:v>
                </c:pt>
                <c:pt idx="3178">
                  <c:v>0.241395</c:v>
                </c:pt>
                <c:pt idx="3179">
                  <c:v>0.40331</c:v>
                </c:pt>
                <c:pt idx="3180">
                  <c:v>0.29350999999999999</c:v>
                </c:pt>
                <c:pt idx="3181">
                  <c:v>0.35273500000000002</c:v>
                </c:pt>
                <c:pt idx="3182">
                  <c:v>0.38726499999999997</c:v>
                </c:pt>
                <c:pt idx="3183">
                  <c:v>0.45018000000000002</c:v>
                </c:pt>
                <c:pt idx="3184">
                  <c:v>0.40683999999999998</c:v>
                </c:pt>
                <c:pt idx="3185">
                  <c:v>0.43503500000000001</c:v>
                </c:pt>
                <c:pt idx="3186">
                  <c:v>0.37844500000000003</c:v>
                </c:pt>
                <c:pt idx="3187">
                  <c:v>0.37157000000000001</c:v>
                </c:pt>
                <c:pt idx="3188">
                  <c:v>0.30695499999999998</c:v>
                </c:pt>
                <c:pt idx="3189">
                  <c:v>0.29410500000000001</c:v>
                </c:pt>
                <c:pt idx="3190">
                  <c:v>0.42602499999999999</c:v>
                </c:pt>
                <c:pt idx="3191">
                  <c:v>0.407775</c:v>
                </c:pt>
                <c:pt idx="3192">
                  <c:v>0.23954999999999999</c:v>
                </c:pt>
                <c:pt idx="3193">
                  <c:v>0.40042500000000003</c:v>
                </c:pt>
                <c:pt idx="3194">
                  <c:v>0.29775000000000001</c:v>
                </c:pt>
                <c:pt idx="3195">
                  <c:v>0.29402499999999998</c:v>
                </c:pt>
                <c:pt idx="3196">
                  <c:v>0.31723000000000001</c:v>
                </c:pt>
                <c:pt idx="3197">
                  <c:v>0.39308500000000002</c:v>
                </c:pt>
                <c:pt idx="3198">
                  <c:v>0.37811499999999998</c:v>
                </c:pt>
                <c:pt idx="3199">
                  <c:v>0.40281999999999996</c:v>
                </c:pt>
                <c:pt idx="3200">
                  <c:v>0.40176000000000001</c:v>
                </c:pt>
                <c:pt idx="3201">
                  <c:v>0.43127500000000002</c:v>
                </c:pt>
                <c:pt idx="3202">
                  <c:v>0.29309499999999999</c:v>
                </c:pt>
                <c:pt idx="3203">
                  <c:v>0.34269000000000005</c:v>
                </c:pt>
                <c:pt idx="3204">
                  <c:v>0.433975</c:v>
                </c:pt>
                <c:pt idx="3205">
                  <c:v>0.44559000000000004</c:v>
                </c:pt>
                <c:pt idx="3206">
                  <c:v>0.24775000000000003</c:v>
                </c:pt>
                <c:pt idx="3207">
                  <c:v>0.447685</c:v>
                </c:pt>
                <c:pt idx="3208">
                  <c:v>0.303365</c:v>
                </c:pt>
                <c:pt idx="3209">
                  <c:v>0.41517999999999999</c:v>
                </c:pt>
                <c:pt idx="3210">
                  <c:v>0.36498999999999998</c:v>
                </c:pt>
                <c:pt idx="3211">
                  <c:v>0.319575</c:v>
                </c:pt>
                <c:pt idx="3212">
                  <c:v>0.43884000000000001</c:v>
                </c:pt>
                <c:pt idx="3213">
                  <c:v>0.461395</c:v>
                </c:pt>
                <c:pt idx="3214">
                  <c:v>0.42343500000000001</c:v>
                </c:pt>
                <c:pt idx="3215">
                  <c:v>0.52217000000000002</c:v>
                </c:pt>
                <c:pt idx="3216">
                  <c:v>0.28727000000000003</c:v>
                </c:pt>
                <c:pt idx="3217">
                  <c:v>0.30204500000000001</c:v>
                </c:pt>
                <c:pt idx="3218">
                  <c:v>0.37720500000000001</c:v>
                </c:pt>
                <c:pt idx="3219">
                  <c:v>0.58390500000000001</c:v>
                </c:pt>
                <c:pt idx="3220">
                  <c:v>0.27522000000000002</c:v>
                </c:pt>
                <c:pt idx="3221">
                  <c:v>0.55002499999999999</c:v>
                </c:pt>
                <c:pt idx="3222">
                  <c:v>0.383295</c:v>
                </c:pt>
                <c:pt idx="3223">
                  <c:v>0.35336000000000001</c:v>
                </c:pt>
                <c:pt idx="3224">
                  <c:v>0.39201999999999998</c:v>
                </c:pt>
                <c:pt idx="3225">
                  <c:v>0.46282000000000001</c:v>
                </c:pt>
                <c:pt idx="3226">
                  <c:v>0.36758999999999997</c:v>
                </c:pt>
                <c:pt idx="3227">
                  <c:v>0.46085500000000001</c:v>
                </c:pt>
                <c:pt idx="3228">
                  <c:v>0.38341999999999998</c:v>
                </c:pt>
                <c:pt idx="3229">
                  <c:v>0.41030500000000003</c:v>
                </c:pt>
                <c:pt idx="3230">
                  <c:v>0.38236000000000003</c:v>
                </c:pt>
                <c:pt idx="3231">
                  <c:v>0.28107500000000002</c:v>
                </c:pt>
                <c:pt idx="3232">
                  <c:v>0.45127</c:v>
                </c:pt>
                <c:pt idx="3233">
                  <c:v>0.532165</c:v>
                </c:pt>
                <c:pt idx="3234">
                  <c:v>0.222385</c:v>
                </c:pt>
                <c:pt idx="3235">
                  <c:v>0.20351999999999998</c:v>
                </c:pt>
                <c:pt idx="3236">
                  <c:v>0.19134499999999999</c:v>
                </c:pt>
                <c:pt idx="3237">
                  <c:v>0.22631000000000001</c:v>
                </c:pt>
                <c:pt idx="3238">
                  <c:v>0.21712999999999999</c:v>
                </c:pt>
                <c:pt idx="3239">
                  <c:v>0.184585</c:v>
                </c:pt>
                <c:pt idx="3240">
                  <c:v>0.21191499999999999</c:v>
                </c:pt>
                <c:pt idx="3241">
                  <c:v>0.20588000000000001</c:v>
                </c:pt>
                <c:pt idx="3242">
                  <c:v>0.20444499999999999</c:v>
                </c:pt>
                <c:pt idx="3243">
                  <c:v>0.21790999999999999</c:v>
                </c:pt>
                <c:pt idx="3244">
                  <c:v>0.209175</c:v>
                </c:pt>
                <c:pt idx="3245">
                  <c:v>0.19642500000000002</c:v>
                </c:pt>
                <c:pt idx="3246">
                  <c:v>0.22431999999999999</c:v>
                </c:pt>
                <c:pt idx="3247">
                  <c:v>0.220885</c:v>
                </c:pt>
                <c:pt idx="3248">
                  <c:v>0.20912500000000001</c:v>
                </c:pt>
                <c:pt idx="3249">
                  <c:v>0.20369500000000001</c:v>
                </c:pt>
                <c:pt idx="3250">
                  <c:v>0.190085</c:v>
                </c:pt>
                <c:pt idx="3251">
                  <c:v>0.19505499999999998</c:v>
                </c:pt>
                <c:pt idx="3252">
                  <c:v>0.20413500000000001</c:v>
                </c:pt>
                <c:pt idx="3253">
                  <c:v>0.204735</c:v>
                </c:pt>
                <c:pt idx="3254">
                  <c:v>0.22404000000000002</c:v>
                </c:pt>
                <c:pt idx="3255">
                  <c:v>0.234405</c:v>
                </c:pt>
                <c:pt idx="3256">
                  <c:v>0.21872</c:v>
                </c:pt>
                <c:pt idx="3257">
                  <c:v>0.20911000000000002</c:v>
                </c:pt>
                <c:pt idx="3258">
                  <c:v>0.19875999999999999</c:v>
                </c:pt>
                <c:pt idx="3259">
                  <c:v>0.20891500000000002</c:v>
                </c:pt>
                <c:pt idx="3260">
                  <c:v>0.211455</c:v>
                </c:pt>
                <c:pt idx="3261">
                  <c:v>0.210955</c:v>
                </c:pt>
                <c:pt idx="3262">
                  <c:v>0.2177</c:v>
                </c:pt>
                <c:pt idx="3263">
                  <c:v>0.23225999999999999</c:v>
                </c:pt>
                <c:pt idx="3264">
                  <c:v>0.22791</c:v>
                </c:pt>
                <c:pt idx="3265">
                  <c:v>0.21981500000000001</c:v>
                </c:pt>
                <c:pt idx="3266">
                  <c:v>0.19903500000000002</c:v>
                </c:pt>
                <c:pt idx="3267">
                  <c:v>0.20334000000000002</c:v>
                </c:pt>
                <c:pt idx="3268">
                  <c:v>0.217885</c:v>
                </c:pt>
                <c:pt idx="3269">
                  <c:v>0.22938</c:v>
                </c:pt>
                <c:pt idx="3270">
                  <c:v>0.22848000000000002</c:v>
                </c:pt>
                <c:pt idx="3271">
                  <c:v>0.19700499999999999</c:v>
                </c:pt>
                <c:pt idx="3272">
                  <c:v>0.21792</c:v>
                </c:pt>
                <c:pt idx="3273">
                  <c:v>0.22903499999999999</c:v>
                </c:pt>
                <c:pt idx="3274">
                  <c:v>0.20780499999999999</c:v>
                </c:pt>
                <c:pt idx="3275">
                  <c:v>0.21098</c:v>
                </c:pt>
                <c:pt idx="3276">
                  <c:v>0.23250999999999999</c:v>
                </c:pt>
                <c:pt idx="3277">
                  <c:v>0.19678000000000001</c:v>
                </c:pt>
                <c:pt idx="3278">
                  <c:v>0.231985</c:v>
                </c:pt>
                <c:pt idx="3279">
                  <c:v>0.201985</c:v>
                </c:pt>
                <c:pt idx="3280">
                  <c:v>0.22984499999999999</c:v>
                </c:pt>
                <c:pt idx="3281">
                  <c:v>0.218475</c:v>
                </c:pt>
                <c:pt idx="3282">
                  <c:v>0.21892</c:v>
                </c:pt>
                <c:pt idx="3283">
                  <c:v>0.19616</c:v>
                </c:pt>
                <c:pt idx="3284">
                  <c:v>0.22222999999999998</c:v>
                </c:pt>
                <c:pt idx="3285">
                  <c:v>0.23266999999999999</c:v>
                </c:pt>
                <c:pt idx="3286">
                  <c:v>0.20955499999999999</c:v>
                </c:pt>
                <c:pt idx="3287">
                  <c:v>0.21759000000000001</c:v>
                </c:pt>
                <c:pt idx="3288">
                  <c:v>0.21413499999999999</c:v>
                </c:pt>
                <c:pt idx="3289">
                  <c:v>0.23110999999999998</c:v>
                </c:pt>
                <c:pt idx="3290">
                  <c:v>0.23994499999999999</c:v>
                </c:pt>
                <c:pt idx="3291">
                  <c:v>0.21280499999999999</c:v>
                </c:pt>
                <c:pt idx="3292">
                  <c:v>0.19824999999999998</c:v>
                </c:pt>
                <c:pt idx="3293">
                  <c:v>0.23796</c:v>
                </c:pt>
                <c:pt idx="3294">
                  <c:v>0.226385</c:v>
                </c:pt>
                <c:pt idx="3295">
                  <c:v>0.19111500000000001</c:v>
                </c:pt>
                <c:pt idx="3296">
                  <c:v>0.223855</c:v>
                </c:pt>
                <c:pt idx="3297">
                  <c:v>0.21088000000000001</c:v>
                </c:pt>
                <c:pt idx="3298">
                  <c:v>0.220635</c:v>
                </c:pt>
                <c:pt idx="3299">
                  <c:v>0.23242499999999999</c:v>
                </c:pt>
                <c:pt idx="3300">
                  <c:v>0.219805</c:v>
                </c:pt>
                <c:pt idx="3301">
                  <c:v>0.204045</c:v>
                </c:pt>
                <c:pt idx="3302">
                  <c:v>0.23231499999999999</c:v>
                </c:pt>
                <c:pt idx="3303">
                  <c:v>0.23513499999999998</c:v>
                </c:pt>
                <c:pt idx="3304">
                  <c:v>0.22511500000000001</c:v>
                </c:pt>
                <c:pt idx="3305">
                  <c:v>0.22460000000000002</c:v>
                </c:pt>
                <c:pt idx="3306">
                  <c:v>0.20436500000000002</c:v>
                </c:pt>
                <c:pt idx="3307">
                  <c:v>0.22143499999999999</c:v>
                </c:pt>
                <c:pt idx="3308">
                  <c:v>0.22531999999999999</c:v>
                </c:pt>
                <c:pt idx="3309">
                  <c:v>0.25227500000000003</c:v>
                </c:pt>
                <c:pt idx="3310">
                  <c:v>0.26447999999999999</c:v>
                </c:pt>
                <c:pt idx="3311">
                  <c:v>0.237595</c:v>
                </c:pt>
                <c:pt idx="3312">
                  <c:v>0.23588000000000001</c:v>
                </c:pt>
                <c:pt idx="3313">
                  <c:v>0.21468000000000001</c:v>
                </c:pt>
                <c:pt idx="3314">
                  <c:v>0.23744500000000002</c:v>
                </c:pt>
                <c:pt idx="3315">
                  <c:v>0.23971999999999999</c:v>
                </c:pt>
                <c:pt idx="3316">
                  <c:v>0.21990999999999999</c:v>
                </c:pt>
                <c:pt idx="3317">
                  <c:v>0.24209</c:v>
                </c:pt>
                <c:pt idx="3318">
                  <c:v>0.25262000000000001</c:v>
                </c:pt>
                <c:pt idx="3319">
                  <c:v>0.25154500000000002</c:v>
                </c:pt>
                <c:pt idx="3320">
                  <c:v>0.25595499999999999</c:v>
                </c:pt>
                <c:pt idx="3321">
                  <c:v>0.22178500000000001</c:v>
                </c:pt>
                <c:pt idx="3322">
                  <c:v>0.22042</c:v>
                </c:pt>
                <c:pt idx="3323">
                  <c:v>0.24298500000000001</c:v>
                </c:pt>
                <c:pt idx="3324">
                  <c:v>0.27535500000000002</c:v>
                </c:pt>
                <c:pt idx="3325">
                  <c:v>0.24645</c:v>
                </c:pt>
                <c:pt idx="3326">
                  <c:v>0.221225</c:v>
                </c:pt>
                <c:pt idx="3327">
                  <c:v>0.251745</c:v>
                </c:pt>
                <c:pt idx="3328">
                  <c:v>0.26346999999999998</c:v>
                </c:pt>
                <c:pt idx="3329">
                  <c:v>0.226775</c:v>
                </c:pt>
                <c:pt idx="3330">
                  <c:v>0.229795</c:v>
                </c:pt>
                <c:pt idx="3331">
                  <c:v>0.25227500000000003</c:v>
                </c:pt>
                <c:pt idx="3332">
                  <c:v>0.217165</c:v>
                </c:pt>
                <c:pt idx="3333">
                  <c:v>0.25278999999999996</c:v>
                </c:pt>
                <c:pt idx="3334">
                  <c:v>0.21864500000000001</c:v>
                </c:pt>
                <c:pt idx="3335">
                  <c:v>0.25913999999999998</c:v>
                </c:pt>
                <c:pt idx="3336">
                  <c:v>0.23391000000000001</c:v>
                </c:pt>
                <c:pt idx="3337">
                  <c:v>0.24049500000000001</c:v>
                </c:pt>
                <c:pt idx="3338">
                  <c:v>0.21396999999999999</c:v>
                </c:pt>
                <c:pt idx="3339">
                  <c:v>0.24912499999999999</c:v>
                </c:pt>
                <c:pt idx="3340">
                  <c:v>0.25856000000000001</c:v>
                </c:pt>
                <c:pt idx="3341">
                  <c:v>0.22825000000000001</c:v>
                </c:pt>
                <c:pt idx="3342">
                  <c:v>0.23721</c:v>
                </c:pt>
                <c:pt idx="3343">
                  <c:v>0.23314000000000001</c:v>
                </c:pt>
                <c:pt idx="3344">
                  <c:v>0.26176500000000003</c:v>
                </c:pt>
                <c:pt idx="3345">
                  <c:v>0.212065</c:v>
                </c:pt>
                <c:pt idx="3346">
                  <c:v>0.27286500000000002</c:v>
                </c:pt>
                <c:pt idx="3347">
                  <c:v>0.22580499999999998</c:v>
                </c:pt>
                <c:pt idx="3348">
                  <c:v>0.20655999999999999</c:v>
                </c:pt>
                <c:pt idx="3349">
                  <c:v>0.27762500000000001</c:v>
                </c:pt>
                <c:pt idx="3350">
                  <c:v>0.27102499999999996</c:v>
                </c:pt>
                <c:pt idx="3351">
                  <c:v>0.19994000000000001</c:v>
                </c:pt>
                <c:pt idx="3352">
                  <c:v>0.24215</c:v>
                </c:pt>
                <c:pt idx="3353">
                  <c:v>0.22587000000000002</c:v>
                </c:pt>
                <c:pt idx="3354">
                  <c:v>0.23527999999999999</c:v>
                </c:pt>
                <c:pt idx="3355">
                  <c:v>0.27179999999999999</c:v>
                </c:pt>
                <c:pt idx="3356">
                  <c:v>0.24808999999999998</c:v>
                </c:pt>
                <c:pt idx="3357">
                  <c:v>0.21390500000000001</c:v>
                </c:pt>
                <c:pt idx="3358">
                  <c:v>0.26669999999999999</c:v>
                </c:pt>
                <c:pt idx="3359">
                  <c:v>0.26480999999999999</c:v>
                </c:pt>
                <c:pt idx="3360">
                  <c:v>0.24073499999999998</c:v>
                </c:pt>
                <c:pt idx="3361">
                  <c:v>0.24657999999999999</c:v>
                </c:pt>
                <c:pt idx="3362">
                  <c:v>0.21074999999999999</c:v>
                </c:pt>
                <c:pt idx="3363">
                  <c:v>0.22143000000000002</c:v>
                </c:pt>
                <c:pt idx="3364">
                  <c:v>0.255135</c:v>
                </c:pt>
                <c:pt idx="3365">
                  <c:v>0.24035000000000001</c:v>
                </c:pt>
                <c:pt idx="3366">
                  <c:v>0.27792499999999998</c:v>
                </c:pt>
                <c:pt idx="3367">
                  <c:v>0.30767500000000003</c:v>
                </c:pt>
                <c:pt idx="3368">
                  <c:v>0.26226499999999997</c:v>
                </c:pt>
                <c:pt idx="3369">
                  <c:v>0.25612999999999997</c:v>
                </c:pt>
                <c:pt idx="3370">
                  <c:v>0.243285</c:v>
                </c:pt>
                <c:pt idx="3371">
                  <c:v>0.26131000000000004</c:v>
                </c:pt>
                <c:pt idx="3372">
                  <c:v>0.26217499999999999</c:v>
                </c:pt>
                <c:pt idx="3373">
                  <c:v>0.24069499999999999</c:v>
                </c:pt>
                <c:pt idx="3374">
                  <c:v>0.30243500000000001</c:v>
                </c:pt>
                <c:pt idx="3375">
                  <c:v>0.30893999999999999</c:v>
                </c:pt>
                <c:pt idx="3376">
                  <c:v>0.30663000000000001</c:v>
                </c:pt>
                <c:pt idx="3377">
                  <c:v>0.29620999999999997</c:v>
                </c:pt>
                <c:pt idx="3378">
                  <c:v>0.24548999999999999</c:v>
                </c:pt>
                <c:pt idx="3379">
                  <c:v>0.25026999999999999</c:v>
                </c:pt>
                <c:pt idx="3380">
                  <c:v>0.25139</c:v>
                </c:pt>
                <c:pt idx="3381">
                  <c:v>0.32014500000000001</c:v>
                </c:pt>
                <c:pt idx="3382">
                  <c:v>0.30633500000000002</c:v>
                </c:pt>
                <c:pt idx="3383">
                  <c:v>0.25071500000000002</c:v>
                </c:pt>
                <c:pt idx="3384">
                  <c:v>0.27978999999999998</c:v>
                </c:pt>
                <c:pt idx="3385">
                  <c:v>0.29897499999999999</c:v>
                </c:pt>
                <c:pt idx="3386">
                  <c:v>0.25815500000000002</c:v>
                </c:pt>
                <c:pt idx="3387">
                  <c:v>0.26493500000000003</c:v>
                </c:pt>
                <c:pt idx="3388">
                  <c:v>0.29418499999999997</c:v>
                </c:pt>
                <c:pt idx="3389">
                  <c:v>0.23657</c:v>
                </c:pt>
                <c:pt idx="3390">
                  <c:v>0.334455</c:v>
                </c:pt>
                <c:pt idx="3391">
                  <c:v>0.24304999999999999</c:v>
                </c:pt>
                <c:pt idx="3392">
                  <c:v>0.32499999999999996</c:v>
                </c:pt>
                <c:pt idx="3393">
                  <c:v>0.26375999999999999</c:v>
                </c:pt>
                <c:pt idx="3394">
                  <c:v>0.27890999999999999</c:v>
                </c:pt>
                <c:pt idx="3395">
                  <c:v>0.242345</c:v>
                </c:pt>
                <c:pt idx="3396">
                  <c:v>0.29913500000000004</c:v>
                </c:pt>
                <c:pt idx="3397">
                  <c:v>0.29554000000000002</c:v>
                </c:pt>
                <c:pt idx="3398">
                  <c:v>0.25870500000000002</c:v>
                </c:pt>
                <c:pt idx="3399">
                  <c:v>0.26761000000000001</c:v>
                </c:pt>
                <c:pt idx="3400">
                  <c:v>0.25447500000000001</c:v>
                </c:pt>
                <c:pt idx="3401">
                  <c:v>0.32075500000000001</c:v>
                </c:pt>
                <c:pt idx="3402">
                  <c:v>0.38322000000000001</c:v>
                </c:pt>
                <c:pt idx="3403">
                  <c:v>0.30159000000000002</c:v>
                </c:pt>
                <c:pt idx="3404">
                  <c:v>0.25584499999999999</c:v>
                </c:pt>
                <c:pt idx="3405">
                  <c:v>0.48331999999999997</c:v>
                </c:pt>
                <c:pt idx="3406">
                  <c:v>0.39702000000000004</c:v>
                </c:pt>
                <c:pt idx="3407">
                  <c:v>0.24441499999999999</c:v>
                </c:pt>
                <c:pt idx="3408">
                  <c:v>0.38196000000000002</c:v>
                </c:pt>
                <c:pt idx="3409">
                  <c:v>0.33733000000000002</c:v>
                </c:pt>
                <c:pt idx="3410">
                  <c:v>0.34864000000000001</c:v>
                </c:pt>
                <c:pt idx="3411">
                  <c:v>0.41554999999999997</c:v>
                </c:pt>
                <c:pt idx="3412">
                  <c:v>0.39110999999999996</c:v>
                </c:pt>
                <c:pt idx="3413">
                  <c:v>0.26940500000000001</c:v>
                </c:pt>
                <c:pt idx="3414">
                  <c:v>0.39596500000000001</c:v>
                </c:pt>
                <c:pt idx="3415">
                  <c:v>0.428755</c:v>
                </c:pt>
                <c:pt idx="3416">
                  <c:v>0.32689000000000001</c:v>
                </c:pt>
                <c:pt idx="3417">
                  <c:v>0.35296</c:v>
                </c:pt>
                <c:pt idx="3418">
                  <c:v>0.30645</c:v>
                </c:pt>
                <c:pt idx="3419">
                  <c:v>0.31314500000000001</c:v>
                </c:pt>
                <c:pt idx="3420">
                  <c:v>0.36918499999999999</c:v>
                </c:pt>
                <c:pt idx="3421">
                  <c:v>0.34345000000000003</c:v>
                </c:pt>
                <c:pt idx="3422">
                  <c:v>0.466945</c:v>
                </c:pt>
                <c:pt idx="3423">
                  <c:v>0.54803000000000002</c:v>
                </c:pt>
                <c:pt idx="3424">
                  <c:v>0.40620000000000001</c:v>
                </c:pt>
                <c:pt idx="3425">
                  <c:v>0.43405000000000005</c:v>
                </c:pt>
                <c:pt idx="3426">
                  <c:v>0.35388500000000001</c:v>
                </c:pt>
                <c:pt idx="3427">
                  <c:v>0.43476499999999996</c:v>
                </c:pt>
                <c:pt idx="3428">
                  <c:v>0.38694499999999998</c:v>
                </c:pt>
                <c:pt idx="3429">
                  <c:v>0.36428499999999997</c:v>
                </c:pt>
                <c:pt idx="3430">
                  <c:v>0.46674500000000002</c:v>
                </c:pt>
                <c:pt idx="3431">
                  <c:v>0.43617499999999998</c:v>
                </c:pt>
                <c:pt idx="3432">
                  <c:v>0.48494999999999999</c:v>
                </c:pt>
                <c:pt idx="3433">
                  <c:v>0.50497000000000003</c:v>
                </c:pt>
                <c:pt idx="3434">
                  <c:v>0.374365</c:v>
                </c:pt>
                <c:pt idx="3435">
                  <c:v>0.38146000000000002</c:v>
                </c:pt>
                <c:pt idx="3436">
                  <c:v>0.43207000000000001</c:v>
                </c:pt>
                <c:pt idx="3437">
                  <c:v>0.60148000000000001</c:v>
                </c:pt>
                <c:pt idx="3438">
                  <c:v>0.52524499999999996</c:v>
                </c:pt>
                <c:pt idx="3439">
                  <c:v>0.389295</c:v>
                </c:pt>
                <c:pt idx="3440">
                  <c:v>0.47153500000000004</c:v>
                </c:pt>
                <c:pt idx="3441">
                  <c:v>0.54862</c:v>
                </c:pt>
                <c:pt idx="3442">
                  <c:v>0.41150500000000001</c:v>
                </c:pt>
                <c:pt idx="3443">
                  <c:v>0.37812999999999997</c:v>
                </c:pt>
                <c:pt idx="3444">
                  <c:v>0.50014000000000003</c:v>
                </c:pt>
                <c:pt idx="3445">
                  <c:v>0.334005</c:v>
                </c:pt>
                <c:pt idx="3446">
                  <c:v>0.59450499999999995</c:v>
                </c:pt>
                <c:pt idx="3447">
                  <c:v>0.32916500000000004</c:v>
                </c:pt>
                <c:pt idx="3448">
                  <c:v>0.55336000000000007</c:v>
                </c:pt>
                <c:pt idx="3449">
                  <c:v>0.407165</c:v>
                </c:pt>
                <c:pt idx="3450">
                  <c:v>0.43340999999999996</c:v>
                </c:pt>
                <c:pt idx="3451">
                  <c:v>0.32642000000000004</c:v>
                </c:pt>
                <c:pt idx="3452">
                  <c:v>0.48329</c:v>
                </c:pt>
                <c:pt idx="3453">
                  <c:v>0.53069</c:v>
                </c:pt>
                <c:pt idx="3454">
                  <c:v>0.37702000000000002</c:v>
                </c:pt>
                <c:pt idx="3455">
                  <c:v>0.40196999999999999</c:v>
                </c:pt>
                <c:pt idx="3456">
                  <c:v>0.37796000000000002</c:v>
                </c:pt>
                <c:pt idx="3457">
                  <c:v>0.58290500000000001</c:v>
                </c:pt>
                <c:pt idx="3458">
                  <c:v>0.54266000000000003</c:v>
                </c:pt>
                <c:pt idx="3459">
                  <c:v>0.44521500000000003</c:v>
                </c:pt>
                <c:pt idx="3460">
                  <c:v>0.42351499999999997</c:v>
                </c:pt>
                <c:pt idx="3461">
                  <c:v>0.65548000000000006</c:v>
                </c:pt>
                <c:pt idx="3462">
                  <c:v>0.53787000000000007</c:v>
                </c:pt>
                <c:pt idx="3463">
                  <c:v>0.35482000000000002</c:v>
                </c:pt>
                <c:pt idx="3464">
                  <c:v>0.57274500000000006</c:v>
                </c:pt>
                <c:pt idx="3465">
                  <c:v>0.54041000000000006</c:v>
                </c:pt>
                <c:pt idx="3466">
                  <c:v>0.54051000000000005</c:v>
                </c:pt>
                <c:pt idx="3467">
                  <c:v>0.57664499999999996</c:v>
                </c:pt>
                <c:pt idx="3468">
                  <c:v>0.58133500000000005</c:v>
                </c:pt>
                <c:pt idx="3469">
                  <c:v>0.38300500000000004</c:v>
                </c:pt>
                <c:pt idx="3470">
                  <c:v>0.61682999999999999</c:v>
                </c:pt>
                <c:pt idx="3471">
                  <c:v>0.59589000000000003</c:v>
                </c:pt>
                <c:pt idx="3472">
                  <c:v>0.44874000000000003</c:v>
                </c:pt>
                <c:pt idx="3473">
                  <c:v>0.49702999999999997</c:v>
                </c:pt>
                <c:pt idx="3474">
                  <c:v>0.40313500000000002</c:v>
                </c:pt>
                <c:pt idx="3475">
                  <c:v>0.42437999999999998</c:v>
                </c:pt>
                <c:pt idx="3476">
                  <c:v>0.492255</c:v>
                </c:pt>
                <c:pt idx="3477">
                  <c:v>0.48041</c:v>
                </c:pt>
                <c:pt idx="3478">
                  <c:v>0.66273000000000004</c:v>
                </c:pt>
                <c:pt idx="3479">
                  <c:v>0.72972499999999996</c:v>
                </c:pt>
                <c:pt idx="3480">
                  <c:v>0.57501500000000005</c:v>
                </c:pt>
                <c:pt idx="3481">
                  <c:v>0.63442500000000002</c:v>
                </c:pt>
                <c:pt idx="3482">
                  <c:v>0.49293500000000001</c:v>
                </c:pt>
                <c:pt idx="3483">
                  <c:v>0.65826000000000007</c:v>
                </c:pt>
                <c:pt idx="3484">
                  <c:v>0.59409500000000004</c:v>
                </c:pt>
                <c:pt idx="3485">
                  <c:v>0.51493</c:v>
                </c:pt>
                <c:pt idx="3486">
                  <c:v>0.60377999999999998</c:v>
                </c:pt>
                <c:pt idx="3487">
                  <c:v>0.609815</c:v>
                </c:pt>
                <c:pt idx="3488">
                  <c:v>0.73091499999999998</c:v>
                </c:pt>
                <c:pt idx="3489">
                  <c:v>0.72443999999999997</c:v>
                </c:pt>
                <c:pt idx="3490">
                  <c:v>0.55489999999999995</c:v>
                </c:pt>
                <c:pt idx="3491">
                  <c:v>0.57435000000000003</c:v>
                </c:pt>
                <c:pt idx="3492">
                  <c:v>0.62548999999999999</c:v>
                </c:pt>
                <c:pt idx="3493">
                  <c:v>0.78148499999999999</c:v>
                </c:pt>
                <c:pt idx="3494">
                  <c:v>0.74497499999999994</c:v>
                </c:pt>
                <c:pt idx="3495">
                  <c:v>0.54438500000000001</c:v>
                </c:pt>
                <c:pt idx="3496">
                  <c:v>0.72326999999999997</c:v>
                </c:pt>
                <c:pt idx="3497">
                  <c:v>0.73852499999999999</c:v>
                </c:pt>
                <c:pt idx="3498">
                  <c:v>0.5750249999999999</c:v>
                </c:pt>
                <c:pt idx="3499">
                  <c:v>0.55732500000000007</c:v>
                </c:pt>
                <c:pt idx="3500">
                  <c:v>0.69545999999999997</c:v>
                </c:pt>
                <c:pt idx="3501">
                  <c:v>0.46926000000000001</c:v>
                </c:pt>
                <c:pt idx="3502">
                  <c:v>0.74802499999999994</c:v>
                </c:pt>
                <c:pt idx="3503">
                  <c:v>0.49311499999999997</c:v>
                </c:pt>
                <c:pt idx="3504">
                  <c:v>0.73339500000000002</c:v>
                </c:pt>
                <c:pt idx="3505">
                  <c:v>0.57431999999999994</c:v>
                </c:pt>
                <c:pt idx="3506">
                  <c:v>0.57342500000000007</c:v>
                </c:pt>
                <c:pt idx="3507">
                  <c:v>0.42014499999999999</c:v>
                </c:pt>
                <c:pt idx="3508">
                  <c:v>0.68481999999999998</c:v>
                </c:pt>
                <c:pt idx="3509">
                  <c:v>0.71758500000000003</c:v>
                </c:pt>
                <c:pt idx="3510">
                  <c:v>0.50523000000000007</c:v>
                </c:pt>
                <c:pt idx="3511">
                  <c:v>0.52656000000000003</c:v>
                </c:pt>
                <c:pt idx="3512">
                  <c:v>0.46977000000000002</c:v>
                </c:pt>
                <c:pt idx="3513">
                  <c:v>0.75167000000000006</c:v>
                </c:pt>
                <c:pt idx="3514">
                  <c:v>0.233735</c:v>
                </c:pt>
                <c:pt idx="3515">
                  <c:v>0.36155999999999999</c:v>
                </c:pt>
                <c:pt idx="3516">
                  <c:v>0.30620999999999998</c:v>
                </c:pt>
                <c:pt idx="3517">
                  <c:v>0.30423500000000003</c:v>
                </c:pt>
                <c:pt idx="3518">
                  <c:v>0.28661000000000003</c:v>
                </c:pt>
                <c:pt idx="3519">
                  <c:v>0.27173499999999995</c:v>
                </c:pt>
                <c:pt idx="3520">
                  <c:v>0.30575000000000002</c:v>
                </c:pt>
                <c:pt idx="3521">
                  <c:v>0.29966500000000001</c:v>
                </c:pt>
                <c:pt idx="3522">
                  <c:v>0.32030999999999998</c:v>
                </c:pt>
                <c:pt idx="3523">
                  <c:v>0.345835</c:v>
                </c:pt>
                <c:pt idx="3524">
                  <c:v>0.29379999999999995</c:v>
                </c:pt>
                <c:pt idx="3525">
                  <c:v>0.34150999999999998</c:v>
                </c:pt>
                <c:pt idx="3526">
                  <c:v>0.35983999999999999</c:v>
                </c:pt>
                <c:pt idx="3527">
                  <c:v>0.370695</c:v>
                </c:pt>
                <c:pt idx="3528">
                  <c:v>0.21457999999999999</c:v>
                </c:pt>
                <c:pt idx="3529">
                  <c:v>0.32822499999999999</c:v>
                </c:pt>
                <c:pt idx="3530">
                  <c:v>0.27593999999999996</c:v>
                </c:pt>
                <c:pt idx="3531">
                  <c:v>0.26787499999999997</c:v>
                </c:pt>
                <c:pt idx="3532">
                  <c:v>0.28396500000000002</c:v>
                </c:pt>
                <c:pt idx="3533">
                  <c:v>0.26995000000000002</c:v>
                </c:pt>
                <c:pt idx="3534">
                  <c:v>0.27526499999999998</c:v>
                </c:pt>
                <c:pt idx="3535">
                  <c:v>0.29565999999999998</c:v>
                </c:pt>
                <c:pt idx="3536">
                  <c:v>0.2883</c:v>
                </c:pt>
                <c:pt idx="3537">
                  <c:v>0.33309500000000003</c:v>
                </c:pt>
                <c:pt idx="3538">
                  <c:v>0.30308499999999999</c:v>
                </c:pt>
                <c:pt idx="3539">
                  <c:v>0.32408999999999999</c:v>
                </c:pt>
                <c:pt idx="3540">
                  <c:v>0.33450999999999997</c:v>
                </c:pt>
                <c:pt idx="3541">
                  <c:v>0.35308499999999998</c:v>
                </c:pt>
                <c:pt idx="3542">
                  <c:v>0.209145</c:v>
                </c:pt>
                <c:pt idx="3543">
                  <c:v>0.31072500000000003</c:v>
                </c:pt>
                <c:pt idx="3544">
                  <c:v>0.26290999999999998</c:v>
                </c:pt>
                <c:pt idx="3545">
                  <c:v>0.27489999999999998</c:v>
                </c:pt>
                <c:pt idx="3546">
                  <c:v>0.25788</c:v>
                </c:pt>
                <c:pt idx="3547">
                  <c:v>0.26244999999999996</c:v>
                </c:pt>
                <c:pt idx="3548">
                  <c:v>0.26910000000000001</c:v>
                </c:pt>
                <c:pt idx="3549">
                  <c:v>0.28126000000000001</c:v>
                </c:pt>
                <c:pt idx="3550">
                  <c:v>0.29232000000000002</c:v>
                </c:pt>
                <c:pt idx="3551">
                  <c:v>0.29259499999999999</c:v>
                </c:pt>
                <c:pt idx="3552">
                  <c:v>0.28302499999999997</c:v>
                </c:pt>
                <c:pt idx="3553">
                  <c:v>0.345055</c:v>
                </c:pt>
                <c:pt idx="3554">
                  <c:v>0.34643999999999997</c:v>
                </c:pt>
                <c:pt idx="3555">
                  <c:v>0.264795</c:v>
                </c:pt>
                <c:pt idx="3556">
                  <c:v>0.41020500000000004</c:v>
                </c:pt>
                <c:pt idx="3557">
                  <c:v>0.35594500000000001</c:v>
                </c:pt>
                <c:pt idx="3558">
                  <c:v>0.35638500000000001</c:v>
                </c:pt>
                <c:pt idx="3559">
                  <c:v>0.31974000000000002</c:v>
                </c:pt>
                <c:pt idx="3560">
                  <c:v>0.31596999999999997</c:v>
                </c:pt>
                <c:pt idx="3561">
                  <c:v>0.33759</c:v>
                </c:pt>
                <c:pt idx="3562">
                  <c:v>0.339395</c:v>
                </c:pt>
                <c:pt idx="3563">
                  <c:v>0.38390999999999997</c:v>
                </c:pt>
                <c:pt idx="3564">
                  <c:v>0.39312999999999998</c:v>
                </c:pt>
                <c:pt idx="3565">
                  <c:v>0.34726999999999997</c:v>
                </c:pt>
                <c:pt idx="3566">
                  <c:v>0.39293</c:v>
                </c:pt>
                <c:pt idx="3567">
                  <c:v>0.43179000000000001</c:v>
                </c:pt>
                <c:pt idx="3568">
                  <c:v>0.43695000000000001</c:v>
                </c:pt>
                <c:pt idx="3569">
                  <c:v>0.24987999999999999</c:v>
                </c:pt>
                <c:pt idx="3570">
                  <c:v>0.39099499999999998</c:v>
                </c:pt>
                <c:pt idx="3571">
                  <c:v>0.31618999999999997</c:v>
                </c:pt>
                <c:pt idx="3572">
                  <c:v>0.31579499999999999</c:v>
                </c:pt>
                <c:pt idx="3573">
                  <c:v>0.321355</c:v>
                </c:pt>
                <c:pt idx="3574">
                  <c:v>0.31379000000000001</c:v>
                </c:pt>
                <c:pt idx="3575">
                  <c:v>0.31642499999999996</c:v>
                </c:pt>
                <c:pt idx="3576">
                  <c:v>0.33335999999999999</c:v>
                </c:pt>
                <c:pt idx="3577">
                  <c:v>0.34198000000000001</c:v>
                </c:pt>
                <c:pt idx="3578">
                  <c:v>0.38748000000000005</c:v>
                </c:pt>
                <c:pt idx="3579">
                  <c:v>0.35853999999999997</c:v>
                </c:pt>
                <c:pt idx="3580">
                  <c:v>0.37853499999999995</c:v>
                </c:pt>
                <c:pt idx="3581">
                  <c:v>0.39092499999999997</c:v>
                </c:pt>
                <c:pt idx="3582">
                  <c:v>0.41547500000000004</c:v>
                </c:pt>
                <c:pt idx="3583">
                  <c:v>0.245755</c:v>
                </c:pt>
                <c:pt idx="3584">
                  <c:v>0.35783500000000001</c:v>
                </c:pt>
                <c:pt idx="3585">
                  <c:v>0.29114499999999999</c:v>
                </c:pt>
                <c:pt idx="3586">
                  <c:v>0.31523999999999996</c:v>
                </c:pt>
                <c:pt idx="3587">
                  <c:v>0.29338500000000001</c:v>
                </c:pt>
                <c:pt idx="3588">
                  <c:v>0.29968499999999998</c:v>
                </c:pt>
                <c:pt idx="3589">
                  <c:v>0.30598000000000003</c:v>
                </c:pt>
                <c:pt idx="3590">
                  <c:v>0.32208000000000003</c:v>
                </c:pt>
                <c:pt idx="3591">
                  <c:v>0.32887</c:v>
                </c:pt>
                <c:pt idx="3592">
                  <c:v>0.33174999999999999</c:v>
                </c:pt>
                <c:pt idx="3593">
                  <c:v>0.33576499999999998</c:v>
                </c:pt>
                <c:pt idx="3594">
                  <c:v>0.40286</c:v>
                </c:pt>
                <c:pt idx="3595">
                  <c:v>0.396005</c:v>
                </c:pt>
                <c:pt idx="3596">
                  <c:v>0.25522499999999998</c:v>
                </c:pt>
                <c:pt idx="3597">
                  <c:v>0.40565000000000001</c:v>
                </c:pt>
                <c:pt idx="3598">
                  <c:v>0.33774000000000004</c:v>
                </c:pt>
                <c:pt idx="3599">
                  <c:v>0.32842499999999997</c:v>
                </c:pt>
                <c:pt idx="3600">
                  <c:v>0.29908000000000001</c:v>
                </c:pt>
                <c:pt idx="3601">
                  <c:v>0.29326000000000002</c:v>
                </c:pt>
                <c:pt idx="3602">
                  <c:v>0.32134000000000001</c:v>
                </c:pt>
                <c:pt idx="3603">
                  <c:v>0.32150000000000001</c:v>
                </c:pt>
                <c:pt idx="3604">
                  <c:v>0.35338999999999998</c:v>
                </c:pt>
                <c:pt idx="3605">
                  <c:v>0.40436499999999997</c:v>
                </c:pt>
                <c:pt idx="3606">
                  <c:v>0.30881000000000003</c:v>
                </c:pt>
                <c:pt idx="3607">
                  <c:v>0.39365</c:v>
                </c:pt>
                <c:pt idx="3608">
                  <c:v>0.42474000000000001</c:v>
                </c:pt>
                <c:pt idx="3609">
                  <c:v>0.45457500000000001</c:v>
                </c:pt>
                <c:pt idx="3610">
                  <c:v>0.23462</c:v>
                </c:pt>
                <c:pt idx="3611">
                  <c:v>0.38048000000000004</c:v>
                </c:pt>
                <c:pt idx="3612">
                  <c:v>0.30035499999999998</c:v>
                </c:pt>
                <c:pt idx="3613">
                  <c:v>0.30205499999999996</c:v>
                </c:pt>
                <c:pt idx="3614">
                  <c:v>0.30864999999999998</c:v>
                </c:pt>
                <c:pt idx="3615">
                  <c:v>0.307755</c:v>
                </c:pt>
                <c:pt idx="3616">
                  <c:v>0.29720999999999997</c:v>
                </c:pt>
                <c:pt idx="3617">
                  <c:v>0.333455</c:v>
                </c:pt>
                <c:pt idx="3618">
                  <c:v>0.33336500000000002</c:v>
                </c:pt>
                <c:pt idx="3619">
                  <c:v>0.36336999999999997</c:v>
                </c:pt>
                <c:pt idx="3620">
                  <c:v>0.36143000000000003</c:v>
                </c:pt>
                <c:pt idx="3621">
                  <c:v>0.35325000000000001</c:v>
                </c:pt>
                <c:pt idx="3622">
                  <c:v>0.38783000000000001</c:v>
                </c:pt>
                <c:pt idx="3623">
                  <c:v>0.42710000000000004</c:v>
                </c:pt>
                <c:pt idx="3624">
                  <c:v>0.23216999999999999</c:v>
                </c:pt>
                <c:pt idx="3625">
                  <c:v>0.380965</c:v>
                </c:pt>
                <c:pt idx="3626">
                  <c:v>0.30556499999999998</c:v>
                </c:pt>
                <c:pt idx="3627">
                  <c:v>0.32303500000000002</c:v>
                </c:pt>
                <c:pt idx="3628">
                  <c:v>0.28714499999999998</c:v>
                </c:pt>
                <c:pt idx="3629">
                  <c:v>0.293715</c:v>
                </c:pt>
                <c:pt idx="3630">
                  <c:v>0.31362500000000004</c:v>
                </c:pt>
                <c:pt idx="3631">
                  <c:v>0.31484499999999999</c:v>
                </c:pt>
                <c:pt idx="3632">
                  <c:v>0.359545</c:v>
                </c:pt>
                <c:pt idx="3633">
                  <c:v>0.34521499999999999</c:v>
                </c:pt>
                <c:pt idx="3634">
                  <c:v>0.32371</c:v>
                </c:pt>
                <c:pt idx="3635">
                  <c:v>0.41910000000000003</c:v>
                </c:pt>
                <c:pt idx="3636">
                  <c:v>0.42602499999999999</c:v>
                </c:pt>
                <c:pt idx="3637">
                  <c:v>0.22051500000000002</c:v>
                </c:pt>
                <c:pt idx="3638">
                  <c:v>0.45070500000000002</c:v>
                </c:pt>
                <c:pt idx="3639">
                  <c:v>0.31279500000000005</c:v>
                </c:pt>
                <c:pt idx="3640">
                  <c:v>0.32349</c:v>
                </c:pt>
                <c:pt idx="3641">
                  <c:v>0.28442999999999996</c:v>
                </c:pt>
                <c:pt idx="3642">
                  <c:v>0.30140500000000003</c:v>
                </c:pt>
                <c:pt idx="3643">
                  <c:v>0.33476499999999998</c:v>
                </c:pt>
                <c:pt idx="3644">
                  <c:v>0.33338000000000001</c:v>
                </c:pt>
                <c:pt idx="3645">
                  <c:v>0.40717499999999995</c:v>
                </c:pt>
                <c:pt idx="3646">
                  <c:v>0.40504499999999999</c:v>
                </c:pt>
                <c:pt idx="3647">
                  <c:v>0.30496499999999999</c:v>
                </c:pt>
                <c:pt idx="3648">
                  <c:v>0.37067</c:v>
                </c:pt>
                <c:pt idx="3649">
                  <c:v>0.47454499999999999</c:v>
                </c:pt>
                <c:pt idx="3650">
                  <c:v>0.55204500000000001</c:v>
                </c:pt>
                <c:pt idx="3651">
                  <c:v>0.20913999999999999</c:v>
                </c:pt>
                <c:pt idx="3652">
                  <c:v>0.41945500000000002</c:v>
                </c:pt>
                <c:pt idx="3653">
                  <c:v>0.286995</c:v>
                </c:pt>
                <c:pt idx="3654">
                  <c:v>0.29780000000000001</c:v>
                </c:pt>
                <c:pt idx="3655">
                  <c:v>0.33634500000000001</c:v>
                </c:pt>
                <c:pt idx="3656">
                  <c:v>0.32276000000000005</c:v>
                </c:pt>
                <c:pt idx="3657">
                  <c:v>0.32794999999999996</c:v>
                </c:pt>
                <c:pt idx="3658">
                  <c:v>0.34565999999999997</c:v>
                </c:pt>
                <c:pt idx="3659">
                  <c:v>0.32605499999999998</c:v>
                </c:pt>
                <c:pt idx="3660">
                  <c:v>0.39326</c:v>
                </c:pt>
                <c:pt idx="3661">
                  <c:v>0.350385</c:v>
                </c:pt>
                <c:pt idx="3662">
                  <c:v>0.36806</c:v>
                </c:pt>
                <c:pt idx="3663">
                  <c:v>0.43569000000000002</c:v>
                </c:pt>
                <c:pt idx="3664">
                  <c:v>0.49007500000000004</c:v>
                </c:pt>
                <c:pt idx="3665">
                  <c:v>0.22028500000000001</c:v>
                </c:pt>
                <c:pt idx="3666">
                  <c:v>0.41175499999999998</c:v>
                </c:pt>
                <c:pt idx="3667">
                  <c:v>0.27815500000000004</c:v>
                </c:pt>
                <c:pt idx="3668">
                  <c:v>0.30622499999999997</c:v>
                </c:pt>
                <c:pt idx="3669">
                  <c:v>0.27672999999999998</c:v>
                </c:pt>
                <c:pt idx="3670">
                  <c:v>0.29856499999999997</c:v>
                </c:pt>
                <c:pt idx="3671">
                  <c:v>0.32280999999999999</c:v>
                </c:pt>
                <c:pt idx="3672">
                  <c:v>0.32230000000000003</c:v>
                </c:pt>
                <c:pt idx="3673">
                  <c:v>0.37002000000000002</c:v>
                </c:pt>
                <c:pt idx="3674">
                  <c:v>0.32580500000000001</c:v>
                </c:pt>
                <c:pt idx="3675">
                  <c:v>0.326955</c:v>
                </c:pt>
                <c:pt idx="3676">
                  <c:v>0.42710499999999996</c:v>
                </c:pt>
                <c:pt idx="3677">
                  <c:v>0.48632500000000001</c:v>
                </c:pt>
                <c:pt idx="3678">
                  <c:v>0.22489999999999999</c:v>
                </c:pt>
                <c:pt idx="3679">
                  <c:v>0.420205</c:v>
                </c:pt>
                <c:pt idx="3680">
                  <c:v>0.29132000000000002</c:v>
                </c:pt>
                <c:pt idx="3681">
                  <c:v>0.31196999999999997</c:v>
                </c:pt>
                <c:pt idx="3682">
                  <c:v>0.29676000000000002</c:v>
                </c:pt>
                <c:pt idx="3683">
                  <c:v>0.29755500000000001</c:v>
                </c:pt>
                <c:pt idx="3684">
                  <c:v>0.34367000000000003</c:v>
                </c:pt>
                <c:pt idx="3685">
                  <c:v>0.34029999999999999</c:v>
                </c:pt>
                <c:pt idx="3686">
                  <c:v>0.38977499999999998</c:v>
                </c:pt>
                <c:pt idx="3687">
                  <c:v>0.37107999999999997</c:v>
                </c:pt>
                <c:pt idx="3688">
                  <c:v>0.28687999999999997</c:v>
                </c:pt>
                <c:pt idx="3689">
                  <c:v>0.35508000000000001</c:v>
                </c:pt>
                <c:pt idx="3690">
                  <c:v>0.43506500000000004</c:v>
                </c:pt>
                <c:pt idx="3691">
                  <c:v>0.50960000000000005</c:v>
                </c:pt>
                <c:pt idx="3692">
                  <c:v>0.21109</c:v>
                </c:pt>
                <c:pt idx="3693">
                  <c:v>0.392625</c:v>
                </c:pt>
                <c:pt idx="3694">
                  <c:v>0.25491999999999998</c:v>
                </c:pt>
                <c:pt idx="3695">
                  <c:v>0.297045</c:v>
                </c:pt>
                <c:pt idx="3696">
                  <c:v>0.32856000000000002</c:v>
                </c:pt>
                <c:pt idx="3697">
                  <c:v>0.31545500000000004</c:v>
                </c:pt>
                <c:pt idx="3698">
                  <c:v>0.34542499999999998</c:v>
                </c:pt>
                <c:pt idx="3699">
                  <c:v>0.35433999999999999</c:v>
                </c:pt>
                <c:pt idx="3700">
                  <c:v>0.31912499999999999</c:v>
                </c:pt>
                <c:pt idx="3701">
                  <c:v>0.33849499999999999</c:v>
                </c:pt>
                <c:pt idx="3702">
                  <c:v>0.30848500000000001</c:v>
                </c:pt>
                <c:pt idx="3703">
                  <c:v>0.32839000000000002</c:v>
                </c:pt>
                <c:pt idx="3704">
                  <c:v>0.40480500000000003</c:v>
                </c:pt>
                <c:pt idx="3705">
                  <c:v>0.46765499999999999</c:v>
                </c:pt>
                <c:pt idx="3706">
                  <c:v>0.20216000000000001</c:v>
                </c:pt>
                <c:pt idx="3707">
                  <c:v>0.36607999999999996</c:v>
                </c:pt>
                <c:pt idx="3708">
                  <c:v>0.25787500000000002</c:v>
                </c:pt>
                <c:pt idx="3709">
                  <c:v>0.29261000000000004</c:v>
                </c:pt>
                <c:pt idx="3710">
                  <c:v>0.26304499999999997</c:v>
                </c:pt>
                <c:pt idx="3711">
                  <c:v>0.29333500000000001</c:v>
                </c:pt>
                <c:pt idx="3712">
                  <c:v>0.305535</c:v>
                </c:pt>
                <c:pt idx="3713">
                  <c:v>0.29620500000000005</c:v>
                </c:pt>
                <c:pt idx="3714">
                  <c:v>0.32373499999999999</c:v>
                </c:pt>
                <c:pt idx="3715">
                  <c:v>0.28936000000000001</c:v>
                </c:pt>
                <c:pt idx="3716">
                  <c:v>0.29148000000000002</c:v>
                </c:pt>
                <c:pt idx="3717">
                  <c:v>0.33830499999999997</c:v>
                </c:pt>
                <c:pt idx="3718">
                  <c:v>0.42643999999999999</c:v>
                </c:pt>
                <c:pt idx="3719">
                  <c:v>0.33427499999999999</c:v>
                </c:pt>
                <c:pt idx="3720">
                  <c:v>0.34428999999999998</c:v>
                </c:pt>
                <c:pt idx="3721">
                  <c:v>0.34731500000000004</c:v>
                </c:pt>
                <c:pt idx="3722">
                  <c:v>0.31572500000000003</c:v>
                </c:pt>
                <c:pt idx="3723">
                  <c:v>0.33485999999999999</c:v>
                </c:pt>
                <c:pt idx="3724">
                  <c:v>0.37546999999999997</c:v>
                </c:pt>
                <c:pt idx="3725">
                  <c:v>0.22942000000000001</c:v>
                </c:pt>
                <c:pt idx="3726">
                  <c:v>0.32559500000000002</c:v>
                </c:pt>
                <c:pt idx="3727">
                  <c:v>0.27001999999999998</c:v>
                </c:pt>
                <c:pt idx="3728">
                  <c:v>0.24936999999999998</c:v>
                </c:pt>
                <c:pt idx="3729">
                  <c:v>0.27068500000000001</c:v>
                </c:pt>
                <c:pt idx="3730">
                  <c:v>0.29007499999999997</c:v>
                </c:pt>
                <c:pt idx="3731">
                  <c:v>0.33476</c:v>
                </c:pt>
                <c:pt idx="3732">
                  <c:v>0.33699499999999999</c:v>
                </c:pt>
                <c:pt idx="3733">
                  <c:v>0.30566500000000002</c:v>
                </c:pt>
                <c:pt idx="3734">
                  <c:v>0.30013500000000004</c:v>
                </c:pt>
                <c:pt idx="3735">
                  <c:v>0.35830499999999998</c:v>
                </c:pt>
                <c:pt idx="3736">
                  <c:v>0.39195000000000002</c:v>
                </c:pt>
                <c:pt idx="3737">
                  <c:v>0.30835499999999999</c:v>
                </c:pt>
                <c:pt idx="3738">
                  <c:v>0.32061499999999998</c:v>
                </c:pt>
                <c:pt idx="3739">
                  <c:v>0.33193499999999998</c:v>
                </c:pt>
                <c:pt idx="3740">
                  <c:v>0.273285</c:v>
                </c:pt>
                <c:pt idx="3741">
                  <c:v>0.29009499999999999</c:v>
                </c:pt>
                <c:pt idx="3742">
                  <c:v>0.26876</c:v>
                </c:pt>
                <c:pt idx="3743">
                  <c:v>0.34838000000000002</c:v>
                </c:pt>
                <c:pt idx="3744">
                  <c:v>0.31942999999999999</c:v>
                </c:pt>
                <c:pt idx="3745">
                  <c:v>0.33593499999999998</c:v>
                </c:pt>
                <c:pt idx="3746">
                  <c:v>0.30042000000000002</c:v>
                </c:pt>
                <c:pt idx="3747">
                  <c:v>0.33342000000000005</c:v>
                </c:pt>
                <c:pt idx="3748">
                  <c:v>0.36818499999999998</c:v>
                </c:pt>
                <c:pt idx="3749">
                  <c:v>0.27570499999999998</c:v>
                </c:pt>
                <c:pt idx="3750">
                  <c:v>0.36405500000000002</c:v>
                </c:pt>
                <c:pt idx="3751">
                  <c:v>0.34114500000000003</c:v>
                </c:pt>
                <c:pt idx="3752">
                  <c:v>0.24956</c:v>
                </c:pt>
                <c:pt idx="3753">
                  <c:v>0.27512999999999999</c:v>
                </c:pt>
                <c:pt idx="3754">
                  <c:v>0.31274999999999997</c:v>
                </c:pt>
                <c:pt idx="3755">
                  <c:v>0.39235999999999999</c:v>
                </c:pt>
                <c:pt idx="3756">
                  <c:v>0.41592499999999999</c:v>
                </c:pt>
                <c:pt idx="3757">
                  <c:v>0.40785000000000005</c:v>
                </c:pt>
                <c:pt idx="3758">
                  <c:v>0.38983999999999996</c:v>
                </c:pt>
                <c:pt idx="3759">
                  <c:v>0.38341000000000003</c:v>
                </c:pt>
                <c:pt idx="3760">
                  <c:v>0.44412499999999999</c:v>
                </c:pt>
                <c:pt idx="3761">
                  <c:v>0.29720000000000002</c:v>
                </c:pt>
                <c:pt idx="3762">
                  <c:v>0.39744000000000002</c:v>
                </c:pt>
                <c:pt idx="3763">
                  <c:v>0.33384999999999998</c:v>
                </c:pt>
                <c:pt idx="3764">
                  <c:v>0.30569999999999997</c:v>
                </c:pt>
                <c:pt idx="3765">
                  <c:v>0.31283499999999997</c:v>
                </c:pt>
                <c:pt idx="3766">
                  <c:v>0.343775</c:v>
                </c:pt>
                <c:pt idx="3767">
                  <c:v>0.39595499999999995</c:v>
                </c:pt>
                <c:pt idx="3768">
                  <c:v>0.37844</c:v>
                </c:pt>
                <c:pt idx="3769">
                  <c:v>0.33887500000000004</c:v>
                </c:pt>
                <c:pt idx="3770">
                  <c:v>0.36436999999999997</c:v>
                </c:pt>
                <c:pt idx="3771">
                  <c:v>0.43095499999999998</c:v>
                </c:pt>
                <c:pt idx="3772">
                  <c:v>0.45102500000000001</c:v>
                </c:pt>
                <c:pt idx="3773">
                  <c:v>0.37075999999999998</c:v>
                </c:pt>
                <c:pt idx="3774">
                  <c:v>0.38527999999999996</c:v>
                </c:pt>
                <c:pt idx="3775">
                  <c:v>0.38936000000000004</c:v>
                </c:pt>
                <c:pt idx="3776">
                  <c:v>0.32271</c:v>
                </c:pt>
                <c:pt idx="3777">
                  <c:v>0.36109999999999998</c:v>
                </c:pt>
                <c:pt idx="3778">
                  <c:v>0.32520000000000004</c:v>
                </c:pt>
                <c:pt idx="3779">
                  <c:v>0.40630500000000003</c:v>
                </c:pt>
                <c:pt idx="3780">
                  <c:v>0.36466500000000002</c:v>
                </c:pt>
                <c:pt idx="3781">
                  <c:v>0.38400499999999999</c:v>
                </c:pt>
                <c:pt idx="3782">
                  <c:v>0.36254999999999998</c:v>
                </c:pt>
                <c:pt idx="3783">
                  <c:v>0.40512999999999999</c:v>
                </c:pt>
                <c:pt idx="3784">
                  <c:v>0.43147999999999997</c:v>
                </c:pt>
                <c:pt idx="3785">
                  <c:v>0.33572000000000002</c:v>
                </c:pt>
                <c:pt idx="3786">
                  <c:v>0.43412499999999998</c:v>
                </c:pt>
                <c:pt idx="3787">
                  <c:v>0.39571999999999996</c:v>
                </c:pt>
                <c:pt idx="3788">
                  <c:v>0.29085499999999997</c:v>
                </c:pt>
                <c:pt idx="3789">
                  <c:v>0.33594999999999997</c:v>
                </c:pt>
                <c:pt idx="3790">
                  <c:v>0.374475</c:v>
                </c:pt>
                <c:pt idx="3791">
                  <c:v>0.41166999999999998</c:v>
                </c:pt>
                <c:pt idx="3792">
                  <c:v>0.40254000000000001</c:v>
                </c:pt>
                <c:pt idx="3793">
                  <c:v>0.41233999999999998</c:v>
                </c:pt>
                <c:pt idx="3794">
                  <c:v>0.41276000000000002</c:v>
                </c:pt>
                <c:pt idx="3795">
                  <c:v>0.41136499999999998</c:v>
                </c:pt>
                <c:pt idx="3796">
                  <c:v>0.47430499999999998</c:v>
                </c:pt>
                <c:pt idx="3797">
                  <c:v>0.31174999999999997</c:v>
                </c:pt>
                <c:pt idx="3798">
                  <c:v>0.45405499999999999</c:v>
                </c:pt>
                <c:pt idx="3799">
                  <c:v>0.39037500000000003</c:v>
                </c:pt>
                <c:pt idx="3800">
                  <c:v>0.341835</c:v>
                </c:pt>
                <c:pt idx="3801">
                  <c:v>0.35846</c:v>
                </c:pt>
                <c:pt idx="3802">
                  <c:v>0.41785499999999998</c:v>
                </c:pt>
                <c:pt idx="3803">
                  <c:v>0.41105499999999995</c:v>
                </c:pt>
                <c:pt idx="3804">
                  <c:v>0.372585</c:v>
                </c:pt>
                <c:pt idx="3805">
                  <c:v>0.34624500000000002</c:v>
                </c:pt>
                <c:pt idx="3806">
                  <c:v>0.38204499999999997</c:v>
                </c:pt>
                <c:pt idx="3807">
                  <c:v>0.50354999999999994</c:v>
                </c:pt>
                <c:pt idx="3808">
                  <c:v>0.51307499999999995</c:v>
                </c:pt>
                <c:pt idx="3809">
                  <c:v>0.39962999999999999</c:v>
                </c:pt>
                <c:pt idx="3810">
                  <c:v>0.46601999999999999</c:v>
                </c:pt>
                <c:pt idx="3811">
                  <c:v>0.45796999999999999</c:v>
                </c:pt>
                <c:pt idx="3812">
                  <c:v>0.35835</c:v>
                </c:pt>
                <c:pt idx="3813">
                  <c:v>0.43837000000000004</c:v>
                </c:pt>
                <c:pt idx="3814">
                  <c:v>0.36572499999999997</c:v>
                </c:pt>
                <c:pt idx="3815">
                  <c:v>0.41157999999999995</c:v>
                </c:pt>
                <c:pt idx="3816">
                  <c:v>0.35645500000000002</c:v>
                </c:pt>
                <c:pt idx="3817">
                  <c:v>0.36998500000000001</c:v>
                </c:pt>
                <c:pt idx="3818">
                  <c:v>0.38262499999999999</c:v>
                </c:pt>
                <c:pt idx="3819">
                  <c:v>0.42251499999999997</c:v>
                </c:pt>
                <c:pt idx="3820">
                  <c:v>0.44483</c:v>
                </c:pt>
                <c:pt idx="3821">
                  <c:v>0.36260499999999996</c:v>
                </c:pt>
                <c:pt idx="3822">
                  <c:v>0.51165499999999997</c:v>
                </c:pt>
                <c:pt idx="3823">
                  <c:v>0.46877999999999997</c:v>
                </c:pt>
                <c:pt idx="3824">
                  <c:v>0.30550500000000003</c:v>
                </c:pt>
                <c:pt idx="3825">
                  <c:v>0.34573500000000001</c:v>
                </c:pt>
                <c:pt idx="3826">
                  <c:v>0.39691500000000002</c:v>
                </c:pt>
                <c:pt idx="3827">
                  <c:v>0.41178999999999999</c:v>
                </c:pt>
                <c:pt idx="3828">
                  <c:v>0.38665499999999997</c:v>
                </c:pt>
                <c:pt idx="3829">
                  <c:v>0.395005</c:v>
                </c:pt>
                <c:pt idx="3830">
                  <c:v>0.43529499999999999</c:v>
                </c:pt>
                <c:pt idx="3831">
                  <c:v>0.40210999999999997</c:v>
                </c:pt>
                <c:pt idx="3832">
                  <c:v>0.46765000000000001</c:v>
                </c:pt>
                <c:pt idx="3833">
                  <c:v>0.40331499999999998</c:v>
                </c:pt>
                <c:pt idx="3834">
                  <c:v>0.48711000000000004</c:v>
                </c:pt>
                <c:pt idx="3835">
                  <c:v>0.52902499999999997</c:v>
                </c:pt>
                <c:pt idx="3836">
                  <c:v>0.39679500000000001</c:v>
                </c:pt>
                <c:pt idx="3837">
                  <c:v>0.406995</c:v>
                </c:pt>
                <c:pt idx="3838">
                  <c:v>0.491425</c:v>
                </c:pt>
                <c:pt idx="3839">
                  <c:v>0.42696999999999996</c:v>
                </c:pt>
                <c:pt idx="3840">
                  <c:v>0.36423</c:v>
                </c:pt>
                <c:pt idx="3841">
                  <c:v>0.32985500000000001</c:v>
                </c:pt>
                <c:pt idx="3842">
                  <c:v>0.43960500000000002</c:v>
                </c:pt>
                <c:pt idx="3843">
                  <c:v>0.55357499999999993</c:v>
                </c:pt>
                <c:pt idx="3844">
                  <c:v>0.55168499999999998</c:v>
                </c:pt>
                <c:pt idx="3845">
                  <c:v>0.46043999999999996</c:v>
                </c:pt>
                <c:pt idx="3846">
                  <c:v>0.55044999999999999</c:v>
                </c:pt>
                <c:pt idx="3847">
                  <c:v>0.57342000000000004</c:v>
                </c:pt>
                <c:pt idx="3848">
                  <c:v>0.467505</c:v>
                </c:pt>
                <c:pt idx="3849">
                  <c:v>0.555705</c:v>
                </c:pt>
                <c:pt idx="3850">
                  <c:v>0.47648499999999994</c:v>
                </c:pt>
                <c:pt idx="3851">
                  <c:v>0.43996000000000002</c:v>
                </c:pt>
                <c:pt idx="3852">
                  <c:v>0.38833000000000001</c:v>
                </c:pt>
                <c:pt idx="3853">
                  <c:v>0.378085</c:v>
                </c:pt>
                <c:pt idx="3854">
                  <c:v>0.42406500000000003</c:v>
                </c:pt>
                <c:pt idx="3855">
                  <c:v>0.48521499999999995</c:v>
                </c:pt>
                <c:pt idx="3856">
                  <c:v>0.46256999999999998</c:v>
                </c:pt>
                <c:pt idx="3857">
                  <c:v>0.46871499999999999</c:v>
                </c:pt>
                <c:pt idx="3858">
                  <c:v>0.58718999999999999</c:v>
                </c:pt>
                <c:pt idx="3859">
                  <c:v>0.54458000000000006</c:v>
                </c:pt>
                <c:pt idx="3860">
                  <c:v>0.33677499999999999</c:v>
                </c:pt>
                <c:pt idx="3861">
                  <c:v>0.48696499999999998</c:v>
                </c:pt>
                <c:pt idx="3862">
                  <c:v>0.59916999999999998</c:v>
                </c:pt>
                <c:pt idx="3863">
                  <c:v>0.41671000000000002</c:v>
                </c:pt>
                <c:pt idx="3864">
                  <c:v>0.37158500000000005</c:v>
                </c:pt>
                <c:pt idx="3865">
                  <c:v>0.37468999999999997</c:v>
                </c:pt>
                <c:pt idx="3866">
                  <c:v>0.451075</c:v>
                </c:pt>
                <c:pt idx="3867">
                  <c:v>0.38695999999999997</c:v>
                </c:pt>
                <c:pt idx="3868">
                  <c:v>0.43418999999999996</c:v>
                </c:pt>
                <c:pt idx="3869">
                  <c:v>0.48485</c:v>
                </c:pt>
                <c:pt idx="3870">
                  <c:v>0.49631500000000001</c:v>
                </c:pt>
                <c:pt idx="3871">
                  <c:v>0.59728500000000007</c:v>
                </c:pt>
                <c:pt idx="3872">
                  <c:v>0.46392500000000003</c:v>
                </c:pt>
                <c:pt idx="3873">
                  <c:v>0.41139999999999999</c:v>
                </c:pt>
                <c:pt idx="3874">
                  <c:v>0.55461000000000005</c:v>
                </c:pt>
                <c:pt idx="3875">
                  <c:v>0.43598499999999996</c:v>
                </c:pt>
                <c:pt idx="3876">
                  <c:v>0.337225</c:v>
                </c:pt>
                <c:pt idx="3877">
                  <c:v>0.31714500000000001</c:v>
                </c:pt>
                <c:pt idx="3878">
                  <c:v>0.45152500000000001</c:v>
                </c:pt>
                <c:pt idx="3879">
                  <c:v>0.52839000000000003</c:v>
                </c:pt>
                <c:pt idx="3880">
                  <c:v>0.52283499999999994</c:v>
                </c:pt>
                <c:pt idx="3881">
                  <c:v>0.47589999999999999</c:v>
                </c:pt>
                <c:pt idx="3882">
                  <c:v>0.56464500000000006</c:v>
                </c:pt>
                <c:pt idx="3883">
                  <c:v>0.57044000000000006</c:v>
                </c:pt>
                <c:pt idx="3884">
                  <c:v>0.53574999999999995</c:v>
                </c:pt>
                <c:pt idx="3885">
                  <c:v>0.57252999999999998</c:v>
                </c:pt>
                <c:pt idx="3886">
                  <c:v>0.51732500000000003</c:v>
                </c:pt>
                <c:pt idx="3887">
                  <c:v>0.432365</c:v>
                </c:pt>
                <c:pt idx="3888">
                  <c:v>0.36909000000000003</c:v>
                </c:pt>
                <c:pt idx="3889">
                  <c:v>0.35484000000000004</c:v>
                </c:pt>
                <c:pt idx="3890">
                  <c:v>0.45125999999999999</c:v>
                </c:pt>
                <c:pt idx="3891">
                  <c:v>0.48011999999999999</c:v>
                </c:pt>
                <c:pt idx="3892">
                  <c:v>0.42115000000000002</c:v>
                </c:pt>
                <c:pt idx="3893">
                  <c:v>0.49927499999999997</c:v>
                </c:pt>
                <c:pt idx="3894">
                  <c:v>0.56594999999999995</c:v>
                </c:pt>
                <c:pt idx="3895">
                  <c:v>0.52529000000000003</c:v>
                </c:pt>
                <c:pt idx="3896">
                  <c:v>0.37319000000000002</c:v>
                </c:pt>
                <c:pt idx="3897">
                  <c:v>0.50592000000000004</c:v>
                </c:pt>
                <c:pt idx="3898">
                  <c:v>0.64243499999999998</c:v>
                </c:pt>
                <c:pt idx="3899">
                  <c:v>0.400225</c:v>
                </c:pt>
                <c:pt idx="3900">
                  <c:v>0.36617500000000003</c:v>
                </c:pt>
                <c:pt idx="3901">
                  <c:v>0.38565000000000005</c:v>
                </c:pt>
                <c:pt idx="3902">
                  <c:v>0.35251500000000002</c:v>
                </c:pt>
                <c:pt idx="3903">
                  <c:v>0.29913000000000001</c:v>
                </c:pt>
                <c:pt idx="3904">
                  <c:v>0.33182500000000004</c:v>
                </c:pt>
                <c:pt idx="3905">
                  <c:v>0.44016500000000003</c:v>
                </c:pt>
                <c:pt idx="3906">
                  <c:v>0.36896499999999999</c:v>
                </c:pt>
                <c:pt idx="3907">
                  <c:v>0.391015</c:v>
                </c:pt>
                <c:pt idx="3908">
                  <c:v>0.34091499999999997</c:v>
                </c:pt>
                <c:pt idx="3909">
                  <c:v>0.37424499999999999</c:v>
                </c:pt>
                <c:pt idx="3910">
                  <c:v>0.40458499999999997</c:v>
                </c:pt>
                <c:pt idx="3911">
                  <c:v>0.38891999999999999</c:v>
                </c:pt>
                <c:pt idx="3912">
                  <c:v>0.36960000000000004</c:v>
                </c:pt>
                <c:pt idx="3913">
                  <c:v>0.38621</c:v>
                </c:pt>
                <c:pt idx="3914">
                  <c:v>0.38603999999999999</c:v>
                </c:pt>
                <c:pt idx="3915">
                  <c:v>0.33674000000000004</c:v>
                </c:pt>
                <c:pt idx="3916">
                  <c:v>0.29182999999999998</c:v>
                </c:pt>
                <c:pt idx="3917">
                  <c:v>0.33865999999999996</c:v>
                </c:pt>
                <c:pt idx="3918">
                  <c:v>0.42312499999999997</c:v>
                </c:pt>
                <c:pt idx="3919">
                  <c:v>0.35752</c:v>
                </c:pt>
                <c:pt idx="3920">
                  <c:v>0.34673999999999999</c:v>
                </c:pt>
                <c:pt idx="3921">
                  <c:v>0.33799000000000001</c:v>
                </c:pt>
                <c:pt idx="3922">
                  <c:v>0.37467499999999998</c:v>
                </c:pt>
                <c:pt idx="3923">
                  <c:v>0.36224999999999996</c:v>
                </c:pt>
                <c:pt idx="3924">
                  <c:v>0.38883500000000004</c:v>
                </c:pt>
                <c:pt idx="3925">
                  <c:v>0.37960499999999997</c:v>
                </c:pt>
                <c:pt idx="3926">
                  <c:v>0.39874500000000002</c:v>
                </c:pt>
                <c:pt idx="3927">
                  <c:v>0.34118500000000002</c:v>
                </c:pt>
                <c:pt idx="3928">
                  <c:v>0.37166500000000002</c:v>
                </c:pt>
                <c:pt idx="3929">
                  <c:v>0.34435000000000004</c:v>
                </c:pt>
                <c:pt idx="3930">
                  <c:v>0.40561000000000003</c:v>
                </c:pt>
                <c:pt idx="3931">
                  <c:v>0.45160500000000003</c:v>
                </c:pt>
                <c:pt idx="3932">
                  <c:v>0.41411500000000001</c:v>
                </c:pt>
                <c:pt idx="3933">
                  <c:v>0.38412999999999997</c:v>
                </c:pt>
                <c:pt idx="3934">
                  <c:v>0.29932999999999998</c:v>
                </c:pt>
                <c:pt idx="3935">
                  <c:v>0.40026499999999998</c:v>
                </c:pt>
                <c:pt idx="3936">
                  <c:v>0.43559000000000003</c:v>
                </c:pt>
                <c:pt idx="3937">
                  <c:v>0.37892999999999999</c:v>
                </c:pt>
                <c:pt idx="3938">
                  <c:v>0.36711499999999997</c:v>
                </c:pt>
                <c:pt idx="3939">
                  <c:v>0.35233999999999999</c:v>
                </c:pt>
                <c:pt idx="3940">
                  <c:v>0.41548499999999999</c:v>
                </c:pt>
                <c:pt idx="3941">
                  <c:v>0.36119000000000001</c:v>
                </c:pt>
                <c:pt idx="3942">
                  <c:v>0.308755</c:v>
                </c:pt>
                <c:pt idx="3943">
                  <c:v>0.36173500000000003</c:v>
                </c:pt>
                <c:pt idx="3944">
                  <c:v>0.40561999999999998</c:v>
                </c:pt>
                <c:pt idx="3945">
                  <c:v>0.39063000000000003</c:v>
                </c:pt>
                <c:pt idx="3946">
                  <c:v>0.37927</c:v>
                </c:pt>
                <c:pt idx="3947">
                  <c:v>0.321905</c:v>
                </c:pt>
                <c:pt idx="3948">
                  <c:v>0.40018500000000001</c:v>
                </c:pt>
                <c:pt idx="3949">
                  <c:v>0.39466499999999999</c:v>
                </c:pt>
                <c:pt idx="3950">
                  <c:v>0.34835500000000003</c:v>
                </c:pt>
                <c:pt idx="3951">
                  <c:v>0.44317499999999999</c:v>
                </c:pt>
                <c:pt idx="3952">
                  <c:v>0.43262</c:v>
                </c:pt>
                <c:pt idx="3953">
                  <c:v>0.45065</c:v>
                </c:pt>
                <c:pt idx="3954">
                  <c:v>0.42422000000000004</c:v>
                </c:pt>
                <c:pt idx="3955">
                  <c:v>0.337785</c:v>
                </c:pt>
                <c:pt idx="3956">
                  <c:v>0.38632500000000003</c:v>
                </c:pt>
                <c:pt idx="3957">
                  <c:v>0.50010999999999994</c:v>
                </c:pt>
                <c:pt idx="3958">
                  <c:v>0.44193000000000005</c:v>
                </c:pt>
                <c:pt idx="3959">
                  <c:v>0.462285</c:v>
                </c:pt>
                <c:pt idx="3960">
                  <c:v>0.37695499999999998</c:v>
                </c:pt>
                <c:pt idx="3961">
                  <c:v>0.45366499999999998</c:v>
                </c:pt>
                <c:pt idx="3962">
                  <c:v>0.49388500000000002</c:v>
                </c:pt>
                <c:pt idx="3963">
                  <c:v>0.45688499999999999</c:v>
                </c:pt>
                <c:pt idx="3964">
                  <c:v>0.39654500000000004</c:v>
                </c:pt>
                <c:pt idx="3965">
                  <c:v>0.40278999999999998</c:v>
                </c:pt>
                <c:pt idx="3966">
                  <c:v>0.45935000000000004</c:v>
                </c:pt>
                <c:pt idx="3967">
                  <c:v>0.44489499999999998</c:v>
                </c:pt>
                <c:pt idx="3968">
                  <c:v>0.33545999999999998</c:v>
                </c:pt>
                <c:pt idx="3969">
                  <c:v>0.38306499999999999</c:v>
                </c:pt>
                <c:pt idx="3970">
                  <c:v>0.48351</c:v>
                </c:pt>
                <c:pt idx="3971">
                  <c:v>0.43687999999999999</c:v>
                </c:pt>
                <c:pt idx="3972">
                  <c:v>0.41295000000000004</c:v>
                </c:pt>
                <c:pt idx="3973">
                  <c:v>0.36314999999999997</c:v>
                </c:pt>
                <c:pt idx="3974">
                  <c:v>0.41757</c:v>
                </c:pt>
                <c:pt idx="3975">
                  <c:v>0.42737000000000003</c:v>
                </c:pt>
                <c:pt idx="3976">
                  <c:v>0.44703500000000002</c:v>
                </c:pt>
                <c:pt idx="3977">
                  <c:v>0.41803000000000001</c:v>
                </c:pt>
                <c:pt idx="3978">
                  <c:v>0.47812500000000002</c:v>
                </c:pt>
                <c:pt idx="3979">
                  <c:v>0.39661500000000005</c:v>
                </c:pt>
                <c:pt idx="3980">
                  <c:v>0.43093000000000004</c:v>
                </c:pt>
                <c:pt idx="3981">
                  <c:v>0.38620500000000002</c:v>
                </c:pt>
                <c:pt idx="3982">
                  <c:v>0.43881999999999999</c:v>
                </c:pt>
                <c:pt idx="3983">
                  <c:v>0.52010500000000004</c:v>
                </c:pt>
                <c:pt idx="3984">
                  <c:v>0.48365000000000002</c:v>
                </c:pt>
                <c:pt idx="3985">
                  <c:v>0.43271499999999996</c:v>
                </c:pt>
                <c:pt idx="3986">
                  <c:v>0.33493000000000001</c:v>
                </c:pt>
                <c:pt idx="3987">
                  <c:v>0.47563</c:v>
                </c:pt>
                <c:pt idx="3988">
                  <c:v>0.50767499999999999</c:v>
                </c:pt>
                <c:pt idx="3989">
                  <c:v>0.43428</c:v>
                </c:pt>
                <c:pt idx="3990">
                  <c:v>0.40998000000000001</c:v>
                </c:pt>
                <c:pt idx="3991">
                  <c:v>0.43329499999999999</c:v>
                </c:pt>
                <c:pt idx="3992">
                  <c:v>0.46120499999999998</c:v>
                </c:pt>
                <c:pt idx="3993">
                  <c:v>0.39456000000000002</c:v>
                </c:pt>
                <c:pt idx="3994">
                  <c:v>0.33145000000000002</c:v>
                </c:pt>
                <c:pt idx="3995">
                  <c:v>0.38968000000000003</c:v>
                </c:pt>
                <c:pt idx="3996">
                  <c:v>0.47002999999999995</c:v>
                </c:pt>
                <c:pt idx="3997">
                  <c:v>0.45396000000000003</c:v>
                </c:pt>
                <c:pt idx="3998">
                  <c:v>0.43528</c:v>
                </c:pt>
                <c:pt idx="3999">
                  <c:v>0.33987500000000004</c:v>
                </c:pt>
                <c:pt idx="4000">
                  <c:v>0.47674499999999997</c:v>
                </c:pt>
                <c:pt idx="4001">
                  <c:v>0.44269500000000001</c:v>
                </c:pt>
                <c:pt idx="4002">
                  <c:v>0.41759000000000002</c:v>
                </c:pt>
                <c:pt idx="4003">
                  <c:v>0.48455000000000004</c:v>
                </c:pt>
                <c:pt idx="4004">
                  <c:v>0.50353999999999999</c:v>
                </c:pt>
                <c:pt idx="4005">
                  <c:v>0.52603500000000003</c:v>
                </c:pt>
                <c:pt idx="4006">
                  <c:v>0.50927999999999995</c:v>
                </c:pt>
                <c:pt idx="4007">
                  <c:v>0.39697499999999997</c:v>
                </c:pt>
                <c:pt idx="4008">
                  <c:v>0.44691000000000003</c:v>
                </c:pt>
                <c:pt idx="4009">
                  <c:v>0.60059499999999999</c:v>
                </c:pt>
                <c:pt idx="4010">
                  <c:v>0.50199499999999997</c:v>
                </c:pt>
                <c:pt idx="4011">
                  <c:v>0.52028000000000008</c:v>
                </c:pt>
                <c:pt idx="4012">
                  <c:v>0.40963499999999997</c:v>
                </c:pt>
                <c:pt idx="4013">
                  <c:v>0.52926999999999991</c:v>
                </c:pt>
                <c:pt idx="4014">
                  <c:v>0.58726999999999996</c:v>
                </c:pt>
                <c:pt idx="4015">
                  <c:v>0.51832500000000004</c:v>
                </c:pt>
                <c:pt idx="4016">
                  <c:v>0.40510000000000002</c:v>
                </c:pt>
                <c:pt idx="4017">
                  <c:v>0.50403500000000001</c:v>
                </c:pt>
                <c:pt idx="4018">
                  <c:v>0.52059</c:v>
                </c:pt>
                <c:pt idx="4019">
                  <c:v>0.44872500000000004</c:v>
                </c:pt>
                <c:pt idx="4020">
                  <c:v>0.371</c:v>
                </c:pt>
                <c:pt idx="4021">
                  <c:v>0.43183000000000005</c:v>
                </c:pt>
                <c:pt idx="4022">
                  <c:v>0.53068000000000004</c:v>
                </c:pt>
                <c:pt idx="4023">
                  <c:v>0.47108499999999998</c:v>
                </c:pt>
                <c:pt idx="4024">
                  <c:v>0.45430499999999996</c:v>
                </c:pt>
                <c:pt idx="4025">
                  <c:v>0.38855499999999998</c:v>
                </c:pt>
                <c:pt idx="4026">
                  <c:v>0.48799500000000001</c:v>
                </c:pt>
                <c:pt idx="4027">
                  <c:v>0.51810500000000004</c:v>
                </c:pt>
                <c:pt idx="4028">
                  <c:v>0.50912999999999997</c:v>
                </c:pt>
                <c:pt idx="4029">
                  <c:v>0.45208999999999999</c:v>
                </c:pt>
                <c:pt idx="4030">
                  <c:v>0.54779</c:v>
                </c:pt>
                <c:pt idx="4031">
                  <c:v>0.47609999999999997</c:v>
                </c:pt>
                <c:pt idx="4032">
                  <c:v>0.51415500000000003</c:v>
                </c:pt>
                <c:pt idx="4033">
                  <c:v>0.43264999999999998</c:v>
                </c:pt>
                <c:pt idx="4034">
                  <c:v>0.51489499999999999</c:v>
                </c:pt>
                <c:pt idx="4035">
                  <c:v>0.589055</c:v>
                </c:pt>
                <c:pt idx="4036">
                  <c:v>0.5681449999999999</c:v>
                </c:pt>
                <c:pt idx="4037">
                  <c:v>0.50212999999999997</c:v>
                </c:pt>
                <c:pt idx="4038">
                  <c:v>0.34884999999999999</c:v>
                </c:pt>
                <c:pt idx="4039">
                  <c:v>0.56535500000000005</c:v>
                </c:pt>
                <c:pt idx="4040">
                  <c:v>0.59421999999999997</c:v>
                </c:pt>
                <c:pt idx="4041">
                  <c:v>0.48951500000000003</c:v>
                </c:pt>
                <c:pt idx="4042">
                  <c:v>0.42603000000000002</c:v>
                </c:pt>
                <c:pt idx="4043">
                  <c:v>0.49219999999999997</c:v>
                </c:pt>
                <c:pt idx="4044">
                  <c:v>0.54724499999999998</c:v>
                </c:pt>
                <c:pt idx="4045">
                  <c:v>0.47031500000000004</c:v>
                </c:pt>
                <c:pt idx="4046">
                  <c:v>0.37366500000000002</c:v>
                </c:pt>
                <c:pt idx="4047">
                  <c:v>0.45787</c:v>
                </c:pt>
                <c:pt idx="4048">
                  <c:v>0.54652500000000004</c:v>
                </c:pt>
                <c:pt idx="4049">
                  <c:v>0.51315</c:v>
                </c:pt>
                <c:pt idx="4050">
                  <c:v>0.52551000000000003</c:v>
                </c:pt>
                <c:pt idx="4051">
                  <c:v>0.36208000000000001</c:v>
                </c:pt>
                <c:pt idx="4052">
                  <c:v>0.53509000000000007</c:v>
                </c:pt>
                <c:pt idx="4053">
                  <c:v>0.54984499999999992</c:v>
                </c:pt>
                <c:pt idx="4054">
                  <c:v>0.48245500000000002</c:v>
                </c:pt>
                <c:pt idx="4055">
                  <c:v>0.475325</c:v>
                </c:pt>
                <c:pt idx="4056">
                  <c:v>0.58052999999999999</c:v>
                </c:pt>
                <c:pt idx="4057">
                  <c:v>0.62173499999999993</c:v>
                </c:pt>
                <c:pt idx="4058">
                  <c:v>0.65405999999999997</c:v>
                </c:pt>
                <c:pt idx="4059">
                  <c:v>0.53032000000000001</c:v>
                </c:pt>
                <c:pt idx="4060">
                  <c:v>0.59126499999999993</c:v>
                </c:pt>
                <c:pt idx="4061">
                  <c:v>0.66019499999999998</c:v>
                </c:pt>
                <c:pt idx="4062">
                  <c:v>0.59035499999999996</c:v>
                </c:pt>
                <c:pt idx="4063">
                  <c:v>0.62893500000000002</c:v>
                </c:pt>
                <c:pt idx="4064">
                  <c:v>0.47626000000000002</c:v>
                </c:pt>
                <c:pt idx="4065">
                  <c:v>0.54559500000000005</c:v>
                </c:pt>
                <c:pt idx="4066">
                  <c:v>0.65583999999999998</c:v>
                </c:pt>
                <c:pt idx="4067">
                  <c:v>0.65752999999999995</c:v>
                </c:pt>
                <c:pt idx="4068">
                  <c:v>0.352215</c:v>
                </c:pt>
                <c:pt idx="4069">
                  <c:v>0.57251999999999992</c:v>
                </c:pt>
                <c:pt idx="4070">
                  <c:v>0.66776000000000002</c:v>
                </c:pt>
                <c:pt idx="4071">
                  <c:v>0.57667000000000002</c:v>
                </c:pt>
                <c:pt idx="4072">
                  <c:v>0.53046499999999996</c:v>
                </c:pt>
                <c:pt idx="4073">
                  <c:v>0.54829499999999998</c:v>
                </c:pt>
                <c:pt idx="4074">
                  <c:v>0.67871999999999999</c:v>
                </c:pt>
                <c:pt idx="4075">
                  <c:v>0.60922999999999994</c:v>
                </c:pt>
                <c:pt idx="4076">
                  <c:v>0.53346000000000005</c:v>
                </c:pt>
                <c:pt idx="4077">
                  <c:v>0.39781</c:v>
                </c:pt>
                <c:pt idx="4078">
                  <c:v>0.66338000000000008</c:v>
                </c:pt>
                <c:pt idx="4079">
                  <c:v>0.64514500000000008</c:v>
                </c:pt>
                <c:pt idx="4080">
                  <c:v>0.65857499999999991</c:v>
                </c:pt>
                <c:pt idx="4081">
                  <c:v>0.46660000000000001</c:v>
                </c:pt>
                <c:pt idx="4082">
                  <c:v>0.65902499999999997</c:v>
                </c:pt>
                <c:pt idx="4083">
                  <c:v>0.62709000000000004</c:v>
                </c:pt>
                <c:pt idx="4084">
                  <c:v>0.66164500000000004</c:v>
                </c:pt>
                <c:pt idx="4085">
                  <c:v>0.5997650000000001</c:v>
                </c:pt>
                <c:pt idx="4086">
                  <c:v>0.65993499999999994</c:v>
                </c:pt>
                <c:pt idx="4087">
                  <c:v>0.71763500000000002</c:v>
                </c:pt>
                <c:pt idx="4088">
                  <c:v>0.69497999999999993</c:v>
                </c:pt>
                <c:pt idx="4089">
                  <c:v>0.66483500000000006</c:v>
                </c:pt>
                <c:pt idx="4090">
                  <c:v>0.42898000000000003</c:v>
                </c:pt>
                <c:pt idx="4091">
                  <c:v>0.67515999999999998</c:v>
                </c:pt>
                <c:pt idx="4092">
                  <c:v>0.7525949999999999</c:v>
                </c:pt>
                <c:pt idx="4093">
                  <c:v>0.66539999999999999</c:v>
                </c:pt>
                <c:pt idx="4094">
                  <c:v>0.43915500000000002</c:v>
                </c:pt>
                <c:pt idx="4095">
                  <c:v>0.56064999999999998</c:v>
                </c:pt>
                <c:pt idx="4096">
                  <c:v>0.62141500000000005</c:v>
                </c:pt>
                <c:pt idx="4097">
                  <c:v>0.60375000000000001</c:v>
                </c:pt>
                <c:pt idx="4098">
                  <c:v>0.53977000000000008</c:v>
                </c:pt>
                <c:pt idx="4099">
                  <c:v>0.60112999999999994</c:v>
                </c:pt>
                <c:pt idx="4100">
                  <c:v>0.64412500000000006</c:v>
                </c:pt>
                <c:pt idx="4101">
                  <c:v>0.646675</c:v>
                </c:pt>
                <c:pt idx="4102">
                  <c:v>0.63389000000000006</c:v>
                </c:pt>
                <c:pt idx="4103">
                  <c:v>0.35181000000000001</c:v>
                </c:pt>
                <c:pt idx="4104">
                  <c:v>0.56821500000000003</c:v>
                </c:pt>
                <c:pt idx="4105">
                  <c:v>0.66798000000000002</c:v>
                </c:pt>
                <c:pt idx="4106">
                  <c:v>0.57300499999999999</c:v>
                </c:pt>
                <c:pt idx="4107">
                  <c:v>0.42875000000000002</c:v>
                </c:pt>
                <c:pt idx="4108">
                  <c:v>0.61954500000000001</c:v>
                </c:pt>
                <c:pt idx="4109">
                  <c:v>0.66227999999999998</c:v>
                </c:pt>
                <c:pt idx="4110">
                  <c:v>0.66525499999999993</c:v>
                </c:pt>
                <c:pt idx="4111">
                  <c:v>0.58248999999999995</c:v>
                </c:pt>
                <c:pt idx="4112">
                  <c:v>0.62314000000000003</c:v>
                </c:pt>
                <c:pt idx="4113">
                  <c:v>0.71277999999999997</c:v>
                </c:pt>
                <c:pt idx="4114">
                  <c:v>0.64588500000000004</c:v>
                </c:pt>
                <c:pt idx="4115">
                  <c:v>0.67293500000000006</c:v>
                </c:pt>
                <c:pt idx="4116">
                  <c:v>0.40852500000000003</c:v>
                </c:pt>
                <c:pt idx="4117">
                  <c:v>0.65835500000000002</c:v>
                </c:pt>
                <c:pt idx="4118">
                  <c:v>0.69450000000000001</c:v>
                </c:pt>
                <c:pt idx="4119">
                  <c:v>0.68294499999999991</c:v>
                </c:pt>
                <c:pt idx="4120">
                  <c:v>0.34012500000000001</c:v>
                </c:pt>
                <c:pt idx="4121">
                  <c:v>0.61212500000000003</c:v>
                </c:pt>
                <c:pt idx="4122">
                  <c:v>0.69201999999999997</c:v>
                </c:pt>
                <c:pt idx="4123">
                  <c:v>0.61185</c:v>
                </c:pt>
                <c:pt idx="4124">
                  <c:v>0.5721449999999999</c:v>
                </c:pt>
                <c:pt idx="4125">
                  <c:v>0.62078499999999992</c:v>
                </c:pt>
                <c:pt idx="4126">
                  <c:v>0.69652000000000003</c:v>
                </c:pt>
                <c:pt idx="4127">
                  <c:v>0.65738999999999992</c:v>
                </c:pt>
                <c:pt idx="4128">
                  <c:v>0.639845</c:v>
                </c:pt>
                <c:pt idx="4129">
                  <c:v>0.38592000000000004</c:v>
                </c:pt>
                <c:pt idx="4130">
                  <c:v>0.68057499999999993</c:v>
                </c:pt>
                <c:pt idx="4131">
                  <c:v>0.67947999999999997</c:v>
                </c:pt>
                <c:pt idx="4132">
                  <c:v>0.675875</c:v>
                </c:pt>
                <c:pt idx="4133">
                  <c:v>0.42601999999999995</c:v>
                </c:pt>
                <c:pt idx="4134">
                  <c:v>0.64758499999999997</c:v>
                </c:pt>
                <c:pt idx="4135">
                  <c:v>0.66325999999999996</c:v>
                </c:pt>
                <c:pt idx="4136">
                  <c:v>0.66359499999999993</c:v>
                </c:pt>
                <c:pt idx="4137">
                  <c:v>0.62507500000000005</c:v>
                </c:pt>
                <c:pt idx="4138">
                  <c:v>0.67765500000000001</c:v>
                </c:pt>
                <c:pt idx="4139">
                  <c:v>0.70691499999999996</c:v>
                </c:pt>
                <c:pt idx="4140">
                  <c:v>0.66845500000000002</c:v>
                </c:pt>
                <c:pt idx="4141">
                  <c:v>0.67508000000000001</c:v>
                </c:pt>
                <c:pt idx="4142">
                  <c:v>0.37421499999999996</c:v>
                </c:pt>
                <c:pt idx="4143">
                  <c:v>0.71513500000000008</c:v>
                </c:pt>
                <c:pt idx="4144">
                  <c:v>0.75992499999999996</c:v>
                </c:pt>
                <c:pt idx="4145">
                  <c:v>0.71780500000000003</c:v>
                </c:pt>
                <c:pt idx="4146">
                  <c:v>0.41483500000000001</c:v>
                </c:pt>
                <c:pt idx="4147">
                  <c:v>0.57950999999999997</c:v>
                </c:pt>
                <c:pt idx="4148">
                  <c:v>0.70518499999999995</c:v>
                </c:pt>
                <c:pt idx="4149">
                  <c:v>0.66721999999999992</c:v>
                </c:pt>
                <c:pt idx="4150">
                  <c:v>0.58270500000000003</c:v>
                </c:pt>
                <c:pt idx="4151">
                  <c:v>0.70355500000000004</c:v>
                </c:pt>
                <c:pt idx="4152">
                  <c:v>0.68172499999999991</c:v>
                </c:pt>
                <c:pt idx="4153">
                  <c:v>0.69588000000000005</c:v>
                </c:pt>
                <c:pt idx="4154">
                  <c:v>0.69650000000000001</c:v>
                </c:pt>
                <c:pt idx="4155">
                  <c:v>0.32445000000000002</c:v>
                </c:pt>
                <c:pt idx="4156">
                  <c:v>0.70084499999999994</c:v>
                </c:pt>
                <c:pt idx="4157">
                  <c:v>0.709395</c:v>
                </c:pt>
                <c:pt idx="4158">
                  <c:v>0.64065499999999997</c:v>
                </c:pt>
                <c:pt idx="4159">
                  <c:v>0.38696999999999998</c:v>
                </c:pt>
                <c:pt idx="4160">
                  <c:v>0.22137000000000001</c:v>
                </c:pt>
                <c:pt idx="4161">
                  <c:v>0.26574999999999999</c:v>
                </c:pt>
                <c:pt idx="4162">
                  <c:v>0.27966999999999997</c:v>
                </c:pt>
                <c:pt idx="4163">
                  <c:v>0.25818999999999998</c:v>
                </c:pt>
                <c:pt idx="4164">
                  <c:v>0.30335000000000001</c:v>
                </c:pt>
                <c:pt idx="4165">
                  <c:v>0.44595000000000001</c:v>
                </c:pt>
                <c:pt idx="4166">
                  <c:v>0.24467</c:v>
                </c:pt>
                <c:pt idx="4167">
                  <c:v>0.29488999999999999</c:v>
                </c:pt>
                <c:pt idx="4168">
                  <c:v>0.33834999999999998</c:v>
                </c:pt>
                <c:pt idx="4169">
                  <c:v>0.31672</c:v>
                </c:pt>
                <c:pt idx="4170">
                  <c:v>0.38774999999999998</c:v>
                </c:pt>
                <c:pt idx="4171">
                  <c:v>0.48459000000000002</c:v>
                </c:pt>
                <c:pt idx="4172">
                  <c:v>0.27635999999999999</c:v>
                </c:pt>
                <c:pt idx="4173">
                  <c:v>0.29014000000000001</c:v>
                </c:pt>
                <c:pt idx="4174">
                  <c:v>0.41021999999999997</c:v>
                </c:pt>
                <c:pt idx="4175">
                  <c:v>0.43330999999999997</c:v>
                </c:pt>
                <c:pt idx="4176">
                  <c:v>0.50990999999999997</c:v>
                </c:pt>
                <c:pt idx="4177">
                  <c:v>0.48133999999999999</c:v>
                </c:pt>
                <c:pt idx="4178">
                  <c:v>0.30393999999999999</c:v>
                </c:pt>
                <c:pt idx="4179">
                  <c:v>0.27671000000000001</c:v>
                </c:pt>
                <c:pt idx="4180">
                  <c:v>0.45909</c:v>
                </c:pt>
                <c:pt idx="4181">
                  <c:v>0.60326999999999997</c:v>
                </c:pt>
                <c:pt idx="4182">
                  <c:v>0.57204999999999995</c:v>
                </c:pt>
                <c:pt idx="4183">
                  <c:v>0.41597000000000001</c:v>
                </c:pt>
                <c:pt idx="4184">
                  <c:v>0.22789000000000001</c:v>
                </c:pt>
                <c:pt idx="4185">
                  <c:v>0.22312000000000001</c:v>
                </c:pt>
                <c:pt idx="4186">
                  <c:v>0.45476</c:v>
                </c:pt>
                <c:pt idx="4187">
                  <c:v>0.46776000000000001</c:v>
                </c:pt>
                <c:pt idx="4188">
                  <c:v>0.47509000000000001</c:v>
                </c:pt>
              </c:numCache>
            </c:numRef>
          </c:yVal>
          <c:smooth val="0"/>
        </c:ser>
        <c:ser>
          <c:idx val="2"/>
          <c:order val="2"/>
          <c:tx>
            <c:v>Corn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Sheet1!$F$2:$F$1097</c:f>
              <c:numCache>
                <c:formatCode>General</c:formatCode>
                <c:ptCount val="1096"/>
                <c:pt idx="0">
                  <c:v>0.23998918918918918</c:v>
                </c:pt>
                <c:pt idx="1">
                  <c:v>0.27998529308529296</c:v>
                </c:pt>
                <c:pt idx="2">
                  <c:v>0.22404171929824562</c:v>
                </c:pt>
                <c:pt idx="3">
                  <c:v>0.26995744306418223</c:v>
                </c:pt>
                <c:pt idx="4">
                  <c:v>0.19621073524868704</c:v>
                </c:pt>
                <c:pt idx="5">
                  <c:v>0.20948450216450221</c:v>
                </c:pt>
                <c:pt idx="6">
                  <c:v>0.22964834337349402</c:v>
                </c:pt>
                <c:pt idx="7">
                  <c:v>0.26268169918699186</c:v>
                </c:pt>
                <c:pt idx="8">
                  <c:v>0.27811818181818182</c:v>
                </c:pt>
                <c:pt idx="9">
                  <c:v>0.23130342465753428</c:v>
                </c:pt>
                <c:pt idx="10">
                  <c:v>0.20467900326797392</c:v>
                </c:pt>
                <c:pt idx="11">
                  <c:v>0.195269338316722</c:v>
                </c:pt>
                <c:pt idx="12">
                  <c:v>0.23429295190713104</c:v>
                </c:pt>
                <c:pt idx="13">
                  <c:v>0.26790549948682862</c:v>
                </c:pt>
                <c:pt idx="14">
                  <c:v>0.25273879431379437</c:v>
                </c:pt>
                <c:pt idx="15">
                  <c:v>0.24089655144433625</c:v>
                </c:pt>
                <c:pt idx="16">
                  <c:v>0.21353252320675103</c:v>
                </c:pt>
                <c:pt idx="17">
                  <c:v>0.2593258117776554</c:v>
                </c:pt>
                <c:pt idx="18">
                  <c:v>0.28053592694063922</c:v>
                </c:pt>
                <c:pt idx="19">
                  <c:v>0.24641705367339173</c:v>
                </c:pt>
                <c:pt idx="20">
                  <c:v>0.24832690909090915</c:v>
                </c:pt>
                <c:pt idx="21">
                  <c:v>0.2607665382498624</c:v>
                </c:pt>
                <c:pt idx="22">
                  <c:v>0.25132954166666666</c:v>
                </c:pt>
                <c:pt idx="23">
                  <c:v>0.21233191434021159</c:v>
                </c:pt>
                <c:pt idx="24">
                  <c:v>0.23778996336996336</c:v>
                </c:pt>
                <c:pt idx="25">
                  <c:v>0.23068022368649213</c:v>
                </c:pt>
                <c:pt idx="26">
                  <c:v>0.20920186411149824</c:v>
                </c:pt>
                <c:pt idx="27">
                  <c:v>0.22498348633879781</c:v>
                </c:pt>
                <c:pt idx="28">
                  <c:v>0.22307572463768122</c:v>
                </c:pt>
                <c:pt idx="29">
                  <c:v>0.23182932467532469</c:v>
                </c:pt>
                <c:pt idx="30">
                  <c:v>0.24132856224899596</c:v>
                </c:pt>
                <c:pt idx="31">
                  <c:v>0.1844960716103852</c:v>
                </c:pt>
                <c:pt idx="32">
                  <c:v>0.20990528573741293</c:v>
                </c:pt>
                <c:pt idx="33">
                  <c:v>0.21793191678808482</c:v>
                </c:pt>
                <c:pt idx="34">
                  <c:v>0.24714382514599795</c:v>
                </c:pt>
                <c:pt idx="35">
                  <c:v>0.20927277777777778</c:v>
                </c:pt>
                <c:pt idx="36">
                  <c:v>0.23944151542649728</c:v>
                </c:pt>
                <c:pt idx="37">
                  <c:v>0.18904232837055415</c:v>
                </c:pt>
                <c:pt idx="38">
                  <c:v>0.23241294352823583</c:v>
                </c:pt>
                <c:pt idx="39">
                  <c:v>0.21657222484648092</c:v>
                </c:pt>
                <c:pt idx="40">
                  <c:v>0.21876238234339496</c:v>
                </c:pt>
                <c:pt idx="41">
                  <c:v>0.19483410493827161</c:v>
                </c:pt>
                <c:pt idx="42">
                  <c:v>0.18623491486068117</c:v>
                </c:pt>
                <c:pt idx="43">
                  <c:v>0.1827101703023345</c:v>
                </c:pt>
                <c:pt idx="44">
                  <c:v>0.19239684848484845</c:v>
                </c:pt>
                <c:pt idx="45">
                  <c:v>0.21312718143459919</c:v>
                </c:pt>
                <c:pt idx="46">
                  <c:v>0.20149058167570821</c:v>
                </c:pt>
                <c:pt idx="47">
                  <c:v>0.21394090909090913</c:v>
                </c:pt>
                <c:pt idx="48">
                  <c:v>0.2151002314814815</c:v>
                </c:pt>
                <c:pt idx="49">
                  <c:v>0.19218246753246757</c:v>
                </c:pt>
                <c:pt idx="50">
                  <c:v>0.20468297777210026</c:v>
                </c:pt>
                <c:pt idx="51">
                  <c:v>0.19371877480476252</c:v>
                </c:pt>
                <c:pt idx="52">
                  <c:v>0.19865130030959752</c:v>
                </c:pt>
                <c:pt idx="53">
                  <c:v>0.19763048780487802</c:v>
                </c:pt>
                <c:pt idx="54">
                  <c:v>0.20803975543478254</c:v>
                </c:pt>
                <c:pt idx="55">
                  <c:v>0.19254629461584999</c:v>
                </c:pt>
                <c:pt idx="56">
                  <c:v>0.21360567765567762</c:v>
                </c:pt>
                <c:pt idx="57">
                  <c:v>0.21241302197802198</c:v>
                </c:pt>
                <c:pt idx="58">
                  <c:v>0.19767821620011911</c:v>
                </c:pt>
                <c:pt idx="59">
                  <c:v>0.21807835851367907</c:v>
                </c:pt>
                <c:pt idx="60">
                  <c:v>0.32050623628691982</c:v>
                </c:pt>
                <c:pt idx="61">
                  <c:v>0.29134258241758249</c:v>
                </c:pt>
                <c:pt idx="62">
                  <c:v>0.33571973601508481</c:v>
                </c:pt>
                <c:pt idx="63">
                  <c:v>0.26645645783132543</c:v>
                </c:pt>
                <c:pt idx="64">
                  <c:v>0.29202775735294123</c:v>
                </c:pt>
                <c:pt idx="65">
                  <c:v>0.3003666308089501</c:v>
                </c:pt>
                <c:pt idx="66">
                  <c:v>0.28676711775878438</c:v>
                </c:pt>
                <c:pt idx="67">
                  <c:v>0.30727941176470597</c:v>
                </c:pt>
                <c:pt idx="68">
                  <c:v>0.30184456349206334</c:v>
                </c:pt>
                <c:pt idx="69">
                  <c:v>0.30987765346050372</c:v>
                </c:pt>
                <c:pt idx="70">
                  <c:v>0.28594366131191429</c:v>
                </c:pt>
                <c:pt idx="71">
                  <c:v>0.29823653846153847</c:v>
                </c:pt>
                <c:pt idx="72">
                  <c:v>0.35244887884267639</c:v>
                </c:pt>
                <c:pt idx="73">
                  <c:v>0.32080202240651823</c:v>
                </c:pt>
                <c:pt idx="74">
                  <c:v>0.29997832684193448</c:v>
                </c:pt>
                <c:pt idx="75">
                  <c:v>0.31168543009246286</c:v>
                </c:pt>
                <c:pt idx="76">
                  <c:v>0.32517404761904767</c:v>
                </c:pt>
                <c:pt idx="77">
                  <c:v>0.34190175739005046</c:v>
                </c:pt>
                <c:pt idx="78">
                  <c:v>0.65033305906553052</c:v>
                </c:pt>
                <c:pt idx="79">
                  <c:v>0.63464252873563221</c:v>
                </c:pt>
                <c:pt idx="80">
                  <c:v>0.58007980677858717</c:v>
                </c:pt>
                <c:pt idx="81">
                  <c:v>0.64830430065865929</c:v>
                </c:pt>
                <c:pt idx="82">
                  <c:v>0.64477674418604658</c:v>
                </c:pt>
                <c:pt idx="83">
                  <c:v>0.6565953672553968</c:v>
                </c:pt>
                <c:pt idx="84">
                  <c:v>0.64957366666666672</c:v>
                </c:pt>
                <c:pt idx="85">
                  <c:v>0.60550180821917809</c:v>
                </c:pt>
                <c:pt idx="86">
                  <c:v>0.63433164451827218</c:v>
                </c:pt>
                <c:pt idx="87">
                  <c:v>0.65534603663003654</c:v>
                </c:pt>
                <c:pt idx="88">
                  <c:v>0.65278018635724333</c:v>
                </c:pt>
                <c:pt idx="89">
                  <c:v>0.65874869695957217</c:v>
                </c:pt>
                <c:pt idx="90">
                  <c:v>0.63836455696202532</c:v>
                </c:pt>
                <c:pt idx="91">
                  <c:v>0.65968774640828598</c:v>
                </c:pt>
                <c:pt idx="92">
                  <c:v>0.6463481492537313</c:v>
                </c:pt>
                <c:pt idx="93">
                  <c:v>0.6833279167302122</c:v>
                </c:pt>
                <c:pt idx="94">
                  <c:v>0.66718087692823613</c:v>
                </c:pt>
                <c:pt idx="95">
                  <c:v>0.65468606734630841</c:v>
                </c:pt>
                <c:pt idx="96">
                  <c:v>0.69738274616079499</c:v>
                </c:pt>
                <c:pt idx="97">
                  <c:v>0.72614566379566381</c:v>
                </c:pt>
                <c:pt idx="98">
                  <c:v>0.66566664748753346</c:v>
                </c:pt>
                <c:pt idx="99">
                  <c:v>0.69434210101010119</c:v>
                </c:pt>
                <c:pt idx="100">
                  <c:v>0.72413512888764364</c:v>
                </c:pt>
                <c:pt idx="101">
                  <c:v>0.72356979405034327</c:v>
                </c:pt>
                <c:pt idx="102">
                  <c:v>0.70669479355033138</c:v>
                </c:pt>
                <c:pt idx="103">
                  <c:v>0.6705995687134505</c:v>
                </c:pt>
                <c:pt idx="104">
                  <c:v>0.70847068543451641</c:v>
                </c:pt>
                <c:pt idx="105">
                  <c:v>0.71387810126582285</c:v>
                </c:pt>
                <c:pt idx="106">
                  <c:v>0.70903788755020081</c:v>
                </c:pt>
                <c:pt idx="107">
                  <c:v>0.72304085802670159</c:v>
                </c:pt>
                <c:pt idx="108">
                  <c:v>0.6827672095959596</c:v>
                </c:pt>
                <c:pt idx="109">
                  <c:v>0.67833188076291528</c:v>
                </c:pt>
                <c:pt idx="110">
                  <c:v>0.66170933321447678</c:v>
                </c:pt>
                <c:pt idx="111">
                  <c:v>0.7333887461300308</c:v>
                </c:pt>
                <c:pt idx="112">
                  <c:v>0.74663149296939624</c:v>
                </c:pt>
                <c:pt idx="113">
                  <c:v>0.72301451298701314</c:v>
                </c:pt>
                <c:pt idx="114">
                  <c:v>0.24529205555555555</c:v>
                </c:pt>
                <c:pt idx="115">
                  <c:v>0.29789703887884256</c:v>
                </c:pt>
                <c:pt idx="116">
                  <c:v>0.21581233333333333</c:v>
                </c:pt>
                <c:pt idx="117">
                  <c:v>0.21448298701298701</c:v>
                </c:pt>
                <c:pt idx="118">
                  <c:v>0.25246697096157189</c:v>
                </c:pt>
                <c:pt idx="119">
                  <c:v>0.32319288762446663</c:v>
                </c:pt>
                <c:pt idx="120">
                  <c:v>0.30114607370248886</c:v>
                </c:pt>
                <c:pt idx="121">
                  <c:v>0.25227844268204758</c:v>
                </c:pt>
                <c:pt idx="122">
                  <c:v>0.24755789473684209</c:v>
                </c:pt>
                <c:pt idx="123">
                  <c:v>0.22132656941649897</c:v>
                </c:pt>
                <c:pt idx="124">
                  <c:v>0.24381271606914218</c:v>
                </c:pt>
                <c:pt idx="125">
                  <c:v>0.20102869828074821</c:v>
                </c:pt>
                <c:pt idx="126">
                  <c:v>0.27187264218220714</c:v>
                </c:pt>
                <c:pt idx="127">
                  <c:v>0.3127955405405406</c:v>
                </c:pt>
                <c:pt idx="128">
                  <c:v>0.24082194029850745</c:v>
                </c:pt>
                <c:pt idx="129">
                  <c:v>0.26719712138953944</c:v>
                </c:pt>
                <c:pt idx="130">
                  <c:v>0.28276833513708521</c:v>
                </c:pt>
                <c:pt idx="131">
                  <c:v>0.27891734024706416</c:v>
                </c:pt>
                <c:pt idx="132">
                  <c:v>0.27050861705861706</c:v>
                </c:pt>
                <c:pt idx="133">
                  <c:v>0.21290126582278479</c:v>
                </c:pt>
                <c:pt idx="134">
                  <c:v>0.26418733333333333</c:v>
                </c:pt>
                <c:pt idx="135">
                  <c:v>0.35043153021442497</c:v>
                </c:pt>
                <c:pt idx="136">
                  <c:v>0.24094950234741783</c:v>
                </c:pt>
                <c:pt idx="137">
                  <c:v>0.24299763278465969</c:v>
                </c:pt>
                <c:pt idx="138">
                  <c:v>0.27076292207792219</c:v>
                </c:pt>
                <c:pt idx="139">
                  <c:v>0.26174281690140849</c:v>
                </c:pt>
                <c:pt idx="140">
                  <c:v>0.25369050497866286</c:v>
                </c:pt>
                <c:pt idx="141">
                  <c:v>0.21121876543209878</c:v>
                </c:pt>
                <c:pt idx="142">
                  <c:v>0.20572605054363796</c:v>
                </c:pt>
                <c:pt idx="143">
                  <c:v>0.26950022458146183</c:v>
                </c:pt>
                <c:pt idx="144">
                  <c:v>0.24724616236905728</c:v>
                </c:pt>
                <c:pt idx="145">
                  <c:v>0.23091763063063064</c:v>
                </c:pt>
                <c:pt idx="146">
                  <c:v>0.20586050126431654</c:v>
                </c:pt>
                <c:pt idx="147">
                  <c:v>0.24942543459915617</c:v>
                </c:pt>
                <c:pt idx="148">
                  <c:v>0.26256640679140686</c:v>
                </c:pt>
                <c:pt idx="149">
                  <c:v>0.21076099099099099</c:v>
                </c:pt>
                <c:pt idx="150">
                  <c:v>0.17552240902172409</c:v>
                </c:pt>
                <c:pt idx="151">
                  <c:v>0.21712873263888888</c:v>
                </c:pt>
                <c:pt idx="152">
                  <c:v>0.17712988505747135</c:v>
                </c:pt>
                <c:pt idx="153">
                  <c:v>0.21906884615384614</c:v>
                </c:pt>
                <c:pt idx="154">
                  <c:v>0.19931945638820636</c:v>
                </c:pt>
                <c:pt idx="155">
                  <c:v>0.19771739492301293</c:v>
                </c:pt>
                <c:pt idx="156">
                  <c:v>0.23518872549019615</c:v>
                </c:pt>
                <c:pt idx="157">
                  <c:v>0.20368905405405408</c:v>
                </c:pt>
                <c:pt idx="158">
                  <c:v>0.16295172994488674</c:v>
                </c:pt>
                <c:pt idx="159">
                  <c:v>0.17491688775510203</c:v>
                </c:pt>
                <c:pt idx="160">
                  <c:v>0.24198457375833957</c:v>
                </c:pt>
                <c:pt idx="161">
                  <c:v>0.17972536434108527</c:v>
                </c:pt>
                <c:pt idx="162">
                  <c:v>0.15954268965517243</c:v>
                </c:pt>
                <c:pt idx="163">
                  <c:v>0.19384516847922983</c:v>
                </c:pt>
                <c:pt idx="164">
                  <c:v>0.1889171816827997</c:v>
                </c:pt>
                <c:pt idx="165">
                  <c:v>0.20319201740506326</c:v>
                </c:pt>
                <c:pt idx="166">
                  <c:v>0.16071779849469722</c:v>
                </c:pt>
                <c:pt idx="167">
                  <c:v>0.19799985935302389</c:v>
                </c:pt>
                <c:pt idx="168">
                  <c:v>0.21003631924882632</c:v>
                </c:pt>
                <c:pt idx="169">
                  <c:v>0.16584113924050631</c:v>
                </c:pt>
                <c:pt idx="170">
                  <c:v>0.16842143771721235</c:v>
                </c:pt>
                <c:pt idx="171">
                  <c:v>0.19915319634703194</c:v>
                </c:pt>
                <c:pt idx="172">
                  <c:v>0.18380949367088611</c:v>
                </c:pt>
                <c:pt idx="173">
                  <c:v>0.16453241025641024</c:v>
                </c:pt>
                <c:pt idx="174">
                  <c:v>0.16549367088607594</c:v>
                </c:pt>
                <c:pt idx="175">
                  <c:v>0.23760961824827403</c:v>
                </c:pt>
                <c:pt idx="176">
                  <c:v>0.19012374482187239</c:v>
                </c:pt>
                <c:pt idx="177">
                  <c:v>0.1748712271062271</c:v>
                </c:pt>
                <c:pt idx="178">
                  <c:v>0.18994024893314371</c:v>
                </c:pt>
                <c:pt idx="179">
                  <c:v>0.23055925989672987</c:v>
                </c:pt>
                <c:pt idx="180">
                  <c:v>0.16747574561403508</c:v>
                </c:pt>
                <c:pt idx="181">
                  <c:v>0.171538492063492</c:v>
                </c:pt>
                <c:pt idx="182">
                  <c:v>0.17281102941176468</c:v>
                </c:pt>
                <c:pt idx="183">
                  <c:v>0.2029205541770058</c:v>
                </c:pt>
                <c:pt idx="184">
                  <c:v>0.17001906913367759</c:v>
                </c:pt>
                <c:pt idx="185">
                  <c:v>0.17439611364245511</c:v>
                </c:pt>
                <c:pt idx="186">
                  <c:v>0.50337906698564594</c:v>
                </c:pt>
                <c:pt idx="187">
                  <c:v>0.56874136669303788</c:v>
                </c:pt>
                <c:pt idx="188">
                  <c:v>0.40712165245202558</c:v>
                </c:pt>
                <c:pt idx="189">
                  <c:v>0.43703361040068212</c:v>
                </c:pt>
                <c:pt idx="190">
                  <c:v>0.56692163888888891</c:v>
                </c:pt>
                <c:pt idx="191">
                  <c:v>0.64213854166666673</c:v>
                </c:pt>
                <c:pt idx="192">
                  <c:v>0.62710067567567584</c:v>
                </c:pt>
                <c:pt idx="193">
                  <c:v>0.56231244765892663</c:v>
                </c:pt>
                <c:pt idx="194">
                  <c:v>0.52351315004262566</c:v>
                </c:pt>
                <c:pt idx="195">
                  <c:v>0.41627453212425236</c:v>
                </c:pt>
                <c:pt idx="196">
                  <c:v>0.44027905361757103</c:v>
                </c:pt>
                <c:pt idx="197">
                  <c:v>0.43194452736318417</c:v>
                </c:pt>
                <c:pt idx="198">
                  <c:v>0.59410232843137245</c:v>
                </c:pt>
                <c:pt idx="199">
                  <c:v>0.62931520833333332</c:v>
                </c:pt>
                <c:pt idx="200">
                  <c:v>0.50778826767800356</c:v>
                </c:pt>
                <c:pt idx="201">
                  <c:v>0.44889536227100191</c:v>
                </c:pt>
                <c:pt idx="202">
                  <c:v>0.60368320545609544</c:v>
                </c:pt>
                <c:pt idx="203">
                  <c:v>0.58162309589041117</c:v>
                </c:pt>
                <c:pt idx="204">
                  <c:v>0.6095914709791761</c:v>
                </c:pt>
                <c:pt idx="205">
                  <c:v>0.47752772755938611</c:v>
                </c:pt>
                <c:pt idx="206">
                  <c:v>0.52694295774647892</c:v>
                </c:pt>
                <c:pt idx="207">
                  <c:v>0.69206923815621013</c:v>
                </c:pt>
                <c:pt idx="208">
                  <c:v>0.53112150724637686</c:v>
                </c:pt>
                <c:pt idx="209">
                  <c:v>0.44475833333333331</c:v>
                </c:pt>
                <c:pt idx="210">
                  <c:v>0.50713884935786169</c:v>
                </c:pt>
                <c:pt idx="211">
                  <c:v>0.57465516883116896</c:v>
                </c:pt>
                <c:pt idx="212">
                  <c:v>0.60951095890410967</c:v>
                </c:pt>
                <c:pt idx="213">
                  <c:v>0.47612265624999978</c:v>
                </c:pt>
                <c:pt idx="214">
                  <c:v>0.36663990391947532</c:v>
                </c:pt>
                <c:pt idx="215">
                  <c:v>0.55994862355953923</c:v>
                </c:pt>
                <c:pt idx="216">
                  <c:v>0.5756489666136726</c:v>
                </c:pt>
                <c:pt idx="217">
                  <c:v>0.54640660660660656</c:v>
                </c:pt>
                <c:pt idx="218">
                  <c:v>0.42219989029535865</c:v>
                </c:pt>
                <c:pt idx="219">
                  <c:v>0.55595101449275353</c:v>
                </c:pt>
                <c:pt idx="220">
                  <c:v>0.58392241666666655</c:v>
                </c:pt>
                <c:pt idx="221">
                  <c:v>0.44618443987465728</c:v>
                </c:pt>
                <c:pt idx="222">
                  <c:v>0.28159072252374484</c:v>
                </c:pt>
                <c:pt idx="223">
                  <c:v>0.51721847031556423</c:v>
                </c:pt>
                <c:pt idx="224">
                  <c:v>0.49218508442776721</c:v>
                </c:pt>
                <c:pt idx="225">
                  <c:v>0.41109380107807331</c:v>
                </c:pt>
                <c:pt idx="226">
                  <c:v>0.33352835748792264</c:v>
                </c:pt>
                <c:pt idx="227">
                  <c:v>0.47759047619047623</c:v>
                </c:pt>
                <c:pt idx="228">
                  <c:v>0.39056951621293562</c:v>
                </c:pt>
                <c:pt idx="229">
                  <c:v>0.22425293670886076</c:v>
                </c:pt>
                <c:pt idx="230">
                  <c:v>0.27751271354073015</c:v>
                </c:pt>
                <c:pt idx="231">
                  <c:v>0.51210420987463257</c:v>
                </c:pt>
                <c:pt idx="232">
                  <c:v>0.30333877124747916</c:v>
                </c:pt>
                <c:pt idx="233">
                  <c:v>0.22667198407838335</c:v>
                </c:pt>
                <c:pt idx="234">
                  <c:v>0.34690642354683454</c:v>
                </c:pt>
                <c:pt idx="235">
                  <c:v>0.35607398224966236</c:v>
                </c:pt>
                <c:pt idx="236">
                  <c:v>0.37692510964912285</c:v>
                </c:pt>
                <c:pt idx="237">
                  <c:v>0.22793044067796611</c:v>
                </c:pt>
                <c:pt idx="238">
                  <c:v>0.34534924547283713</c:v>
                </c:pt>
                <c:pt idx="239">
                  <c:v>0.46091522284391273</c:v>
                </c:pt>
                <c:pt idx="240">
                  <c:v>0.24545379369138964</c:v>
                </c:pt>
                <c:pt idx="241">
                  <c:v>0.27157533333333328</c:v>
                </c:pt>
                <c:pt idx="242">
                  <c:v>0.37945764319248826</c:v>
                </c:pt>
                <c:pt idx="243">
                  <c:v>0.36900005128205121</c:v>
                </c:pt>
                <c:pt idx="244">
                  <c:v>0.25793414045919349</c:v>
                </c:pt>
                <c:pt idx="245">
                  <c:v>0.2729305806559571</c:v>
                </c:pt>
                <c:pt idx="246">
                  <c:v>0.27801788766788771</c:v>
                </c:pt>
                <c:pt idx="247">
                  <c:v>0.52121213372187136</c:v>
                </c:pt>
                <c:pt idx="248">
                  <c:v>0.32186660461653016</c:v>
                </c:pt>
                <c:pt idx="249">
                  <c:v>0.28193180722891564</c:v>
                </c:pt>
                <c:pt idx="250">
                  <c:v>0.32805902777777773</c:v>
                </c:pt>
                <c:pt idx="251">
                  <c:v>0.49717432844932846</c:v>
                </c:pt>
                <c:pt idx="252">
                  <c:v>0.26625584249803613</c:v>
                </c:pt>
                <c:pt idx="253">
                  <c:v>0.26247682376309134</c:v>
                </c:pt>
                <c:pt idx="254">
                  <c:v>0.25651529850746269</c:v>
                </c:pt>
                <c:pt idx="255">
                  <c:v>0.36813163128705301</c:v>
                </c:pt>
                <c:pt idx="256">
                  <c:v>0.2732624427043544</c:v>
                </c:pt>
                <c:pt idx="257">
                  <c:v>0.28087632705479448</c:v>
                </c:pt>
                <c:pt idx="258">
                  <c:v>0.52147110915492956</c:v>
                </c:pt>
                <c:pt idx="259">
                  <c:v>0.48766377788877802</c:v>
                </c:pt>
                <c:pt idx="260">
                  <c:v>0.54645296803652965</c:v>
                </c:pt>
                <c:pt idx="261">
                  <c:v>0.5568226670297749</c:v>
                </c:pt>
                <c:pt idx="262">
                  <c:v>0.56131420289855072</c:v>
                </c:pt>
                <c:pt idx="263">
                  <c:v>0.52781470196470204</c:v>
                </c:pt>
                <c:pt idx="264">
                  <c:v>0.55518633333333334</c:v>
                </c:pt>
                <c:pt idx="265">
                  <c:v>0.50086384615384616</c:v>
                </c:pt>
                <c:pt idx="266">
                  <c:v>0.51538742997198894</c:v>
                </c:pt>
                <c:pt idx="267">
                  <c:v>0.53485173814471954</c:v>
                </c:pt>
                <c:pt idx="268">
                  <c:v>0.53381846248210996</c:v>
                </c:pt>
                <c:pt idx="269">
                  <c:v>0.53240496575342466</c:v>
                </c:pt>
                <c:pt idx="270">
                  <c:v>0.59888568864538072</c:v>
                </c:pt>
                <c:pt idx="271">
                  <c:v>0.52457718875502013</c:v>
                </c:pt>
                <c:pt idx="272">
                  <c:v>0.54661950684931515</c:v>
                </c:pt>
                <c:pt idx="273">
                  <c:v>0.52974826160337563</c:v>
                </c:pt>
                <c:pt idx="274">
                  <c:v>0.60069673477564112</c:v>
                </c:pt>
                <c:pt idx="275">
                  <c:v>0.55695657559816736</c:v>
                </c:pt>
                <c:pt idx="276">
                  <c:v>0.50195763888888889</c:v>
                </c:pt>
                <c:pt idx="277">
                  <c:v>0.5473536995305166</c:v>
                </c:pt>
                <c:pt idx="278">
                  <c:v>0.4998537117203784</c:v>
                </c:pt>
                <c:pt idx="279">
                  <c:v>0.49629242194092849</c:v>
                </c:pt>
                <c:pt idx="280">
                  <c:v>0.54635638495904693</c:v>
                </c:pt>
                <c:pt idx="281">
                  <c:v>0.53200066128478185</c:v>
                </c:pt>
                <c:pt idx="282">
                  <c:v>0.52153444916071745</c:v>
                </c:pt>
                <c:pt idx="283">
                  <c:v>0.55954095061564946</c:v>
                </c:pt>
                <c:pt idx="284">
                  <c:v>0.55966916817359846</c:v>
                </c:pt>
                <c:pt idx="285">
                  <c:v>0.4783230092592593</c:v>
                </c:pt>
                <c:pt idx="286">
                  <c:v>0.53387432514869593</c:v>
                </c:pt>
                <c:pt idx="287">
                  <c:v>0.53779393831342492</c:v>
                </c:pt>
                <c:pt idx="288">
                  <c:v>0.51050950854700861</c:v>
                </c:pt>
                <c:pt idx="289">
                  <c:v>0.53765601170568544</c:v>
                </c:pt>
                <c:pt idx="290">
                  <c:v>0.60863723510595769</c:v>
                </c:pt>
                <c:pt idx="291">
                  <c:v>0.55152811085972853</c:v>
                </c:pt>
                <c:pt idx="292">
                  <c:v>0.51936253346720229</c:v>
                </c:pt>
                <c:pt idx="293">
                  <c:v>0.56609444444444446</c:v>
                </c:pt>
                <c:pt idx="294">
                  <c:v>0.55581847749025171</c:v>
                </c:pt>
                <c:pt idx="295">
                  <c:v>0.57199264987479737</c:v>
                </c:pt>
                <c:pt idx="296">
                  <c:v>0.49992023391812868</c:v>
                </c:pt>
                <c:pt idx="297">
                  <c:v>0.48270499536607975</c:v>
                </c:pt>
                <c:pt idx="298">
                  <c:v>0.5182444588744588</c:v>
                </c:pt>
                <c:pt idx="299">
                  <c:v>0.58762348717948731</c:v>
                </c:pt>
                <c:pt idx="300">
                  <c:v>0.56248501369863013</c:v>
                </c:pt>
                <c:pt idx="301">
                  <c:v>0.51295573008073014</c:v>
                </c:pt>
                <c:pt idx="302">
                  <c:v>0.52395492957746481</c:v>
                </c:pt>
                <c:pt idx="303">
                  <c:v>0.44536722925457101</c:v>
                </c:pt>
                <c:pt idx="304">
                  <c:v>0.51021707077910494</c:v>
                </c:pt>
                <c:pt idx="305">
                  <c:v>0.52308744292237452</c:v>
                </c:pt>
                <c:pt idx="306">
                  <c:v>0.45245481525829634</c:v>
                </c:pt>
                <c:pt idx="307">
                  <c:v>0.53708763326226028</c:v>
                </c:pt>
                <c:pt idx="308">
                  <c:v>0.45911600000000008</c:v>
                </c:pt>
                <c:pt idx="309">
                  <c:v>0.45361813271604923</c:v>
                </c:pt>
                <c:pt idx="310">
                  <c:v>0.47219859437751011</c:v>
                </c:pt>
                <c:pt idx="311">
                  <c:v>0.48495758562918834</c:v>
                </c:pt>
                <c:pt idx="312">
                  <c:v>0.49328595402298836</c:v>
                </c:pt>
                <c:pt idx="313">
                  <c:v>0.43703316008316007</c:v>
                </c:pt>
                <c:pt idx="314">
                  <c:v>0.43290405128205123</c:v>
                </c:pt>
                <c:pt idx="315">
                  <c:v>0.49341371543957746</c:v>
                </c:pt>
                <c:pt idx="316">
                  <c:v>0.4917431794871796</c:v>
                </c:pt>
                <c:pt idx="317">
                  <c:v>0.54822598393574329</c:v>
                </c:pt>
                <c:pt idx="318">
                  <c:v>0.58005592496568559</c:v>
                </c:pt>
                <c:pt idx="319">
                  <c:v>0.62700240604144719</c:v>
                </c:pt>
                <c:pt idx="320">
                  <c:v>0.62199843290043288</c:v>
                </c:pt>
                <c:pt idx="321">
                  <c:v>0.58400573943661982</c:v>
                </c:pt>
                <c:pt idx="322">
                  <c:v>0.61649638461538459</c:v>
                </c:pt>
                <c:pt idx="323">
                  <c:v>0.62248561904761912</c:v>
                </c:pt>
                <c:pt idx="324">
                  <c:v>0.60810413057961377</c:v>
                </c:pt>
                <c:pt idx="325">
                  <c:v>0.62074676511955007</c:v>
                </c:pt>
                <c:pt idx="326">
                  <c:v>0.64495635700697507</c:v>
                </c:pt>
                <c:pt idx="327">
                  <c:v>0.57098302008032142</c:v>
                </c:pt>
                <c:pt idx="328">
                  <c:v>0.52766437867712623</c:v>
                </c:pt>
                <c:pt idx="329">
                  <c:v>0.6057446666666666</c:v>
                </c:pt>
                <c:pt idx="330">
                  <c:v>0.5466551261261261</c:v>
                </c:pt>
                <c:pt idx="331">
                  <c:v>0.57396236286919833</c:v>
                </c:pt>
                <c:pt idx="332">
                  <c:v>0.548416208791209</c:v>
                </c:pt>
                <c:pt idx="333">
                  <c:v>0.58131880413057957</c:v>
                </c:pt>
                <c:pt idx="334">
                  <c:v>0.56184443342992241</c:v>
                </c:pt>
                <c:pt idx="335">
                  <c:v>0.55259899606566265</c:v>
                </c:pt>
                <c:pt idx="336">
                  <c:v>0.65406312233285924</c:v>
                </c:pt>
                <c:pt idx="337">
                  <c:v>0.69555215631439482</c:v>
                </c:pt>
                <c:pt idx="338">
                  <c:v>0.70063545137543581</c:v>
                </c:pt>
                <c:pt idx="339">
                  <c:v>0.69203462948815897</c:v>
                </c:pt>
                <c:pt idx="340">
                  <c:v>0.71346500000000035</c:v>
                </c:pt>
                <c:pt idx="341">
                  <c:v>0.71418507202095161</c:v>
                </c:pt>
                <c:pt idx="342">
                  <c:v>0.67197341772151908</c:v>
                </c:pt>
                <c:pt idx="343">
                  <c:v>0.71366049127343256</c:v>
                </c:pt>
                <c:pt idx="344">
                  <c:v>0.71919705426356595</c:v>
                </c:pt>
                <c:pt idx="345">
                  <c:v>0.73366600871571375</c:v>
                </c:pt>
                <c:pt idx="346">
                  <c:v>0.66752951807228922</c:v>
                </c:pt>
                <c:pt idx="347">
                  <c:v>0.72534583333333325</c:v>
                </c:pt>
                <c:pt idx="348">
                  <c:v>0.65217592122749779</c:v>
                </c:pt>
                <c:pt idx="349">
                  <c:v>0.69435741379310367</c:v>
                </c:pt>
                <c:pt idx="350">
                  <c:v>0.6741180017944115</c:v>
                </c:pt>
                <c:pt idx="351">
                  <c:v>0.68171568058076226</c:v>
                </c:pt>
                <c:pt idx="352">
                  <c:v>0.711466595634767</c:v>
                </c:pt>
                <c:pt idx="353">
                  <c:v>0.70770611471861478</c:v>
                </c:pt>
                <c:pt idx="354">
                  <c:v>0.65894350282485858</c:v>
                </c:pt>
                <c:pt idx="355">
                  <c:v>0.72466119821912511</c:v>
                </c:pt>
                <c:pt idx="356">
                  <c:v>0.72786246422066092</c:v>
                </c:pt>
                <c:pt idx="357">
                  <c:v>0.70510208333333346</c:v>
                </c:pt>
                <c:pt idx="358">
                  <c:v>0.74657620352250464</c:v>
                </c:pt>
                <c:pt idx="359">
                  <c:v>0.75656367679762793</c:v>
                </c:pt>
                <c:pt idx="360">
                  <c:v>0.60526590229312072</c:v>
                </c:pt>
                <c:pt idx="361">
                  <c:v>0.71912358577695668</c:v>
                </c:pt>
                <c:pt idx="362">
                  <c:v>0.75066262507983839</c:v>
                </c:pt>
                <c:pt idx="363">
                  <c:v>0.7478276674937967</c:v>
                </c:pt>
                <c:pt idx="364">
                  <c:v>0.69851622838189997</c:v>
                </c:pt>
                <c:pt idx="365">
                  <c:v>0.76077919471153854</c:v>
                </c:pt>
                <c:pt idx="366">
                  <c:v>0.65828598155467732</c:v>
                </c:pt>
                <c:pt idx="367">
                  <c:v>0.71706035589800043</c:v>
                </c:pt>
                <c:pt idx="368">
                  <c:v>0.68751670552964694</c:v>
                </c:pt>
                <c:pt idx="369">
                  <c:v>0.73765192307692296</c:v>
                </c:pt>
                <c:pt idx="370">
                  <c:v>0.76237773809523812</c:v>
                </c:pt>
                <c:pt idx="371">
                  <c:v>0.75789644308943083</c:v>
                </c:pt>
                <c:pt idx="372">
                  <c:v>0.33322238396624471</c:v>
                </c:pt>
                <c:pt idx="373">
                  <c:v>0.37267874667916862</c:v>
                </c:pt>
                <c:pt idx="374">
                  <c:v>0.33822113607188697</c:v>
                </c:pt>
                <c:pt idx="375">
                  <c:v>0.32729055172413785</c:v>
                </c:pt>
                <c:pt idx="376">
                  <c:v>0.34514515449438199</c:v>
                </c:pt>
                <c:pt idx="377">
                  <c:v>0.35639369778161911</c:v>
                </c:pt>
                <c:pt idx="378">
                  <c:v>0.35336310266591037</c:v>
                </c:pt>
                <c:pt idx="379">
                  <c:v>0.36454461968276858</c:v>
                </c:pt>
                <c:pt idx="380">
                  <c:v>0.34176559210526308</c:v>
                </c:pt>
                <c:pt idx="381">
                  <c:v>0.31692300305543419</c:v>
                </c:pt>
                <c:pt idx="382">
                  <c:v>0.31787309059877683</c:v>
                </c:pt>
                <c:pt idx="383">
                  <c:v>0.33295476911976907</c:v>
                </c:pt>
                <c:pt idx="384">
                  <c:v>0.31813398065948001</c:v>
                </c:pt>
                <c:pt idx="385">
                  <c:v>0.30402072436085803</c:v>
                </c:pt>
                <c:pt idx="386">
                  <c:v>0.27757753918022898</c:v>
                </c:pt>
                <c:pt idx="387">
                  <c:v>0.2738160731741377</c:v>
                </c:pt>
                <c:pt idx="388">
                  <c:v>0.28984630837657532</c:v>
                </c:pt>
                <c:pt idx="389">
                  <c:v>0.29426351694282737</c:v>
                </c:pt>
                <c:pt idx="390">
                  <c:v>0.28584377554812335</c:v>
                </c:pt>
                <c:pt idx="391">
                  <c:v>0.25035916491596644</c:v>
                </c:pt>
                <c:pt idx="392">
                  <c:v>0.26628793023793029</c:v>
                </c:pt>
                <c:pt idx="393">
                  <c:v>0.23169691803278691</c:v>
                </c:pt>
                <c:pt idx="394">
                  <c:v>0.22848830103753437</c:v>
                </c:pt>
                <c:pt idx="395">
                  <c:v>0.25296497664390938</c:v>
                </c:pt>
                <c:pt idx="396">
                  <c:v>0.29715190330647401</c:v>
                </c:pt>
                <c:pt idx="397">
                  <c:v>0.24095051961823966</c:v>
                </c:pt>
                <c:pt idx="398">
                  <c:v>0.24521097560975605</c:v>
                </c:pt>
                <c:pt idx="399">
                  <c:v>0.26629114337315918</c:v>
                </c:pt>
                <c:pt idx="400">
                  <c:v>0.23265368016321403</c:v>
                </c:pt>
                <c:pt idx="401">
                  <c:v>0.26158573667711604</c:v>
                </c:pt>
                <c:pt idx="402">
                  <c:v>0.24120141171512854</c:v>
                </c:pt>
                <c:pt idx="403">
                  <c:v>0.26287123957434566</c:v>
                </c:pt>
                <c:pt idx="404">
                  <c:v>0.21382802406832299</c:v>
                </c:pt>
                <c:pt idx="405">
                  <c:v>0.23664606870229007</c:v>
                </c:pt>
                <c:pt idx="406">
                  <c:v>0.2037052947678703</c:v>
                </c:pt>
                <c:pt idx="407">
                  <c:v>0.24251642546106555</c:v>
                </c:pt>
                <c:pt idx="408">
                  <c:v>0.23110304621848743</c:v>
                </c:pt>
                <c:pt idx="409">
                  <c:v>0.25600658318087177</c:v>
                </c:pt>
                <c:pt idx="410">
                  <c:v>0.24831404191197087</c:v>
                </c:pt>
                <c:pt idx="411">
                  <c:v>0.24518527037933807</c:v>
                </c:pt>
                <c:pt idx="412">
                  <c:v>0.25010862016564084</c:v>
                </c:pt>
                <c:pt idx="413">
                  <c:v>0.23320859099929578</c:v>
                </c:pt>
                <c:pt idx="414">
                  <c:v>0.23255663716814168</c:v>
                </c:pt>
                <c:pt idx="415">
                  <c:v>0.22877019762845852</c:v>
                </c:pt>
                <c:pt idx="416">
                  <c:v>0.23535035392535392</c:v>
                </c:pt>
                <c:pt idx="417">
                  <c:v>0.23152704351756198</c:v>
                </c:pt>
                <c:pt idx="418">
                  <c:v>0.235025342548077</c:v>
                </c:pt>
                <c:pt idx="419">
                  <c:v>0.22639960000000003</c:v>
                </c:pt>
                <c:pt idx="420">
                  <c:v>0.27805692307692309</c:v>
                </c:pt>
                <c:pt idx="421">
                  <c:v>0.28688762479871172</c:v>
                </c:pt>
                <c:pt idx="422">
                  <c:v>0.25595664745762708</c:v>
                </c:pt>
                <c:pt idx="423">
                  <c:v>0.26606760580708655</c:v>
                </c:pt>
                <c:pt idx="424">
                  <c:v>0.2811499242883102</c:v>
                </c:pt>
                <c:pt idx="425">
                  <c:v>0.28658465370018971</c:v>
                </c:pt>
                <c:pt idx="426">
                  <c:v>0.26895562984496124</c:v>
                </c:pt>
                <c:pt idx="427">
                  <c:v>0.26030204081632646</c:v>
                </c:pt>
                <c:pt idx="428">
                  <c:v>0.24308867700853543</c:v>
                </c:pt>
                <c:pt idx="429">
                  <c:v>0.23335370518459286</c:v>
                </c:pt>
                <c:pt idx="430">
                  <c:v>0.49597725783634872</c:v>
                </c:pt>
                <c:pt idx="431">
                  <c:v>0.43424671562082773</c:v>
                </c:pt>
                <c:pt idx="432">
                  <c:v>0.43239062065541223</c:v>
                </c:pt>
                <c:pt idx="433">
                  <c:v>0.4339807950191571</c:v>
                </c:pt>
                <c:pt idx="434">
                  <c:v>0.4086124844411253</c:v>
                </c:pt>
                <c:pt idx="435">
                  <c:v>0.40870362764387602</c:v>
                </c:pt>
                <c:pt idx="436">
                  <c:v>0.52010916777926108</c:v>
                </c:pt>
                <c:pt idx="437">
                  <c:v>0.3589291889483065</c:v>
                </c:pt>
                <c:pt idx="438">
                  <c:v>0.46199136121553896</c:v>
                </c:pt>
                <c:pt idx="439">
                  <c:v>0.46723873447204956</c:v>
                </c:pt>
                <c:pt idx="440">
                  <c:v>0.42066732804232804</c:v>
                </c:pt>
                <c:pt idx="441">
                  <c:v>0.46243390563564879</c:v>
                </c:pt>
                <c:pt idx="442">
                  <c:v>0.45174163533834594</c:v>
                </c:pt>
                <c:pt idx="443">
                  <c:v>0.48574692982456125</c:v>
                </c:pt>
                <c:pt idx="444">
                  <c:v>0.3526903911097149</c:v>
                </c:pt>
                <c:pt idx="445">
                  <c:v>0.3854176221335992</c:v>
                </c:pt>
                <c:pt idx="446">
                  <c:v>0.36630617234289803</c:v>
                </c:pt>
                <c:pt idx="447">
                  <c:v>0.39435126050420144</c:v>
                </c:pt>
                <c:pt idx="448">
                  <c:v>0.3881791990221457</c:v>
                </c:pt>
                <c:pt idx="449">
                  <c:v>0.41664225096437491</c:v>
                </c:pt>
                <c:pt idx="450">
                  <c:v>0.4461273157773159</c:v>
                </c:pt>
                <c:pt idx="451">
                  <c:v>0.41019895833333342</c:v>
                </c:pt>
                <c:pt idx="452">
                  <c:v>0.4453374146874145</c:v>
                </c:pt>
                <c:pt idx="453">
                  <c:v>0.38793931623931621</c:v>
                </c:pt>
                <c:pt idx="454">
                  <c:v>0.41680423015236556</c:v>
                </c:pt>
                <c:pt idx="455">
                  <c:v>0.37591357325538899</c:v>
                </c:pt>
                <c:pt idx="456">
                  <c:v>0.41380843988772809</c:v>
                </c:pt>
                <c:pt idx="457">
                  <c:v>0.41830193059433562</c:v>
                </c:pt>
                <c:pt idx="458">
                  <c:v>0.40612957150473133</c:v>
                </c:pt>
                <c:pt idx="459">
                  <c:v>0.3948855990936958</c:v>
                </c:pt>
                <c:pt idx="460">
                  <c:v>0.45062392120075045</c:v>
                </c:pt>
                <c:pt idx="461">
                  <c:v>0.47649023109243682</c:v>
                </c:pt>
                <c:pt idx="462">
                  <c:v>0.42654611431349398</c:v>
                </c:pt>
                <c:pt idx="463">
                  <c:v>0.41064303881262626</c:v>
                </c:pt>
                <c:pt idx="464">
                  <c:v>0.43065000000000009</c:v>
                </c:pt>
                <c:pt idx="465">
                  <c:v>0.37487202659263591</c:v>
                </c:pt>
                <c:pt idx="466">
                  <c:v>0.4598674909697138</c:v>
                </c:pt>
                <c:pt idx="467">
                  <c:v>0.4252265184122429</c:v>
                </c:pt>
                <c:pt idx="468">
                  <c:v>0.41126113117170238</c:v>
                </c:pt>
                <c:pt idx="469">
                  <c:v>0.40200958532695363</c:v>
                </c:pt>
                <c:pt idx="470">
                  <c:v>0.41485672268907559</c:v>
                </c:pt>
                <c:pt idx="471">
                  <c:v>0.37029998966799843</c:v>
                </c:pt>
                <c:pt idx="472">
                  <c:v>0.56055881449631439</c:v>
                </c:pt>
                <c:pt idx="473">
                  <c:v>0.52985931872646375</c:v>
                </c:pt>
                <c:pt idx="474">
                  <c:v>0.55996007882882892</c:v>
                </c:pt>
                <c:pt idx="475">
                  <c:v>0.58554158945117618</c:v>
                </c:pt>
                <c:pt idx="476">
                  <c:v>0.55461512527876156</c:v>
                </c:pt>
                <c:pt idx="477">
                  <c:v>0.46116026508164254</c:v>
                </c:pt>
                <c:pt idx="478">
                  <c:v>0.559458477065367</c:v>
                </c:pt>
                <c:pt idx="479">
                  <c:v>0.49022971338582672</c:v>
                </c:pt>
                <c:pt idx="480">
                  <c:v>0.53003183574879231</c:v>
                </c:pt>
                <c:pt idx="481">
                  <c:v>0.46734912662090017</c:v>
                </c:pt>
                <c:pt idx="482">
                  <c:v>0.48817427326431517</c:v>
                </c:pt>
                <c:pt idx="483">
                  <c:v>0.49522685167402858</c:v>
                </c:pt>
                <c:pt idx="484">
                  <c:v>0.4746514461538463</c:v>
                </c:pt>
                <c:pt idx="485">
                  <c:v>0.50185133362805778</c:v>
                </c:pt>
                <c:pt idx="486">
                  <c:v>0.52935539453069369</c:v>
                </c:pt>
                <c:pt idx="487">
                  <c:v>0.54183419758147133</c:v>
                </c:pt>
                <c:pt idx="488">
                  <c:v>0.49874896610749742</c:v>
                </c:pt>
                <c:pt idx="489">
                  <c:v>0.61351077067795456</c:v>
                </c:pt>
                <c:pt idx="490">
                  <c:v>0.46863554695125925</c:v>
                </c:pt>
                <c:pt idx="491">
                  <c:v>0.53219615993938552</c:v>
                </c:pt>
                <c:pt idx="492">
                  <c:v>0.44747401621223282</c:v>
                </c:pt>
                <c:pt idx="493">
                  <c:v>0.55532573084677406</c:v>
                </c:pt>
                <c:pt idx="494">
                  <c:v>0.61791665994759137</c:v>
                </c:pt>
                <c:pt idx="495">
                  <c:v>0.49574892452467828</c:v>
                </c:pt>
                <c:pt idx="496">
                  <c:v>0.49593332597312473</c:v>
                </c:pt>
                <c:pt idx="497">
                  <c:v>0.53319912436048789</c:v>
                </c:pt>
                <c:pt idx="498">
                  <c:v>0.50904455569461837</c:v>
                </c:pt>
                <c:pt idx="499">
                  <c:v>0.46733315911730544</c:v>
                </c:pt>
                <c:pt idx="500">
                  <c:v>0.49771097018246557</c:v>
                </c:pt>
                <c:pt idx="501">
                  <c:v>0.60694651747881334</c:v>
                </c:pt>
                <c:pt idx="502">
                  <c:v>0.50917152101565399</c:v>
                </c:pt>
                <c:pt idx="503">
                  <c:v>0.65100695839311307</c:v>
                </c:pt>
                <c:pt idx="504">
                  <c:v>0.54707660273786907</c:v>
                </c:pt>
                <c:pt idx="505">
                  <c:v>0.46316135780885781</c:v>
                </c:pt>
                <c:pt idx="506">
                  <c:v>0.46290846846846845</c:v>
                </c:pt>
                <c:pt idx="507">
                  <c:v>0.51922526132404168</c:v>
                </c:pt>
                <c:pt idx="508">
                  <c:v>0.55221933434791237</c:v>
                </c:pt>
                <c:pt idx="509">
                  <c:v>0.49937987593052124</c:v>
                </c:pt>
                <c:pt idx="510">
                  <c:v>0.40496752855217411</c:v>
                </c:pt>
                <c:pt idx="511">
                  <c:v>0.48203143330876935</c:v>
                </c:pt>
                <c:pt idx="512">
                  <c:v>0.54897138416908409</c:v>
                </c:pt>
                <c:pt idx="513">
                  <c:v>0.41585118507446756</c:v>
                </c:pt>
                <c:pt idx="514">
                  <c:v>0.66939214884696008</c:v>
                </c:pt>
                <c:pt idx="515">
                  <c:v>0.61187178030303047</c:v>
                </c:pt>
                <c:pt idx="516">
                  <c:v>0.56194975577987616</c:v>
                </c:pt>
                <c:pt idx="517">
                  <c:v>0.66013417770348459</c:v>
                </c:pt>
                <c:pt idx="518">
                  <c:v>0.66865953878406714</c:v>
                </c:pt>
                <c:pt idx="519">
                  <c:v>0.54665448717948717</c:v>
                </c:pt>
                <c:pt idx="520">
                  <c:v>0.71489568125922287</c:v>
                </c:pt>
                <c:pt idx="521">
                  <c:v>0.48896212006079015</c:v>
                </c:pt>
                <c:pt idx="522">
                  <c:v>0.68072403124365988</c:v>
                </c:pt>
                <c:pt idx="523">
                  <c:v>0.68240294813747693</c:v>
                </c:pt>
                <c:pt idx="524">
                  <c:v>0.65139697848045697</c:v>
                </c:pt>
                <c:pt idx="525">
                  <c:v>0.66510569990756907</c:v>
                </c:pt>
                <c:pt idx="526">
                  <c:v>0.66087346226021704</c:v>
                </c:pt>
                <c:pt idx="527">
                  <c:v>0.68588230734154143</c:v>
                </c:pt>
                <c:pt idx="528">
                  <c:v>0.49373917445482873</c:v>
                </c:pt>
                <c:pt idx="529">
                  <c:v>0.63543012263668863</c:v>
                </c:pt>
                <c:pt idx="530">
                  <c:v>0.5849744347606417</c:v>
                </c:pt>
                <c:pt idx="531">
                  <c:v>0.60417200647249192</c:v>
                </c:pt>
                <c:pt idx="532">
                  <c:v>0.60657901116427426</c:v>
                </c:pt>
                <c:pt idx="533">
                  <c:v>0.64872949794979484</c:v>
                </c:pt>
                <c:pt idx="534">
                  <c:v>0.64159571032296436</c:v>
                </c:pt>
                <c:pt idx="535">
                  <c:v>0.62240088767497426</c:v>
                </c:pt>
                <c:pt idx="536">
                  <c:v>0.62072328555878076</c:v>
                </c:pt>
                <c:pt idx="537">
                  <c:v>0.55946238322037001</c:v>
                </c:pt>
                <c:pt idx="538">
                  <c:v>0.59508746483825603</c:v>
                </c:pt>
                <c:pt idx="539">
                  <c:v>0.60619264176417653</c:v>
                </c:pt>
                <c:pt idx="540">
                  <c:v>0.62629791666666645</c:v>
                </c:pt>
                <c:pt idx="541">
                  <c:v>0.60223808754406571</c:v>
                </c:pt>
                <c:pt idx="542">
                  <c:v>0.62773436342592592</c:v>
                </c:pt>
                <c:pt idx="543">
                  <c:v>0.61390824786324805</c:v>
                </c:pt>
                <c:pt idx="544">
                  <c:v>0.61819726383687046</c:v>
                </c:pt>
                <c:pt idx="545">
                  <c:v>0.67989558806655137</c:v>
                </c:pt>
                <c:pt idx="546">
                  <c:v>0.64559115310407444</c:v>
                </c:pt>
                <c:pt idx="547">
                  <c:v>0.62611077127659609</c:v>
                </c:pt>
                <c:pt idx="548">
                  <c:v>0.62625493432324375</c:v>
                </c:pt>
                <c:pt idx="549">
                  <c:v>0.60150491304811693</c:v>
                </c:pt>
                <c:pt idx="550">
                  <c:v>0.67701819985569966</c:v>
                </c:pt>
                <c:pt idx="551">
                  <c:v>0.58443131670389659</c:v>
                </c:pt>
                <c:pt idx="552">
                  <c:v>0.60238962406015006</c:v>
                </c:pt>
                <c:pt idx="553">
                  <c:v>0.52616097694174768</c:v>
                </c:pt>
                <c:pt idx="554">
                  <c:v>0.64697386407766977</c:v>
                </c:pt>
                <c:pt idx="555">
                  <c:v>0.52120978242024973</c:v>
                </c:pt>
                <c:pt idx="556">
                  <c:v>0.53237221450885119</c:v>
                </c:pt>
                <c:pt idx="557">
                  <c:v>0.57654388714733562</c:v>
                </c:pt>
                <c:pt idx="558">
                  <c:v>0.47486044117647064</c:v>
                </c:pt>
                <c:pt idx="559">
                  <c:v>0.51062147887323928</c:v>
                </c:pt>
                <c:pt idx="560">
                  <c:v>0.57658321705426363</c:v>
                </c:pt>
                <c:pt idx="561">
                  <c:v>0.59559188519813533</c:v>
                </c:pt>
                <c:pt idx="562">
                  <c:v>0.51842577743902418</c:v>
                </c:pt>
                <c:pt idx="563">
                  <c:v>0.55700145833333337</c:v>
                </c:pt>
                <c:pt idx="564">
                  <c:v>0.57858069053708427</c:v>
                </c:pt>
                <c:pt idx="565">
                  <c:v>0.68424322289156625</c:v>
                </c:pt>
                <c:pt idx="566">
                  <c:v>0.5638165736512768</c:v>
                </c:pt>
                <c:pt idx="567">
                  <c:v>0.52726486508994008</c:v>
                </c:pt>
                <c:pt idx="568">
                  <c:v>0.52729053625125288</c:v>
                </c:pt>
                <c:pt idx="569">
                  <c:v>0.62793638245812167</c:v>
                </c:pt>
                <c:pt idx="570">
                  <c:v>0.52443804086538459</c:v>
                </c:pt>
                <c:pt idx="571">
                  <c:v>0.49668373093151585</c:v>
                </c:pt>
                <c:pt idx="572">
                  <c:v>0.58735757813864153</c:v>
                </c:pt>
                <c:pt idx="573">
                  <c:v>0.63171892857142864</c:v>
                </c:pt>
                <c:pt idx="574">
                  <c:v>0.62676031378142261</c:v>
                </c:pt>
                <c:pt idx="575">
                  <c:v>0.4632430324074075</c:v>
                </c:pt>
                <c:pt idx="576">
                  <c:v>0.55747589433131539</c:v>
                </c:pt>
                <c:pt idx="577">
                  <c:v>0.65925253164556952</c:v>
                </c:pt>
                <c:pt idx="578">
                  <c:v>0.62577800814513151</c:v>
                </c:pt>
                <c:pt idx="579">
                  <c:v>0.44567726856794276</c:v>
                </c:pt>
                <c:pt idx="580">
                  <c:v>0.57913421658986164</c:v>
                </c:pt>
                <c:pt idx="581">
                  <c:v>0.56854123376623367</c:v>
                </c:pt>
                <c:pt idx="582">
                  <c:v>0.49854786155960162</c:v>
                </c:pt>
                <c:pt idx="583">
                  <c:v>0.46952099011617843</c:v>
                </c:pt>
                <c:pt idx="584">
                  <c:v>0.5565057147508955</c:v>
                </c:pt>
                <c:pt idx="585">
                  <c:v>0.54978792735042747</c:v>
                </c:pt>
                <c:pt idx="586">
                  <c:v>0.595836951754386</c:v>
                </c:pt>
                <c:pt idx="587">
                  <c:v>0.51903422779922792</c:v>
                </c:pt>
                <c:pt idx="588">
                  <c:v>0.59269447887323934</c:v>
                </c:pt>
                <c:pt idx="589">
                  <c:v>0.69148531410450031</c:v>
                </c:pt>
                <c:pt idx="590">
                  <c:v>0.59626765873015874</c:v>
                </c:pt>
                <c:pt idx="591">
                  <c:v>0.52623691171697484</c:v>
                </c:pt>
                <c:pt idx="592">
                  <c:v>0.46436190705128211</c:v>
                </c:pt>
                <c:pt idx="593">
                  <c:v>0.49215276142416597</c:v>
                </c:pt>
                <c:pt idx="594">
                  <c:v>0.5026333098921707</c:v>
                </c:pt>
                <c:pt idx="595">
                  <c:v>0.46914769444444465</c:v>
                </c:pt>
                <c:pt idx="596">
                  <c:v>0.42799403794037932</c:v>
                </c:pt>
                <c:pt idx="597">
                  <c:v>0.54569206458261776</c:v>
                </c:pt>
                <c:pt idx="598">
                  <c:v>0.21790290697674408</c:v>
                </c:pt>
                <c:pt idx="599">
                  <c:v>0.44640106060606061</c:v>
                </c:pt>
                <c:pt idx="600">
                  <c:v>0.50435426662617677</c:v>
                </c:pt>
                <c:pt idx="601">
                  <c:v>0.47104304511278206</c:v>
                </c:pt>
                <c:pt idx="602">
                  <c:v>0.57310017387675605</c:v>
                </c:pt>
                <c:pt idx="603">
                  <c:v>0.47018858333333335</c:v>
                </c:pt>
                <c:pt idx="604">
                  <c:v>0.46089120481927714</c:v>
                </c:pt>
                <c:pt idx="605">
                  <c:v>0.50499471808679119</c:v>
                </c:pt>
                <c:pt idx="606">
                  <c:v>0.48246045969353757</c:v>
                </c:pt>
                <c:pt idx="607">
                  <c:v>0.37210868055555557</c:v>
                </c:pt>
                <c:pt idx="608">
                  <c:v>0.46587643668831152</c:v>
                </c:pt>
                <c:pt idx="609">
                  <c:v>0.55022595983935729</c:v>
                </c:pt>
                <c:pt idx="610">
                  <c:v>0.45876944444444423</c:v>
                </c:pt>
                <c:pt idx="611">
                  <c:v>0.41005296320416806</c:v>
                </c:pt>
                <c:pt idx="612">
                  <c:v>0.51156138738738743</c:v>
                </c:pt>
                <c:pt idx="613">
                  <c:v>0.55619965170278651</c:v>
                </c:pt>
                <c:pt idx="614">
                  <c:v>0.496332035053554</c:v>
                </c:pt>
                <c:pt idx="615">
                  <c:v>0.4458333570750237</c:v>
                </c:pt>
                <c:pt idx="616">
                  <c:v>0.45165454971857411</c:v>
                </c:pt>
                <c:pt idx="617">
                  <c:v>0.51164243150684929</c:v>
                </c:pt>
                <c:pt idx="618">
                  <c:v>0.50342847488584475</c:v>
                </c:pt>
                <c:pt idx="619">
                  <c:v>0.39967133712660036</c:v>
                </c:pt>
                <c:pt idx="620">
                  <c:v>0.50115211267605642</c:v>
                </c:pt>
                <c:pt idx="621">
                  <c:v>0.58146881443298959</c:v>
                </c:pt>
                <c:pt idx="622">
                  <c:v>0.47655787341772154</c:v>
                </c:pt>
                <c:pt idx="623">
                  <c:v>0.42127317496098488</c:v>
                </c:pt>
                <c:pt idx="624">
                  <c:v>0.47482771823547704</c:v>
                </c:pt>
                <c:pt idx="625">
                  <c:v>0.54392539364001258</c:v>
                </c:pt>
                <c:pt idx="626">
                  <c:v>0.55231741666666667</c:v>
                </c:pt>
                <c:pt idx="627">
                  <c:v>0.47725716586151373</c:v>
                </c:pt>
                <c:pt idx="628">
                  <c:v>0.66407675753228124</c:v>
                </c:pt>
                <c:pt idx="629">
                  <c:v>0.70476994465730081</c:v>
                </c:pt>
                <c:pt idx="630">
                  <c:v>0.58922307060755341</c:v>
                </c:pt>
                <c:pt idx="631">
                  <c:v>0.64732065151515172</c:v>
                </c:pt>
                <c:pt idx="632">
                  <c:v>0.68274614379084964</c:v>
                </c:pt>
                <c:pt idx="633">
                  <c:v>0.67143462801566245</c:v>
                </c:pt>
                <c:pt idx="634">
                  <c:v>0.64934478065539114</c:v>
                </c:pt>
                <c:pt idx="635">
                  <c:v>0.68936638554216878</c:v>
                </c:pt>
                <c:pt idx="636">
                  <c:v>0.7160872740315638</c:v>
                </c:pt>
                <c:pt idx="637">
                  <c:v>0.73086588827838839</c:v>
                </c:pt>
                <c:pt idx="638">
                  <c:v>0.66801103077493507</c:v>
                </c:pt>
                <c:pt idx="639">
                  <c:v>0.68076931963146681</c:v>
                </c:pt>
                <c:pt idx="640">
                  <c:v>0.66099896926536739</c:v>
                </c:pt>
                <c:pt idx="641">
                  <c:v>0.68714501445922505</c:v>
                </c:pt>
                <c:pt idx="642">
                  <c:v>0.66994517438034662</c:v>
                </c:pt>
                <c:pt idx="643">
                  <c:v>0.58006841379310337</c:v>
                </c:pt>
                <c:pt idx="644">
                  <c:v>0.66105146198830411</c:v>
                </c:pt>
                <c:pt idx="645">
                  <c:v>0.6997538870614034</c:v>
                </c:pt>
                <c:pt idx="646">
                  <c:v>0.70974907235621498</c:v>
                </c:pt>
                <c:pt idx="647">
                  <c:v>0.58514652048975502</c:v>
                </c:pt>
                <c:pt idx="648">
                  <c:v>0.63339652740097674</c:v>
                </c:pt>
                <c:pt idx="649">
                  <c:v>0.70909559329559335</c:v>
                </c:pt>
                <c:pt idx="650">
                  <c:v>0.68536955043859638</c:v>
                </c:pt>
                <c:pt idx="651">
                  <c:v>0.63500584817481365</c:v>
                </c:pt>
                <c:pt idx="652">
                  <c:v>0.61161262128675942</c:v>
                </c:pt>
                <c:pt idx="653">
                  <c:v>0.71786239961644505</c:v>
                </c:pt>
                <c:pt idx="654">
                  <c:v>0.64716388616891085</c:v>
                </c:pt>
                <c:pt idx="655">
                  <c:v>0.5858611852433282</c:v>
                </c:pt>
                <c:pt idx="656">
                  <c:v>0.71207098134423741</c:v>
                </c:pt>
                <c:pt idx="657">
                  <c:v>0.7374993533465497</c:v>
                </c:pt>
                <c:pt idx="658">
                  <c:v>0.69121116111611136</c:v>
                </c:pt>
                <c:pt idx="659">
                  <c:v>0.63713001443001449</c:v>
                </c:pt>
                <c:pt idx="660">
                  <c:v>0.68903728665970054</c:v>
                </c:pt>
                <c:pt idx="661">
                  <c:v>0.73533178031274016</c:v>
                </c:pt>
                <c:pt idx="662">
                  <c:v>0.72099305284666104</c:v>
                </c:pt>
                <c:pt idx="663">
                  <c:v>0.67462668371232737</c:v>
                </c:pt>
                <c:pt idx="664">
                  <c:v>0.63677696687370611</c:v>
                </c:pt>
                <c:pt idx="665">
                  <c:v>0.60398520622041896</c:v>
                </c:pt>
                <c:pt idx="666">
                  <c:v>0.61396437590187602</c:v>
                </c:pt>
                <c:pt idx="667">
                  <c:v>0.60806661027568909</c:v>
                </c:pt>
                <c:pt idx="668">
                  <c:v>0.62487208333333344</c:v>
                </c:pt>
                <c:pt idx="669">
                  <c:v>0.68105833333333321</c:v>
                </c:pt>
                <c:pt idx="670">
                  <c:v>0.29656579161579155</c:v>
                </c:pt>
                <c:pt idx="671">
                  <c:v>0.6290327127659574</c:v>
                </c:pt>
                <c:pt idx="672">
                  <c:v>0.68335300949050959</c:v>
                </c:pt>
                <c:pt idx="673">
                  <c:v>0.61019051383399225</c:v>
                </c:pt>
                <c:pt idx="674">
                  <c:v>0.69953584496124033</c:v>
                </c:pt>
                <c:pt idx="675">
                  <c:v>0.65838147093870003</c:v>
                </c:pt>
                <c:pt idx="676">
                  <c:v>0.58570747126436773</c:v>
                </c:pt>
                <c:pt idx="677">
                  <c:v>0.6148126061969017</c:v>
                </c:pt>
                <c:pt idx="678">
                  <c:v>0.60097751269713984</c:v>
                </c:pt>
                <c:pt idx="679">
                  <c:v>0.5183246855983773</c:v>
                </c:pt>
                <c:pt idx="680">
                  <c:v>0.59942722222222211</c:v>
                </c:pt>
                <c:pt idx="681">
                  <c:v>0.66136738102911163</c:v>
                </c:pt>
                <c:pt idx="682">
                  <c:v>0.63907319664031637</c:v>
                </c:pt>
                <c:pt idx="683">
                  <c:v>0.52549464781925836</c:v>
                </c:pt>
                <c:pt idx="684">
                  <c:v>0.64869237849779104</c:v>
                </c:pt>
                <c:pt idx="685">
                  <c:v>0.67365622552051141</c:v>
                </c:pt>
                <c:pt idx="686">
                  <c:v>0.66425561428872626</c:v>
                </c:pt>
                <c:pt idx="687">
                  <c:v>0.58267298850574722</c:v>
                </c:pt>
                <c:pt idx="688">
                  <c:v>0.55975573717948723</c:v>
                </c:pt>
                <c:pt idx="689">
                  <c:v>0.58054630656610462</c:v>
                </c:pt>
                <c:pt idx="690">
                  <c:v>0.57148501690331321</c:v>
                </c:pt>
                <c:pt idx="691">
                  <c:v>0.46857816005471964</c:v>
                </c:pt>
                <c:pt idx="692">
                  <c:v>0.64723442340791748</c:v>
                </c:pt>
                <c:pt idx="693">
                  <c:v>0.65730169782935732</c:v>
                </c:pt>
                <c:pt idx="694">
                  <c:v>0.57150498084291179</c:v>
                </c:pt>
                <c:pt idx="695">
                  <c:v>0.49789237456153729</c:v>
                </c:pt>
                <c:pt idx="696">
                  <c:v>0.62538958013010038</c:v>
                </c:pt>
                <c:pt idx="697">
                  <c:v>0.68023863025415454</c:v>
                </c:pt>
                <c:pt idx="698">
                  <c:v>0.66151597357170622</c:v>
                </c:pt>
                <c:pt idx="699">
                  <c:v>0.57164254046446161</c:v>
                </c:pt>
                <c:pt idx="700">
                  <c:v>0.14335977011494255</c:v>
                </c:pt>
                <c:pt idx="701">
                  <c:v>0.15754548192771087</c:v>
                </c:pt>
                <c:pt idx="702">
                  <c:v>0.16746994979679664</c:v>
                </c:pt>
                <c:pt idx="703">
                  <c:v>0.17682839269164571</c:v>
                </c:pt>
                <c:pt idx="704">
                  <c:v>0.18656190669371198</c:v>
                </c:pt>
                <c:pt idx="705">
                  <c:v>0.21928492163801816</c:v>
                </c:pt>
                <c:pt idx="706">
                  <c:v>0.15290579420579423</c:v>
                </c:pt>
                <c:pt idx="707">
                  <c:v>0.1573799539170507</c:v>
                </c:pt>
                <c:pt idx="708">
                  <c:v>0.16340891472868219</c:v>
                </c:pt>
                <c:pt idx="709">
                  <c:v>0.19346177959791511</c:v>
                </c:pt>
                <c:pt idx="710">
                  <c:v>0.19631134797588282</c:v>
                </c:pt>
                <c:pt idx="711">
                  <c:v>0.19283979528051257</c:v>
                </c:pt>
                <c:pt idx="712">
                  <c:v>0.17129557743167795</c:v>
                </c:pt>
                <c:pt idx="713">
                  <c:v>0.20108735632183905</c:v>
                </c:pt>
                <c:pt idx="714">
                  <c:v>0.17480550680984808</c:v>
                </c:pt>
                <c:pt idx="715">
                  <c:v>0.20167707250341999</c:v>
                </c:pt>
                <c:pt idx="716">
                  <c:v>0.20083104945540181</c:v>
                </c:pt>
                <c:pt idx="717">
                  <c:v>0.20746152370512466</c:v>
                </c:pt>
                <c:pt idx="718">
                  <c:v>0.16400092502434277</c:v>
                </c:pt>
                <c:pt idx="719">
                  <c:v>0.19265308641975315</c:v>
                </c:pt>
                <c:pt idx="720">
                  <c:v>0.19204826320939333</c:v>
                </c:pt>
                <c:pt idx="721">
                  <c:v>0.19818578931109046</c:v>
                </c:pt>
                <c:pt idx="722">
                  <c:v>0.20835363372093019</c:v>
                </c:pt>
                <c:pt idx="723">
                  <c:v>0.23032012195121948</c:v>
                </c:pt>
                <c:pt idx="724">
                  <c:v>0.17647900725359122</c:v>
                </c:pt>
                <c:pt idx="725">
                  <c:v>0.19127768952602359</c:v>
                </c:pt>
                <c:pt idx="726">
                  <c:v>0.16501147058823529</c:v>
                </c:pt>
                <c:pt idx="727">
                  <c:v>0.18699698275862076</c:v>
                </c:pt>
                <c:pt idx="728">
                  <c:v>0.20070301204819277</c:v>
                </c:pt>
                <c:pt idx="729">
                  <c:v>0.23554447909284199</c:v>
                </c:pt>
                <c:pt idx="730">
                  <c:v>0.16040746753246751</c:v>
                </c:pt>
                <c:pt idx="731">
                  <c:v>0.17980151309846432</c:v>
                </c:pt>
                <c:pt idx="732">
                  <c:v>0.16309279185708347</c:v>
                </c:pt>
                <c:pt idx="733">
                  <c:v>0.19849133226324239</c:v>
                </c:pt>
                <c:pt idx="734">
                  <c:v>0.19527585899152167</c:v>
                </c:pt>
                <c:pt idx="735">
                  <c:v>0.18537444061962133</c:v>
                </c:pt>
                <c:pt idx="736">
                  <c:v>0.16649165669856458</c:v>
                </c:pt>
                <c:pt idx="737">
                  <c:v>0.1775459956709956</c:v>
                </c:pt>
                <c:pt idx="738">
                  <c:v>0.19545138331102185</c:v>
                </c:pt>
                <c:pt idx="739">
                  <c:v>0.20484870851370851</c:v>
                </c:pt>
                <c:pt idx="740">
                  <c:v>0.2179272397281434</c:v>
                </c:pt>
                <c:pt idx="741">
                  <c:v>0.26716821378340361</c:v>
                </c:pt>
                <c:pt idx="742">
                  <c:v>0.17168534736532234</c:v>
                </c:pt>
                <c:pt idx="743">
                  <c:v>0.18925323567060165</c:v>
                </c:pt>
                <c:pt idx="744">
                  <c:v>0.19786054376657825</c:v>
                </c:pt>
                <c:pt idx="745">
                  <c:v>0.24751839080459764</c:v>
                </c:pt>
                <c:pt idx="746">
                  <c:v>0.25308696078431375</c:v>
                </c:pt>
                <c:pt idx="747">
                  <c:v>0.2808816109223935</c:v>
                </c:pt>
                <c:pt idx="748">
                  <c:v>0.24156319631467049</c:v>
                </c:pt>
                <c:pt idx="749">
                  <c:v>0.32481458333333335</c:v>
                </c:pt>
                <c:pt idx="750">
                  <c:v>0.24293073461091758</c:v>
                </c:pt>
                <c:pt idx="751">
                  <c:v>0.26466662512117434</c:v>
                </c:pt>
                <c:pt idx="752">
                  <c:v>0.27918836206896552</c:v>
                </c:pt>
                <c:pt idx="753">
                  <c:v>0.25683911401098891</c:v>
                </c:pt>
                <c:pt idx="754">
                  <c:v>0.19580987938596495</c:v>
                </c:pt>
                <c:pt idx="755">
                  <c:v>0.27774202303720374</c:v>
                </c:pt>
                <c:pt idx="756">
                  <c:v>0.25358999876527977</c:v>
                </c:pt>
                <c:pt idx="757">
                  <c:v>0.29833566509604931</c:v>
                </c:pt>
                <c:pt idx="758">
                  <c:v>0.308447814755413</c:v>
                </c:pt>
                <c:pt idx="759">
                  <c:v>0.36695110685398036</c:v>
                </c:pt>
                <c:pt idx="760">
                  <c:v>0.24173714285714287</c:v>
                </c:pt>
                <c:pt idx="761">
                  <c:v>0.27292092630155501</c:v>
                </c:pt>
                <c:pt idx="762">
                  <c:v>0.22113734567901236</c:v>
                </c:pt>
                <c:pt idx="763">
                  <c:v>0.27280308335510844</c:v>
                </c:pt>
                <c:pt idx="764">
                  <c:v>0.30763787898848138</c:v>
                </c:pt>
                <c:pt idx="765">
                  <c:v>0.37892743506493509</c:v>
                </c:pt>
                <c:pt idx="766">
                  <c:v>0.20970395351774665</c:v>
                </c:pt>
                <c:pt idx="767">
                  <c:v>0.28002036800408903</c:v>
                </c:pt>
                <c:pt idx="768">
                  <c:v>0.20936965420332354</c:v>
                </c:pt>
                <c:pt idx="769">
                  <c:v>0.27082087912087915</c:v>
                </c:pt>
                <c:pt idx="770">
                  <c:v>0.28585008116883132</c:v>
                </c:pt>
                <c:pt idx="771">
                  <c:v>0.28647643399685696</c:v>
                </c:pt>
                <c:pt idx="772">
                  <c:v>0.24730326086956517</c:v>
                </c:pt>
                <c:pt idx="773">
                  <c:v>0.30085269442360596</c:v>
                </c:pt>
                <c:pt idx="774">
                  <c:v>0.39791357142857131</c:v>
                </c:pt>
                <c:pt idx="775">
                  <c:v>0.4129638982693119</c:v>
                </c:pt>
                <c:pt idx="776">
                  <c:v>0.45908632330246929</c:v>
                </c:pt>
                <c:pt idx="777">
                  <c:v>0.58833940263605433</c:v>
                </c:pt>
                <c:pt idx="778">
                  <c:v>0.27306096126096119</c:v>
                </c:pt>
                <c:pt idx="779">
                  <c:v>0.37524332793709525</c:v>
                </c:pt>
                <c:pt idx="780">
                  <c:v>0.41950513236763243</c:v>
                </c:pt>
                <c:pt idx="781">
                  <c:v>0.53193218131868125</c:v>
                </c:pt>
                <c:pt idx="782">
                  <c:v>0.5268815008361204</c:v>
                </c:pt>
                <c:pt idx="783">
                  <c:v>0.58612010416666649</c:v>
                </c:pt>
                <c:pt idx="784">
                  <c:v>0.41456576533406364</c:v>
                </c:pt>
                <c:pt idx="785">
                  <c:v>0.53694041688379368</c:v>
                </c:pt>
                <c:pt idx="786">
                  <c:v>0.4658497983290118</c:v>
                </c:pt>
                <c:pt idx="787">
                  <c:v>0.56018951680672258</c:v>
                </c:pt>
                <c:pt idx="788">
                  <c:v>0.5880771222822323</c:v>
                </c:pt>
                <c:pt idx="789">
                  <c:v>0.63007923790703668</c:v>
                </c:pt>
                <c:pt idx="790">
                  <c:v>0.32325627763041553</c:v>
                </c:pt>
                <c:pt idx="791">
                  <c:v>0.57589986041727892</c:v>
                </c:pt>
                <c:pt idx="792">
                  <c:v>0.52307089991589573</c:v>
                </c:pt>
                <c:pt idx="793">
                  <c:v>0.66125782463186089</c:v>
                </c:pt>
                <c:pt idx="794">
                  <c:v>0.63801247872943834</c:v>
                </c:pt>
                <c:pt idx="795">
                  <c:v>0.71791922680412346</c:v>
                </c:pt>
                <c:pt idx="796">
                  <c:v>0.37242911893071462</c:v>
                </c:pt>
                <c:pt idx="797">
                  <c:v>0.5417380930087391</c:v>
                </c:pt>
                <c:pt idx="798">
                  <c:v>0.35708573352232464</c:v>
                </c:pt>
                <c:pt idx="799">
                  <c:v>0.58070426829268296</c:v>
                </c:pt>
                <c:pt idx="800">
                  <c:v>0.67081313725490177</c:v>
                </c:pt>
                <c:pt idx="801">
                  <c:v>0.71675577431677906</c:v>
                </c:pt>
                <c:pt idx="802">
                  <c:v>0.31519984480431851</c:v>
                </c:pt>
                <c:pt idx="803">
                  <c:v>0.56928283463524432</c:v>
                </c:pt>
                <c:pt idx="804">
                  <c:v>0.3748108846849354</c:v>
                </c:pt>
                <c:pt idx="805">
                  <c:v>0.52394386961722494</c:v>
                </c:pt>
                <c:pt idx="806">
                  <c:v>0.53365155361879502</c:v>
                </c:pt>
                <c:pt idx="807">
                  <c:v>0.5283317831652885</c:v>
                </c:pt>
                <c:pt idx="808">
                  <c:v>0.19712171516754848</c:v>
                </c:pt>
                <c:pt idx="809">
                  <c:v>0.19668685897435906</c:v>
                </c:pt>
                <c:pt idx="810">
                  <c:v>0.19878398373983733</c:v>
                </c:pt>
                <c:pt idx="811">
                  <c:v>0.2028380671622661</c:v>
                </c:pt>
                <c:pt idx="812">
                  <c:v>0.19386664322550398</c:v>
                </c:pt>
                <c:pt idx="813">
                  <c:v>0.19303327984595636</c:v>
                </c:pt>
                <c:pt idx="814">
                  <c:v>0.19373120129870133</c:v>
                </c:pt>
                <c:pt idx="815">
                  <c:v>0.20046791979949877</c:v>
                </c:pt>
                <c:pt idx="816">
                  <c:v>0.19091659973226238</c:v>
                </c:pt>
                <c:pt idx="817">
                  <c:v>0.20761247487797876</c:v>
                </c:pt>
                <c:pt idx="818">
                  <c:v>0.20288942307692298</c:v>
                </c:pt>
                <c:pt idx="819">
                  <c:v>0.21094605194805194</c:v>
                </c:pt>
                <c:pt idx="820">
                  <c:v>0.19845996396396398</c:v>
                </c:pt>
                <c:pt idx="821">
                  <c:v>0.18933421052631583</c:v>
                </c:pt>
                <c:pt idx="822">
                  <c:v>0.19501451923076918</c:v>
                </c:pt>
                <c:pt idx="823">
                  <c:v>0.20064799941801248</c:v>
                </c:pt>
                <c:pt idx="824">
                  <c:v>0.19848574601999258</c:v>
                </c:pt>
                <c:pt idx="825">
                  <c:v>0.18612781220657276</c:v>
                </c:pt>
                <c:pt idx="826">
                  <c:v>0.196226303030303</c:v>
                </c:pt>
                <c:pt idx="827">
                  <c:v>0.203717526175965</c:v>
                </c:pt>
                <c:pt idx="828">
                  <c:v>0.19123552631578944</c:v>
                </c:pt>
                <c:pt idx="829">
                  <c:v>0.19694810126582279</c:v>
                </c:pt>
                <c:pt idx="830">
                  <c:v>0.19508229223744289</c:v>
                </c:pt>
                <c:pt idx="831">
                  <c:v>0.19534336322081575</c:v>
                </c:pt>
                <c:pt idx="832">
                  <c:v>0.20112616033755276</c:v>
                </c:pt>
                <c:pt idx="833">
                  <c:v>0.18704242153800388</c:v>
                </c:pt>
                <c:pt idx="834">
                  <c:v>0.18530445569620255</c:v>
                </c:pt>
                <c:pt idx="835">
                  <c:v>0.19152118198257445</c:v>
                </c:pt>
                <c:pt idx="836">
                  <c:v>0.1961949223744292</c:v>
                </c:pt>
                <c:pt idx="837">
                  <c:v>0.18514937500000003</c:v>
                </c:pt>
                <c:pt idx="838">
                  <c:v>0.18935164890073286</c:v>
                </c:pt>
                <c:pt idx="839">
                  <c:v>0.18448806509945753</c:v>
                </c:pt>
                <c:pt idx="840">
                  <c:v>0.1957090498109485</c:v>
                </c:pt>
                <c:pt idx="841">
                  <c:v>0.20019236363636358</c:v>
                </c:pt>
                <c:pt idx="842">
                  <c:v>0.19273579529141543</c:v>
                </c:pt>
                <c:pt idx="843">
                  <c:v>0.2048813628899836</c:v>
                </c:pt>
                <c:pt idx="844">
                  <c:v>0.1650848101265823</c:v>
                </c:pt>
                <c:pt idx="845">
                  <c:v>0.16885522687189353</c:v>
                </c:pt>
                <c:pt idx="846">
                  <c:v>0.1867867816091954</c:v>
                </c:pt>
                <c:pt idx="847">
                  <c:v>0.17089669818514563</c:v>
                </c:pt>
                <c:pt idx="848">
                  <c:v>0.17303334177215191</c:v>
                </c:pt>
                <c:pt idx="849">
                  <c:v>0.17746010653209982</c:v>
                </c:pt>
                <c:pt idx="850">
                  <c:v>0.18562155416903001</c:v>
                </c:pt>
                <c:pt idx="851">
                  <c:v>0.18550153148929521</c:v>
                </c:pt>
                <c:pt idx="852">
                  <c:v>0.17653605263157901</c:v>
                </c:pt>
                <c:pt idx="853">
                  <c:v>0.18956529761904758</c:v>
                </c:pt>
                <c:pt idx="854">
                  <c:v>0.17639578313253013</c:v>
                </c:pt>
                <c:pt idx="855">
                  <c:v>0.17199567901234575</c:v>
                </c:pt>
                <c:pt idx="856">
                  <c:v>0.17501098585322727</c:v>
                </c:pt>
                <c:pt idx="857">
                  <c:v>0.18499959349593501</c:v>
                </c:pt>
                <c:pt idx="858">
                  <c:v>0.1812323885573886</c:v>
                </c:pt>
                <c:pt idx="859">
                  <c:v>0.1715571756329114</c:v>
                </c:pt>
                <c:pt idx="860">
                  <c:v>0.17510409652076317</c:v>
                </c:pt>
                <c:pt idx="861">
                  <c:v>0.17180819874872691</c:v>
                </c:pt>
                <c:pt idx="862">
                  <c:v>0.18509768893387316</c:v>
                </c:pt>
                <c:pt idx="863">
                  <c:v>0.18270986842105258</c:v>
                </c:pt>
                <c:pt idx="864">
                  <c:v>0.18124640688259108</c:v>
                </c:pt>
                <c:pt idx="865">
                  <c:v>0.18249350151542168</c:v>
                </c:pt>
                <c:pt idx="866">
                  <c:v>0.18664782894736848</c:v>
                </c:pt>
                <c:pt idx="867">
                  <c:v>0.17986546934078579</c:v>
                </c:pt>
                <c:pt idx="868">
                  <c:v>0.1875344234079174</c:v>
                </c:pt>
                <c:pt idx="869">
                  <c:v>0.17564333561175663</c:v>
                </c:pt>
                <c:pt idx="870">
                  <c:v>0.17982466666666669</c:v>
                </c:pt>
                <c:pt idx="871">
                  <c:v>0.18936339223839224</c:v>
                </c:pt>
                <c:pt idx="872">
                  <c:v>0.17292255656108602</c:v>
                </c:pt>
                <c:pt idx="873">
                  <c:v>0.17718472906403937</c:v>
                </c:pt>
                <c:pt idx="874">
                  <c:v>0.18081545539906102</c:v>
                </c:pt>
                <c:pt idx="875">
                  <c:v>0.17437482960077896</c:v>
                </c:pt>
                <c:pt idx="876">
                  <c:v>0.18161682475158084</c:v>
                </c:pt>
                <c:pt idx="877">
                  <c:v>0.17829387842465755</c:v>
                </c:pt>
                <c:pt idx="878">
                  <c:v>0.17450238678090579</c:v>
                </c:pt>
                <c:pt idx="879">
                  <c:v>0.18115986050986049</c:v>
                </c:pt>
                <c:pt idx="880">
                  <c:v>0.2827180134680134</c:v>
                </c:pt>
                <c:pt idx="881">
                  <c:v>0.2875262446010457</c:v>
                </c:pt>
                <c:pt idx="882">
                  <c:v>0.27737766776677664</c:v>
                </c:pt>
                <c:pt idx="883">
                  <c:v>0.28516314984709473</c:v>
                </c:pt>
                <c:pt idx="884">
                  <c:v>0.29347121212121208</c:v>
                </c:pt>
                <c:pt idx="885">
                  <c:v>0.26500959595959606</c:v>
                </c:pt>
                <c:pt idx="886">
                  <c:v>0.29071531542056073</c:v>
                </c:pt>
                <c:pt idx="887">
                  <c:v>0.29351377551020408</c:v>
                </c:pt>
                <c:pt idx="888">
                  <c:v>0.27143339622641505</c:v>
                </c:pt>
                <c:pt idx="889">
                  <c:v>0.29612665806574923</c:v>
                </c:pt>
                <c:pt idx="890">
                  <c:v>0.30493432183024133</c:v>
                </c:pt>
                <c:pt idx="891">
                  <c:v>0.32108521381578942</c:v>
                </c:pt>
                <c:pt idx="892">
                  <c:v>0.28551878375337536</c:v>
                </c:pt>
                <c:pt idx="893">
                  <c:v>0.25558306905370853</c:v>
                </c:pt>
                <c:pt idx="894">
                  <c:v>0.2570523750443105</c:v>
                </c:pt>
                <c:pt idx="895">
                  <c:v>0.27951133618796664</c:v>
                </c:pt>
                <c:pt idx="896">
                  <c:v>0.28276288942798783</c:v>
                </c:pt>
                <c:pt idx="897">
                  <c:v>0.24591714285714292</c:v>
                </c:pt>
                <c:pt idx="898">
                  <c:v>0.27287182764603818</c:v>
                </c:pt>
                <c:pt idx="899">
                  <c:v>0.28591048370462052</c:v>
                </c:pt>
                <c:pt idx="900">
                  <c:v>0.25733122680412357</c:v>
                </c:pt>
                <c:pt idx="901">
                  <c:v>0.27419346074142287</c:v>
                </c:pt>
                <c:pt idx="902">
                  <c:v>0.26263076470588248</c:v>
                </c:pt>
                <c:pt idx="903">
                  <c:v>0.28330721069054399</c:v>
                </c:pt>
                <c:pt idx="904">
                  <c:v>0.25600313863928109</c:v>
                </c:pt>
                <c:pt idx="905">
                  <c:v>0.26283213646818299</c:v>
                </c:pt>
                <c:pt idx="906">
                  <c:v>0.24171228455754762</c:v>
                </c:pt>
                <c:pt idx="907">
                  <c:v>0.25107335194045721</c:v>
                </c:pt>
                <c:pt idx="908">
                  <c:v>0.2690306548347613</c:v>
                </c:pt>
                <c:pt idx="909">
                  <c:v>0.24873085106382975</c:v>
                </c:pt>
                <c:pt idx="910">
                  <c:v>0.28380317620198747</c:v>
                </c:pt>
                <c:pt idx="911">
                  <c:v>0.23721901711540391</c:v>
                </c:pt>
                <c:pt idx="912">
                  <c:v>0.25362103963612737</c:v>
                </c:pt>
                <c:pt idx="913">
                  <c:v>0.26265745210727975</c:v>
                </c:pt>
                <c:pt idx="914">
                  <c:v>0.23543368421052632</c:v>
                </c:pt>
                <c:pt idx="915">
                  <c:v>0.25334336734693869</c:v>
                </c:pt>
                <c:pt idx="916">
                  <c:v>0.21249818279569893</c:v>
                </c:pt>
                <c:pt idx="917">
                  <c:v>0.2260955575980392</c:v>
                </c:pt>
                <c:pt idx="918">
                  <c:v>0.25817377358490556</c:v>
                </c:pt>
                <c:pt idx="919">
                  <c:v>0.23318578947368424</c:v>
                </c:pt>
                <c:pt idx="920">
                  <c:v>0.21967503434065933</c:v>
                </c:pt>
                <c:pt idx="921">
                  <c:v>0.24390106867127187</c:v>
                </c:pt>
                <c:pt idx="922">
                  <c:v>0.25764183027522941</c:v>
                </c:pt>
                <c:pt idx="923">
                  <c:v>0.2831018037812979</c:v>
                </c:pt>
                <c:pt idx="924">
                  <c:v>0.252709410891089</c:v>
                </c:pt>
                <c:pt idx="925">
                  <c:v>0.26219660194174754</c:v>
                </c:pt>
                <c:pt idx="926">
                  <c:v>0.25819000531632108</c:v>
                </c:pt>
                <c:pt idx="927">
                  <c:v>0.241199793729373</c:v>
                </c:pt>
                <c:pt idx="928">
                  <c:v>0.24758369458567484</c:v>
                </c:pt>
                <c:pt idx="929">
                  <c:v>0.27793685348631952</c:v>
                </c:pt>
                <c:pt idx="930">
                  <c:v>0.25788682653061223</c:v>
                </c:pt>
                <c:pt idx="931">
                  <c:v>0.22869377081945369</c:v>
                </c:pt>
                <c:pt idx="932">
                  <c:v>0.27189299999999994</c:v>
                </c:pt>
                <c:pt idx="933">
                  <c:v>0.25381283739302174</c:v>
                </c:pt>
                <c:pt idx="934">
                  <c:v>0.25989715228665733</c:v>
                </c:pt>
                <c:pt idx="935">
                  <c:v>0.26885051594746717</c:v>
                </c:pt>
                <c:pt idx="936">
                  <c:v>0.27191941054570579</c:v>
                </c:pt>
                <c:pt idx="937">
                  <c:v>0.28608020373514437</c:v>
                </c:pt>
                <c:pt idx="938">
                  <c:v>0.29040263043478265</c:v>
                </c:pt>
                <c:pt idx="939">
                  <c:v>0.24957889887971707</c:v>
                </c:pt>
                <c:pt idx="940">
                  <c:v>0.26019954128440359</c:v>
                </c:pt>
                <c:pt idx="941">
                  <c:v>0.22160209441489362</c:v>
                </c:pt>
                <c:pt idx="942">
                  <c:v>0.23242532163742691</c:v>
                </c:pt>
                <c:pt idx="943">
                  <c:v>0.24368699579831937</c:v>
                </c:pt>
                <c:pt idx="944">
                  <c:v>0.25132297258709313</c:v>
                </c:pt>
                <c:pt idx="945">
                  <c:v>0.23975344684001124</c:v>
                </c:pt>
                <c:pt idx="946">
                  <c:v>0.25071533925174389</c:v>
                </c:pt>
                <c:pt idx="947">
                  <c:v>0.22162987689393934</c:v>
                </c:pt>
                <c:pt idx="948">
                  <c:v>0.23500365151515154</c:v>
                </c:pt>
                <c:pt idx="949">
                  <c:v>0.23431284886528245</c:v>
                </c:pt>
                <c:pt idx="950">
                  <c:v>0.24238364485981306</c:v>
                </c:pt>
                <c:pt idx="951">
                  <c:v>0.23513959457029843</c:v>
                </c:pt>
                <c:pt idx="952">
                  <c:v>0.45309581366348978</c:v>
                </c:pt>
                <c:pt idx="953">
                  <c:v>0.4253393203883496</c:v>
                </c:pt>
                <c:pt idx="954">
                  <c:v>0.44820077053092067</c:v>
                </c:pt>
                <c:pt idx="955">
                  <c:v>0.52445805998125583</c:v>
                </c:pt>
                <c:pt idx="956">
                  <c:v>0.41189576845576109</c:v>
                </c:pt>
                <c:pt idx="957">
                  <c:v>0.43453007493474788</c:v>
                </c:pt>
                <c:pt idx="958">
                  <c:v>0.43458188375350149</c:v>
                </c:pt>
                <c:pt idx="959">
                  <c:v>0.45311404029501701</c:v>
                </c:pt>
                <c:pt idx="960">
                  <c:v>0.41359889143730888</c:v>
                </c:pt>
                <c:pt idx="961">
                  <c:v>0.41948712259371845</c:v>
                </c:pt>
                <c:pt idx="962">
                  <c:v>0.52927182759896418</c:v>
                </c:pt>
                <c:pt idx="963">
                  <c:v>0.45482113567649285</c:v>
                </c:pt>
                <c:pt idx="964">
                  <c:v>0.40471320807005856</c:v>
                </c:pt>
                <c:pt idx="965">
                  <c:v>0.36674690595273118</c:v>
                </c:pt>
                <c:pt idx="966">
                  <c:v>0.33414908200734394</c:v>
                </c:pt>
                <c:pt idx="967">
                  <c:v>0.39300731319554844</c:v>
                </c:pt>
                <c:pt idx="968">
                  <c:v>0.40342086448150272</c:v>
                </c:pt>
                <c:pt idx="969">
                  <c:v>0.2818748736097067</c:v>
                </c:pt>
                <c:pt idx="970">
                  <c:v>0.43696939589665662</c:v>
                </c:pt>
                <c:pt idx="971">
                  <c:v>0.40546626559714805</c:v>
                </c:pt>
                <c:pt idx="972">
                  <c:v>0.40495933312719018</c:v>
                </c:pt>
                <c:pt idx="973">
                  <c:v>0.38082233009708744</c:v>
                </c:pt>
                <c:pt idx="974">
                  <c:v>0.38258371073371089</c:v>
                </c:pt>
                <c:pt idx="975">
                  <c:v>0.38810764035705891</c:v>
                </c:pt>
                <c:pt idx="976">
                  <c:v>0.34796224046140195</c:v>
                </c:pt>
                <c:pt idx="977">
                  <c:v>0.3390236787969072</c:v>
                </c:pt>
                <c:pt idx="978">
                  <c:v>0.41069189375307436</c:v>
                </c:pt>
                <c:pt idx="979">
                  <c:v>0.45099664681113283</c:v>
                </c:pt>
                <c:pt idx="980">
                  <c:v>0.40418202930005442</c:v>
                </c:pt>
                <c:pt idx="981">
                  <c:v>0.37045695438282644</c:v>
                </c:pt>
                <c:pt idx="982">
                  <c:v>0.41265652870165076</c:v>
                </c:pt>
                <c:pt idx="983">
                  <c:v>0.30697083208395803</c:v>
                </c:pt>
                <c:pt idx="984">
                  <c:v>0.38536876518218632</c:v>
                </c:pt>
                <c:pt idx="985">
                  <c:v>0.42336157019381881</c:v>
                </c:pt>
                <c:pt idx="986">
                  <c:v>0.35208877570093478</c:v>
                </c:pt>
                <c:pt idx="987">
                  <c:v>0.33914598058252432</c:v>
                </c:pt>
                <c:pt idx="988">
                  <c:v>0.23737362459546932</c:v>
                </c:pt>
                <c:pt idx="989">
                  <c:v>0.2757126259701147</c:v>
                </c:pt>
                <c:pt idx="990">
                  <c:v>0.37072923509663369</c:v>
                </c:pt>
                <c:pt idx="991">
                  <c:v>0.27187961309523812</c:v>
                </c:pt>
                <c:pt idx="992">
                  <c:v>0.24721125795130527</c:v>
                </c:pt>
                <c:pt idx="993">
                  <c:v>0.32282615979381446</c:v>
                </c:pt>
                <c:pt idx="994">
                  <c:v>0.32189757009345799</c:v>
                </c:pt>
                <c:pt idx="995">
                  <c:v>0.37426899102710964</c:v>
                </c:pt>
                <c:pt idx="996">
                  <c:v>0.34182785714285713</c:v>
                </c:pt>
                <c:pt idx="997">
                  <c:v>0.37034774374176543</c:v>
                </c:pt>
                <c:pt idx="998">
                  <c:v>0.34775407303370792</c:v>
                </c:pt>
                <c:pt idx="999">
                  <c:v>0.32156409194745861</c:v>
                </c:pt>
                <c:pt idx="1000">
                  <c:v>0.29438579935868064</c:v>
                </c:pt>
                <c:pt idx="1001">
                  <c:v>0.36910853636197105</c:v>
                </c:pt>
                <c:pt idx="1002">
                  <c:v>0.32347161127707252</c:v>
                </c:pt>
                <c:pt idx="1003">
                  <c:v>0.22841966999565783</c:v>
                </c:pt>
                <c:pt idx="1004">
                  <c:v>0.33704134210526326</c:v>
                </c:pt>
                <c:pt idx="1005">
                  <c:v>0.26345013536221068</c:v>
                </c:pt>
                <c:pt idx="1006">
                  <c:v>0.32720349267177617</c:v>
                </c:pt>
                <c:pt idx="1007">
                  <c:v>0.38197371703492522</c:v>
                </c:pt>
                <c:pt idx="1008">
                  <c:v>0.33156938109161804</c:v>
                </c:pt>
                <c:pt idx="1009">
                  <c:v>0.34788293185565122</c:v>
                </c:pt>
                <c:pt idx="1010">
                  <c:v>0.39087494038494303</c:v>
                </c:pt>
                <c:pt idx="1011">
                  <c:v>0.32505983157070123</c:v>
                </c:pt>
                <c:pt idx="1012">
                  <c:v>0.37030035714285714</c:v>
                </c:pt>
                <c:pt idx="1013">
                  <c:v>0.31821415942928027</c:v>
                </c:pt>
                <c:pt idx="1014">
                  <c:v>0.27657592521388064</c:v>
                </c:pt>
                <c:pt idx="1015">
                  <c:v>0.2773276515151516</c:v>
                </c:pt>
                <c:pt idx="1016">
                  <c:v>0.33806630532971993</c:v>
                </c:pt>
                <c:pt idx="1017">
                  <c:v>0.29747832339671276</c:v>
                </c:pt>
                <c:pt idx="1018">
                  <c:v>0.31105881287297521</c:v>
                </c:pt>
                <c:pt idx="1019">
                  <c:v>0.29676041135041331</c:v>
                </c:pt>
                <c:pt idx="1020">
                  <c:v>0.32647912167679877</c:v>
                </c:pt>
                <c:pt idx="1021">
                  <c:v>0.25352923518922132</c:v>
                </c:pt>
                <c:pt idx="1022">
                  <c:v>0.32085645821435366</c:v>
                </c:pt>
                <c:pt idx="1023">
                  <c:v>0.26769246976568406</c:v>
                </c:pt>
                <c:pt idx="1024">
                  <c:v>0.75577390996100657</c:v>
                </c:pt>
                <c:pt idx="1025">
                  <c:v>0.7516352576754386</c:v>
                </c:pt>
                <c:pt idx="1026">
                  <c:v>0.77486872222222214</c:v>
                </c:pt>
                <c:pt idx="1027">
                  <c:v>0.78091123568239162</c:v>
                </c:pt>
                <c:pt idx="1028">
                  <c:v>0.77980362047440699</c:v>
                </c:pt>
                <c:pt idx="1029">
                  <c:v>0.74554343297101455</c:v>
                </c:pt>
                <c:pt idx="1030">
                  <c:v>0.75961336365871635</c:v>
                </c:pt>
                <c:pt idx="1031">
                  <c:v>0.78503114014801123</c:v>
                </c:pt>
                <c:pt idx="1032">
                  <c:v>0.75628526570048316</c:v>
                </c:pt>
                <c:pt idx="1033">
                  <c:v>0.7773659518477043</c:v>
                </c:pt>
                <c:pt idx="1034">
                  <c:v>0.78894102127659593</c:v>
                </c:pt>
                <c:pt idx="1035">
                  <c:v>0.78491790605546097</c:v>
                </c:pt>
                <c:pt idx="1036">
                  <c:v>0.72548893606393605</c:v>
                </c:pt>
                <c:pt idx="1037">
                  <c:v>0.77288759238521831</c:v>
                </c:pt>
                <c:pt idx="1038">
                  <c:v>0.69149890425531912</c:v>
                </c:pt>
                <c:pt idx="1039">
                  <c:v>0.79061340909090938</c:v>
                </c:pt>
                <c:pt idx="1040">
                  <c:v>0.77135739155581251</c:v>
                </c:pt>
                <c:pt idx="1041">
                  <c:v>0.64921004492939671</c:v>
                </c:pt>
                <c:pt idx="1042">
                  <c:v>0.78433562533121359</c:v>
                </c:pt>
                <c:pt idx="1043">
                  <c:v>0.77480789473684197</c:v>
                </c:pt>
                <c:pt idx="1044">
                  <c:v>0.7670754385964913</c:v>
                </c:pt>
                <c:pt idx="1045">
                  <c:v>0.6876925490883592</c:v>
                </c:pt>
                <c:pt idx="1046">
                  <c:v>0.77041042553191486</c:v>
                </c:pt>
                <c:pt idx="1047">
                  <c:v>0.70895064516129036</c:v>
                </c:pt>
                <c:pt idx="1048">
                  <c:v>0.73475487048704879</c:v>
                </c:pt>
                <c:pt idx="1049">
                  <c:v>0.72378686868686848</c:v>
                </c:pt>
                <c:pt idx="1050">
                  <c:v>0.75306841091325616</c:v>
                </c:pt>
                <c:pt idx="1051">
                  <c:v>0.75554209081102286</c:v>
                </c:pt>
                <c:pt idx="1052">
                  <c:v>0.75811365364214967</c:v>
                </c:pt>
                <c:pt idx="1053">
                  <c:v>0.75544173569277118</c:v>
                </c:pt>
                <c:pt idx="1054">
                  <c:v>0.75202184466019406</c:v>
                </c:pt>
                <c:pt idx="1055">
                  <c:v>0.73575588357804866</c:v>
                </c:pt>
                <c:pt idx="1056">
                  <c:v>0.75700564271255055</c:v>
                </c:pt>
                <c:pt idx="1057">
                  <c:v>0.73605909090909105</c:v>
                </c:pt>
                <c:pt idx="1058">
                  <c:v>0.76499747368421045</c:v>
                </c:pt>
                <c:pt idx="1059">
                  <c:v>0.72967633495145645</c:v>
                </c:pt>
                <c:pt idx="1060">
                  <c:v>0.63001615234917974</c:v>
                </c:pt>
                <c:pt idx="1061">
                  <c:v>0.66472475728155334</c:v>
                </c:pt>
                <c:pt idx="1062">
                  <c:v>0.72485027437194516</c:v>
                </c:pt>
                <c:pt idx="1063">
                  <c:v>0.66343931938159884</c:v>
                </c:pt>
                <c:pt idx="1064">
                  <c:v>0.6610092854449473</c:v>
                </c:pt>
                <c:pt idx="1065">
                  <c:v>0.69608269047619031</c:v>
                </c:pt>
                <c:pt idx="1066">
                  <c:v>0.70583806603773613</c:v>
                </c:pt>
                <c:pt idx="1067">
                  <c:v>0.72565294949494952</c:v>
                </c:pt>
                <c:pt idx="1068">
                  <c:v>0.66066705097087364</c:v>
                </c:pt>
                <c:pt idx="1069">
                  <c:v>0.70684290753017165</c:v>
                </c:pt>
                <c:pt idx="1070">
                  <c:v>0.68700532051282048</c:v>
                </c:pt>
                <c:pt idx="1071">
                  <c:v>0.64355341166863234</c:v>
                </c:pt>
                <c:pt idx="1072">
                  <c:v>0.57634802493813075</c:v>
                </c:pt>
                <c:pt idx="1073">
                  <c:v>0.71902252426312008</c:v>
                </c:pt>
                <c:pt idx="1074">
                  <c:v>0.69809820190212002</c:v>
                </c:pt>
                <c:pt idx="1075">
                  <c:v>0.39667112365591417</c:v>
                </c:pt>
                <c:pt idx="1076">
                  <c:v>0.70394490531577425</c:v>
                </c:pt>
                <c:pt idx="1077">
                  <c:v>0.53897475278771301</c:v>
                </c:pt>
                <c:pt idx="1078">
                  <c:v>0.70015337112688258</c:v>
                </c:pt>
                <c:pt idx="1079">
                  <c:v>0.69848272569444458</c:v>
                </c:pt>
                <c:pt idx="1080">
                  <c:v>0.67537894230769235</c:v>
                </c:pt>
                <c:pt idx="1081">
                  <c:v>0.70020044896463274</c:v>
                </c:pt>
                <c:pt idx="1082">
                  <c:v>0.71215087415613632</c:v>
                </c:pt>
                <c:pt idx="1083">
                  <c:v>0.64541115104555624</c:v>
                </c:pt>
                <c:pt idx="1084">
                  <c:v>0.70180020415570277</c:v>
                </c:pt>
                <c:pt idx="1085">
                  <c:v>0.65122495792131296</c:v>
                </c:pt>
                <c:pt idx="1086">
                  <c:v>0.52553612689393925</c:v>
                </c:pt>
                <c:pt idx="1087">
                  <c:v>0.58540985630893583</c:v>
                </c:pt>
                <c:pt idx="1088">
                  <c:v>0.64387884972170695</c:v>
                </c:pt>
                <c:pt idx="1089">
                  <c:v>0.70287712173279182</c:v>
                </c:pt>
                <c:pt idx="1090">
                  <c:v>0.6196703248344072</c:v>
                </c:pt>
                <c:pt idx="1091">
                  <c:v>0.68480522916666664</c:v>
                </c:pt>
                <c:pt idx="1092">
                  <c:v>0.63343207806217494</c:v>
                </c:pt>
                <c:pt idx="1093">
                  <c:v>0.58114823415331229</c:v>
                </c:pt>
                <c:pt idx="1094">
                  <c:v>0.60467282191227012</c:v>
                </c:pt>
                <c:pt idx="1095">
                  <c:v>0.58036702764026404</c:v>
                </c:pt>
              </c:numCache>
            </c:numRef>
          </c:xVal>
          <c:yVal>
            <c:numRef>
              <c:f>Sheet1!$E$2:$E$1097</c:f>
              <c:numCache>
                <c:formatCode>General</c:formatCode>
                <c:ptCount val="1096"/>
                <c:pt idx="0">
                  <c:v>0.26301000000000002</c:v>
                </c:pt>
                <c:pt idx="1">
                  <c:v>0.311525</c:v>
                </c:pt>
                <c:pt idx="2">
                  <c:v>0.24760499999999999</c:v>
                </c:pt>
                <c:pt idx="3">
                  <c:v>0.302705</c:v>
                </c:pt>
                <c:pt idx="4">
                  <c:v>0.21972999999999998</c:v>
                </c:pt>
                <c:pt idx="5">
                  <c:v>0.23119999999999999</c:v>
                </c:pt>
                <c:pt idx="6">
                  <c:v>0.26023499999999999</c:v>
                </c:pt>
                <c:pt idx="7">
                  <c:v>0.30367500000000003</c:v>
                </c:pt>
                <c:pt idx="8">
                  <c:v>0.31496000000000002</c:v>
                </c:pt>
                <c:pt idx="9">
                  <c:v>0.25975499999999996</c:v>
                </c:pt>
                <c:pt idx="10">
                  <c:v>0.22383</c:v>
                </c:pt>
                <c:pt idx="11">
                  <c:v>0.22186500000000001</c:v>
                </c:pt>
                <c:pt idx="12">
                  <c:v>0.26572000000000001</c:v>
                </c:pt>
                <c:pt idx="13">
                  <c:v>0.29521500000000001</c:v>
                </c:pt>
                <c:pt idx="14">
                  <c:v>0.280555</c:v>
                </c:pt>
                <c:pt idx="15">
                  <c:v>0.27334000000000003</c:v>
                </c:pt>
                <c:pt idx="16">
                  <c:v>0.24262500000000001</c:v>
                </c:pt>
                <c:pt idx="17">
                  <c:v>0.302865</c:v>
                </c:pt>
                <c:pt idx="18">
                  <c:v>0.33060499999999998</c:v>
                </c:pt>
                <c:pt idx="19">
                  <c:v>0.27571500000000004</c:v>
                </c:pt>
                <c:pt idx="20">
                  <c:v>0.28561499999999995</c:v>
                </c:pt>
                <c:pt idx="21">
                  <c:v>0.29771500000000001</c:v>
                </c:pt>
                <c:pt idx="22">
                  <c:v>0.28492499999999998</c:v>
                </c:pt>
                <c:pt idx="23">
                  <c:v>0.23593</c:v>
                </c:pt>
                <c:pt idx="24">
                  <c:v>0.25984499999999999</c:v>
                </c:pt>
                <c:pt idx="25">
                  <c:v>0.261685</c:v>
                </c:pt>
                <c:pt idx="26">
                  <c:v>0.222525</c:v>
                </c:pt>
                <c:pt idx="27">
                  <c:v>0.24924499999999999</c:v>
                </c:pt>
                <c:pt idx="28">
                  <c:v>0.25583999999999996</c:v>
                </c:pt>
                <c:pt idx="29">
                  <c:v>0.26315500000000003</c:v>
                </c:pt>
                <c:pt idx="30">
                  <c:v>0.27051500000000001</c:v>
                </c:pt>
                <c:pt idx="31">
                  <c:v>0.20736500000000002</c:v>
                </c:pt>
                <c:pt idx="32">
                  <c:v>0.23602499999999998</c:v>
                </c:pt>
                <c:pt idx="33">
                  <c:v>0.23754</c:v>
                </c:pt>
                <c:pt idx="34">
                  <c:v>0.25993500000000003</c:v>
                </c:pt>
                <c:pt idx="35">
                  <c:v>0.22895500000000002</c:v>
                </c:pt>
                <c:pt idx="36">
                  <c:v>0.26139000000000001</c:v>
                </c:pt>
                <c:pt idx="37">
                  <c:v>0.21368500000000001</c:v>
                </c:pt>
                <c:pt idx="38">
                  <c:v>0.24935000000000002</c:v>
                </c:pt>
                <c:pt idx="39">
                  <c:v>0.23333000000000001</c:v>
                </c:pt>
                <c:pt idx="40">
                  <c:v>0.231795</c:v>
                </c:pt>
                <c:pt idx="41">
                  <c:v>0.21229000000000001</c:v>
                </c:pt>
                <c:pt idx="42">
                  <c:v>0.21015500000000001</c:v>
                </c:pt>
                <c:pt idx="43">
                  <c:v>0.20850000000000002</c:v>
                </c:pt>
                <c:pt idx="44">
                  <c:v>0.21742</c:v>
                </c:pt>
                <c:pt idx="45">
                  <c:v>0.22688999999999998</c:v>
                </c:pt>
                <c:pt idx="46">
                  <c:v>0.21185999999999999</c:v>
                </c:pt>
                <c:pt idx="47">
                  <c:v>0.23538999999999999</c:v>
                </c:pt>
                <c:pt idx="48">
                  <c:v>0.236955</c:v>
                </c:pt>
                <c:pt idx="49">
                  <c:v>0.21965499999999999</c:v>
                </c:pt>
                <c:pt idx="50">
                  <c:v>0.23180499999999998</c:v>
                </c:pt>
                <c:pt idx="51">
                  <c:v>0.21631</c:v>
                </c:pt>
                <c:pt idx="52">
                  <c:v>0.21599000000000002</c:v>
                </c:pt>
                <c:pt idx="53">
                  <c:v>0.22250999999999999</c:v>
                </c:pt>
                <c:pt idx="54">
                  <c:v>0.22345500000000001</c:v>
                </c:pt>
                <c:pt idx="55">
                  <c:v>0.20859</c:v>
                </c:pt>
                <c:pt idx="56">
                  <c:v>0.23213499999999998</c:v>
                </c:pt>
                <c:pt idx="57">
                  <c:v>0.22295999999999999</c:v>
                </c:pt>
                <c:pt idx="58">
                  <c:v>0.21465999999999999</c:v>
                </c:pt>
                <c:pt idx="59">
                  <c:v>0.23067500000000002</c:v>
                </c:pt>
                <c:pt idx="60">
                  <c:v>0.36913499999999999</c:v>
                </c:pt>
                <c:pt idx="61">
                  <c:v>0.33603</c:v>
                </c:pt>
                <c:pt idx="62">
                  <c:v>0.36002500000000004</c:v>
                </c:pt>
                <c:pt idx="63">
                  <c:v>0.28895999999999999</c:v>
                </c:pt>
                <c:pt idx="64">
                  <c:v>0.33162999999999998</c:v>
                </c:pt>
                <c:pt idx="65">
                  <c:v>0.32726500000000003</c:v>
                </c:pt>
                <c:pt idx="66">
                  <c:v>0.334615</c:v>
                </c:pt>
                <c:pt idx="67">
                  <c:v>0.33923999999999999</c:v>
                </c:pt>
                <c:pt idx="68">
                  <c:v>0.35085500000000003</c:v>
                </c:pt>
                <c:pt idx="69">
                  <c:v>0.32869000000000004</c:v>
                </c:pt>
                <c:pt idx="70">
                  <c:v>0.30181999999999998</c:v>
                </c:pt>
                <c:pt idx="71">
                  <c:v>0.34018999999999999</c:v>
                </c:pt>
                <c:pt idx="72">
                  <c:v>0.36082000000000003</c:v>
                </c:pt>
                <c:pt idx="73">
                  <c:v>0.387185</c:v>
                </c:pt>
                <c:pt idx="74">
                  <c:v>0.34750000000000003</c:v>
                </c:pt>
                <c:pt idx="75">
                  <c:v>0.35606000000000004</c:v>
                </c:pt>
                <c:pt idx="76">
                  <c:v>0.36209000000000002</c:v>
                </c:pt>
                <c:pt idx="77">
                  <c:v>0.36680999999999997</c:v>
                </c:pt>
                <c:pt idx="78">
                  <c:v>0.77934499999999995</c:v>
                </c:pt>
                <c:pt idx="79">
                  <c:v>0.78176500000000004</c:v>
                </c:pt>
                <c:pt idx="80">
                  <c:v>0.7024649999999999</c:v>
                </c:pt>
                <c:pt idx="81">
                  <c:v>0.79326000000000008</c:v>
                </c:pt>
                <c:pt idx="82">
                  <c:v>0.78986000000000001</c:v>
                </c:pt>
                <c:pt idx="83">
                  <c:v>0.80545500000000003</c:v>
                </c:pt>
                <c:pt idx="84">
                  <c:v>0.79221999999999992</c:v>
                </c:pt>
                <c:pt idx="85">
                  <c:v>0.73184000000000005</c:v>
                </c:pt>
                <c:pt idx="86">
                  <c:v>0.77685500000000007</c:v>
                </c:pt>
                <c:pt idx="87">
                  <c:v>0.79566000000000003</c:v>
                </c:pt>
                <c:pt idx="88">
                  <c:v>0.80818999999999996</c:v>
                </c:pt>
                <c:pt idx="89">
                  <c:v>0.79618500000000003</c:v>
                </c:pt>
                <c:pt idx="90">
                  <c:v>0.76668500000000006</c:v>
                </c:pt>
                <c:pt idx="91">
                  <c:v>0.81162500000000004</c:v>
                </c:pt>
                <c:pt idx="92">
                  <c:v>0.78230999999999995</c:v>
                </c:pt>
                <c:pt idx="93">
                  <c:v>0.8132649999999999</c:v>
                </c:pt>
                <c:pt idx="94">
                  <c:v>0.80916999999999994</c:v>
                </c:pt>
                <c:pt idx="95">
                  <c:v>0.80186500000000005</c:v>
                </c:pt>
                <c:pt idx="96">
                  <c:v>0.847495</c:v>
                </c:pt>
                <c:pt idx="97">
                  <c:v>0.84842499999999998</c:v>
                </c:pt>
                <c:pt idx="98">
                  <c:v>0.83035999999999999</c:v>
                </c:pt>
                <c:pt idx="99">
                  <c:v>0.82797500000000002</c:v>
                </c:pt>
                <c:pt idx="100">
                  <c:v>0.84828999999999999</c:v>
                </c:pt>
                <c:pt idx="101">
                  <c:v>0.84962500000000007</c:v>
                </c:pt>
                <c:pt idx="102">
                  <c:v>0.83906999999999998</c:v>
                </c:pt>
                <c:pt idx="103">
                  <c:v>0.84667999999999999</c:v>
                </c:pt>
                <c:pt idx="104">
                  <c:v>0.85470500000000005</c:v>
                </c:pt>
                <c:pt idx="105">
                  <c:v>0.83545500000000006</c:v>
                </c:pt>
                <c:pt idx="106">
                  <c:v>0.84430000000000005</c:v>
                </c:pt>
                <c:pt idx="107">
                  <c:v>0.85165999999999997</c:v>
                </c:pt>
                <c:pt idx="108">
                  <c:v>0.85104500000000005</c:v>
                </c:pt>
                <c:pt idx="109">
                  <c:v>0.82484500000000005</c:v>
                </c:pt>
                <c:pt idx="110">
                  <c:v>0.80742999999999998</c:v>
                </c:pt>
                <c:pt idx="111">
                  <c:v>0.85520499999999999</c:v>
                </c:pt>
                <c:pt idx="112">
                  <c:v>0.86163499999999993</c:v>
                </c:pt>
                <c:pt idx="113">
                  <c:v>0.85868999999999995</c:v>
                </c:pt>
                <c:pt idx="114">
                  <c:v>0.27861999999999998</c:v>
                </c:pt>
                <c:pt idx="115">
                  <c:v>0.32214999999999999</c:v>
                </c:pt>
                <c:pt idx="116">
                  <c:v>0.24480499999999999</c:v>
                </c:pt>
                <c:pt idx="117">
                  <c:v>0.24507999999999999</c:v>
                </c:pt>
                <c:pt idx="118">
                  <c:v>0.27970499999999998</c:v>
                </c:pt>
                <c:pt idx="119">
                  <c:v>0.36945</c:v>
                </c:pt>
                <c:pt idx="120">
                  <c:v>0.34297500000000003</c:v>
                </c:pt>
                <c:pt idx="121">
                  <c:v>0.28543499999999999</c:v>
                </c:pt>
                <c:pt idx="122">
                  <c:v>0.27984999999999999</c:v>
                </c:pt>
                <c:pt idx="123">
                  <c:v>0.25351000000000001</c:v>
                </c:pt>
                <c:pt idx="124">
                  <c:v>0.26631499999999997</c:v>
                </c:pt>
                <c:pt idx="125">
                  <c:v>0.224555</c:v>
                </c:pt>
                <c:pt idx="126">
                  <c:v>0.31917499999999999</c:v>
                </c:pt>
                <c:pt idx="127">
                  <c:v>0.34714999999999996</c:v>
                </c:pt>
                <c:pt idx="128">
                  <c:v>0.26851000000000003</c:v>
                </c:pt>
                <c:pt idx="129">
                  <c:v>0.28259000000000001</c:v>
                </c:pt>
                <c:pt idx="130">
                  <c:v>0.32686999999999999</c:v>
                </c:pt>
                <c:pt idx="131">
                  <c:v>0.31220999999999999</c:v>
                </c:pt>
                <c:pt idx="132">
                  <c:v>0.30841000000000002</c:v>
                </c:pt>
                <c:pt idx="133">
                  <c:v>0.24439</c:v>
                </c:pt>
                <c:pt idx="134">
                  <c:v>0.29588000000000003</c:v>
                </c:pt>
                <c:pt idx="135">
                  <c:v>0.39812000000000003</c:v>
                </c:pt>
                <c:pt idx="136">
                  <c:v>0.27501500000000001</c:v>
                </c:pt>
                <c:pt idx="137">
                  <c:v>0.26022000000000001</c:v>
                </c:pt>
                <c:pt idx="138">
                  <c:v>0.30560500000000002</c:v>
                </c:pt>
                <c:pt idx="139">
                  <c:v>0.30979500000000004</c:v>
                </c:pt>
                <c:pt idx="140">
                  <c:v>0.29729</c:v>
                </c:pt>
                <c:pt idx="141">
                  <c:v>0.23991000000000001</c:v>
                </c:pt>
                <c:pt idx="142">
                  <c:v>0.229295</c:v>
                </c:pt>
                <c:pt idx="143">
                  <c:v>0.30112499999999998</c:v>
                </c:pt>
                <c:pt idx="144">
                  <c:v>0.27604499999999998</c:v>
                </c:pt>
                <c:pt idx="145">
                  <c:v>0.27259500000000003</c:v>
                </c:pt>
                <c:pt idx="146">
                  <c:v>0.232155</c:v>
                </c:pt>
                <c:pt idx="147">
                  <c:v>0.28163499999999997</c:v>
                </c:pt>
                <c:pt idx="148">
                  <c:v>0.30535499999999999</c:v>
                </c:pt>
                <c:pt idx="149">
                  <c:v>0.24196499999999999</c:v>
                </c:pt>
                <c:pt idx="150">
                  <c:v>0.19681500000000002</c:v>
                </c:pt>
                <c:pt idx="151">
                  <c:v>0.22796</c:v>
                </c:pt>
                <c:pt idx="152">
                  <c:v>0.19577</c:v>
                </c:pt>
                <c:pt idx="153">
                  <c:v>0.24551000000000001</c:v>
                </c:pt>
                <c:pt idx="154">
                  <c:v>0.21673000000000001</c:v>
                </c:pt>
                <c:pt idx="155">
                  <c:v>0.21688000000000002</c:v>
                </c:pt>
                <c:pt idx="156">
                  <c:v>0.242315</c:v>
                </c:pt>
                <c:pt idx="157">
                  <c:v>0.21715499999999999</c:v>
                </c:pt>
                <c:pt idx="158">
                  <c:v>0.17729</c:v>
                </c:pt>
                <c:pt idx="159">
                  <c:v>0.196405</c:v>
                </c:pt>
                <c:pt idx="160">
                  <c:v>0.25789499999999999</c:v>
                </c:pt>
                <c:pt idx="161">
                  <c:v>0.19784499999999999</c:v>
                </c:pt>
                <c:pt idx="162">
                  <c:v>0.17791499999999999</c:v>
                </c:pt>
                <c:pt idx="163">
                  <c:v>0.210035</c:v>
                </c:pt>
                <c:pt idx="164">
                  <c:v>0.214145</c:v>
                </c:pt>
                <c:pt idx="165">
                  <c:v>0.21904499999999999</c:v>
                </c:pt>
                <c:pt idx="166">
                  <c:v>0.17548999999999998</c:v>
                </c:pt>
                <c:pt idx="167">
                  <c:v>0.21564</c:v>
                </c:pt>
                <c:pt idx="168">
                  <c:v>0.22624</c:v>
                </c:pt>
                <c:pt idx="169">
                  <c:v>0.18426500000000001</c:v>
                </c:pt>
                <c:pt idx="170">
                  <c:v>0.18947999999999998</c:v>
                </c:pt>
                <c:pt idx="171">
                  <c:v>0.21781</c:v>
                </c:pt>
                <c:pt idx="172">
                  <c:v>0.20412</c:v>
                </c:pt>
                <c:pt idx="173">
                  <c:v>0.18568000000000001</c:v>
                </c:pt>
                <c:pt idx="174">
                  <c:v>0.18764</c:v>
                </c:pt>
                <c:pt idx="175">
                  <c:v>0.25501000000000001</c:v>
                </c:pt>
                <c:pt idx="176">
                  <c:v>0.20902999999999999</c:v>
                </c:pt>
                <c:pt idx="177">
                  <c:v>0.190745</c:v>
                </c:pt>
                <c:pt idx="178">
                  <c:v>0.213085</c:v>
                </c:pt>
                <c:pt idx="179">
                  <c:v>0.25383500000000003</c:v>
                </c:pt>
                <c:pt idx="180">
                  <c:v>0.19040499999999999</c:v>
                </c:pt>
                <c:pt idx="181">
                  <c:v>0.18833</c:v>
                </c:pt>
                <c:pt idx="182">
                  <c:v>0.19592500000000002</c:v>
                </c:pt>
                <c:pt idx="183">
                  <c:v>0.22605500000000001</c:v>
                </c:pt>
                <c:pt idx="184">
                  <c:v>0.19664999999999999</c:v>
                </c:pt>
                <c:pt idx="185">
                  <c:v>0.19361</c:v>
                </c:pt>
                <c:pt idx="186">
                  <c:v>0.65785500000000008</c:v>
                </c:pt>
                <c:pt idx="187">
                  <c:v>0.66894000000000009</c:v>
                </c:pt>
                <c:pt idx="188">
                  <c:v>0.50380999999999998</c:v>
                </c:pt>
                <c:pt idx="189">
                  <c:v>0.53803000000000001</c:v>
                </c:pt>
                <c:pt idx="190">
                  <c:v>0.67931000000000008</c:v>
                </c:pt>
                <c:pt idx="191">
                  <c:v>0.76685000000000003</c:v>
                </c:pt>
                <c:pt idx="192">
                  <c:v>0.75141499999999994</c:v>
                </c:pt>
                <c:pt idx="193">
                  <c:v>0.67779499999999993</c:v>
                </c:pt>
                <c:pt idx="194">
                  <c:v>0.66951000000000005</c:v>
                </c:pt>
                <c:pt idx="195">
                  <c:v>0.50630500000000001</c:v>
                </c:pt>
                <c:pt idx="196">
                  <c:v>0.53391</c:v>
                </c:pt>
                <c:pt idx="197">
                  <c:v>0.52826499999999998</c:v>
                </c:pt>
                <c:pt idx="198">
                  <c:v>0.73850499999999997</c:v>
                </c:pt>
                <c:pt idx="199">
                  <c:v>0.77873999999999999</c:v>
                </c:pt>
                <c:pt idx="200">
                  <c:v>0.66141000000000005</c:v>
                </c:pt>
                <c:pt idx="201">
                  <c:v>0.56386000000000003</c:v>
                </c:pt>
                <c:pt idx="202">
                  <c:v>0.74723499999999998</c:v>
                </c:pt>
                <c:pt idx="203">
                  <c:v>0.71288499999999999</c:v>
                </c:pt>
                <c:pt idx="204">
                  <c:v>0.70843499999999993</c:v>
                </c:pt>
                <c:pt idx="205">
                  <c:v>0.59536500000000003</c:v>
                </c:pt>
                <c:pt idx="206">
                  <c:v>0.64783000000000002</c:v>
                </c:pt>
                <c:pt idx="207">
                  <c:v>0.79703999999999997</c:v>
                </c:pt>
                <c:pt idx="208">
                  <c:v>0.67047499999999993</c:v>
                </c:pt>
                <c:pt idx="209">
                  <c:v>0.54807000000000006</c:v>
                </c:pt>
                <c:pt idx="210">
                  <c:v>0.63553499999999996</c:v>
                </c:pt>
                <c:pt idx="211">
                  <c:v>0.66708000000000001</c:v>
                </c:pt>
                <c:pt idx="212">
                  <c:v>0.71618500000000007</c:v>
                </c:pt>
                <c:pt idx="213">
                  <c:v>0.59326499999999993</c:v>
                </c:pt>
                <c:pt idx="214">
                  <c:v>0.44261</c:v>
                </c:pt>
                <c:pt idx="215">
                  <c:v>0.65767500000000001</c:v>
                </c:pt>
                <c:pt idx="216">
                  <c:v>0.68611</c:v>
                </c:pt>
                <c:pt idx="217">
                  <c:v>0.6751100000000001</c:v>
                </c:pt>
                <c:pt idx="218">
                  <c:v>0.51106499999999999</c:v>
                </c:pt>
                <c:pt idx="219">
                  <c:v>0.67691499999999993</c:v>
                </c:pt>
                <c:pt idx="220">
                  <c:v>0.68781000000000003</c:v>
                </c:pt>
                <c:pt idx="221">
                  <c:v>0.54935500000000004</c:v>
                </c:pt>
                <c:pt idx="222">
                  <c:v>0.31003499999999995</c:v>
                </c:pt>
                <c:pt idx="223">
                  <c:v>0.55829499999999999</c:v>
                </c:pt>
                <c:pt idx="224">
                  <c:v>0.55075499999999999</c:v>
                </c:pt>
                <c:pt idx="225">
                  <c:v>0.45425000000000004</c:v>
                </c:pt>
                <c:pt idx="226">
                  <c:v>0.36466999999999999</c:v>
                </c:pt>
                <c:pt idx="227">
                  <c:v>0.54529499999999997</c:v>
                </c:pt>
                <c:pt idx="228">
                  <c:v>0.43756499999999998</c:v>
                </c:pt>
                <c:pt idx="229">
                  <c:v>0.233705</c:v>
                </c:pt>
                <c:pt idx="230">
                  <c:v>0.29523500000000003</c:v>
                </c:pt>
                <c:pt idx="231">
                  <c:v>0.55900499999999997</c:v>
                </c:pt>
                <c:pt idx="232">
                  <c:v>0.31990499999999999</c:v>
                </c:pt>
                <c:pt idx="233">
                  <c:v>0.24088500000000002</c:v>
                </c:pt>
                <c:pt idx="234">
                  <c:v>0.39221</c:v>
                </c:pt>
                <c:pt idx="235">
                  <c:v>0.40783999999999998</c:v>
                </c:pt>
                <c:pt idx="236">
                  <c:v>0.44293000000000005</c:v>
                </c:pt>
                <c:pt idx="237">
                  <c:v>0.24137500000000001</c:v>
                </c:pt>
                <c:pt idx="238">
                  <c:v>0.38294</c:v>
                </c:pt>
                <c:pt idx="239">
                  <c:v>0.48914000000000002</c:v>
                </c:pt>
                <c:pt idx="240">
                  <c:v>0.28053</c:v>
                </c:pt>
                <c:pt idx="241">
                  <c:v>0.313855</c:v>
                </c:pt>
                <c:pt idx="242">
                  <c:v>0.43825000000000003</c:v>
                </c:pt>
                <c:pt idx="243">
                  <c:v>0.38995999999999997</c:v>
                </c:pt>
                <c:pt idx="244">
                  <c:v>0.27359499999999998</c:v>
                </c:pt>
                <c:pt idx="245">
                  <c:v>0.29876499999999995</c:v>
                </c:pt>
                <c:pt idx="246">
                  <c:v>0.31026500000000001</c:v>
                </c:pt>
                <c:pt idx="247">
                  <c:v>0.62222500000000003</c:v>
                </c:pt>
                <c:pt idx="248">
                  <c:v>0.35282999999999998</c:v>
                </c:pt>
                <c:pt idx="249">
                  <c:v>0.30163000000000001</c:v>
                </c:pt>
                <c:pt idx="250">
                  <c:v>0.36183999999999999</c:v>
                </c:pt>
                <c:pt idx="251">
                  <c:v>0.61012</c:v>
                </c:pt>
                <c:pt idx="252">
                  <c:v>0.29489500000000002</c:v>
                </c:pt>
                <c:pt idx="253">
                  <c:v>0.27468999999999999</c:v>
                </c:pt>
                <c:pt idx="254">
                  <c:v>0.281555</c:v>
                </c:pt>
                <c:pt idx="255">
                  <c:v>0.450515</c:v>
                </c:pt>
                <c:pt idx="256">
                  <c:v>0.299535</c:v>
                </c:pt>
                <c:pt idx="257">
                  <c:v>0.30925999999999998</c:v>
                </c:pt>
                <c:pt idx="258">
                  <c:v>0.59898499999999999</c:v>
                </c:pt>
                <c:pt idx="259">
                  <c:v>0.60339500000000001</c:v>
                </c:pt>
                <c:pt idx="260">
                  <c:v>0.66121999999999992</c:v>
                </c:pt>
                <c:pt idx="261">
                  <c:v>0.63335999999999992</c:v>
                </c:pt>
                <c:pt idx="262">
                  <c:v>0.64382000000000006</c:v>
                </c:pt>
                <c:pt idx="263">
                  <c:v>0.63339999999999996</c:v>
                </c:pt>
                <c:pt idx="264">
                  <c:v>0.64470999999999989</c:v>
                </c:pt>
                <c:pt idx="265">
                  <c:v>0.60816500000000007</c:v>
                </c:pt>
                <c:pt idx="266">
                  <c:v>0.624305</c:v>
                </c:pt>
                <c:pt idx="267">
                  <c:v>0.63714000000000004</c:v>
                </c:pt>
                <c:pt idx="268">
                  <c:v>0.65636499999999998</c:v>
                </c:pt>
                <c:pt idx="269">
                  <c:v>0.64559499999999992</c:v>
                </c:pt>
                <c:pt idx="270">
                  <c:v>0.70175999999999994</c:v>
                </c:pt>
                <c:pt idx="271">
                  <c:v>0.63668499999999995</c:v>
                </c:pt>
                <c:pt idx="272">
                  <c:v>0.666215</c:v>
                </c:pt>
                <c:pt idx="273">
                  <c:v>0.63888999999999996</c:v>
                </c:pt>
                <c:pt idx="274">
                  <c:v>0.69709500000000002</c:v>
                </c:pt>
                <c:pt idx="275">
                  <c:v>0.67462</c:v>
                </c:pt>
                <c:pt idx="276">
                  <c:v>0.62471999999999994</c:v>
                </c:pt>
                <c:pt idx="277">
                  <c:v>0.64373499999999995</c:v>
                </c:pt>
                <c:pt idx="278">
                  <c:v>0.63329499999999994</c:v>
                </c:pt>
                <c:pt idx="279">
                  <c:v>0.63050499999999998</c:v>
                </c:pt>
                <c:pt idx="280">
                  <c:v>0.66629000000000005</c:v>
                </c:pt>
                <c:pt idx="281">
                  <c:v>0.64226000000000005</c:v>
                </c:pt>
                <c:pt idx="282">
                  <c:v>0.62844500000000003</c:v>
                </c:pt>
                <c:pt idx="283">
                  <c:v>0.69657000000000002</c:v>
                </c:pt>
                <c:pt idx="284">
                  <c:v>0.67027999999999999</c:v>
                </c:pt>
                <c:pt idx="285">
                  <c:v>0.61458000000000002</c:v>
                </c:pt>
                <c:pt idx="286">
                  <c:v>0.65303</c:v>
                </c:pt>
                <c:pt idx="287">
                  <c:v>0.66625000000000001</c:v>
                </c:pt>
                <c:pt idx="288">
                  <c:v>0.58705000000000007</c:v>
                </c:pt>
                <c:pt idx="289">
                  <c:v>0.657605</c:v>
                </c:pt>
                <c:pt idx="290">
                  <c:v>0.65349499999999994</c:v>
                </c:pt>
                <c:pt idx="291">
                  <c:v>0.61695</c:v>
                </c:pt>
                <c:pt idx="292">
                  <c:v>0.60958999999999997</c:v>
                </c:pt>
                <c:pt idx="293">
                  <c:v>0.66493500000000005</c:v>
                </c:pt>
                <c:pt idx="294">
                  <c:v>0.64532500000000004</c:v>
                </c:pt>
                <c:pt idx="295">
                  <c:v>0.65980499999999997</c:v>
                </c:pt>
                <c:pt idx="296">
                  <c:v>0.60824999999999996</c:v>
                </c:pt>
                <c:pt idx="297">
                  <c:v>0.58472000000000002</c:v>
                </c:pt>
                <c:pt idx="298">
                  <c:v>0.58326999999999996</c:v>
                </c:pt>
                <c:pt idx="299">
                  <c:v>0.66423499999999991</c:v>
                </c:pt>
                <c:pt idx="300">
                  <c:v>0.67505499999999996</c:v>
                </c:pt>
                <c:pt idx="301">
                  <c:v>0.64130500000000001</c:v>
                </c:pt>
                <c:pt idx="302">
                  <c:v>0.64671499999999993</c:v>
                </c:pt>
                <c:pt idx="303">
                  <c:v>0.54185000000000005</c:v>
                </c:pt>
                <c:pt idx="304">
                  <c:v>0.60209000000000001</c:v>
                </c:pt>
                <c:pt idx="305">
                  <c:v>0.60799999999999998</c:v>
                </c:pt>
                <c:pt idx="306">
                  <c:v>0.5519400000000001</c:v>
                </c:pt>
                <c:pt idx="307">
                  <c:v>0.61985500000000004</c:v>
                </c:pt>
                <c:pt idx="308">
                  <c:v>0.534775</c:v>
                </c:pt>
                <c:pt idx="309">
                  <c:v>0.57699</c:v>
                </c:pt>
                <c:pt idx="310">
                  <c:v>0.56735000000000002</c:v>
                </c:pt>
                <c:pt idx="311">
                  <c:v>0.59210000000000007</c:v>
                </c:pt>
                <c:pt idx="312">
                  <c:v>0.59502999999999995</c:v>
                </c:pt>
                <c:pt idx="313">
                  <c:v>0.54459999999999997</c:v>
                </c:pt>
                <c:pt idx="314">
                  <c:v>0.54840500000000003</c:v>
                </c:pt>
                <c:pt idx="315">
                  <c:v>0.60975500000000005</c:v>
                </c:pt>
                <c:pt idx="316">
                  <c:v>0.54864500000000005</c:v>
                </c:pt>
                <c:pt idx="317">
                  <c:v>0.60667499999999996</c:v>
                </c:pt>
                <c:pt idx="318">
                  <c:v>0.65991</c:v>
                </c:pt>
                <c:pt idx="319">
                  <c:v>0.72546500000000003</c:v>
                </c:pt>
                <c:pt idx="320">
                  <c:v>0.71514999999999995</c:v>
                </c:pt>
                <c:pt idx="321">
                  <c:v>0.69112499999999999</c:v>
                </c:pt>
                <c:pt idx="322">
                  <c:v>0.71484999999999999</c:v>
                </c:pt>
                <c:pt idx="323">
                  <c:v>0.70114500000000002</c:v>
                </c:pt>
                <c:pt idx="324">
                  <c:v>0.711955</c:v>
                </c:pt>
                <c:pt idx="325">
                  <c:v>0.73987000000000003</c:v>
                </c:pt>
                <c:pt idx="326">
                  <c:v>0.71409499999999992</c:v>
                </c:pt>
                <c:pt idx="327">
                  <c:v>0.69457499999999994</c:v>
                </c:pt>
                <c:pt idx="328">
                  <c:v>0.61894499999999997</c:v>
                </c:pt>
                <c:pt idx="329">
                  <c:v>0.69113500000000005</c:v>
                </c:pt>
                <c:pt idx="330">
                  <c:v>0.62383500000000003</c:v>
                </c:pt>
                <c:pt idx="331">
                  <c:v>0.65098</c:v>
                </c:pt>
                <c:pt idx="332">
                  <c:v>0.61109499999999994</c:v>
                </c:pt>
                <c:pt idx="333">
                  <c:v>0.62892999999999999</c:v>
                </c:pt>
                <c:pt idx="334">
                  <c:v>0.63766499999999993</c:v>
                </c:pt>
                <c:pt idx="335">
                  <c:v>0.63475999999999999</c:v>
                </c:pt>
                <c:pt idx="336">
                  <c:v>0.78986000000000001</c:v>
                </c:pt>
                <c:pt idx="337">
                  <c:v>0.80545500000000003</c:v>
                </c:pt>
                <c:pt idx="338">
                  <c:v>0.79326000000000008</c:v>
                </c:pt>
                <c:pt idx="339">
                  <c:v>0.7024649999999999</c:v>
                </c:pt>
                <c:pt idx="340">
                  <c:v>0.77934499999999995</c:v>
                </c:pt>
                <c:pt idx="341">
                  <c:v>0.78176500000000004</c:v>
                </c:pt>
                <c:pt idx="342">
                  <c:v>0.79618500000000003</c:v>
                </c:pt>
                <c:pt idx="343">
                  <c:v>0.80818999999999996</c:v>
                </c:pt>
                <c:pt idx="344">
                  <c:v>0.79566000000000003</c:v>
                </c:pt>
                <c:pt idx="345">
                  <c:v>0.77685500000000007</c:v>
                </c:pt>
                <c:pt idx="346">
                  <c:v>0.73184000000000005</c:v>
                </c:pt>
                <c:pt idx="347">
                  <c:v>0.79221999999999992</c:v>
                </c:pt>
                <c:pt idx="348">
                  <c:v>0.78230999999999995</c:v>
                </c:pt>
                <c:pt idx="349">
                  <c:v>0.80186500000000005</c:v>
                </c:pt>
                <c:pt idx="350">
                  <c:v>0.76668500000000006</c:v>
                </c:pt>
                <c:pt idx="351">
                  <c:v>0.80916999999999994</c:v>
                </c:pt>
                <c:pt idx="352">
                  <c:v>0.8132649999999999</c:v>
                </c:pt>
                <c:pt idx="353">
                  <c:v>0.81162500000000004</c:v>
                </c:pt>
                <c:pt idx="354">
                  <c:v>0.77174999999999994</c:v>
                </c:pt>
                <c:pt idx="355">
                  <c:v>0.82678499999999999</c:v>
                </c:pt>
                <c:pt idx="356">
                  <c:v>0.83184499999999995</c:v>
                </c:pt>
                <c:pt idx="357">
                  <c:v>0.82589999999999997</c:v>
                </c:pt>
                <c:pt idx="358">
                  <c:v>0.84216500000000005</c:v>
                </c:pt>
                <c:pt idx="359">
                  <c:v>0.84216000000000002</c:v>
                </c:pt>
                <c:pt idx="360">
                  <c:v>0.75390000000000001</c:v>
                </c:pt>
                <c:pt idx="361">
                  <c:v>0.81006500000000004</c:v>
                </c:pt>
                <c:pt idx="362">
                  <c:v>0.84576000000000007</c:v>
                </c:pt>
                <c:pt idx="363">
                  <c:v>0.83732999999999991</c:v>
                </c:pt>
                <c:pt idx="364">
                  <c:v>0.81034000000000006</c:v>
                </c:pt>
                <c:pt idx="365">
                  <c:v>0.84936</c:v>
                </c:pt>
                <c:pt idx="366">
                  <c:v>0.77580499999999997</c:v>
                </c:pt>
                <c:pt idx="367">
                  <c:v>0.81617499999999998</c:v>
                </c:pt>
                <c:pt idx="368">
                  <c:v>0.812635</c:v>
                </c:pt>
                <c:pt idx="369">
                  <c:v>0.83398499999999998</c:v>
                </c:pt>
                <c:pt idx="370">
                  <c:v>0.83728000000000002</c:v>
                </c:pt>
                <c:pt idx="371">
                  <c:v>0.84874500000000008</c:v>
                </c:pt>
                <c:pt idx="372">
                  <c:v>0.38817999999999997</c:v>
                </c:pt>
                <c:pt idx="373">
                  <c:v>0.42568</c:v>
                </c:pt>
                <c:pt idx="374">
                  <c:v>0.38966000000000001</c:v>
                </c:pt>
                <c:pt idx="375">
                  <c:v>0.37276999999999999</c:v>
                </c:pt>
                <c:pt idx="376">
                  <c:v>0.393955</c:v>
                </c:pt>
                <c:pt idx="377">
                  <c:v>0.39900000000000002</c:v>
                </c:pt>
                <c:pt idx="378">
                  <c:v>0.40263500000000002</c:v>
                </c:pt>
                <c:pt idx="379">
                  <c:v>0.38585000000000003</c:v>
                </c:pt>
                <c:pt idx="380">
                  <c:v>0.38266500000000003</c:v>
                </c:pt>
                <c:pt idx="381">
                  <c:v>0.37333499999999997</c:v>
                </c:pt>
                <c:pt idx="382">
                  <c:v>0.31696000000000002</c:v>
                </c:pt>
                <c:pt idx="383">
                  <c:v>0.392785</c:v>
                </c:pt>
                <c:pt idx="384">
                  <c:v>0.34390999999999999</c:v>
                </c:pt>
                <c:pt idx="385">
                  <c:v>0.29383499999999996</c:v>
                </c:pt>
                <c:pt idx="386">
                  <c:v>0.30069000000000001</c:v>
                </c:pt>
                <c:pt idx="387">
                  <c:v>0.30025500000000005</c:v>
                </c:pt>
                <c:pt idx="388">
                  <c:v>0.32609500000000002</c:v>
                </c:pt>
                <c:pt idx="389">
                  <c:v>0.33408499999999997</c:v>
                </c:pt>
                <c:pt idx="390">
                  <c:v>0.32420499999999997</c:v>
                </c:pt>
                <c:pt idx="391">
                  <c:v>0.28010500000000005</c:v>
                </c:pt>
                <c:pt idx="392">
                  <c:v>0.29057500000000003</c:v>
                </c:pt>
                <c:pt idx="393">
                  <c:v>0.27118999999999999</c:v>
                </c:pt>
                <c:pt idx="394">
                  <c:v>0.285165</c:v>
                </c:pt>
                <c:pt idx="395">
                  <c:v>0.27343000000000001</c:v>
                </c:pt>
                <c:pt idx="396">
                  <c:v>0.34109999999999996</c:v>
                </c:pt>
                <c:pt idx="397">
                  <c:v>0.26517499999999999</c:v>
                </c:pt>
                <c:pt idx="398">
                  <c:v>0.28556500000000001</c:v>
                </c:pt>
                <c:pt idx="399">
                  <c:v>0.30249000000000004</c:v>
                </c:pt>
                <c:pt idx="400">
                  <c:v>0.26303500000000002</c:v>
                </c:pt>
                <c:pt idx="401">
                  <c:v>0.30112</c:v>
                </c:pt>
                <c:pt idx="402">
                  <c:v>0.28522999999999998</c:v>
                </c:pt>
                <c:pt idx="403">
                  <c:v>0.31079000000000001</c:v>
                </c:pt>
                <c:pt idx="404">
                  <c:v>0.23226000000000002</c:v>
                </c:pt>
                <c:pt idx="405">
                  <c:v>0.25165500000000002</c:v>
                </c:pt>
                <c:pt idx="406">
                  <c:v>0.23793500000000001</c:v>
                </c:pt>
                <c:pt idx="407">
                  <c:v>0.249085</c:v>
                </c:pt>
                <c:pt idx="408">
                  <c:v>0.25370499999999996</c:v>
                </c:pt>
                <c:pt idx="409">
                  <c:v>0.26581500000000002</c:v>
                </c:pt>
                <c:pt idx="410">
                  <c:v>0.28345999999999999</c:v>
                </c:pt>
                <c:pt idx="411">
                  <c:v>0.26063500000000001</c:v>
                </c:pt>
                <c:pt idx="412">
                  <c:v>0.28512499999999996</c:v>
                </c:pt>
                <c:pt idx="413">
                  <c:v>0.25073500000000004</c:v>
                </c:pt>
                <c:pt idx="414">
                  <c:v>0.26205999999999996</c:v>
                </c:pt>
                <c:pt idx="415">
                  <c:v>0.24441499999999999</c:v>
                </c:pt>
                <c:pt idx="416">
                  <c:v>0.27765499999999999</c:v>
                </c:pt>
                <c:pt idx="417">
                  <c:v>0.26306000000000002</c:v>
                </c:pt>
                <c:pt idx="418">
                  <c:v>0.24952999999999997</c:v>
                </c:pt>
                <c:pt idx="419">
                  <c:v>0.249025</c:v>
                </c:pt>
                <c:pt idx="420">
                  <c:v>0.30083000000000004</c:v>
                </c:pt>
                <c:pt idx="421">
                  <c:v>0.31386500000000001</c:v>
                </c:pt>
                <c:pt idx="422">
                  <c:v>0.26765499999999998</c:v>
                </c:pt>
                <c:pt idx="423">
                  <c:v>0.28290999999999999</c:v>
                </c:pt>
                <c:pt idx="424">
                  <c:v>0.302255</c:v>
                </c:pt>
                <c:pt idx="425">
                  <c:v>0.32475999999999999</c:v>
                </c:pt>
                <c:pt idx="426">
                  <c:v>0.27515500000000004</c:v>
                </c:pt>
                <c:pt idx="427">
                  <c:v>0.295545</c:v>
                </c:pt>
                <c:pt idx="428">
                  <c:v>0.26544000000000001</c:v>
                </c:pt>
                <c:pt idx="429">
                  <c:v>0.24736000000000002</c:v>
                </c:pt>
                <c:pt idx="430">
                  <c:v>0.60017999999999994</c:v>
                </c:pt>
                <c:pt idx="431">
                  <c:v>0.52396500000000001</c:v>
                </c:pt>
                <c:pt idx="432">
                  <c:v>0.54835999999999996</c:v>
                </c:pt>
                <c:pt idx="433">
                  <c:v>0.46167000000000002</c:v>
                </c:pt>
                <c:pt idx="434">
                  <c:v>0.48930499999999999</c:v>
                </c:pt>
                <c:pt idx="435">
                  <c:v>0.52561999999999998</c:v>
                </c:pt>
                <c:pt idx="436">
                  <c:v>0.60295500000000002</c:v>
                </c:pt>
                <c:pt idx="437">
                  <c:v>0.46618000000000004</c:v>
                </c:pt>
                <c:pt idx="438">
                  <c:v>0.53642500000000004</c:v>
                </c:pt>
                <c:pt idx="439">
                  <c:v>0.56368499999999999</c:v>
                </c:pt>
                <c:pt idx="440">
                  <c:v>0.51726499999999997</c:v>
                </c:pt>
                <c:pt idx="441">
                  <c:v>0.55732500000000007</c:v>
                </c:pt>
                <c:pt idx="442">
                  <c:v>0.54415499999999994</c:v>
                </c:pt>
                <c:pt idx="443">
                  <c:v>0.56350999999999996</c:v>
                </c:pt>
                <c:pt idx="444">
                  <c:v>0.436635</c:v>
                </c:pt>
                <c:pt idx="445">
                  <c:v>0.48788000000000004</c:v>
                </c:pt>
                <c:pt idx="446">
                  <c:v>0.42452000000000001</c:v>
                </c:pt>
                <c:pt idx="447">
                  <c:v>0.45777000000000001</c:v>
                </c:pt>
                <c:pt idx="448">
                  <c:v>0.48550499999999996</c:v>
                </c:pt>
                <c:pt idx="449">
                  <c:v>0.51710999999999996</c:v>
                </c:pt>
                <c:pt idx="450">
                  <c:v>0.55071000000000003</c:v>
                </c:pt>
                <c:pt idx="451">
                  <c:v>0.48935499999999998</c:v>
                </c:pt>
                <c:pt idx="452">
                  <c:v>0.56312499999999999</c:v>
                </c:pt>
                <c:pt idx="453">
                  <c:v>0.46770499999999998</c:v>
                </c:pt>
                <c:pt idx="454">
                  <c:v>0.47330499999999998</c:v>
                </c:pt>
                <c:pt idx="455">
                  <c:v>0.45711500000000005</c:v>
                </c:pt>
                <c:pt idx="456">
                  <c:v>0.52771999999999997</c:v>
                </c:pt>
                <c:pt idx="457">
                  <c:v>0.49714000000000003</c:v>
                </c:pt>
                <c:pt idx="458">
                  <c:v>0.49063499999999999</c:v>
                </c:pt>
                <c:pt idx="459">
                  <c:v>0.47690500000000002</c:v>
                </c:pt>
                <c:pt idx="460">
                  <c:v>0.55322000000000005</c:v>
                </c:pt>
                <c:pt idx="461">
                  <c:v>0.60302999999999995</c:v>
                </c:pt>
                <c:pt idx="462">
                  <c:v>0.52286500000000002</c:v>
                </c:pt>
                <c:pt idx="463">
                  <c:v>0.53308500000000003</c:v>
                </c:pt>
                <c:pt idx="464">
                  <c:v>0.53854000000000002</c:v>
                </c:pt>
                <c:pt idx="465">
                  <c:v>0.46597500000000003</c:v>
                </c:pt>
                <c:pt idx="466">
                  <c:v>0.59561500000000001</c:v>
                </c:pt>
                <c:pt idx="467">
                  <c:v>0.51758499999999996</c:v>
                </c:pt>
                <c:pt idx="468">
                  <c:v>0.51150000000000007</c:v>
                </c:pt>
                <c:pt idx="469">
                  <c:v>0.48224</c:v>
                </c:pt>
                <c:pt idx="470">
                  <c:v>0.51829999999999998</c:v>
                </c:pt>
                <c:pt idx="471">
                  <c:v>0.47000999999999998</c:v>
                </c:pt>
                <c:pt idx="472">
                  <c:v>0.72489999999999999</c:v>
                </c:pt>
                <c:pt idx="473">
                  <c:v>0.65734500000000007</c:v>
                </c:pt>
                <c:pt idx="474">
                  <c:v>0.666875</c:v>
                </c:pt>
                <c:pt idx="475">
                  <c:v>0.65027499999999994</c:v>
                </c:pt>
                <c:pt idx="476">
                  <c:v>0.68115000000000003</c:v>
                </c:pt>
                <c:pt idx="477">
                  <c:v>0.63490999999999997</c:v>
                </c:pt>
                <c:pt idx="478">
                  <c:v>0.74402000000000001</c:v>
                </c:pt>
                <c:pt idx="479">
                  <c:v>0.586835</c:v>
                </c:pt>
                <c:pt idx="480">
                  <c:v>0.69350500000000004</c:v>
                </c:pt>
                <c:pt idx="481">
                  <c:v>0.67718999999999996</c:v>
                </c:pt>
                <c:pt idx="482">
                  <c:v>0.6573500000000001</c:v>
                </c:pt>
                <c:pt idx="483">
                  <c:v>0.69703500000000007</c:v>
                </c:pt>
                <c:pt idx="484">
                  <c:v>0.68579000000000001</c:v>
                </c:pt>
                <c:pt idx="485">
                  <c:v>0.70875500000000002</c:v>
                </c:pt>
                <c:pt idx="486">
                  <c:v>0.55624000000000007</c:v>
                </c:pt>
                <c:pt idx="487">
                  <c:v>0.59883500000000001</c:v>
                </c:pt>
                <c:pt idx="488">
                  <c:v>0.53019499999999997</c:v>
                </c:pt>
                <c:pt idx="489">
                  <c:v>0.61997499999999994</c:v>
                </c:pt>
                <c:pt idx="490">
                  <c:v>0.6326750000000001</c:v>
                </c:pt>
                <c:pt idx="491">
                  <c:v>0.62812000000000001</c:v>
                </c:pt>
                <c:pt idx="492">
                  <c:v>0.68203999999999998</c:v>
                </c:pt>
                <c:pt idx="493">
                  <c:v>0.64067999999999992</c:v>
                </c:pt>
                <c:pt idx="494">
                  <c:v>0.68473000000000006</c:v>
                </c:pt>
                <c:pt idx="495">
                  <c:v>0.60192500000000004</c:v>
                </c:pt>
                <c:pt idx="496">
                  <c:v>0.61266500000000002</c:v>
                </c:pt>
                <c:pt idx="497">
                  <c:v>0.59678500000000001</c:v>
                </c:pt>
                <c:pt idx="498">
                  <c:v>0.65132500000000004</c:v>
                </c:pt>
                <c:pt idx="499">
                  <c:v>0.61840000000000006</c:v>
                </c:pt>
                <c:pt idx="500">
                  <c:v>0.60514999999999997</c:v>
                </c:pt>
                <c:pt idx="501">
                  <c:v>0.61051499999999992</c:v>
                </c:pt>
                <c:pt idx="502">
                  <c:v>0.68020999999999998</c:v>
                </c:pt>
                <c:pt idx="503">
                  <c:v>0.76700499999999994</c:v>
                </c:pt>
                <c:pt idx="504">
                  <c:v>0.65343499999999999</c:v>
                </c:pt>
                <c:pt idx="505">
                  <c:v>0.65991</c:v>
                </c:pt>
                <c:pt idx="506">
                  <c:v>0.65327000000000002</c:v>
                </c:pt>
                <c:pt idx="507">
                  <c:v>0.56783499999999998</c:v>
                </c:pt>
                <c:pt idx="508">
                  <c:v>0.75379499999999999</c:v>
                </c:pt>
                <c:pt idx="509">
                  <c:v>0.64335999999999993</c:v>
                </c:pt>
                <c:pt idx="510">
                  <c:v>0.62966500000000003</c:v>
                </c:pt>
                <c:pt idx="511">
                  <c:v>0.591395</c:v>
                </c:pt>
                <c:pt idx="512">
                  <c:v>0.63654999999999995</c:v>
                </c:pt>
                <c:pt idx="513">
                  <c:v>0.56586000000000003</c:v>
                </c:pt>
                <c:pt idx="514">
                  <c:v>0.79601499999999992</c:v>
                </c:pt>
                <c:pt idx="515">
                  <c:v>0.75883</c:v>
                </c:pt>
                <c:pt idx="516">
                  <c:v>0.700125</c:v>
                </c:pt>
                <c:pt idx="517">
                  <c:v>0.79803999999999997</c:v>
                </c:pt>
                <c:pt idx="518">
                  <c:v>0.79664500000000005</c:v>
                </c:pt>
                <c:pt idx="519">
                  <c:v>0.69011500000000003</c:v>
                </c:pt>
                <c:pt idx="520">
                  <c:v>0.81886999999999999</c:v>
                </c:pt>
                <c:pt idx="521">
                  <c:v>0.65398999999999996</c:v>
                </c:pt>
                <c:pt idx="522">
                  <c:v>0.80865999999999993</c:v>
                </c:pt>
                <c:pt idx="523">
                  <c:v>0.79495499999999997</c:v>
                </c:pt>
                <c:pt idx="524">
                  <c:v>0.76641999999999999</c:v>
                </c:pt>
                <c:pt idx="525">
                  <c:v>0.78981999999999997</c:v>
                </c:pt>
                <c:pt idx="526">
                  <c:v>0.77731499999999998</c:v>
                </c:pt>
                <c:pt idx="527">
                  <c:v>0.7878099999999999</c:v>
                </c:pt>
                <c:pt idx="528">
                  <c:v>0.64379000000000008</c:v>
                </c:pt>
                <c:pt idx="529">
                  <c:v>0.77039999999999997</c:v>
                </c:pt>
                <c:pt idx="530">
                  <c:v>0.64535500000000001</c:v>
                </c:pt>
                <c:pt idx="531">
                  <c:v>0.74497000000000002</c:v>
                </c:pt>
                <c:pt idx="532">
                  <c:v>0.74544499999999991</c:v>
                </c:pt>
                <c:pt idx="533">
                  <c:v>0.77732000000000001</c:v>
                </c:pt>
                <c:pt idx="534">
                  <c:v>0.74151499999999992</c:v>
                </c:pt>
                <c:pt idx="535">
                  <c:v>0.76302000000000003</c:v>
                </c:pt>
                <c:pt idx="536">
                  <c:v>0.75722</c:v>
                </c:pt>
                <c:pt idx="537">
                  <c:v>0.70269000000000004</c:v>
                </c:pt>
                <c:pt idx="538">
                  <c:v>0.744255</c:v>
                </c:pt>
                <c:pt idx="539">
                  <c:v>0.74266999999999994</c:v>
                </c:pt>
                <c:pt idx="540">
                  <c:v>0.78354000000000001</c:v>
                </c:pt>
                <c:pt idx="541">
                  <c:v>0.76772499999999999</c:v>
                </c:pt>
                <c:pt idx="542">
                  <c:v>0.74803500000000001</c:v>
                </c:pt>
                <c:pt idx="543">
                  <c:v>0.75429499999999994</c:v>
                </c:pt>
                <c:pt idx="544">
                  <c:v>0.76322500000000004</c:v>
                </c:pt>
                <c:pt idx="545">
                  <c:v>0.79430500000000004</c:v>
                </c:pt>
                <c:pt idx="546">
                  <c:v>0.75737500000000002</c:v>
                </c:pt>
                <c:pt idx="547">
                  <c:v>0.75104499999999996</c:v>
                </c:pt>
                <c:pt idx="548">
                  <c:v>0.77095000000000002</c:v>
                </c:pt>
                <c:pt idx="549">
                  <c:v>0.71058500000000002</c:v>
                </c:pt>
                <c:pt idx="550">
                  <c:v>0.79351499999999997</c:v>
                </c:pt>
                <c:pt idx="551">
                  <c:v>0.72626499999999994</c:v>
                </c:pt>
                <c:pt idx="552">
                  <c:v>0.74117499999999992</c:v>
                </c:pt>
                <c:pt idx="553">
                  <c:v>0.63075499999999995</c:v>
                </c:pt>
                <c:pt idx="554">
                  <c:v>0.77380000000000004</c:v>
                </c:pt>
                <c:pt idx="555">
                  <c:v>0.67101999999999995</c:v>
                </c:pt>
                <c:pt idx="556">
                  <c:v>0.62121000000000004</c:v>
                </c:pt>
                <c:pt idx="557">
                  <c:v>0.70404</c:v>
                </c:pt>
                <c:pt idx="558">
                  <c:v>0.59237000000000006</c:v>
                </c:pt>
                <c:pt idx="559">
                  <c:v>0.65898499999999993</c:v>
                </c:pt>
                <c:pt idx="560">
                  <c:v>0.71896000000000004</c:v>
                </c:pt>
                <c:pt idx="561">
                  <c:v>0.69284499999999993</c:v>
                </c:pt>
                <c:pt idx="562">
                  <c:v>0.66907500000000009</c:v>
                </c:pt>
                <c:pt idx="563">
                  <c:v>0.67678499999999997</c:v>
                </c:pt>
                <c:pt idx="564">
                  <c:v>0.68392999999999993</c:v>
                </c:pt>
                <c:pt idx="565">
                  <c:v>0.76351999999999998</c:v>
                </c:pt>
                <c:pt idx="566">
                  <c:v>0.64202500000000007</c:v>
                </c:pt>
                <c:pt idx="567">
                  <c:v>0.63782000000000005</c:v>
                </c:pt>
                <c:pt idx="568">
                  <c:v>0.63196000000000008</c:v>
                </c:pt>
                <c:pt idx="569">
                  <c:v>0.739815</c:v>
                </c:pt>
                <c:pt idx="570">
                  <c:v>0.62338000000000005</c:v>
                </c:pt>
                <c:pt idx="571">
                  <c:v>0.50145499999999998</c:v>
                </c:pt>
                <c:pt idx="572">
                  <c:v>0.69201000000000001</c:v>
                </c:pt>
                <c:pt idx="573">
                  <c:v>0.76249</c:v>
                </c:pt>
                <c:pt idx="574">
                  <c:v>0.71848000000000001</c:v>
                </c:pt>
                <c:pt idx="575">
                  <c:v>0.59721999999999997</c:v>
                </c:pt>
                <c:pt idx="576">
                  <c:v>0.70785000000000009</c:v>
                </c:pt>
                <c:pt idx="577">
                  <c:v>0.76654</c:v>
                </c:pt>
                <c:pt idx="578">
                  <c:v>0.74614500000000006</c:v>
                </c:pt>
                <c:pt idx="579">
                  <c:v>0.54017500000000007</c:v>
                </c:pt>
                <c:pt idx="580">
                  <c:v>0.64078999999999997</c:v>
                </c:pt>
                <c:pt idx="581">
                  <c:v>0.69782499999999992</c:v>
                </c:pt>
                <c:pt idx="582">
                  <c:v>0.60785500000000003</c:v>
                </c:pt>
                <c:pt idx="583">
                  <c:v>0.59538000000000002</c:v>
                </c:pt>
                <c:pt idx="584">
                  <c:v>0.65848499999999999</c:v>
                </c:pt>
                <c:pt idx="585">
                  <c:v>0.71054499999999998</c:v>
                </c:pt>
                <c:pt idx="586">
                  <c:v>0.70179999999999998</c:v>
                </c:pt>
                <c:pt idx="587">
                  <c:v>0.62731000000000003</c:v>
                </c:pt>
                <c:pt idx="588">
                  <c:v>0.68740999999999997</c:v>
                </c:pt>
                <c:pt idx="589">
                  <c:v>0.79147999999999996</c:v>
                </c:pt>
                <c:pt idx="590">
                  <c:v>0.70269000000000004</c:v>
                </c:pt>
                <c:pt idx="591">
                  <c:v>0.65423999999999993</c:v>
                </c:pt>
                <c:pt idx="592">
                  <c:v>0.56328</c:v>
                </c:pt>
                <c:pt idx="593">
                  <c:v>0.59989999999999999</c:v>
                </c:pt>
                <c:pt idx="594">
                  <c:v>0.57118500000000005</c:v>
                </c:pt>
                <c:pt idx="595">
                  <c:v>0.55191000000000001</c:v>
                </c:pt>
                <c:pt idx="596">
                  <c:v>0.53554499999999994</c:v>
                </c:pt>
                <c:pt idx="597">
                  <c:v>0.64529999999999998</c:v>
                </c:pt>
                <c:pt idx="598">
                  <c:v>0.24022499999999999</c:v>
                </c:pt>
                <c:pt idx="599">
                  <c:v>0.53420000000000001</c:v>
                </c:pt>
                <c:pt idx="600">
                  <c:v>0.59501999999999999</c:v>
                </c:pt>
                <c:pt idx="601">
                  <c:v>0.56742999999999999</c:v>
                </c:pt>
                <c:pt idx="602">
                  <c:v>0.66628500000000002</c:v>
                </c:pt>
                <c:pt idx="603">
                  <c:v>0.57998499999999997</c:v>
                </c:pt>
                <c:pt idx="604">
                  <c:v>0.55746000000000007</c:v>
                </c:pt>
                <c:pt idx="605">
                  <c:v>0.59753999999999996</c:v>
                </c:pt>
                <c:pt idx="606">
                  <c:v>0.60671999999999993</c:v>
                </c:pt>
                <c:pt idx="607">
                  <c:v>0.462065</c:v>
                </c:pt>
                <c:pt idx="608">
                  <c:v>0.56301500000000004</c:v>
                </c:pt>
                <c:pt idx="609">
                  <c:v>0.64387499999999998</c:v>
                </c:pt>
                <c:pt idx="610">
                  <c:v>0.58528500000000006</c:v>
                </c:pt>
                <c:pt idx="611">
                  <c:v>0.50640499999999999</c:v>
                </c:pt>
                <c:pt idx="612">
                  <c:v>0.60787499999999994</c:v>
                </c:pt>
                <c:pt idx="613">
                  <c:v>0.64180999999999999</c:v>
                </c:pt>
                <c:pt idx="614">
                  <c:v>0.61541000000000001</c:v>
                </c:pt>
                <c:pt idx="615">
                  <c:v>0.55159000000000002</c:v>
                </c:pt>
                <c:pt idx="616">
                  <c:v>0.55936000000000008</c:v>
                </c:pt>
                <c:pt idx="617">
                  <c:v>0.60631000000000002</c:v>
                </c:pt>
                <c:pt idx="618">
                  <c:v>0.60014000000000001</c:v>
                </c:pt>
                <c:pt idx="619">
                  <c:v>0.49411000000000005</c:v>
                </c:pt>
                <c:pt idx="620">
                  <c:v>0.60550499999999996</c:v>
                </c:pt>
                <c:pt idx="621">
                  <c:v>0.65744999999999998</c:v>
                </c:pt>
                <c:pt idx="622">
                  <c:v>0.56879500000000005</c:v>
                </c:pt>
                <c:pt idx="623">
                  <c:v>0.49246999999999996</c:v>
                </c:pt>
                <c:pt idx="624">
                  <c:v>0.61521000000000003</c:v>
                </c:pt>
                <c:pt idx="625">
                  <c:v>0.65318999999999994</c:v>
                </c:pt>
                <c:pt idx="626">
                  <c:v>0.63793999999999995</c:v>
                </c:pt>
                <c:pt idx="627">
                  <c:v>0.55479500000000004</c:v>
                </c:pt>
                <c:pt idx="628">
                  <c:v>0.79494500000000001</c:v>
                </c:pt>
                <c:pt idx="629">
                  <c:v>0.81971499999999997</c:v>
                </c:pt>
                <c:pt idx="630">
                  <c:v>0.75021000000000004</c:v>
                </c:pt>
                <c:pt idx="631">
                  <c:v>0.77654500000000004</c:v>
                </c:pt>
                <c:pt idx="632">
                  <c:v>0.81973499999999999</c:v>
                </c:pt>
                <c:pt idx="633">
                  <c:v>0.79611499999999991</c:v>
                </c:pt>
                <c:pt idx="634">
                  <c:v>0.78142</c:v>
                </c:pt>
                <c:pt idx="635">
                  <c:v>0.81162500000000004</c:v>
                </c:pt>
                <c:pt idx="636">
                  <c:v>0.82496000000000003</c:v>
                </c:pt>
                <c:pt idx="637">
                  <c:v>0.84285500000000002</c:v>
                </c:pt>
                <c:pt idx="638">
                  <c:v>0.78442999999999996</c:v>
                </c:pt>
                <c:pt idx="639">
                  <c:v>0.82073499999999999</c:v>
                </c:pt>
                <c:pt idx="640">
                  <c:v>0.79519499999999999</c:v>
                </c:pt>
                <c:pt idx="641">
                  <c:v>0.81010499999999996</c:v>
                </c:pt>
                <c:pt idx="642">
                  <c:v>0.80649499999999996</c:v>
                </c:pt>
                <c:pt idx="643">
                  <c:v>0.74000500000000002</c:v>
                </c:pt>
                <c:pt idx="644">
                  <c:v>0.81422499999999998</c:v>
                </c:pt>
                <c:pt idx="645">
                  <c:v>0.81532499999999997</c:v>
                </c:pt>
                <c:pt idx="646">
                  <c:v>0.82792500000000002</c:v>
                </c:pt>
                <c:pt idx="647">
                  <c:v>0.76002499999999995</c:v>
                </c:pt>
                <c:pt idx="648">
                  <c:v>0.81170999999999993</c:v>
                </c:pt>
                <c:pt idx="649">
                  <c:v>0.81793000000000005</c:v>
                </c:pt>
                <c:pt idx="650">
                  <c:v>0.821855</c:v>
                </c:pt>
                <c:pt idx="651">
                  <c:v>0.79622499999999996</c:v>
                </c:pt>
                <c:pt idx="652">
                  <c:v>0.78120999999999996</c:v>
                </c:pt>
                <c:pt idx="653">
                  <c:v>0.82273499999999999</c:v>
                </c:pt>
                <c:pt idx="654">
                  <c:v>0.778335</c:v>
                </c:pt>
                <c:pt idx="655">
                  <c:v>0.7444900000000001</c:v>
                </c:pt>
                <c:pt idx="656">
                  <c:v>0.83282999999999996</c:v>
                </c:pt>
                <c:pt idx="657">
                  <c:v>0.83991499999999997</c:v>
                </c:pt>
                <c:pt idx="658">
                  <c:v>0.81803000000000003</c:v>
                </c:pt>
                <c:pt idx="659">
                  <c:v>0.76500999999999997</c:v>
                </c:pt>
                <c:pt idx="660">
                  <c:v>0.80983500000000008</c:v>
                </c:pt>
                <c:pt idx="661">
                  <c:v>0.83536500000000002</c:v>
                </c:pt>
                <c:pt idx="662">
                  <c:v>0.83706499999999995</c:v>
                </c:pt>
                <c:pt idx="663">
                  <c:v>0.80241499999999999</c:v>
                </c:pt>
                <c:pt idx="664">
                  <c:v>0.76766500000000004</c:v>
                </c:pt>
                <c:pt idx="665">
                  <c:v>0.74731499999999995</c:v>
                </c:pt>
                <c:pt idx="666">
                  <c:v>0.72885</c:v>
                </c:pt>
                <c:pt idx="667">
                  <c:v>0.75622999999999996</c:v>
                </c:pt>
                <c:pt idx="668">
                  <c:v>0.74804500000000007</c:v>
                </c:pt>
                <c:pt idx="669">
                  <c:v>0.80923499999999993</c:v>
                </c:pt>
                <c:pt idx="670">
                  <c:v>0.30456</c:v>
                </c:pt>
                <c:pt idx="671">
                  <c:v>0.80156000000000005</c:v>
                </c:pt>
                <c:pt idx="672">
                  <c:v>0.78513500000000003</c:v>
                </c:pt>
                <c:pt idx="673">
                  <c:v>0.75270000000000004</c:v>
                </c:pt>
                <c:pt idx="674">
                  <c:v>0.80987500000000001</c:v>
                </c:pt>
                <c:pt idx="675">
                  <c:v>0.74819499999999994</c:v>
                </c:pt>
                <c:pt idx="676">
                  <c:v>0.71736</c:v>
                </c:pt>
                <c:pt idx="677">
                  <c:v>0.74210500000000001</c:v>
                </c:pt>
                <c:pt idx="678">
                  <c:v>0.67209000000000008</c:v>
                </c:pt>
                <c:pt idx="679">
                  <c:v>0.69945999999999997</c:v>
                </c:pt>
                <c:pt idx="680">
                  <c:v>0.75117</c:v>
                </c:pt>
                <c:pt idx="681">
                  <c:v>0.78495000000000004</c:v>
                </c:pt>
                <c:pt idx="682">
                  <c:v>0.71287999999999996</c:v>
                </c:pt>
                <c:pt idx="683">
                  <c:v>0.71236999999999995</c:v>
                </c:pt>
                <c:pt idx="684">
                  <c:v>0.77958499999999997</c:v>
                </c:pt>
                <c:pt idx="685">
                  <c:v>0.78783999999999998</c:v>
                </c:pt>
                <c:pt idx="686">
                  <c:v>0.73797000000000001</c:v>
                </c:pt>
                <c:pt idx="687">
                  <c:v>0.72311499999999995</c:v>
                </c:pt>
                <c:pt idx="688">
                  <c:v>0.69083000000000006</c:v>
                </c:pt>
                <c:pt idx="689">
                  <c:v>0.73319000000000001</c:v>
                </c:pt>
                <c:pt idx="690">
                  <c:v>0.62076500000000001</c:v>
                </c:pt>
                <c:pt idx="691">
                  <c:v>0.707955</c:v>
                </c:pt>
                <c:pt idx="692">
                  <c:v>0.77073000000000003</c:v>
                </c:pt>
                <c:pt idx="693">
                  <c:v>0.72811500000000007</c:v>
                </c:pt>
                <c:pt idx="694">
                  <c:v>0.71997</c:v>
                </c:pt>
                <c:pt idx="695">
                  <c:v>0.63407999999999998</c:v>
                </c:pt>
                <c:pt idx="696">
                  <c:v>0.75488</c:v>
                </c:pt>
                <c:pt idx="697">
                  <c:v>0.79278500000000007</c:v>
                </c:pt>
                <c:pt idx="698">
                  <c:v>0.77818999999999994</c:v>
                </c:pt>
                <c:pt idx="699">
                  <c:v>0.72367000000000004</c:v>
                </c:pt>
                <c:pt idx="700">
                  <c:v>0.15582000000000001</c:v>
                </c:pt>
                <c:pt idx="701">
                  <c:v>0.17356500000000002</c:v>
                </c:pt>
                <c:pt idx="702">
                  <c:v>0.18373499999999998</c:v>
                </c:pt>
                <c:pt idx="703">
                  <c:v>0.19033</c:v>
                </c:pt>
                <c:pt idx="704">
                  <c:v>0.20643500000000001</c:v>
                </c:pt>
                <c:pt idx="705">
                  <c:v>0.26327500000000004</c:v>
                </c:pt>
                <c:pt idx="706">
                  <c:v>0.16726000000000002</c:v>
                </c:pt>
                <c:pt idx="707">
                  <c:v>0.17509</c:v>
                </c:pt>
                <c:pt idx="708">
                  <c:v>0.18589</c:v>
                </c:pt>
                <c:pt idx="709">
                  <c:v>0.21596500000000002</c:v>
                </c:pt>
                <c:pt idx="710">
                  <c:v>0.22183</c:v>
                </c:pt>
                <c:pt idx="711">
                  <c:v>0.23106500000000002</c:v>
                </c:pt>
                <c:pt idx="712">
                  <c:v>0.190605</c:v>
                </c:pt>
                <c:pt idx="713">
                  <c:v>0.241205</c:v>
                </c:pt>
                <c:pt idx="714">
                  <c:v>0.19814999999999999</c:v>
                </c:pt>
                <c:pt idx="715">
                  <c:v>0.23396500000000001</c:v>
                </c:pt>
                <c:pt idx="716">
                  <c:v>0.23946000000000001</c:v>
                </c:pt>
                <c:pt idx="717">
                  <c:v>0.24330499999999999</c:v>
                </c:pt>
                <c:pt idx="718">
                  <c:v>0.179975</c:v>
                </c:pt>
                <c:pt idx="719">
                  <c:v>0.22648499999999999</c:v>
                </c:pt>
                <c:pt idx="720">
                  <c:v>0.22173999999999999</c:v>
                </c:pt>
                <c:pt idx="721">
                  <c:v>0.23319000000000001</c:v>
                </c:pt>
                <c:pt idx="722">
                  <c:v>0.25812499999999999</c:v>
                </c:pt>
                <c:pt idx="723">
                  <c:v>0.280665</c:v>
                </c:pt>
                <c:pt idx="724">
                  <c:v>0.19888499999999998</c:v>
                </c:pt>
                <c:pt idx="725">
                  <c:v>0.22111999999999998</c:v>
                </c:pt>
                <c:pt idx="726">
                  <c:v>0.18340499999999998</c:v>
                </c:pt>
                <c:pt idx="727">
                  <c:v>0.21996500000000002</c:v>
                </c:pt>
                <c:pt idx="728">
                  <c:v>0.23680499999999999</c:v>
                </c:pt>
                <c:pt idx="729">
                  <c:v>0.28905000000000003</c:v>
                </c:pt>
                <c:pt idx="730">
                  <c:v>0.17802499999999999</c:v>
                </c:pt>
                <c:pt idx="731">
                  <c:v>0.20982499999999998</c:v>
                </c:pt>
                <c:pt idx="732">
                  <c:v>0.184335</c:v>
                </c:pt>
                <c:pt idx="733">
                  <c:v>0.22916500000000001</c:v>
                </c:pt>
                <c:pt idx="734">
                  <c:v>0.22677999999999998</c:v>
                </c:pt>
                <c:pt idx="735">
                  <c:v>0.21460000000000001</c:v>
                </c:pt>
                <c:pt idx="736">
                  <c:v>0.16591499999999998</c:v>
                </c:pt>
                <c:pt idx="737">
                  <c:v>0.18601499999999999</c:v>
                </c:pt>
                <c:pt idx="738">
                  <c:v>0.21759000000000001</c:v>
                </c:pt>
                <c:pt idx="739">
                  <c:v>0.223245</c:v>
                </c:pt>
                <c:pt idx="740">
                  <c:v>0.24050500000000002</c:v>
                </c:pt>
                <c:pt idx="741">
                  <c:v>0.32230500000000001</c:v>
                </c:pt>
                <c:pt idx="742">
                  <c:v>0.18648500000000001</c:v>
                </c:pt>
                <c:pt idx="743">
                  <c:v>0.20378000000000002</c:v>
                </c:pt>
                <c:pt idx="744">
                  <c:v>0.20951500000000001</c:v>
                </c:pt>
                <c:pt idx="745">
                  <c:v>0.27214499999999997</c:v>
                </c:pt>
                <c:pt idx="746">
                  <c:v>0.27990999999999999</c:v>
                </c:pt>
                <c:pt idx="747">
                  <c:v>0.33155500000000004</c:v>
                </c:pt>
                <c:pt idx="748">
                  <c:v>0.26998500000000003</c:v>
                </c:pt>
                <c:pt idx="749">
                  <c:v>0.35691000000000001</c:v>
                </c:pt>
                <c:pt idx="750">
                  <c:v>0.26539999999999997</c:v>
                </c:pt>
                <c:pt idx="751">
                  <c:v>0.30319499999999999</c:v>
                </c:pt>
                <c:pt idx="752">
                  <c:v>0.32042000000000004</c:v>
                </c:pt>
                <c:pt idx="753">
                  <c:v>0.30444000000000004</c:v>
                </c:pt>
                <c:pt idx="754">
                  <c:v>0.20020500000000002</c:v>
                </c:pt>
                <c:pt idx="755">
                  <c:v>0.311255</c:v>
                </c:pt>
                <c:pt idx="756">
                  <c:v>0.29423500000000002</c:v>
                </c:pt>
                <c:pt idx="757">
                  <c:v>0.33674500000000002</c:v>
                </c:pt>
                <c:pt idx="758">
                  <c:v>0.34497</c:v>
                </c:pt>
                <c:pt idx="759">
                  <c:v>0.42854500000000001</c:v>
                </c:pt>
                <c:pt idx="760">
                  <c:v>0.25067</c:v>
                </c:pt>
                <c:pt idx="761">
                  <c:v>0.30769999999999997</c:v>
                </c:pt>
                <c:pt idx="762">
                  <c:v>0.22479499999999999</c:v>
                </c:pt>
                <c:pt idx="763">
                  <c:v>0.317635</c:v>
                </c:pt>
                <c:pt idx="764">
                  <c:v>0.36609999999999998</c:v>
                </c:pt>
                <c:pt idx="765">
                  <c:v>0.44705</c:v>
                </c:pt>
                <c:pt idx="766">
                  <c:v>0.21951999999999999</c:v>
                </c:pt>
                <c:pt idx="767">
                  <c:v>0.32345000000000002</c:v>
                </c:pt>
                <c:pt idx="768">
                  <c:v>0.22521999999999998</c:v>
                </c:pt>
                <c:pt idx="769">
                  <c:v>0.31752999999999998</c:v>
                </c:pt>
                <c:pt idx="770">
                  <c:v>0.31056499999999998</c:v>
                </c:pt>
                <c:pt idx="771">
                  <c:v>0.32865</c:v>
                </c:pt>
                <c:pt idx="772">
                  <c:v>0.29161999999999999</c:v>
                </c:pt>
                <c:pt idx="773">
                  <c:v>0.37020500000000001</c:v>
                </c:pt>
                <c:pt idx="774">
                  <c:v>0.55689500000000003</c:v>
                </c:pt>
                <c:pt idx="775">
                  <c:v>0.57174000000000003</c:v>
                </c:pt>
                <c:pt idx="776">
                  <c:v>0.65210499999999993</c:v>
                </c:pt>
                <c:pt idx="777">
                  <c:v>0.79257500000000003</c:v>
                </c:pt>
                <c:pt idx="778">
                  <c:v>0.328235</c:v>
                </c:pt>
                <c:pt idx="779">
                  <c:v>0.49703999999999998</c:v>
                </c:pt>
                <c:pt idx="780">
                  <c:v>0.55518999999999996</c:v>
                </c:pt>
                <c:pt idx="781">
                  <c:v>0.708005</c:v>
                </c:pt>
                <c:pt idx="782">
                  <c:v>0.72997999999999996</c:v>
                </c:pt>
                <c:pt idx="783">
                  <c:v>0.79197499999999998</c:v>
                </c:pt>
                <c:pt idx="784">
                  <c:v>0.57665999999999995</c:v>
                </c:pt>
                <c:pt idx="785">
                  <c:v>0.73632999999999993</c:v>
                </c:pt>
                <c:pt idx="786">
                  <c:v>0.63536000000000004</c:v>
                </c:pt>
                <c:pt idx="787">
                  <c:v>0.73307500000000003</c:v>
                </c:pt>
                <c:pt idx="788">
                  <c:v>0.79047000000000001</c:v>
                </c:pt>
                <c:pt idx="789">
                  <c:v>0.80417500000000008</c:v>
                </c:pt>
                <c:pt idx="790">
                  <c:v>0.42951</c:v>
                </c:pt>
                <c:pt idx="791">
                  <c:v>0.75575499999999995</c:v>
                </c:pt>
                <c:pt idx="792">
                  <c:v>0.70839999999999992</c:v>
                </c:pt>
                <c:pt idx="793">
                  <c:v>0.83384499999999995</c:v>
                </c:pt>
                <c:pt idx="794">
                  <c:v>0.80710499999999996</c:v>
                </c:pt>
                <c:pt idx="795">
                  <c:v>0.86708499999999999</c:v>
                </c:pt>
                <c:pt idx="796">
                  <c:v>0.50911000000000006</c:v>
                </c:pt>
                <c:pt idx="797">
                  <c:v>0.71610499999999999</c:v>
                </c:pt>
                <c:pt idx="798">
                  <c:v>0.48036500000000004</c:v>
                </c:pt>
                <c:pt idx="799">
                  <c:v>0.76016499999999998</c:v>
                </c:pt>
                <c:pt idx="800">
                  <c:v>0.82954499999999998</c:v>
                </c:pt>
                <c:pt idx="801">
                  <c:v>0.86397000000000002</c:v>
                </c:pt>
                <c:pt idx="802">
                  <c:v>0.44671499999999997</c:v>
                </c:pt>
                <c:pt idx="803">
                  <c:v>0.72760500000000006</c:v>
                </c:pt>
                <c:pt idx="804">
                  <c:v>0.50788</c:v>
                </c:pt>
                <c:pt idx="805">
                  <c:v>0.71772999999999998</c:v>
                </c:pt>
                <c:pt idx="806">
                  <c:v>0.72760999999999998</c:v>
                </c:pt>
                <c:pt idx="807">
                  <c:v>0.72211500000000006</c:v>
                </c:pt>
                <c:pt idx="808">
                  <c:v>0.22841</c:v>
                </c:pt>
                <c:pt idx="809">
                  <c:v>0.23256499999999999</c:v>
                </c:pt>
                <c:pt idx="810">
                  <c:v>0.22980499999999998</c:v>
                </c:pt>
                <c:pt idx="811">
                  <c:v>0.23233500000000001</c:v>
                </c:pt>
                <c:pt idx="812">
                  <c:v>0.23174</c:v>
                </c:pt>
                <c:pt idx="813">
                  <c:v>0.23560500000000001</c:v>
                </c:pt>
                <c:pt idx="814">
                  <c:v>0.23811499999999999</c:v>
                </c:pt>
                <c:pt idx="815">
                  <c:v>0.2349</c:v>
                </c:pt>
                <c:pt idx="816">
                  <c:v>0.22245999999999999</c:v>
                </c:pt>
                <c:pt idx="817">
                  <c:v>0.23688999999999999</c:v>
                </c:pt>
                <c:pt idx="818">
                  <c:v>0.24131</c:v>
                </c:pt>
                <c:pt idx="819">
                  <c:v>0.24482999999999999</c:v>
                </c:pt>
                <c:pt idx="820">
                  <c:v>0.23589499999999999</c:v>
                </c:pt>
                <c:pt idx="821">
                  <c:v>0.22510999999999998</c:v>
                </c:pt>
                <c:pt idx="822">
                  <c:v>0.23618500000000001</c:v>
                </c:pt>
                <c:pt idx="823">
                  <c:v>0.23179</c:v>
                </c:pt>
                <c:pt idx="824">
                  <c:v>0.23512</c:v>
                </c:pt>
                <c:pt idx="825">
                  <c:v>0.21804499999999999</c:v>
                </c:pt>
                <c:pt idx="826">
                  <c:v>0.22867999999999999</c:v>
                </c:pt>
                <c:pt idx="827">
                  <c:v>0.23816499999999999</c:v>
                </c:pt>
                <c:pt idx="828">
                  <c:v>0.22536499999999998</c:v>
                </c:pt>
                <c:pt idx="829">
                  <c:v>0.23438999999999999</c:v>
                </c:pt>
                <c:pt idx="830">
                  <c:v>0.23316500000000001</c:v>
                </c:pt>
                <c:pt idx="831">
                  <c:v>0.230045</c:v>
                </c:pt>
                <c:pt idx="832">
                  <c:v>0.23607</c:v>
                </c:pt>
                <c:pt idx="833">
                  <c:v>0.231625</c:v>
                </c:pt>
                <c:pt idx="834">
                  <c:v>0.21673999999999999</c:v>
                </c:pt>
                <c:pt idx="835">
                  <c:v>0.22187499999999999</c:v>
                </c:pt>
                <c:pt idx="836">
                  <c:v>0.22910000000000003</c:v>
                </c:pt>
                <c:pt idx="837">
                  <c:v>0.22091</c:v>
                </c:pt>
                <c:pt idx="838">
                  <c:v>0.22201500000000002</c:v>
                </c:pt>
                <c:pt idx="839">
                  <c:v>0.22027999999999998</c:v>
                </c:pt>
                <c:pt idx="840">
                  <c:v>0.22442999999999999</c:v>
                </c:pt>
                <c:pt idx="841">
                  <c:v>0.23331499999999999</c:v>
                </c:pt>
                <c:pt idx="842">
                  <c:v>0.22676000000000002</c:v>
                </c:pt>
                <c:pt idx="843">
                  <c:v>0.243085</c:v>
                </c:pt>
                <c:pt idx="844">
                  <c:v>0.19239499999999998</c:v>
                </c:pt>
                <c:pt idx="845">
                  <c:v>0.198465</c:v>
                </c:pt>
                <c:pt idx="846">
                  <c:v>0.218415</c:v>
                </c:pt>
                <c:pt idx="847">
                  <c:v>0.19869999999999999</c:v>
                </c:pt>
                <c:pt idx="848">
                  <c:v>0.199545</c:v>
                </c:pt>
                <c:pt idx="849">
                  <c:v>0.20292500000000002</c:v>
                </c:pt>
                <c:pt idx="850">
                  <c:v>0.21557999999999999</c:v>
                </c:pt>
                <c:pt idx="851">
                  <c:v>0.21865000000000001</c:v>
                </c:pt>
                <c:pt idx="852">
                  <c:v>0.20396500000000001</c:v>
                </c:pt>
                <c:pt idx="853">
                  <c:v>0.220665</c:v>
                </c:pt>
                <c:pt idx="854">
                  <c:v>0.20921499999999998</c:v>
                </c:pt>
                <c:pt idx="855">
                  <c:v>0.19721</c:v>
                </c:pt>
                <c:pt idx="856">
                  <c:v>0.19628000000000001</c:v>
                </c:pt>
                <c:pt idx="857">
                  <c:v>0.21333000000000002</c:v>
                </c:pt>
                <c:pt idx="858">
                  <c:v>0.21010499999999999</c:v>
                </c:pt>
                <c:pt idx="859">
                  <c:v>0.2</c:v>
                </c:pt>
                <c:pt idx="860">
                  <c:v>0.20222999999999999</c:v>
                </c:pt>
                <c:pt idx="861">
                  <c:v>0.20551</c:v>
                </c:pt>
                <c:pt idx="862">
                  <c:v>0.20865500000000001</c:v>
                </c:pt>
                <c:pt idx="863">
                  <c:v>0.20866499999999999</c:v>
                </c:pt>
                <c:pt idx="864">
                  <c:v>0.20484000000000002</c:v>
                </c:pt>
                <c:pt idx="865">
                  <c:v>0.209645</c:v>
                </c:pt>
                <c:pt idx="866">
                  <c:v>0.21682999999999999</c:v>
                </c:pt>
                <c:pt idx="867">
                  <c:v>0.2089</c:v>
                </c:pt>
                <c:pt idx="868">
                  <c:v>0.213195</c:v>
                </c:pt>
                <c:pt idx="869">
                  <c:v>0.19405</c:v>
                </c:pt>
                <c:pt idx="870">
                  <c:v>0.19715500000000002</c:v>
                </c:pt>
                <c:pt idx="871">
                  <c:v>0.21137499999999998</c:v>
                </c:pt>
                <c:pt idx="872">
                  <c:v>0.19729000000000002</c:v>
                </c:pt>
                <c:pt idx="873">
                  <c:v>0.20113500000000001</c:v>
                </c:pt>
                <c:pt idx="874">
                  <c:v>0.20285999999999998</c:v>
                </c:pt>
                <c:pt idx="875">
                  <c:v>0.19115499999999999</c:v>
                </c:pt>
                <c:pt idx="876">
                  <c:v>0.201705</c:v>
                </c:pt>
                <c:pt idx="877">
                  <c:v>0.19839000000000001</c:v>
                </c:pt>
                <c:pt idx="878">
                  <c:v>0.19706000000000001</c:v>
                </c:pt>
                <c:pt idx="879">
                  <c:v>0.20157</c:v>
                </c:pt>
                <c:pt idx="880">
                  <c:v>0.34912500000000002</c:v>
                </c:pt>
                <c:pt idx="881">
                  <c:v>0.33513499999999996</c:v>
                </c:pt>
                <c:pt idx="882">
                  <c:v>0.34521999999999997</c:v>
                </c:pt>
                <c:pt idx="883">
                  <c:v>0.36209999999999998</c:v>
                </c:pt>
                <c:pt idx="884">
                  <c:v>0.34135499999999996</c:v>
                </c:pt>
                <c:pt idx="885">
                  <c:v>0.32727000000000001</c:v>
                </c:pt>
                <c:pt idx="886">
                  <c:v>0.34345999999999999</c:v>
                </c:pt>
                <c:pt idx="887">
                  <c:v>0.34481499999999998</c:v>
                </c:pt>
                <c:pt idx="888">
                  <c:v>0.32908499999999996</c:v>
                </c:pt>
                <c:pt idx="889">
                  <c:v>0.33598499999999998</c:v>
                </c:pt>
                <c:pt idx="890">
                  <c:v>0.36087000000000002</c:v>
                </c:pt>
                <c:pt idx="891">
                  <c:v>0.36854500000000001</c:v>
                </c:pt>
                <c:pt idx="892">
                  <c:v>0.34582499999999999</c:v>
                </c:pt>
                <c:pt idx="893">
                  <c:v>0.32189999999999996</c:v>
                </c:pt>
                <c:pt idx="894">
                  <c:v>0.31908999999999998</c:v>
                </c:pt>
                <c:pt idx="895">
                  <c:v>0.34928999999999999</c:v>
                </c:pt>
                <c:pt idx="896">
                  <c:v>0.35576000000000002</c:v>
                </c:pt>
                <c:pt idx="897">
                  <c:v>0.313855</c:v>
                </c:pt>
                <c:pt idx="898">
                  <c:v>0.33430000000000004</c:v>
                </c:pt>
                <c:pt idx="899">
                  <c:v>0.348935</c:v>
                </c:pt>
                <c:pt idx="900">
                  <c:v>0.32197999999999999</c:v>
                </c:pt>
                <c:pt idx="901">
                  <c:v>0.34333999999999998</c:v>
                </c:pt>
                <c:pt idx="902">
                  <c:v>0.32865</c:v>
                </c:pt>
                <c:pt idx="903">
                  <c:v>0.31526500000000002</c:v>
                </c:pt>
                <c:pt idx="904">
                  <c:v>0.32597999999999999</c:v>
                </c:pt>
                <c:pt idx="905">
                  <c:v>0.31448500000000001</c:v>
                </c:pt>
                <c:pt idx="906">
                  <c:v>0.32008000000000003</c:v>
                </c:pt>
                <c:pt idx="907">
                  <c:v>0.31938500000000003</c:v>
                </c:pt>
                <c:pt idx="908">
                  <c:v>0.34379499999999996</c:v>
                </c:pt>
                <c:pt idx="909">
                  <c:v>0.321905</c:v>
                </c:pt>
                <c:pt idx="910">
                  <c:v>0.327625</c:v>
                </c:pt>
                <c:pt idx="911">
                  <c:v>0.317465</c:v>
                </c:pt>
                <c:pt idx="912">
                  <c:v>0.32987</c:v>
                </c:pt>
                <c:pt idx="913">
                  <c:v>0.32514999999999999</c:v>
                </c:pt>
                <c:pt idx="914">
                  <c:v>0.31093999999999999</c:v>
                </c:pt>
                <c:pt idx="915">
                  <c:v>0.33002500000000001</c:v>
                </c:pt>
                <c:pt idx="916">
                  <c:v>0.24201500000000001</c:v>
                </c:pt>
                <c:pt idx="917">
                  <c:v>0.27548</c:v>
                </c:pt>
                <c:pt idx="918">
                  <c:v>0.32289000000000001</c:v>
                </c:pt>
                <c:pt idx="919">
                  <c:v>0.26368999999999998</c:v>
                </c:pt>
                <c:pt idx="920">
                  <c:v>0.25554500000000002</c:v>
                </c:pt>
                <c:pt idx="921">
                  <c:v>0.29677500000000001</c:v>
                </c:pt>
                <c:pt idx="922">
                  <c:v>0.31708500000000001</c:v>
                </c:pt>
                <c:pt idx="923">
                  <c:v>0.33481</c:v>
                </c:pt>
                <c:pt idx="924">
                  <c:v>0.30481999999999998</c:v>
                </c:pt>
                <c:pt idx="925">
                  <c:v>0.32684999999999997</c:v>
                </c:pt>
                <c:pt idx="926">
                  <c:v>0.29502499999999998</c:v>
                </c:pt>
                <c:pt idx="927">
                  <c:v>0.28566000000000003</c:v>
                </c:pt>
                <c:pt idx="928">
                  <c:v>0.27431499999999998</c:v>
                </c:pt>
                <c:pt idx="929">
                  <c:v>0.30635999999999997</c:v>
                </c:pt>
                <c:pt idx="930">
                  <c:v>0.28956999999999999</c:v>
                </c:pt>
                <c:pt idx="931">
                  <c:v>0.26346000000000003</c:v>
                </c:pt>
                <c:pt idx="932">
                  <c:v>0.27856999999999998</c:v>
                </c:pt>
                <c:pt idx="933">
                  <c:v>0.27597000000000005</c:v>
                </c:pt>
                <c:pt idx="934">
                  <c:v>0.29547000000000001</c:v>
                </c:pt>
                <c:pt idx="935">
                  <c:v>0.28020499999999998</c:v>
                </c:pt>
                <c:pt idx="936">
                  <c:v>0.29200999999999999</c:v>
                </c:pt>
                <c:pt idx="937">
                  <c:v>0.27587499999999998</c:v>
                </c:pt>
                <c:pt idx="938">
                  <c:v>0.30025499999999999</c:v>
                </c:pt>
                <c:pt idx="939">
                  <c:v>0.28459000000000001</c:v>
                </c:pt>
                <c:pt idx="940">
                  <c:v>0.27799499999999999</c:v>
                </c:pt>
                <c:pt idx="941">
                  <c:v>0.25583999999999996</c:v>
                </c:pt>
                <c:pt idx="942">
                  <c:v>0.26777000000000001</c:v>
                </c:pt>
                <c:pt idx="943">
                  <c:v>0.25503500000000001</c:v>
                </c:pt>
                <c:pt idx="944">
                  <c:v>0.26736000000000004</c:v>
                </c:pt>
                <c:pt idx="945">
                  <c:v>0.27858499999999997</c:v>
                </c:pt>
                <c:pt idx="946">
                  <c:v>0.25328000000000001</c:v>
                </c:pt>
                <c:pt idx="947">
                  <c:v>0.25812999999999997</c:v>
                </c:pt>
                <c:pt idx="948">
                  <c:v>0.26266</c:v>
                </c:pt>
                <c:pt idx="949">
                  <c:v>0.26290999999999998</c:v>
                </c:pt>
                <c:pt idx="950">
                  <c:v>0.26626499999999997</c:v>
                </c:pt>
                <c:pt idx="951">
                  <c:v>0.2626</c:v>
                </c:pt>
                <c:pt idx="952">
                  <c:v>0.50870499999999996</c:v>
                </c:pt>
                <c:pt idx="953">
                  <c:v>0.43443999999999999</c:v>
                </c:pt>
                <c:pt idx="954">
                  <c:v>0.49817</c:v>
                </c:pt>
                <c:pt idx="955">
                  <c:v>0.58543000000000001</c:v>
                </c:pt>
                <c:pt idx="956">
                  <c:v>0.40034999999999998</c:v>
                </c:pt>
                <c:pt idx="957">
                  <c:v>0.43993499999999996</c:v>
                </c:pt>
                <c:pt idx="958">
                  <c:v>0.43703500000000001</c:v>
                </c:pt>
                <c:pt idx="959">
                  <c:v>0.45721999999999996</c:v>
                </c:pt>
                <c:pt idx="960">
                  <c:v>0.47260000000000002</c:v>
                </c:pt>
                <c:pt idx="961">
                  <c:v>0.40659000000000001</c:v>
                </c:pt>
                <c:pt idx="962">
                  <c:v>0.60733999999999999</c:v>
                </c:pt>
                <c:pt idx="963">
                  <c:v>0.49141000000000001</c:v>
                </c:pt>
                <c:pt idx="964">
                  <c:v>0.42993000000000003</c:v>
                </c:pt>
                <c:pt idx="965">
                  <c:v>0.36034500000000003</c:v>
                </c:pt>
                <c:pt idx="966">
                  <c:v>0.36940499999999998</c:v>
                </c:pt>
                <c:pt idx="967">
                  <c:v>0.44456000000000001</c:v>
                </c:pt>
                <c:pt idx="968">
                  <c:v>0.39922999999999997</c:v>
                </c:pt>
                <c:pt idx="969">
                  <c:v>0.31917000000000001</c:v>
                </c:pt>
                <c:pt idx="970">
                  <c:v>0.54800000000000004</c:v>
                </c:pt>
                <c:pt idx="971">
                  <c:v>0.37595000000000001</c:v>
                </c:pt>
                <c:pt idx="972">
                  <c:v>0.43510499999999996</c:v>
                </c:pt>
                <c:pt idx="973">
                  <c:v>0.40739500000000001</c:v>
                </c:pt>
                <c:pt idx="974">
                  <c:v>0.37629500000000005</c:v>
                </c:pt>
                <c:pt idx="975">
                  <c:v>0.44478499999999999</c:v>
                </c:pt>
                <c:pt idx="976">
                  <c:v>0.36417500000000003</c:v>
                </c:pt>
                <c:pt idx="977">
                  <c:v>0.33524999999999999</c:v>
                </c:pt>
                <c:pt idx="978">
                  <c:v>0.428425</c:v>
                </c:pt>
                <c:pt idx="979">
                  <c:v>0.43715999999999999</c:v>
                </c:pt>
                <c:pt idx="980">
                  <c:v>0.46045999999999998</c:v>
                </c:pt>
                <c:pt idx="981">
                  <c:v>0.40809000000000001</c:v>
                </c:pt>
                <c:pt idx="982">
                  <c:v>0.47482999999999997</c:v>
                </c:pt>
                <c:pt idx="983">
                  <c:v>0.31750499999999998</c:v>
                </c:pt>
                <c:pt idx="984">
                  <c:v>0.38689499999999999</c:v>
                </c:pt>
                <c:pt idx="985">
                  <c:v>0.41972500000000001</c:v>
                </c:pt>
                <c:pt idx="986">
                  <c:v>0.37272499999999997</c:v>
                </c:pt>
                <c:pt idx="987">
                  <c:v>0.31544499999999998</c:v>
                </c:pt>
                <c:pt idx="988">
                  <c:v>0.23896000000000001</c:v>
                </c:pt>
                <c:pt idx="989">
                  <c:v>0.28102500000000002</c:v>
                </c:pt>
                <c:pt idx="990">
                  <c:v>0.31774999999999998</c:v>
                </c:pt>
                <c:pt idx="991">
                  <c:v>0.29483000000000004</c:v>
                </c:pt>
                <c:pt idx="992">
                  <c:v>0.25179000000000001</c:v>
                </c:pt>
                <c:pt idx="993">
                  <c:v>0.31754499999999997</c:v>
                </c:pt>
                <c:pt idx="994">
                  <c:v>0.32113000000000003</c:v>
                </c:pt>
                <c:pt idx="995">
                  <c:v>0.36741499999999999</c:v>
                </c:pt>
                <c:pt idx="996">
                  <c:v>0.30955999999999995</c:v>
                </c:pt>
                <c:pt idx="997">
                  <c:v>0.38072</c:v>
                </c:pt>
                <c:pt idx="998">
                  <c:v>0.34887999999999997</c:v>
                </c:pt>
                <c:pt idx="999">
                  <c:v>0.31118999999999997</c:v>
                </c:pt>
                <c:pt idx="1000">
                  <c:v>0.30283000000000004</c:v>
                </c:pt>
                <c:pt idx="1001">
                  <c:v>0.36043500000000001</c:v>
                </c:pt>
                <c:pt idx="1002">
                  <c:v>0.299655</c:v>
                </c:pt>
                <c:pt idx="1003">
                  <c:v>0.23351</c:v>
                </c:pt>
                <c:pt idx="1004">
                  <c:v>0.33493000000000001</c:v>
                </c:pt>
                <c:pt idx="1005">
                  <c:v>0.25284000000000001</c:v>
                </c:pt>
                <c:pt idx="1006">
                  <c:v>0.34885500000000003</c:v>
                </c:pt>
                <c:pt idx="1007">
                  <c:v>0.34408499999999997</c:v>
                </c:pt>
                <c:pt idx="1008">
                  <c:v>0.30119499999999999</c:v>
                </c:pt>
                <c:pt idx="1009">
                  <c:v>0.37070500000000001</c:v>
                </c:pt>
                <c:pt idx="1010">
                  <c:v>0.35452</c:v>
                </c:pt>
                <c:pt idx="1011">
                  <c:v>0.35565000000000002</c:v>
                </c:pt>
                <c:pt idx="1012">
                  <c:v>0.36970999999999998</c:v>
                </c:pt>
                <c:pt idx="1013">
                  <c:v>0.36643499999999996</c:v>
                </c:pt>
                <c:pt idx="1014">
                  <c:v>0.254965</c:v>
                </c:pt>
                <c:pt idx="1015">
                  <c:v>0.29152</c:v>
                </c:pt>
                <c:pt idx="1016">
                  <c:v>0.36780999999999997</c:v>
                </c:pt>
                <c:pt idx="1017">
                  <c:v>0.320135</c:v>
                </c:pt>
                <c:pt idx="1018">
                  <c:v>0.33952000000000004</c:v>
                </c:pt>
                <c:pt idx="1019">
                  <c:v>0.30446499999999999</c:v>
                </c:pt>
                <c:pt idx="1020">
                  <c:v>0.35636500000000004</c:v>
                </c:pt>
                <c:pt idx="1021">
                  <c:v>0.26119499999999995</c:v>
                </c:pt>
                <c:pt idx="1022">
                  <c:v>0.35487000000000002</c:v>
                </c:pt>
                <c:pt idx="1023">
                  <c:v>0.25539500000000004</c:v>
                </c:pt>
                <c:pt idx="1024">
                  <c:v>0.83545000000000003</c:v>
                </c:pt>
                <c:pt idx="1025">
                  <c:v>0.82432499999999997</c:v>
                </c:pt>
                <c:pt idx="1026">
                  <c:v>0.84167999999999998</c:v>
                </c:pt>
                <c:pt idx="1027">
                  <c:v>0.84749999999999992</c:v>
                </c:pt>
                <c:pt idx="1028">
                  <c:v>0.83041999999999994</c:v>
                </c:pt>
                <c:pt idx="1029">
                  <c:v>0.82708000000000004</c:v>
                </c:pt>
                <c:pt idx="1030">
                  <c:v>0.83663500000000002</c:v>
                </c:pt>
                <c:pt idx="1031">
                  <c:v>0.85497000000000001</c:v>
                </c:pt>
                <c:pt idx="1032">
                  <c:v>0.83675999999999995</c:v>
                </c:pt>
                <c:pt idx="1033">
                  <c:v>0.84838999999999998</c:v>
                </c:pt>
                <c:pt idx="1034">
                  <c:v>0.85369000000000006</c:v>
                </c:pt>
                <c:pt idx="1035">
                  <c:v>0.85577999999999999</c:v>
                </c:pt>
                <c:pt idx="1036">
                  <c:v>0.83366499999999999</c:v>
                </c:pt>
                <c:pt idx="1037">
                  <c:v>0.86345000000000005</c:v>
                </c:pt>
                <c:pt idx="1038">
                  <c:v>0.80135500000000004</c:v>
                </c:pt>
                <c:pt idx="1039">
                  <c:v>0.86318499999999998</c:v>
                </c:pt>
                <c:pt idx="1040">
                  <c:v>0.85817999999999994</c:v>
                </c:pt>
                <c:pt idx="1041">
                  <c:v>0.78647500000000004</c:v>
                </c:pt>
                <c:pt idx="1042">
                  <c:v>0.85990500000000003</c:v>
                </c:pt>
                <c:pt idx="1043">
                  <c:v>0.85949500000000001</c:v>
                </c:pt>
                <c:pt idx="1044">
                  <c:v>0.86145000000000005</c:v>
                </c:pt>
                <c:pt idx="1045">
                  <c:v>0.80154000000000003</c:v>
                </c:pt>
                <c:pt idx="1046">
                  <c:v>0.85471000000000008</c:v>
                </c:pt>
                <c:pt idx="1047">
                  <c:v>0.81798499999999996</c:v>
                </c:pt>
                <c:pt idx="1048">
                  <c:v>0.77854000000000001</c:v>
                </c:pt>
                <c:pt idx="1049">
                  <c:v>0.67774500000000004</c:v>
                </c:pt>
                <c:pt idx="1050">
                  <c:v>0.8548</c:v>
                </c:pt>
                <c:pt idx="1051">
                  <c:v>0.859595</c:v>
                </c:pt>
                <c:pt idx="1052">
                  <c:v>0.86846000000000001</c:v>
                </c:pt>
                <c:pt idx="1053">
                  <c:v>0.85975999999999997</c:v>
                </c:pt>
                <c:pt idx="1054">
                  <c:v>0.86004499999999995</c:v>
                </c:pt>
                <c:pt idx="1055">
                  <c:v>0.76782499999999998</c:v>
                </c:pt>
                <c:pt idx="1056">
                  <c:v>0.84288999999999992</c:v>
                </c:pt>
                <c:pt idx="1057">
                  <c:v>0.85530499999999998</c:v>
                </c:pt>
                <c:pt idx="1058">
                  <c:v>0.77952500000000002</c:v>
                </c:pt>
                <c:pt idx="1059">
                  <c:v>0.77415500000000004</c:v>
                </c:pt>
                <c:pt idx="1060">
                  <c:v>0.82524500000000001</c:v>
                </c:pt>
                <c:pt idx="1061">
                  <c:v>0.81976499999999997</c:v>
                </c:pt>
                <c:pt idx="1062">
                  <c:v>0.86177499999999996</c:v>
                </c:pt>
                <c:pt idx="1063">
                  <c:v>0.82763500000000001</c:v>
                </c:pt>
                <c:pt idx="1064">
                  <c:v>0.83055999999999996</c:v>
                </c:pt>
                <c:pt idx="1065">
                  <c:v>0.84234999999999993</c:v>
                </c:pt>
                <c:pt idx="1066">
                  <c:v>0.85132000000000008</c:v>
                </c:pt>
                <c:pt idx="1067">
                  <c:v>0.85709999999999997</c:v>
                </c:pt>
                <c:pt idx="1068">
                  <c:v>0.82318500000000006</c:v>
                </c:pt>
                <c:pt idx="1069">
                  <c:v>0.85101000000000004</c:v>
                </c:pt>
                <c:pt idx="1070">
                  <c:v>0.83783999999999992</c:v>
                </c:pt>
                <c:pt idx="1071">
                  <c:v>0.82140999999999997</c:v>
                </c:pt>
                <c:pt idx="1072">
                  <c:v>0.76629999999999998</c:v>
                </c:pt>
                <c:pt idx="1073">
                  <c:v>0.85047500000000009</c:v>
                </c:pt>
                <c:pt idx="1074">
                  <c:v>0.84508000000000005</c:v>
                </c:pt>
                <c:pt idx="1075">
                  <c:v>0.64164500000000002</c:v>
                </c:pt>
                <c:pt idx="1076">
                  <c:v>0.84764499999999998</c:v>
                </c:pt>
                <c:pt idx="1077">
                  <c:v>0.75898500000000002</c:v>
                </c:pt>
                <c:pt idx="1078">
                  <c:v>0.85142000000000007</c:v>
                </c:pt>
                <c:pt idx="1079">
                  <c:v>0.82845999999999997</c:v>
                </c:pt>
                <c:pt idx="1080">
                  <c:v>0.83938999999999997</c:v>
                </c:pt>
                <c:pt idx="1081">
                  <c:v>0.84402500000000003</c:v>
                </c:pt>
                <c:pt idx="1082">
                  <c:v>0.8598349999999999</c:v>
                </c:pt>
                <c:pt idx="1083">
                  <c:v>0.8232250000000001</c:v>
                </c:pt>
                <c:pt idx="1084">
                  <c:v>0.85742499999999999</c:v>
                </c:pt>
                <c:pt idx="1085">
                  <c:v>0.84652499999999997</c:v>
                </c:pt>
                <c:pt idx="1086">
                  <c:v>0.74648500000000007</c:v>
                </c:pt>
                <c:pt idx="1087">
                  <c:v>0.76612000000000002</c:v>
                </c:pt>
                <c:pt idx="1088">
                  <c:v>0.77654000000000001</c:v>
                </c:pt>
                <c:pt idx="1089">
                  <c:v>0.84345999999999999</c:v>
                </c:pt>
                <c:pt idx="1090">
                  <c:v>0.80057</c:v>
                </c:pt>
                <c:pt idx="1091">
                  <c:v>0.8406849999999999</c:v>
                </c:pt>
                <c:pt idx="1092">
                  <c:v>0.82597999999999994</c:v>
                </c:pt>
                <c:pt idx="1093">
                  <c:v>0.77858000000000005</c:v>
                </c:pt>
                <c:pt idx="1094">
                  <c:v>0.74599499999999996</c:v>
                </c:pt>
                <c:pt idx="1095">
                  <c:v>0.77171000000000001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778880"/>
        <c:axId val="140785536"/>
      </c:scatterChart>
      <c:valAx>
        <c:axId val="1407788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Trimble Experimental Sensor NDVI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0785536"/>
        <c:crosses val="autoZero"/>
        <c:crossBetween val="midCat"/>
        <c:majorUnit val="0.2"/>
      </c:valAx>
      <c:valAx>
        <c:axId val="1407855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GreenSeeker</a:t>
                </a:r>
                <a:r>
                  <a:rPr lang="en-US" dirty="0" smtClean="0"/>
                  <a:t> Sensor NDVI</a:t>
                </a:r>
                <a:endParaRPr lang="en-US" dirty="0"/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0778880"/>
        <c:crosses val="autoZero"/>
        <c:crossBetween val="midCat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2729010725511"/>
          <c:y val="4.3963973681372018E-2"/>
          <c:w val="0.79828119458040714"/>
          <c:h val="0.8097369078865142"/>
        </c:manualLayout>
      </c:layout>
      <c:scatterChart>
        <c:scatterStyle val="lineMarker"/>
        <c:varyColors val="0"/>
        <c:ser>
          <c:idx val="1"/>
          <c:order val="0"/>
          <c:tx>
            <c:v>Wheat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noFill/>
              </a:ln>
            </c:spPr>
          </c:marker>
          <c:trendline>
            <c:spPr>
              <a:ln w="25400"/>
            </c:spPr>
            <c:trendlineType val="linear"/>
            <c:dispRSqr val="1"/>
            <c:dispEq val="1"/>
            <c:trendlineLbl>
              <c:layout>
                <c:manualLayout>
                  <c:x val="-0.28437137487443698"/>
                  <c:y val="-3.78193650451227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</a:t>
                    </a:r>
                    <a:r>
                      <a:rPr lang="en-US" baseline="0" dirty="0" smtClean="0"/>
                      <a:t>0.953x </a:t>
                    </a:r>
                    <a:r>
                      <a:rPr lang="en-US" baseline="0" dirty="0"/>
                      <a:t>+ </a:t>
                    </a:r>
                    <a:r>
                      <a:rPr lang="en-US" baseline="0" dirty="0" smtClean="0"/>
                      <a:t>0.034</a:t>
                    </a:r>
                    <a:r>
                      <a:rPr lang="en-US" baseline="0" dirty="0"/>
                      <a:t>
R² = </a:t>
                    </a:r>
                    <a:r>
                      <a:rPr lang="en-US" baseline="0" dirty="0" smtClean="0"/>
                      <a:t>0.95</a:t>
                    </a:r>
                  </a:p>
                  <a:p>
                    <a:pPr>
                      <a:defRPr/>
                    </a:pPr>
                    <a:r>
                      <a:rPr lang="en-US" baseline="0" dirty="0" smtClean="0"/>
                      <a:t>n = 4189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Sheet1!$D$2:$D$4190</c:f>
              <c:numCache>
                <c:formatCode>0.000</c:formatCode>
                <c:ptCount val="4189"/>
                <c:pt idx="0">
                  <c:v>0.3119130885811342</c:v>
                </c:pt>
                <c:pt idx="1">
                  <c:v>0.32657822303858153</c:v>
                </c:pt>
                <c:pt idx="2">
                  <c:v>0.33903873688785269</c:v>
                </c:pt>
                <c:pt idx="3">
                  <c:v>0.33742780522230065</c:v>
                </c:pt>
                <c:pt idx="4">
                  <c:v>0.28373564846623289</c:v>
                </c:pt>
                <c:pt idx="5">
                  <c:v>0.29376051368785394</c:v>
                </c:pt>
                <c:pt idx="6">
                  <c:v>0.28799274328948216</c:v>
                </c:pt>
                <c:pt idx="7">
                  <c:v>0.29323233565992352</c:v>
                </c:pt>
                <c:pt idx="8">
                  <c:v>0.28605407223366874</c:v>
                </c:pt>
                <c:pt idx="9">
                  <c:v>0.33981920569672819</c:v>
                </c:pt>
                <c:pt idx="10">
                  <c:v>0.38239142338267551</c:v>
                </c:pt>
                <c:pt idx="11">
                  <c:v>0.34203086398886445</c:v>
                </c:pt>
                <c:pt idx="12">
                  <c:v>0.37637029156816382</c:v>
                </c:pt>
                <c:pt idx="13">
                  <c:v>0.2206284143763213</c:v>
                </c:pt>
                <c:pt idx="14">
                  <c:v>0.36765761899064825</c:v>
                </c:pt>
                <c:pt idx="15">
                  <c:v>0.25544158345789741</c:v>
                </c:pt>
                <c:pt idx="16">
                  <c:v>0.34029329337899544</c:v>
                </c:pt>
                <c:pt idx="17">
                  <c:v>0.24891387840233609</c:v>
                </c:pt>
                <c:pt idx="18">
                  <c:v>0.32242801885022021</c:v>
                </c:pt>
                <c:pt idx="19">
                  <c:v>0.27062993868382723</c:v>
                </c:pt>
                <c:pt idx="20">
                  <c:v>0.21657569579726599</c:v>
                </c:pt>
                <c:pt idx="21">
                  <c:v>0.27245031481659754</c:v>
                </c:pt>
                <c:pt idx="22">
                  <c:v>0.28360312838255758</c:v>
                </c:pt>
                <c:pt idx="23">
                  <c:v>0.22838595365418909</c:v>
                </c:pt>
                <c:pt idx="24">
                  <c:v>0.33122331778681335</c:v>
                </c:pt>
                <c:pt idx="25">
                  <c:v>0.3031170182637844</c:v>
                </c:pt>
                <c:pt idx="26">
                  <c:v>0.28885859343125253</c:v>
                </c:pt>
                <c:pt idx="27">
                  <c:v>0.25232348699940232</c:v>
                </c:pt>
                <c:pt idx="28">
                  <c:v>0.29053461218729454</c:v>
                </c:pt>
                <c:pt idx="29">
                  <c:v>0.35326184936706256</c:v>
                </c:pt>
                <c:pt idx="30">
                  <c:v>0.2711234299516907</c:v>
                </c:pt>
                <c:pt idx="31">
                  <c:v>0.33145534883720945</c:v>
                </c:pt>
                <c:pt idx="32">
                  <c:v>0.26258571258199159</c:v>
                </c:pt>
                <c:pt idx="33">
                  <c:v>0.22146448603479854</c:v>
                </c:pt>
                <c:pt idx="34">
                  <c:v>0.26422499801421817</c:v>
                </c:pt>
                <c:pt idx="35">
                  <c:v>0.29391813147068124</c:v>
                </c:pt>
                <c:pt idx="36">
                  <c:v>0.33998387755102044</c:v>
                </c:pt>
                <c:pt idx="37">
                  <c:v>0.28049595593504939</c:v>
                </c:pt>
                <c:pt idx="38">
                  <c:v>0.27086645421106026</c:v>
                </c:pt>
                <c:pt idx="39">
                  <c:v>0.29644381103439699</c:v>
                </c:pt>
                <c:pt idx="40">
                  <c:v>0.29743057191634659</c:v>
                </c:pt>
                <c:pt idx="41">
                  <c:v>0.33158365474916474</c:v>
                </c:pt>
                <c:pt idx="42">
                  <c:v>0.29550592846297791</c:v>
                </c:pt>
                <c:pt idx="43">
                  <c:v>0.34690731331168828</c:v>
                </c:pt>
                <c:pt idx="44">
                  <c:v>0.27279591007367077</c:v>
                </c:pt>
                <c:pt idx="45">
                  <c:v>0.29571924280918238</c:v>
                </c:pt>
                <c:pt idx="46">
                  <c:v>0.27412922077922097</c:v>
                </c:pt>
                <c:pt idx="47">
                  <c:v>0.3331913332183512</c:v>
                </c:pt>
                <c:pt idx="48">
                  <c:v>0.28502270795193901</c:v>
                </c:pt>
                <c:pt idx="49">
                  <c:v>0.31609028925619831</c:v>
                </c:pt>
                <c:pt idx="50">
                  <c:v>0.32540623171770272</c:v>
                </c:pt>
                <c:pt idx="51">
                  <c:v>0.3197280635597145</c:v>
                </c:pt>
                <c:pt idx="52">
                  <c:v>0.30191757341757319</c:v>
                </c:pt>
                <c:pt idx="53">
                  <c:v>0.35112086150469363</c:v>
                </c:pt>
                <c:pt idx="54">
                  <c:v>0.30615163287616776</c:v>
                </c:pt>
                <c:pt idx="55">
                  <c:v>0.31227435469763859</c:v>
                </c:pt>
                <c:pt idx="56" formatCode="General">
                  <c:v>0.32088396149949339</c:v>
                </c:pt>
                <c:pt idx="57" formatCode="General">
                  <c:v>0.25347796060577898</c:v>
                </c:pt>
                <c:pt idx="58" formatCode="General">
                  <c:v>0.36607178988699485</c:v>
                </c:pt>
                <c:pt idx="59" formatCode="General">
                  <c:v>0.31596300444279912</c:v>
                </c:pt>
                <c:pt idx="60" formatCode="General">
                  <c:v>0.34476627517410152</c:v>
                </c:pt>
                <c:pt idx="61" formatCode="General">
                  <c:v>0.34367338640009892</c:v>
                </c:pt>
                <c:pt idx="62" formatCode="General">
                  <c:v>0.28897274020227559</c:v>
                </c:pt>
                <c:pt idx="63" formatCode="General">
                  <c:v>0.16673033411783625</c:v>
                </c:pt>
                <c:pt idx="64" formatCode="General">
                  <c:v>0.29598045501448583</c:v>
                </c:pt>
                <c:pt idx="65" formatCode="General">
                  <c:v>0.36404047171980386</c:v>
                </c:pt>
                <c:pt idx="66" formatCode="General">
                  <c:v>0.35478707786259556</c:v>
                </c:pt>
                <c:pt idx="67" formatCode="General">
                  <c:v>0.3629220542538002</c:v>
                </c:pt>
                <c:pt idx="68" formatCode="General">
                  <c:v>0.40761361233562476</c:v>
                </c:pt>
                <c:pt idx="69" formatCode="General">
                  <c:v>0.35791490331890319</c:v>
                </c:pt>
                <c:pt idx="70" formatCode="General">
                  <c:v>0.32545771908432986</c:v>
                </c:pt>
                <c:pt idx="71" formatCode="General">
                  <c:v>0.24331848606897521</c:v>
                </c:pt>
                <c:pt idx="72" formatCode="General">
                  <c:v>0.33663055129415453</c:v>
                </c:pt>
                <c:pt idx="73" formatCode="General">
                  <c:v>0.28171369883985986</c:v>
                </c:pt>
                <c:pt idx="74" formatCode="General">
                  <c:v>0.27036189371358899</c:v>
                </c:pt>
                <c:pt idx="75" formatCode="General">
                  <c:v>0.20366725034435262</c:v>
                </c:pt>
                <c:pt idx="76" formatCode="General">
                  <c:v>0.20773695954251511</c:v>
                </c:pt>
                <c:pt idx="77" formatCode="General">
                  <c:v>0.28702537546933676</c:v>
                </c:pt>
                <c:pt idx="78" formatCode="General">
                  <c:v>0.29591602148287643</c:v>
                </c:pt>
                <c:pt idx="79" formatCode="General">
                  <c:v>0.26222142253883163</c:v>
                </c:pt>
                <c:pt idx="80" formatCode="General">
                  <c:v>0.34172036531173655</c:v>
                </c:pt>
                <c:pt idx="81" formatCode="General">
                  <c:v>0.26904358546754004</c:v>
                </c:pt>
                <c:pt idx="82" formatCode="General">
                  <c:v>0.25907289464023492</c:v>
                </c:pt>
                <c:pt idx="83" formatCode="General">
                  <c:v>0.33328936153846156</c:v>
                </c:pt>
                <c:pt idx="84" formatCode="General">
                  <c:v>0.34949547272994186</c:v>
                </c:pt>
                <c:pt idx="85" formatCode="General">
                  <c:v>0.36599681342364521</c:v>
                </c:pt>
                <c:pt idx="86" formatCode="General">
                  <c:v>0.36289441873100836</c:v>
                </c:pt>
                <c:pt idx="87" formatCode="General">
                  <c:v>0.30901251772923921</c:v>
                </c:pt>
                <c:pt idx="88" formatCode="General">
                  <c:v>0.21674517614828831</c:v>
                </c:pt>
                <c:pt idx="89" formatCode="General">
                  <c:v>0.29541555980593381</c:v>
                </c:pt>
                <c:pt idx="90" formatCode="General">
                  <c:v>0.19835994543246138</c:v>
                </c:pt>
                <c:pt idx="91" formatCode="General">
                  <c:v>0.37761324695399168</c:v>
                </c:pt>
                <c:pt idx="92" formatCode="General">
                  <c:v>0.29949415040690253</c:v>
                </c:pt>
                <c:pt idx="93" formatCode="General">
                  <c:v>0.27382372195360449</c:v>
                </c:pt>
                <c:pt idx="94" formatCode="General">
                  <c:v>0.30788305025678642</c:v>
                </c:pt>
                <c:pt idx="95" formatCode="General">
                  <c:v>0.25031603378921963</c:v>
                </c:pt>
                <c:pt idx="96" formatCode="General">
                  <c:v>0.44606543983550878</c:v>
                </c:pt>
                <c:pt idx="97" formatCode="General">
                  <c:v>0.37308634336320945</c:v>
                </c:pt>
                <c:pt idx="98" formatCode="General">
                  <c:v>0.34542764015900673</c:v>
                </c:pt>
                <c:pt idx="99" formatCode="General">
                  <c:v>0.260459576386178</c:v>
                </c:pt>
                <c:pt idx="100" formatCode="General">
                  <c:v>0.37292147186147173</c:v>
                </c:pt>
                <c:pt idx="101" formatCode="General">
                  <c:v>0.29287312268452548</c:v>
                </c:pt>
                <c:pt idx="102" formatCode="General">
                  <c:v>0.27749117824204794</c:v>
                </c:pt>
                <c:pt idx="103" formatCode="General">
                  <c:v>0.22584563119989126</c:v>
                </c:pt>
                <c:pt idx="104" formatCode="General">
                  <c:v>0.32621132473305925</c:v>
                </c:pt>
                <c:pt idx="105" formatCode="General">
                  <c:v>0.29164595903448054</c:v>
                </c:pt>
                <c:pt idx="106" formatCode="General">
                  <c:v>0.23945744126284871</c:v>
                </c:pt>
                <c:pt idx="107" formatCode="General">
                  <c:v>0.31857379009762909</c:v>
                </c:pt>
                <c:pt idx="108" formatCode="General">
                  <c:v>0.39044281385015472</c:v>
                </c:pt>
                <c:pt idx="109" formatCode="General">
                  <c:v>0.35634154661016948</c:v>
                </c:pt>
                <c:pt idx="110" formatCode="General">
                  <c:v>0.24859962919301248</c:v>
                </c:pt>
                <c:pt idx="111" formatCode="General">
                  <c:v>0.41375531103692165</c:v>
                </c:pt>
                <c:pt idx="112" formatCode="General">
                  <c:v>0.36347012212643676</c:v>
                </c:pt>
                <c:pt idx="113" formatCode="General">
                  <c:v>0.32135621718706825</c:v>
                </c:pt>
                <c:pt idx="114" formatCode="General">
                  <c:v>0.3442051884015308</c:v>
                </c:pt>
                <c:pt idx="115" formatCode="General">
                  <c:v>0.4435139815074251</c:v>
                </c:pt>
                <c:pt idx="116" formatCode="General">
                  <c:v>0.24954400328587079</c:v>
                </c:pt>
                <c:pt idx="117" formatCode="General">
                  <c:v>0.42966532163742677</c:v>
                </c:pt>
                <c:pt idx="118" formatCode="General">
                  <c:v>0.45045348101265825</c:v>
                </c:pt>
                <c:pt idx="119" formatCode="General">
                  <c:v>0.46746067561384796</c:v>
                </c:pt>
                <c:pt idx="120" formatCode="General">
                  <c:v>0.26787998288089998</c:v>
                </c:pt>
                <c:pt idx="121" formatCode="General">
                  <c:v>0.24100913654618475</c:v>
                </c:pt>
                <c:pt idx="122" formatCode="General">
                  <c:v>0.28502373780837642</c:v>
                </c:pt>
                <c:pt idx="123" formatCode="General">
                  <c:v>0.44517908876886858</c:v>
                </c:pt>
                <c:pt idx="124" formatCode="General">
                  <c:v>0.41056179028133</c:v>
                </c:pt>
                <c:pt idx="125" formatCode="General">
                  <c:v>0.3325507469512195</c:v>
                </c:pt>
                <c:pt idx="126" formatCode="General">
                  <c:v>0.30774819277108423</c:v>
                </c:pt>
                <c:pt idx="127" formatCode="General">
                  <c:v>0.31922578321216133</c:v>
                </c:pt>
                <c:pt idx="128" formatCode="General">
                  <c:v>0.36589597701149429</c:v>
                </c:pt>
                <c:pt idx="129" formatCode="General">
                  <c:v>0.36467008152900293</c:v>
                </c:pt>
                <c:pt idx="130" formatCode="General">
                  <c:v>0.20094947590361439</c:v>
                </c:pt>
                <c:pt idx="131" formatCode="General">
                  <c:v>0.38495629734848491</c:v>
                </c:pt>
                <c:pt idx="132" formatCode="General">
                  <c:v>0.31727629418774006</c:v>
                </c:pt>
                <c:pt idx="133" formatCode="General">
                  <c:v>0.28927167487684735</c:v>
                </c:pt>
                <c:pt idx="134" formatCode="General">
                  <c:v>0.26841706110154895</c:v>
                </c:pt>
                <c:pt idx="135" formatCode="General">
                  <c:v>0.36961261637458942</c:v>
                </c:pt>
                <c:pt idx="136" formatCode="General">
                  <c:v>0.3604410743353228</c:v>
                </c:pt>
                <c:pt idx="137" formatCode="General">
                  <c:v>0.41374885057471261</c:v>
                </c:pt>
                <c:pt idx="138" formatCode="General">
                  <c:v>0.218289156626506</c:v>
                </c:pt>
                <c:pt idx="139" formatCode="General">
                  <c:v>0.36480109890109891</c:v>
                </c:pt>
                <c:pt idx="140" formatCode="General">
                  <c:v>0.2848184097511684</c:v>
                </c:pt>
                <c:pt idx="141" formatCode="General">
                  <c:v>0.27532812030075188</c:v>
                </c:pt>
                <c:pt idx="142" formatCode="General">
                  <c:v>0.2860319269776877</c:v>
                </c:pt>
                <c:pt idx="143" formatCode="General">
                  <c:v>0.3650225746043253</c:v>
                </c:pt>
                <c:pt idx="144" formatCode="General">
                  <c:v>0.23272262220538081</c:v>
                </c:pt>
                <c:pt idx="145" formatCode="General">
                  <c:v>0.43704821508255243</c:v>
                </c:pt>
                <c:pt idx="146" formatCode="General">
                  <c:v>0.34105781996642126</c:v>
                </c:pt>
                <c:pt idx="147" formatCode="General">
                  <c:v>0.42177602996254671</c:v>
                </c:pt>
                <c:pt idx="148" formatCode="General">
                  <c:v>0.26861918330308532</c:v>
                </c:pt>
                <c:pt idx="149" formatCode="General">
                  <c:v>0.28044280720464509</c:v>
                </c:pt>
                <c:pt idx="150" formatCode="General">
                  <c:v>0.25681456653225809</c:v>
                </c:pt>
                <c:pt idx="151" formatCode="General">
                  <c:v>0.39060824190350296</c:v>
                </c:pt>
                <c:pt idx="152" formatCode="General">
                  <c:v>0.39824348572938684</c:v>
                </c:pt>
                <c:pt idx="153" formatCode="General">
                  <c:v>0.32707189393939395</c:v>
                </c:pt>
                <c:pt idx="154" formatCode="General">
                  <c:v>0.2454525853094274</c:v>
                </c:pt>
                <c:pt idx="155" formatCode="General">
                  <c:v>0.26652035786230599</c:v>
                </c:pt>
                <c:pt idx="156" formatCode="General">
                  <c:v>0.29515439433838053</c:v>
                </c:pt>
                <c:pt idx="157" formatCode="General">
                  <c:v>0.32371306469298244</c:v>
                </c:pt>
                <c:pt idx="158" formatCode="General">
                  <c:v>0.23702646440767017</c:v>
                </c:pt>
                <c:pt idx="159" formatCode="General">
                  <c:v>0.19977282637247176</c:v>
                </c:pt>
                <c:pt idx="160" formatCode="General">
                  <c:v>0.36183508648901352</c:v>
                </c:pt>
                <c:pt idx="161" formatCode="General">
                  <c:v>0.33922044142614605</c:v>
                </c:pt>
                <c:pt idx="162" formatCode="General">
                  <c:v>0.3633559314320387</c:v>
                </c:pt>
                <c:pt idx="163" formatCode="General">
                  <c:v>0.36685333555333555</c:v>
                </c:pt>
                <c:pt idx="164" formatCode="General">
                  <c:v>0.30838735639360648</c:v>
                </c:pt>
                <c:pt idx="165" formatCode="General">
                  <c:v>0.34886019323671502</c:v>
                </c:pt>
                <c:pt idx="166" formatCode="General">
                  <c:v>0.30375164874551974</c:v>
                </c:pt>
                <c:pt idx="167" formatCode="General">
                  <c:v>0.32261851574212885</c:v>
                </c:pt>
                <c:pt idx="168">
                  <c:v>0.19651670215150152</c:v>
                </c:pt>
                <c:pt idx="169">
                  <c:v>0.19722182093163954</c:v>
                </c:pt>
                <c:pt idx="170">
                  <c:v>0.19651631863472546</c:v>
                </c:pt>
                <c:pt idx="171">
                  <c:v>0.20402922207446808</c:v>
                </c:pt>
                <c:pt idx="172">
                  <c:v>0.1998636842105263</c:v>
                </c:pt>
                <c:pt idx="173">
                  <c:v>0.21949870930232562</c:v>
                </c:pt>
                <c:pt idx="174">
                  <c:v>0.19963879349816846</c:v>
                </c:pt>
                <c:pt idx="175">
                  <c:v>0.19268990576295764</c:v>
                </c:pt>
                <c:pt idx="176">
                  <c:v>0.19579146301726943</c:v>
                </c:pt>
                <c:pt idx="177">
                  <c:v>0.17676107378663269</c:v>
                </c:pt>
                <c:pt idx="178">
                  <c:v>0.20866035745863326</c:v>
                </c:pt>
                <c:pt idx="179">
                  <c:v>0.19166498986450448</c:v>
                </c:pt>
                <c:pt idx="180">
                  <c:v>0.20263450282673762</c:v>
                </c:pt>
                <c:pt idx="181">
                  <c:v>0.19389712643678161</c:v>
                </c:pt>
                <c:pt idx="182">
                  <c:v>0.1958681039949271</c:v>
                </c:pt>
                <c:pt idx="183">
                  <c:v>0.18909491425192193</c:v>
                </c:pt>
                <c:pt idx="184">
                  <c:v>0.2060761111111111</c:v>
                </c:pt>
                <c:pt idx="185">
                  <c:v>0.21118764065335749</c:v>
                </c:pt>
                <c:pt idx="186">
                  <c:v>0.19639435483870971</c:v>
                </c:pt>
                <c:pt idx="187">
                  <c:v>0.19338603817235395</c:v>
                </c:pt>
                <c:pt idx="188">
                  <c:v>0.193058202599731</c:v>
                </c:pt>
                <c:pt idx="189">
                  <c:v>0.19463413817834094</c:v>
                </c:pt>
                <c:pt idx="190">
                  <c:v>0.19674359523809526</c:v>
                </c:pt>
                <c:pt idx="191">
                  <c:v>0.20014152689415848</c:v>
                </c:pt>
                <c:pt idx="192">
                  <c:v>0.2120938304093567</c:v>
                </c:pt>
                <c:pt idx="193">
                  <c:v>0.20696339587651355</c:v>
                </c:pt>
                <c:pt idx="194">
                  <c:v>0.1822263768115942</c:v>
                </c:pt>
                <c:pt idx="195">
                  <c:v>0.18033076923076924</c:v>
                </c:pt>
                <c:pt idx="196">
                  <c:v>0.19867299720790368</c:v>
                </c:pt>
                <c:pt idx="197">
                  <c:v>0.19514015555964648</c:v>
                </c:pt>
                <c:pt idx="198">
                  <c:v>0.1875310393925011</c:v>
                </c:pt>
                <c:pt idx="199">
                  <c:v>0.19647906250000002</c:v>
                </c:pt>
                <c:pt idx="200">
                  <c:v>0.19604221384205855</c:v>
                </c:pt>
                <c:pt idx="201">
                  <c:v>0.18417790697674422</c:v>
                </c:pt>
                <c:pt idx="202">
                  <c:v>0.17039503795173899</c:v>
                </c:pt>
                <c:pt idx="203">
                  <c:v>0.1849238317757009</c:v>
                </c:pt>
                <c:pt idx="204">
                  <c:v>0.21096695221778033</c:v>
                </c:pt>
                <c:pt idx="205">
                  <c:v>0.17318005300530054</c:v>
                </c:pt>
                <c:pt idx="206">
                  <c:v>0.19262606431159429</c:v>
                </c:pt>
                <c:pt idx="207" formatCode="General">
                  <c:v>0.32933433734939765</c:v>
                </c:pt>
                <c:pt idx="208" formatCode="General">
                  <c:v>0.37245547101449283</c:v>
                </c:pt>
                <c:pt idx="209" formatCode="General">
                  <c:v>0.34067620567375889</c:v>
                </c:pt>
                <c:pt idx="210" formatCode="General">
                  <c:v>0.38377302955665027</c:v>
                </c:pt>
                <c:pt idx="211" formatCode="General">
                  <c:v>0.36629068383167218</c:v>
                </c:pt>
                <c:pt idx="212" formatCode="General">
                  <c:v>0.42313609893121396</c:v>
                </c:pt>
                <c:pt idx="213" formatCode="General">
                  <c:v>0.36375529411764707</c:v>
                </c:pt>
                <c:pt idx="214" formatCode="General">
                  <c:v>0.34457070207570212</c:v>
                </c:pt>
                <c:pt idx="215" formatCode="General">
                  <c:v>0.35426094819159337</c:v>
                </c:pt>
                <c:pt idx="216" formatCode="General">
                  <c:v>0.31115480581338539</c:v>
                </c:pt>
                <c:pt idx="217" formatCode="General">
                  <c:v>0.31175638407287687</c:v>
                </c:pt>
                <c:pt idx="218" formatCode="General">
                  <c:v>0.31531346377373115</c:v>
                </c:pt>
                <c:pt idx="219" formatCode="General">
                  <c:v>0.34063508838383827</c:v>
                </c:pt>
                <c:pt idx="220" formatCode="General">
                  <c:v>0.30628163038099954</c:v>
                </c:pt>
                <c:pt idx="221" formatCode="General">
                  <c:v>0.35501797826086967</c:v>
                </c:pt>
                <c:pt idx="222" formatCode="General">
                  <c:v>0.35706538770053464</c:v>
                </c:pt>
                <c:pt idx="223" formatCode="General">
                  <c:v>0.39013207729468602</c:v>
                </c:pt>
                <c:pt idx="224" formatCode="General">
                  <c:v>0.35717722332015811</c:v>
                </c:pt>
                <c:pt idx="225" formatCode="General">
                  <c:v>0.39484182246226285</c:v>
                </c:pt>
                <c:pt idx="226" formatCode="General">
                  <c:v>0.33983611111111112</c:v>
                </c:pt>
                <c:pt idx="227" formatCode="General">
                  <c:v>0.37389596848934203</c:v>
                </c:pt>
                <c:pt idx="228" formatCode="General">
                  <c:v>0.32235847448874205</c:v>
                </c:pt>
                <c:pt idx="229" formatCode="General">
                  <c:v>0.34208212765957446</c:v>
                </c:pt>
                <c:pt idx="230" formatCode="General">
                  <c:v>0.31043354602386863</c:v>
                </c:pt>
                <c:pt idx="231" formatCode="General">
                  <c:v>0.35195668190001395</c:v>
                </c:pt>
                <c:pt idx="232" formatCode="General">
                  <c:v>0.38990617559523799</c:v>
                </c:pt>
                <c:pt idx="233" formatCode="General">
                  <c:v>0.31260531400966185</c:v>
                </c:pt>
                <c:pt idx="234" formatCode="General">
                  <c:v>0.31405884104199899</c:v>
                </c:pt>
                <c:pt idx="235" formatCode="General">
                  <c:v>0.39805396809959148</c:v>
                </c:pt>
                <c:pt idx="236" formatCode="General">
                  <c:v>0.3875423891937525</c:v>
                </c:pt>
                <c:pt idx="237" formatCode="General">
                  <c:v>0.35241388126286888</c:v>
                </c:pt>
                <c:pt idx="238" formatCode="General">
                  <c:v>0.41587949058919793</c:v>
                </c:pt>
                <c:pt idx="239" formatCode="General">
                  <c:v>0.38423034536082473</c:v>
                </c:pt>
                <c:pt idx="240" formatCode="General">
                  <c:v>0.32164739168877104</c:v>
                </c:pt>
                <c:pt idx="241" formatCode="General">
                  <c:v>0.29284506898313745</c:v>
                </c:pt>
                <c:pt idx="242" formatCode="General">
                  <c:v>0.34012302773061692</c:v>
                </c:pt>
                <c:pt idx="243" formatCode="General">
                  <c:v>0.32443027724952456</c:v>
                </c:pt>
                <c:pt idx="244" formatCode="General">
                  <c:v>0.29900128217821775</c:v>
                </c:pt>
                <c:pt idx="245" formatCode="General">
                  <c:v>0.35945016908212568</c:v>
                </c:pt>
                <c:pt idx="246">
                  <c:v>0.36106721327967811</c:v>
                </c:pt>
                <c:pt idx="247">
                  <c:v>0.32995537005163506</c:v>
                </c:pt>
                <c:pt idx="248">
                  <c:v>0.34748452208835345</c:v>
                </c:pt>
                <c:pt idx="249">
                  <c:v>0.40352356312008208</c:v>
                </c:pt>
                <c:pt idx="250">
                  <c:v>0.3579629541344731</c:v>
                </c:pt>
                <c:pt idx="251">
                  <c:v>0.44035481097108964</c:v>
                </c:pt>
                <c:pt idx="252">
                  <c:v>0.33001916666666675</c:v>
                </c:pt>
                <c:pt idx="253">
                  <c:v>0.43451353646353652</c:v>
                </c:pt>
                <c:pt idx="254">
                  <c:v>0.33156176371308022</c:v>
                </c:pt>
                <c:pt idx="255">
                  <c:v>0.33625696202531635</c:v>
                </c:pt>
                <c:pt idx="256">
                  <c:v>0.36897490737882066</c:v>
                </c:pt>
                <c:pt idx="257">
                  <c:v>0.29739099025974036</c:v>
                </c:pt>
                <c:pt idx="258">
                  <c:v>0.34476308999755451</c:v>
                </c:pt>
                <c:pt idx="259">
                  <c:v>0.2535662132352941</c:v>
                </c:pt>
                <c:pt idx="260">
                  <c:v>0.25967335630203853</c:v>
                </c:pt>
                <c:pt idx="261">
                  <c:v>0.29042065076273937</c:v>
                </c:pt>
                <c:pt idx="262">
                  <c:v>0.40217647058823536</c:v>
                </c:pt>
                <c:pt idx="263">
                  <c:v>0.34767160243407708</c:v>
                </c:pt>
                <c:pt idx="264">
                  <c:v>0.49437093819806399</c:v>
                </c:pt>
                <c:pt idx="265">
                  <c:v>0.33600463296484906</c:v>
                </c:pt>
                <c:pt idx="266">
                  <c:v>0.34556531294792159</c:v>
                </c:pt>
                <c:pt idx="267">
                  <c:v>0.3231554623004953</c:v>
                </c:pt>
                <c:pt idx="268">
                  <c:v>0.45225932817182812</c:v>
                </c:pt>
                <c:pt idx="269">
                  <c:v>0.37470857962872517</c:v>
                </c:pt>
                <c:pt idx="270">
                  <c:v>0.30751145780051153</c:v>
                </c:pt>
                <c:pt idx="271">
                  <c:v>0.48741853741496627</c:v>
                </c:pt>
                <c:pt idx="272">
                  <c:v>0.27792988505747135</c:v>
                </c:pt>
                <c:pt idx="273">
                  <c:v>0.36040702586206885</c:v>
                </c:pt>
                <c:pt idx="274">
                  <c:v>0.30871963483146075</c:v>
                </c:pt>
                <c:pt idx="275">
                  <c:v>0.3431215243902439</c:v>
                </c:pt>
                <c:pt idx="276">
                  <c:v>0.40501732773791804</c:v>
                </c:pt>
                <c:pt idx="277">
                  <c:v>0.46364408310749777</c:v>
                </c:pt>
                <c:pt idx="278">
                  <c:v>0.40228203463203477</c:v>
                </c:pt>
                <c:pt idx="279">
                  <c:v>0.40705346385542168</c:v>
                </c:pt>
                <c:pt idx="280">
                  <c:v>0.35214189685571551</c:v>
                </c:pt>
                <c:pt idx="281">
                  <c:v>0.39756419753086425</c:v>
                </c:pt>
                <c:pt idx="282">
                  <c:v>0.46791151502561967</c:v>
                </c:pt>
                <c:pt idx="283">
                  <c:v>0.35832729539641939</c:v>
                </c:pt>
                <c:pt idx="284">
                  <c:v>0.38304283524904215</c:v>
                </c:pt>
                <c:pt idx="285">
                  <c:v>0.28863016387195117</c:v>
                </c:pt>
                <c:pt idx="286">
                  <c:v>0.39586095837216517</c:v>
                </c:pt>
                <c:pt idx="287">
                  <c:v>0.44587534092413617</c:v>
                </c:pt>
                <c:pt idx="288">
                  <c:v>0.37688569620253171</c:v>
                </c:pt>
                <c:pt idx="289">
                  <c:v>0.4090214705882354</c:v>
                </c:pt>
                <c:pt idx="290">
                  <c:v>0.44897283486888739</c:v>
                </c:pt>
                <c:pt idx="291">
                  <c:v>0.31338185637285987</c:v>
                </c:pt>
                <c:pt idx="292">
                  <c:v>0.36448334971910118</c:v>
                </c:pt>
                <c:pt idx="293">
                  <c:v>0.31646369463869473</c:v>
                </c:pt>
                <c:pt idx="294">
                  <c:v>0.32928970985635042</c:v>
                </c:pt>
                <c:pt idx="295">
                  <c:v>0.29626873695924327</c:v>
                </c:pt>
                <c:pt idx="296">
                  <c:v>0.35867733990147777</c:v>
                </c:pt>
                <c:pt idx="297">
                  <c:v>0.38761132575757584</c:v>
                </c:pt>
                <c:pt idx="298">
                  <c:v>0.33552257176855577</c:v>
                </c:pt>
                <c:pt idx="299">
                  <c:v>0.28128576168929109</c:v>
                </c:pt>
                <c:pt idx="300">
                  <c:v>0.36161068765080057</c:v>
                </c:pt>
                <c:pt idx="301">
                  <c:v>0.43716486502627816</c:v>
                </c:pt>
                <c:pt idx="302">
                  <c:v>0.36519237012987016</c:v>
                </c:pt>
                <c:pt idx="303">
                  <c:v>0.36602827122443266</c:v>
                </c:pt>
                <c:pt idx="304">
                  <c:v>0.329248548038307</c:v>
                </c:pt>
                <c:pt idx="305">
                  <c:v>0.462903888888889</c:v>
                </c:pt>
                <c:pt idx="306">
                  <c:v>0.30957820289466631</c:v>
                </c:pt>
                <c:pt idx="307">
                  <c:v>0.39655204230006602</c:v>
                </c:pt>
                <c:pt idx="308">
                  <c:v>0.26531605574646805</c:v>
                </c:pt>
                <c:pt idx="309">
                  <c:v>0.28272206945428774</c:v>
                </c:pt>
                <c:pt idx="310">
                  <c:v>0.35014952978056429</c:v>
                </c:pt>
                <c:pt idx="311">
                  <c:v>0.31793906738063366</c:v>
                </c:pt>
                <c:pt idx="312">
                  <c:v>0.2904910617059891</c:v>
                </c:pt>
                <c:pt idx="313">
                  <c:v>0.33434281720430103</c:v>
                </c:pt>
                <c:pt idx="314">
                  <c:v>0.29987848992690325</c:v>
                </c:pt>
                <c:pt idx="315">
                  <c:v>0.38863901098901099</c:v>
                </c:pt>
                <c:pt idx="316">
                  <c:v>0.52128997927192655</c:v>
                </c:pt>
                <c:pt idx="317">
                  <c:v>0.40564280492757543</c:v>
                </c:pt>
                <c:pt idx="318">
                  <c:v>0.38358949999999992</c:v>
                </c:pt>
                <c:pt idx="319">
                  <c:v>0.26809815025252537</c:v>
                </c:pt>
                <c:pt idx="320">
                  <c:v>0.39096664862914859</c:v>
                </c:pt>
                <c:pt idx="321">
                  <c:v>0.32438330623620959</c:v>
                </c:pt>
                <c:pt idx="322">
                  <c:v>0.41404107317073158</c:v>
                </c:pt>
                <c:pt idx="323">
                  <c:v>0.39061795103630542</c:v>
                </c:pt>
                <c:pt idx="324" formatCode="General">
                  <c:v>0.32096328313253009</c:v>
                </c:pt>
                <c:pt idx="325" formatCode="General">
                  <c:v>0.33384522764227642</c:v>
                </c:pt>
                <c:pt idx="326" formatCode="General">
                  <c:v>0.31780744051910592</c:v>
                </c:pt>
                <c:pt idx="327" formatCode="General">
                  <c:v>0.36248214285714286</c:v>
                </c:pt>
                <c:pt idx="328" formatCode="General">
                  <c:v>0.37932052947052958</c:v>
                </c:pt>
                <c:pt idx="329" formatCode="General">
                  <c:v>0.4452272151898734</c:v>
                </c:pt>
                <c:pt idx="330" formatCode="General">
                  <c:v>0.23368003405704552</c:v>
                </c:pt>
                <c:pt idx="331" formatCode="General">
                  <c:v>0.38436155292076357</c:v>
                </c:pt>
                <c:pt idx="332" formatCode="General">
                  <c:v>0.296603292765382</c:v>
                </c:pt>
                <c:pt idx="333" formatCode="General">
                  <c:v>0.38644417406467985</c:v>
                </c:pt>
                <c:pt idx="334" formatCode="General">
                  <c:v>0.28208966437177285</c:v>
                </c:pt>
                <c:pt idx="335" formatCode="General">
                  <c:v>0.28716360867910168</c:v>
                </c:pt>
                <c:pt idx="336" formatCode="General">
                  <c:v>0.37537314757641238</c:v>
                </c:pt>
                <c:pt idx="337" formatCode="General">
                  <c:v>0.27089480804810362</c:v>
                </c:pt>
                <c:pt idx="338" formatCode="General">
                  <c:v>0.25980646625070902</c:v>
                </c:pt>
                <c:pt idx="339" formatCode="General">
                  <c:v>0.2798078711484594</c:v>
                </c:pt>
                <c:pt idx="340" formatCode="General">
                  <c:v>0.39370714285714287</c:v>
                </c:pt>
                <c:pt idx="341" formatCode="General">
                  <c:v>0.41324321477428183</c:v>
                </c:pt>
                <c:pt idx="342" formatCode="General">
                  <c:v>0.48039825581395351</c:v>
                </c:pt>
                <c:pt idx="343" formatCode="General">
                  <c:v>0.26477485281749369</c:v>
                </c:pt>
                <c:pt idx="344" formatCode="General">
                  <c:v>0.40776676824503832</c:v>
                </c:pt>
                <c:pt idx="345" formatCode="General">
                  <c:v>0.31040906084656089</c:v>
                </c:pt>
                <c:pt idx="346" formatCode="General">
                  <c:v>0.42580844155844144</c:v>
                </c:pt>
                <c:pt idx="347" formatCode="General">
                  <c:v>0.28021322097378276</c:v>
                </c:pt>
                <c:pt idx="348" formatCode="General">
                  <c:v>0.31404734576757526</c:v>
                </c:pt>
                <c:pt idx="349" formatCode="General">
                  <c:v>0.45950071652485436</c:v>
                </c:pt>
                <c:pt idx="350" formatCode="General">
                  <c:v>0.26437170868347337</c:v>
                </c:pt>
                <c:pt idx="351" formatCode="General">
                  <c:v>0.31306078673923804</c:v>
                </c:pt>
                <c:pt idx="352" formatCode="General">
                  <c:v>0.29742790943995767</c:v>
                </c:pt>
                <c:pt idx="353" formatCode="General">
                  <c:v>0.36917728055077453</c:v>
                </c:pt>
                <c:pt idx="354" formatCode="General">
                  <c:v>0.41947024096385543</c:v>
                </c:pt>
                <c:pt idx="355" formatCode="General">
                  <c:v>0.51566858413132699</c:v>
                </c:pt>
                <c:pt idx="356" formatCode="General">
                  <c:v>0.34736647913736524</c:v>
                </c:pt>
                <c:pt idx="357" formatCode="General">
                  <c:v>0.37837744861800138</c:v>
                </c:pt>
                <c:pt idx="358" formatCode="General">
                  <c:v>0.25289173050615593</c:v>
                </c:pt>
                <c:pt idx="359" formatCode="General">
                  <c:v>0.40607099283208781</c:v>
                </c:pt>
                <c:pt idx="360" formatCode="General">
                  <c:v>0.33084484722594476</c:v>
                </c:pt>
                <c:pt idx="361" formatCode="General">
                  <c:v>0.38402497501665556</c:v>
                </c:pt>
                <c:pt idx="362" formatCode="General">
                  <c:v>0.44092181681270515</c:v>
                </c:pt>
                <c:pt idx="363" formatCode="General">
                  <c:v>0.40384655132101938</c:v>
                </c:pt>
                <c:pt idx="364" formatCode="General">
                  <c:v>0.3488395329265726</c:v>
                </c:pt>
                <c:pt idx="365" formatCode="General">
                  <c:v>0.45973306633291611</c:v>
                </c:pt>
                <c:pt idx="366" formatCode="General">
                  <c:v>0.45435849265961076</c:v>
                </c:pt>
                <c:pt idx="367" formatCode="General">
                  <c:v>0.39784625547645125</c:v>
                </c:pt>
                <c:pt idx="368" formatCode="General">
                  <c:v>0.4578686184939092</c:v>
                </c:pt>
                <c:pt idx="369" formatCode="General">
                  <c:v>0.27971036725765608</c:v>
                </c:pt>
                <c:pt idx="370" formatCode="General">
                  <c:v>0.41414835462442501</c:v>
                </c:pt>
                <c:pt idx="371" formatCode="General">
                  <c:v>0.36344630883301099</c:v>
                </c:pt>
                <c:pt idx="372" formatCode="General">
                  <c:v>0.43938862716951588</c:v>
                </c:pt>
                <c:pt idx="373" formatCode="General">
                  <c:v>0.268217986542443</c:v>
                </c:pt>
                <c:pt idx="374" formatCode="General">
                  <c:v>0.37672368994147276</c:v>
                </c:pt>
                <c:pt idx="375" formatCode="General">
                  <c:v>0.49696227381189095</c:v>
                </c:pt>
                <c:pt idx="376" formatCode="General">
                  <c:v>0.29157308569566637</c:v>
                </c:pt>
                <c:pt idx="377" formatCode="General">
                  <c:v>0.35357288069073789</c:v>
                </c:pt>
                <c:pt idx="378" formatCode="General">
                  <c:v>0.42938067570727134</c:v>
                </c:pt>
                <c:pt idx="379" formatCode="General">
                  <c:v>0.49782917761163847</c:v>
                </c:pt>
                <c:pt idx="380" formatCode="General">
                  <c:v>0.44866922489499828</c:v>
                </c:pt>
                <c:pt idx="381" formatCode="General">
                  <c:v>0.51992543859649121</c:v>
                </c:pt>
                <c:pt idx="382" formatCode="General">
                  <c:v>0.31190833333333334</c:v>
                </c:pt>
                <c:pt idx="383" formatCode="General">
                  <c:v>0.47378287403903024</c:v>
                </c:pt>
                <c:pt idx="384" formatCode="General">
                  <c:v>0.39289762482662971</c:v>
                </c:pt>
                <c:pt idx="385" formatCode="General">
                  <c:v>0.46620592783505149</c:v>
                </c:pt>
                <c:pt idx="386" formatCode="General">
                  <c:v>0.31566354113438944</c:v>
                </c:pt>
                <c:pt idx="387" formatCode="General">
                  <c:v>0.36615476485148524</c:v>
                </c:pt>
                <c:pt idx="388" formatCode="General">
                  <c:v>0.57161534185990914</c:v>
                </c:pt>
                <c:pt idx="389" formatCode="General">
                  <c:v>0.29313648175912044</c:v>
                </c:pt>
                <c:pt idx="390" formatCode="General">
                  <c:v>0.4078957808304069</c:v>
                </c:pt>
                <c:pt idx="391" formatCode="General">
                  <c:v>0.37257078356426188</c:v>
                </c:pt>
                <c:pt idx="392" formatCode="General">
                  <c:v>0.54119962569427682</c:v>
                </c:pt>
                <c:pt idx="393" formatCode="General">
                  <c:v>0.46111921298573538</c:v>
                </c:pt>
                <c:pt idx="394" formatCode="General">
                  <c:v>0.602324511953231</c:v>
                </c:pt>
                <c:pt idx="395" formatCode="General">
                  <c:v>0.40745691177980903</c:v>
                </c:pt>
                <c:pt idx="396" formatCode="General">
                  <c:v>0.46477856175091192</c:v>
                </c:pt>
                <c:pt idx="397" formatCode="General">
                  <c:v>0.37218145001416025</c:v>
                </c:pt>
                <c:pt idx="398" formatCode="General">
                  <c:v>0.44032546512893045</c:v>
                </c:pt>
                <c:pt idx="399" formatCode="General">
                  <c:v>0.35791591883145268</c:v>
                </c:pt>
                <c:pt idx="400" formatCode="General">
                  <c:v>0.46054710939179</c:v>
                </c:pt>
                <c:pt idx="401" formatCode="General">
                  <c:v>0.52964841269841267</c:v>
                </c:pt>
                <c:pt idx="402" formatCode="General">
                  <c:v>0.26115839244851263</c:v>
                </c:pt>
                <c:pt idx="403" formatCode="General">
                  <c:v>0.43630402631578952</c:v>
                </c:pt>
                <c:pt idx="404" formatCode="General">
                  <c:v>0.52328813932539275</c:v>
                </c:pt>
                <c:pt idx="405" formatCode="General">
                  <c:v>0.47187926428975679</c:v>
                </c:pt>
                <c:pt idx="406" formatCode="General">
                  <c:v>0.33603581820800921</c:v>
                </c:pt>
                <c:pt idx="407" formatCode="General">
                  <c:v>0.38268417624521078</c:v>
                </c:pt>
                <c:pt idx="408" formatCode="General">
                  <c:v>0.26900674378253331</c:v>
                </c:pt>
                <c:pt idx="409" formatCode="General">
                  <c:v>0.37847297101449273</c:v>
                </c:pt>
                <c:pt idx="410" formatCode="General">
                  <c:v>0.33615179894812341</c:v>
                </c:pt>
                <c:pt idx="411" formatCode="General">
                  <c:v>0.35585058734369057</c:v>
                </c:pt>
                <c:pt idx="412" formatCode="General">
                  <c:v>0.25038667060910708</c:v>
                </c:pt>
                <c:pt idx="413" formatCode="General">
                  <c:v>0.4081510416666666</c:v>
                </c:pt>
                <c:pt idx="414" formatCode="General">
                  <c:v>0.48980473684210535</c:v>
                </c:pt>
                <c:pt idx="415" formatCode="General">
                  <c:v>0.25713133333333338</c:v>
                </c:pt>
                <c:pt idx="416" formatCode="General">
                  <c:v>0.47138762651821853</c:v>
                </c:pt>
                <c:pt idx="417" formatCode="General">
                  <c:v>0.53357324810606044</c:v>
                </c:pt>
                <c:pt idx="418" formatCode="General">
                  <c:v>0.55737439296814284</c:v>
                </c:pt>
                <c:pt idx="419" formatCode="General">
                  <c:v>0.34460034155597719</c:v>
                </c:pt>
                <c:pt idx="420" formatCode="General">
                  <c:v>0.42202896825396818</c:v>
                </c:pt>
                <c:pt idx="421" formatCode="General">
                  <c:v>0.37484541454145415</c:v>
                </c:pt>
                <c:pt idx="422" formatCode="General">
                  <c:v>0.39640814494680854</c:v>
                </c:pt>
                <c:pt idx="423" formatCode="General">
                  <c:v>0.36590274301209857</c:v>
                </c:pt>
                <c:pt idx="424" formatCode="General">
                  <c:v>0.39283080808080811</c:v>
                </c:pt>
                <c:pt idx="425" formatCode="General">
                  <c:v>0.28497578368999416</c:v>
                </c:pt>
                <c:pt idx="426" formatCode="General">
                  <c:v>0.30182437920089611</c:v>
                </c:pt>
                <c:pt idx="427" formatCode="General">
                  <c:v>0.57263615018823044</c:v>
                </c:pt>
                <c:pt idx="428" formatCode="General">
                  <c:v>0.2710257608695652</c:v>
                </c:pt>
                <c:pt idx="429" formatCode="General">
                  <c:v>0.38395391304347815</c:v>
                </c:pt>
                <c:pt idx="430" formatCode="General">
                  <c:v>0.37269644048943273</c:v>
                </c:pt>
                <c:pt idx="431" formatCode="General">
                  <c:v>0.44448613071139387</c:v>
                </c:pt>
                <c:pt idx="432" formatCode="General">
                  <c:v>0.43073913843888056</c:v>
                </c:pt>
                <c:pt idx="433" formatCode="General">
                  <c:v>0.54226239215686256</c:v>
                </c:pt>
                <c:pt idx="434" formatCode="General">
                  <c:v>0.37340765097786383</c:v>
                </c:pt>
                <c:pt idx="435" formatCode="General">
                  <c:v>0.39560881772318501</c:v>
                </c:pt>
                <c:pt idx="436" formatCode="General">
                  <c:v>0.32756901813074557</c:v>
                </c:pt>
                <c:pt idx="437" formatCode="General">
                  <c:v>0.49726742424242409</c:v>
                </c:pt>
                <c:pt idx="438" formatCode="General">
                  <c:v>0.27896856250000007</c:v>
                </c:pt>
                <c:pt idx="439" formatCode="General">
                  <c:v>0.38777016700983746</c:v>
                </c:pt>
                <c:pt idx="440" formatCode="General">
                  <c:v>0.46274634617392196</c:v>
                </c:pt>
                <c:pt idx="441">
                  <c:v>0.34475963235294116</c:v>
                </c:pt>
                <c:pt idx="442">
                  <c:v>0.373573913375019</c:v>
                </c:pt>
                <c:pt idx="443">
                  <c:v>0.32248874521072801</c:v>
                </c:pt>
                <c:pt idx="444">
                  <c:v>0.36492485648679696</c:v>
                </c:pt>
                <c:pt idx="445">
                  <c:v>0.33698725606150215</c:v>
                </c:pt>
                <c:pt idx="446">
                  <c:v>0.31019950396825402</c:v>
                </c:pt>
                <c:pt idx="447">
                  <c:v>0.32713131756756747</c:v>
                </c:pt>
                <c:pt idx="448">
                  <c:v>0.31858766939582162</c:v>
                </c:pt>
                <c:pt idx="449">
                  <c:v>0.36615598645540504</c:v>
                </c:pt>
                <c:pt idx="450">
                  <c:v>0.390422510822511</c:v>
                </c:pt>
                <c:pt idx="451">
                  <c:v>0.36938540229885053</c:v>
                </c:pt>
                <c:pt idx="452">
                  <c:v>0.40539123376623387</c:v>
                </c:pt>
                <c:pt idx="453">
                  <c:v>0.45699554754194893</c:v>
                </c:pt>
                <c:pt idx="454">
                  <c:v>0.41321992997198881</c:v>
                </c:pt>
                <c:pt idx="455">
                  <c:v>0.50691368436709816</c:v>
                </c:pt>
                <c:pt idx="456">
                  <c:v>0.33093812074001949</c:v>
                </c:pt>
                <c:pt idx="457">
                  <c:v>0.35872233433734929</c:v>
                </c:pt>
                <c:pt idx="458">
                  <c:v>0.36349003811503822</c:v>
                </c:pt>
                <c:pt idx="459">
                  <c:v>0.31781428571428566</c:v>
                </c:pt>
                <c:pt idx="460">
                  <c:v>0.33663044096728306</c:v>
                </c:pt>
                <c:pt idx="461">
                  <c:v>0.33493591581515947</c:v>
                </c:pt>
                <c:pt idx="462">
                  <c:v>0.35809000000000002</c:v>
                </c:pt>
                <c:pt idx="463">
                  <c:v>0.38629661430532242</c:v>
                </c:pt>
                <c:pt idx="464">
                  <c:v>0.34782343334896076</c:v>
                </c:pt>
                <c:pt idx="465">
                  <c:v>0.2971676883780332</c:v>
                </c:pt>
                <c:pt idx="466">
                  <c:v>0.34379778481012657</c:v>
                </c:pt>
                <c:pt idx="467">
                  <c:v>0.28514510548523198</c:v>
                </c:pt>
                <c:pt idx="468">
                  <c:v>0.36696301989150093</c:v>
                </c:pt>
                <c:pt idx="469">
                  <c:v>0.36660446317103629</c:v>
                </c:pt>
                <c:pt idx="470">
                  <c:v>0.38196636274509799</c:v>
                </c:pt>
                <c:pt idx="471">
                  <c:v>0.41119615274188914</c:v>
                </c:pt>
                <c:pt idx="472">
                  <c:v>0.40671723809523808</c:v>
                </c:pt>
                <c:pt idx="473">
                  <c:v>0.36681208708708712</c:v>
                </c:pt>
                <c:pt idx="474">
                  <c:v>0.35153969953051645</c:v>
                </c:pt>
                <c:pt idx="475">
                  <c:v>0.3348872263914946</c:v>
                </c:pt>
                <c:pt idx="476">
                  <c:v>0.35476274458874457</c:v>
                </c:pt>
                <c:pt idx="477">
                  <c:v>0.39528233949149438</c:v>
                </c:pt>
                <c:pt idx="478">
                  <c:v>0.45066886596150513</c:v>
                </c:pt>
                <c:pt idx="479">
                  <c:v>0.45105132758329103</c:v>
                </c:pt>
                <c:pt idx="480">
                  <c:v>0.43479618100128381</c:v>
                </c:pt>
                <c:pt idx="481">
                  <c:v>0.3722903614457832</c:v>
                </c:pt>
                <c:pt idx="482">
                  <c:v>0.4196124361553939</c:v>
                </c:pt>
                <c:pt idx="483">
                  <c:v>0.34856338235294104</c:v>
                </c:pt>
                <c:pt idx="484">
                  <c:v>0.39303462895218177</c:v>
                </c:pt>
                <c:pt idx="485">
                  <c:v>0.35012480392156864</c:v>
                </c:pt>
                <c:pt idx="486">
                  <c:v>0.40686758130081302</c:v>
                </c:pt>
                <c:pt idx="487">
                  <c:v>0.31428023182957388</c:v>
                </c:pt>
                <c:pt idx="488">
                  <c:v>0.31244035452153446</c:v>
                </c:pt>
                <c:pt idx="489">
                  <c:v>0.35226590263691687</c:v>
                </c:pt>
                <c:pt idx="490">
                  <c:v>0.48496216787838731</c:v>
                </c:pt>
                <c:pt idx="491">
                  <c:v>0.4240028522775649</c:v>
                </c:pt>
                <c:pt idx="492">
                  <c:v>0.37355809593023259</c:v>
                </c:pt>
                <c:pt idx="493">
                  <c:v>0.39461038461538461</c:v>
                </c:pt>
                <c:pt idx="494">
                  <c:v>0.38171452691940111</c:v>
                </c:pt>
                <c:pt idx="495">
                  <c:v>0.40954986334867671</c:v>
                </c:pt>
                <c:pt idx="496">
                  <c:v>0.46521084014300301</c:v>
                </c:pt>
                <c:pt idx="497" formatCode="General">
                  <c:v>0.33960702550461591</c:v>
                </c:pt>
                <c:pt idx="498" formatCode="General">
                  <c:v>0.40443829660512209</c:v>
                </c:pt>
                <c:pt idx="499" formatCode="General">
                  <c:v>0.35123017410015656</c:v>
                </c:pt>
                <c:pt idx="500" formatCode="General">
                  <c:v>0.34041086274509808</c:v>
                </c:pt>
                <c:pt idx="501" formatCode="General">
                  <c:v>0.36940096647280191</c:v>
                </c:pt>
                <c:pt idx="502" formatCode="General">
                  <c:v>0.37418053960964415</c:v>
                </c:pt>
                <c:pt idx="503" formatCode="General">
                  <c:v>0.39370797101449273</c:v>
                </c:pt>
                <c:pt idx="504" formatCode="General">
                  <c:v>0.34798618473895576</c:v>
                </c:pt>
                <c:pt idx="505" formatCode="General">
                  <c:v>0.35617799679487172</c:v>
                </c:pt>
                <c:pt idx="506" formatCode="General">
                  <c:v>0.35980975609756094</c:v>
                </c:pt>
                <c:pt idx="507" formatCode="General">
                  <c:v>0.39281167809600653</c:v>
                </c:pt>
                <c:pt idx="508" formatCode="General">
                  <c:v>0.32793987341772157</c:v>
                </c:pt>
                <c:pt idx="509" formatCode="General">
                  <c:v>0.39927106964443138</c:v>
                </c:pt>
                <c:pt idx="510" formatCode="General">
                  <c:v>0.37104945885841373</c:v>
                </c:pt>
                <c:pt idx="511" formatCode="General">
                  <c:v>0.33748667277167277</c:v>
                </c:pt>
                <c:pt idx="512" formatCode="General">
                  <c:v>0.31683137377094583</c:v>
                </c:pt>
                <c:pt idx="513" formatCode="General">
                  <c:v>0.35735623630887176</c:v>
                </c:pt>
                <c:pt idx="514" formatCode="General">
                  <c:v>0.35622834649989021</c:v>
                </c:pt>
                <c:pt idx="515" formatCode="General">
                  <c:v>0.39011986928104569</c:v>
                </c:pt>
                <c:pt idx="516" formatCode="General">
                  <c:v>0.30552923733510695</c:v>
                </c:pt>
                <c:pt idx="517" formatCode="General">
                  <c:v>0.32179269349845196</c:v>
                </c:pt>
                <c:pt idx="518" formatCode="General">
                  <c:v>0.35240476616915423</c:v>
                </c:pt>
                <c:pt idx="519" formatCode="General">
                  <c:v>0.39278900343642614</c:v>
                </c:pt>
                <c:pt idx="520" formatCode="General">
                  <c:v>0.42111145069953354</c:v>
                </c:pt>
                <c:pt idx="521" formatCode="General">
                  <c:v>0.35814469328879439</c:v>
                </c:pt>
                <c:pt idx="522" formatCode="General">
                  <c:v>0.35713396464646463</c:v>
                </c:pt>
                <c:pt idx="523" formatCode="General">
                  <c:v>0.35502801015473889</c:v>
                </c:pt>
                <c:pt idx="524" formatCode="General">
                  <c:v>0.37909293393057109</c:v>
                </c:pt>
                <c:pt idx="525" formatCode="General">
                  <c:v>0.34121696568884236</c:v>
                </c:pt>
                <c:pt idx="526" formatCode="General">
                  <c:v>0.33611950619378927</c:v>
                </c:pt>
                <c:pt idx="527" formatCode="General">
                  <c:v>0.3868223225714692</c:v>
                </c:pt>
                <c:pt idx="528" formatCode="General">
                  <c:v>0.32164791204489107</c:v>
                </c:pt>
                <c:pt idx="529" formatCode="General">
                  <c:v>0.32104806513409956</c:v>
                </c:pt>
                <c:pt idx="530" formatCode="General">
                  <c:v>0.37319227659574472</c:v>
                </c:pt>
                <c:pt idx="531" formatCode="General">
                  <c:v>0.31927678972712686</c:v>
                </c:pt>
                <c:pt idx="532" formatCode="General">
                  <c:v>0.36898621067031456</c:v>
                </c:pt>
                <c:pt idx="533" formatCode="General">
                  <c:v>0.4046066845354126</c:v>
                </c:pt>
                <c:pt idx="534" formatCode="General">
                  <c:v>0.40514412084498286</c:v>
                </c:pt>
                <c:pt idx="535" formatCode="General">
                  <c:v>0.42239013618190907</c:v>
                </c:pt>
                <c:pt idx="536" formatCode="General">
                  <c:v>0.41193892434620172</c:v>
                </c:pt>
                <c:pt idx="537" formatCode="General">
                  <c:v>0.41910852941176474</c:v>
                </c:pt>
                <c:pt idx="538" formatCode="General">
                  <c:v>0.48784449464524759</c:v>
                </c:pt>
                <c:pt idx="539" formatCode="General">
                  <c:v>0.3195174157303371</c:v>
                </c:pt>
                <c:pt idx="540" formatCode="General">
                  <c:v>0.37425393188854483</c:v>
                </c:pt>
                <c:pt idx="541" formatCode="General">
                  <c:v>0.36829846014492751</c:v>
                </c:pt>
                <c:pt idx="542" formatCode="General">
                  <c:v>0.3448858024691358</c:v>
                </c:pt>
                <c:pt idx="543" formatCode="General">
                  <c:v>0.30525318352059916</c:v>
                </c:pt>
                <c:pt idx="544" formatCode="General">
                  <c:v>0.28680529602220156</c:v>
                </c:pt>
                <c:pt idx="545" formatCode="General">
                  <c:v>0.34353377990430622</c:v>
                </c:pt>
                <c:pt idx="546" formatCode="General">
                  <c:v>0.38824030744536353</c:v>
                </c:pt>
                <c:pt idx="547" formatCode="General">
                  <c:v>0.30597637241985071</c:v>
                </c:pt>
                <c:pt idx="548" formatCode="General">
                  <c:v>0.34709793814432982</c:v>
                </c:pt>
                <c:pt idx="549" formatCode="General">
                  <c:v>0.32736075949367094</c:v>
                </c:pt>
                <c:pt idx="550" formatCode="General">
                  <c:v>0.3804038461538462</c:v>
                </c:pt>
                <c:pt idx="551" formatCode="General">
                  <c:v>0.32561358674463936</c:v>
                </c:pt>
                <c:pt idx="552" formatCode="General">
                  <c:v>0.44936019426456991</c:v>
                </c:pt>
                <c:pt idx="553" formatCode="General">
                  <c:v>0.33780315622918056</c:v>
                </c:pt>
                <c:pt idx="554" formatCode="General">
                  <c:v>0.50465199156118135</c:v>
                </c:pt>
                <c:pt idx="555" formatCode="General">
                  <c:v>0.34780426160337552</c:v>
                </c:pt>
                <c:pt idx="556" formatCode="General">
                  <c:v>0.38120562443497347</c:v>
                </c:pt>
                <c:pt idx="557" formatCode="General">
                  <c:v>0.38055820689655179</c:v>
                </c:pt>
                <c:pt idx="558" formatCode="General">
                  <c:v>0.32355325158227843</c:v>
                </c:pt>
                <c:pt idx="559" formatCode="General">
                  <c:v>0.34945659940762686</c:v>
                </c:pt>
                <c:pt idx="560" formatCode="General">
                  <c:v>0.34137231041814331</c:v>
                </c:pt>
                <c:pt idx="561" formatCode="General">
                  <c:v>0.39846512654012667</c:v>
                </c:pt>
                <c:pt idx="562" formatCode="General">
                  <c:v>0.41588711692205205</c:v>
                </c:pt>
                <c:pt idx="563" formatCode="General">
                  <c:v>0.37971683544303791</c:v>
                </c:pt>
                <c:pt idx="564" formatCode="General">
                  <c:v>0.3034670617283951</c:v>
                </c:pt>
                <c:pt idx="565" formatCode="General">
                  <c:v>0.42483791930379744</c:v>
                </c:pt>
                <c:pt idx="566" formatCode="General">
                  <c:v>0.60507849965349958</c:v>
                </c:pt>
                <c:pt idx="567" formatCode="General">
                  <c:v>0.35212653151446249</c:v>
                </c:pt>
                <c:pt idx="568" formatCode="General">
                  <c:v>0.3280983197035523</c:v>
                </c:pt>
                <c:pt idx="569" formatCode="General">
                  <c:v>0.28416126847290646</c:v>
                </c:pt>
                <c:pt idx="570" formatCode="General">
                  <c:v>0.27777222993827166</c:v>
                </c:pt>
                <c:pt idx="571" formatCode="General">
                  <c:v>0.31333826798394565</c:v>
                </c:pt>
                <c:pt idx="572" formatCode="General">
                  <c:v>0.28516280487804879</c:v>
                </c:pt>
                <c:pt idx="573" formatCode="General">
                  <c:v>0.30866200026130119</c:v>
                </c:pt>
                <c:pt idx="574" formatCode="General">
                  <c:v>0.3505439461549904</c:v>
                </c:pt>
                <c:pt idx="575" formatCode="General">
                  <c:v>0.39351682934268728</c:v>
                </c:pt>
                <c:pt idx="576" formatCode="General">
                  <c:v>0.43009404761904768</c:v>
                </c:pt>
                <c:pt idx="577" formatCode="General">
                  <c:v>0.28500118816996001</c:v>
                </c:pt>
                <c:pt idx="578" formatCode="General">
                  <c:v>0.32826265822784811</c:v>
                </c:pt>
                <c:pt idx="579" formatCode="General">
                  <c:v>0.3134914953933382</c:v>
                </c:pt>
                <c:pt idx="580" formatCode="General">
                  <c:v>0.39190980392156871</c:v>
                </c:pt>
                <c:pt idx="581" formatCode="General">
                  <c:v>0.31185141996557653</c:v>
                </c:pt>
                <c:pt idx="582" formatCode="General">
                  <c:v>0.40069666311300645</c:v>
                </c:pt>
                <c:pt idx="583" formatCode="General">
                  <c:v>0.362125363315004</c:v>
                </c:pt>
                <c:pt idx="584" formatCode="General">
                  <c:v>0.36745886075949358</c:v>
                </c:pt>
                <c:pt idx="585" formatCode="General">
                  <c:v>0.35648577988557661</c:v>
                </c:pt>
                <c:pt idx="586" formatCode="General">
                  <c:v>0.34391297823797828</c:v>
                </c:pt>
                <c:pt idx="587" formatCode="General">
                  <c:v>0.32453020451475972</c:v>
                </c:pt>
                <c:pt idx="588" formatCode="General">
                  <c:v>0.35156691750278712</c:v>
                </c:pt>
                <c:pt idx="589" formatCode="General">
                  <c:v>0.42012174999999996</c:v>
                </c:pt>
                <c:pt idx="590" formatCode="General">
                  <c:v>0.44522065476190475</c:v>
                </c:pt>
                <c:pt idx="591" formatCode="General">
                  <c:v>0.42563063138630475</c:v>
                </c:pt>
                <c:pt idx="592" formatCode="General">
                  <c:v>0.43538812083024453</c:v>
                </c:pt>
                <c:pt idx="593" formatCode="General">
                  <c:v>0.43770532894736858</c:v>
                </c:pt>
                <c:pt idx="594" formatCode="General">
                  <c:v>0.54293878741755464</c:v>
                </c:pt>
                <c:pt idx="595" formatCode="General">
                  <c:v>0.25723157269559704</c:v>
                </c:pt>
                <c:pt idx="596" formatCode="General">
                  <c:v>0.36021260781329278</c:v>
                </c:pt>
                <c:pt idx="597" formatCode="General">
                  <c:v>0.28345363031071669</c:v>
                </c:pt>
                <c:pt idx="598" formatCode="General">
                  <c:v>0.32335745489078827</c:v>
                </c:pt>
                <c:pt idx="599" formatCode="General">
                  <c:v>0.28260599196787139</c:v>
                </c:pt>
                <c:pt idx="600" formatCode="General">
                  <c:v>0.29960218398876409</c:v>
                </c:pt>
                <c:pt idx="601" formatCode="General">
                  <c:v>0.35163424470266569</c:v>
                </c:pt>
                <c:pt idx="602" formatCode="General">
                  <c:v>0.41235851779209853</c:v>
                </c:pt>
                <c:pt idx="603" formatCode="General">
                  <c:v>0.37253817577771065</c:v>
                </c:pt>
                <c:pt idx="604" formatCode="General">
                  <c:v>0.40929300578939143</c:v>
                </c:pt>
                <c:pt idx="605" formatCode="General">
                  <c:v>0.34956846165148409</c:v>
                </c:pt>
                <c:pt idx="606" formatCode="General">
                  <c:v>0.39258193505730238</c:v>
                </c:pt>
                <c:pt idx="607" formatCode="General">
                  <c:v>0.35632242822966509</c:v>
                </c:pt>
                <c:pt idx="608" formatCode="General">
                  <c:v>0.5835312555195763</c:v>
                </c:pt>
                <c:pt idx="609" formatCode="General">
                  <c:v>0.33432368143459917</c:v>
                </c:pt>
                <c:pt idx="610" formatCode="General">
                  <c:v>0.58647829545454533</c:v>
                </c:pt>
                <c:pt idx="611" formatCode="General">
                  <c:v>0.34462686688311694</c:v>
                </c:pt>
                <c:pt idx="612" formatCode="General">
                  <c:v>0.39385314444591552</c:v>
                </c:pt>
                <c:pt idx="613" formatCode="General">
                  <c:v>0.47145344827586205</c:v>
                </c:pt>
                <c:pt idx="614" formatCode="General">
                  <c:v>0.36375531765531754</c:v>
                </c:pt>
                <c:pt idx="615" formatCode="General">
                  <c:v>0.45603574130656199</c:v>
                </c:pt>
                <c:pt idx="616" formatCode="General">
                  <c:v>0.42763813944675994</c:v>
                </c:pt>
                <c:pt idx="617" formatCode="General">
                  <c:v>0.43863329905063286</c:v>
                </c:pt>
                <c:pt idx="618" formatCode="General">
                  <c:v>0.50596021561467586</c:v>
                </c:pt>
                <c:pt idx="619" formatCode="General">
                  <c:v>0.42754245833333338</c:v>
                </c:pt>
                <c:pt idx="620" formatCode="General">
                  <c:v>0.2823425871880928</c:v>
                </c:pt>
                <c:pt idx="621" formatCode="General">
                  <c:v>0.43276000000000009</c:v>
                </c:pt>
                <c:pt idx="622" formatCode="General">
                  <c:v>0.58601094779116458</c:v>
                </c:pt>
                <c:pt idx="623" formatCode="General">
                  <c:v>0.36655302514405452</c:v>
                </c:pt>
                <c:pt idx="624" formatCode="General">
                  <c:v>0.34441513293543136</c:v>
                </c:pt>
                <c:pt idx="625" formatCode="General">
                  <c:v>0.37913390567765581</c:v>
                </c:pt>
                <c:pt idx="626" formatCode="General">
                  <c:v>0.32017400296332876</c:v>
                </c:pt>
                <c:pt idx="627" formatCode="General">
                  <c:v>0.41365285794340134</c:v>
                </c:pt>
                <c:pt idx="628" formatCode="General">
                  <c:v>0.31358724816849826</c:v>
                </c:pt>
                <c:pt idx="629" formatCode="General">
                  <c:v>0.3992843181818182</c:v>
                </c:pt>
                <c:pt idx="630" formatCode="General">
                  <c:v>0.46361174609324562</c:v>
                </c:pt>
                <c:pt idx="631" formatCode="General">
                  <c:v>0.46954399224806198</c:v>
                </c:pt>
                <c:pt idx="632" formatCode="General">
                  <c:v>0.47332858533871197</c:v>
                </c:pt>
                <c:pt idx="633" formatCode="General">
                  <c:v>0.30758687847087696</c:v>
                </c:pt>
                <c:pt idx="634" formatCode="General">
                  <c:v>0.4257315330286664</c:v>
                </c:pt>
                <c:pt idx="635" formatCode="General">
                  <c:v>0.35620097402597395</c:v>
                </c:pt>
                <c:pt idx="636" formatCode="General">
                  <c:v>0.49266355941399897</c:v>
                </c:pt>
                <c:pt idx="637" formatCode="General">
                  <c:v>0.32068512664640325</c:v>
                </c:pt>
                <c:pt idx="638" formatCode="General">
                  <c:v>0.40452036871174796</c:v>
                </c:pt>
                <c:pt idx="639" formatCode="General">
                  <c:v>0.39555141700404861</c:v>
                </c:pt>
                <c:pt idx="640" formatCode="General">
                  <c:v>0.36563526506024091</c:v>
                </c:pt>
                <c:pt idx="641" formatCode="General">
                  <c:v>0.40801465473145776</c:v>
                </c:pt>
                <c:pt idx="642" formatCode="General">
                  <c:v>0.3846355762824783</c:v>
                </c:pt>
                <c:pt idx="643" formatCode="General">
                  <c:v>0.39638642009132419</c:v>
                </c:pt>
                <c:pt idx="644" formatCode="General">
                  <c:v>0.40859555339175596</c:v>
                </c:pt>
                <c:pt idx="645" formatCode="General">
                  <c:v>0.48513421195652184</c:v>
                </c:pt>
                <c:pt idx="646" formatCode="General">
                  <c:v>0.47430395652173907</c:v>
                </c:pt>
                <c:pt idx="647" formatCode="General">
                  <c:v>0.4235455827067669</c:v>
                </c:pt>
                <c:pt idx="648" formatCode="General">
                  <c:v>0.45219144569288372</c:v>
                </c:pt>
                <c:pt idx="649" formatCode="General">
                  <c:v>0.43408511544635131</c:v>
                </c:pt>
                <c:pt idx="650" formatCode="General">
                  <c:v>0.55101190809750622</c:v>
                </c:pt>
                <c:pt idx="651" formatCode="General">
                  <c:v>0.26829094564408029</c:v>
                </c:pt>
                <c:pt idx="652" formatCode="General">
                  <c:v>0.40652423864894777</c:v>
                </c:pt>
                <c:pt idx="653" formatCode="General">
                  <c:v>0.28928585082458769</c:v>
                </c:pt>
                <c:pt idx="654" formatCode="General">
                  <c:v>0.36352767374115685</c:v>
                </c:pt>
                <c:pt idx="655" formatCode="General">
                  <c:v>0.33784364195914085</c:v>
                </c:pt>
                <c:pt idx="656" formatCode="General">
                  <c:v>0.37856436781609204</c:v>
                </c:pt>
                <c:pt idx="657" formatCode="General">
                  <c:v>0.43930199290360727</c:v>
                </c:pt>
                <c:pt idx="658" formatCode="General">
                  <c:v>0.47823522058823542</c:v>
                </c:pt>
                <c:pt idx="659" formatCode="General">
                  <c:v>0.43735762814313339</c:v>
                </c:pt>
                <c:pt idx="660" formatCode="General">
                  <c:v>0.4301107058823529</c:v>
                </c:pt>
                <c:pt idx="661" formatCode="General">
                  <c:v>0.3712328211723297</c:v>
                </c:pt>
                <c:pt idx="662" formatCode="General">
                  <c:v>0.43149164456233419</c:v>
                </c:pt>
                <c:pt idx="663" formatCode="General">
                  <c:v>0.38909344314222366</c:v>
                </c:pt>
                <c:pt idx="664" formatCode="General">
                  <c:v>0.630727462121212</c:v>
                </c:pt>
                <c:pt idx="665" formatCode="General">
                  <c:v>0.31393083003952571</c:v>
                </c:pt>
                <c:pt idx="666" formatCode="General">
                  <c:v>0.50003231714522023</c:v>
                </c:pt>
                <c:pt idx="667" formatCode="General">
                  <c:v>0.32157921348314611</c:v>
                </c:pt>
                <c:pt idx="668" formatCode="General">
                  <c:v>0.37775887112126411</c:v>
                </c:pt>
                <c:pt idx="669" formatCode="General">
                  <c:v>0.50584242809995283</c:v>
                </c:pt>
                <c:pt idx="670" formatCode="General">
                  <c:v>0.46701771030993056</c:v>
                </c:pt>
                <c:pt idx="671" formatCode="General">
                  <c:v>0.50561601142473123</c:v>
                </c:pt>
                <c:pt idx="672" formatCode="General">
                  <c:v>0.51378878441146481</c:v>
                </c:pt>
                <c:pt idx="673" formatCode="General">
                  <c:v>0.49899899544899551</c:v>
                </c:pt>
                <c:pt idx="674" formatCode="General">
                  <c:v>0.43952387820512828</c:v>
                </c:pt>
                <c:pt idx="675" formatCode="General">
                  <c:v>0.34443125747071479</c:v>
                </c:pt>
                <c:pt idx="676" formatCode="General">
                  <c:v>0.28189157328805897</c:v>
                </c:pt>
                <c:pt idx="677" formatCode="General">
                  <c:v>0.41261203126770141</c:v>
                </c:pt>
                <c:pt idx="678" formatCode="General">
                  <c:v>0.57718094772838291</c:v>
                </c:pt>
                <c:pt idx="679" formatCode="General">
                  <c:v>0.33835515999022969</c:v>
                </c:pt>
                <c:pt idx="680" formatCode="General">
                  <c:v>0.36513876612517915</c:v>
                </c:pt>
                <c:pt idx="681" formatCode="General">
                  <c:v>0.27205274725274731</c:v>
                </c:pt>
                <c:pt idx="682" formatCode="General">
                  <c:v>0.32250528947368418</c:v>
                </c:pt>
                <c:pt idx="683" formatCode="General">
                  <c:v>0.43183368421052626</c:v>
                </c:pt>
                <c:pt idx="684" formatCode="General">
                  <c:v>0.27352688034188027</c:v>
                </c:pt>
                <c:pt idx="685" formatCode="General">
                  <c:v>0.45258893330528083</c:v>
                </c:pt>
                <c:pt idx="686" formatCode="General">
                  <c:v>0.55708643148625425</c:v>
                </c:pt>
                <c:pt idx="687" formatCode="General">
                  <c:v>0.52220054984460917</c:v>
                </c:pt>
                <c:pt idx="688" formatCode="General">
                  <c:v>0.43792546079350214</c:v>
                </c:pt>
                <c:pt idx="689" formatCode="General">
                  <c:v>0.30033871359223296</c:v>
                </c:pt>
                <c:pt idx="690" formatCode="General">
                  <c:v>0.50684748979591832</c:v>
                </c:pt>
                <c:pt idx="691" formatCode="General">
                  <c:v>0.3304901793384879</c:v>
                </c:pt>
                <c:pt idx="692" formatCode="General">
                  <c:v>0.574442353117806</c:v>
                </c:pt>
                <c:pt idx="693" formatCode="General">
                  <c:v>0.29842753472942141</c:v>
                </c:pt>
                <c:pt idx="694" formatCode="General">
                  <c:v>0.39535631243756253</c:v>
                </c:pt>
                <c:pt idx="695" formatCode="General">
                  <c:v>0.33751466531440166</c:v>
                </c:pt>
                <c:pt idx="696" formatCode="General">
                  <c:v>0.39896034026214755</c:v>
                </c:pt>
                <c:pt idx="697" formatCode="General">
                  <c:v>0.43520114942528743</c:v>
                </c:pt>
                <c:pt idx="698" formatCode="General">
                  <c:v>0.44808373493975884</c:v>
                </c:pt>
                <c:pt idx="699" formatCode="General">
                  <c:v>0.44453991829386513</c:v>
                </c:pt>
                <c:pt idx="700" formatCode="General">
                  <c:v>0.50859269423558895</c:v>
                </c:pt>
                <c:pt idx="701" formatCode="General">
                  <c:v>0.50548901098901111</c:v>
                </c:pt>
                <c:pt idx="702" formatCode="General">
                  <c:v>0.44968522458628829</c:v>
                </c:pt>
                <c:pt idx="703" formatCode="General">
                  <c:v>0.3811323787579548</c:v>
                </c:pt>
                <c:pt idx="704" formatCode="General">
                  <c:v>0.42356725774225779</c:v>
                </c:pt>
                <c:pt idx="705" formatCode="General">
                  <c:v>0.3815736111111111</c:v>
                </c:pt>
                <c:pt idx="706" formatCode="General">
                  <c:v>0.55911344952523734</c:v>
                </c:pt>
                <c:pt idx="707" formatCode="General">
                  <c:v>0.25816251194457723</c:v>
                </c:pt>
                <c:pt idx="708" formatCode="General">
                  <c:v>0.35257242252129889</c:v>
                </c:pt>
                <c:pt idx="709" formatCode="General">
                  <c:v>0.26916641426477766</c:v>
                </c:pt>
                <c:pt idx="710" formatCode="General">
                  <c:v>0.36240733981693374</c:v>
                </c:pt>
                <c:pt idx="711" formatCode="General">
                  <c:v>0.39590909035409039</c:v>
                </c:pt>
                <c:pt idx="712" formatCode="General">
                  <c:v>0.46092564102564093</c:v>
                </c:pt>
                <c:pt idx="713" formatCode="General">
                  <c:v>0.5108297670583386</c:v>
                </c:pt>
                <c:pt idx="714" formatCode="General">
                  <c:v>0.55171608695652186</c:v>
                </c:pt>
                <c:pt idx="715" formatCode="General">
                  <c:v>0.46730287986245433</c:v>
                </c:pt>
                <c:pt idx="716" formatCode="General">
                  <c:v>0.42117524740227624</c:v>
                </c:pt>
                <c:pt idx="717" formatCode="General">
                  <c:v>0.3470981009495252</c:v>
                </c:pt>
                <c:pt idx="718" formatCode="General">
                  <c:v>0.38326976010100994</c:v>
                </c:pt>
                <c:pt idx="719" formatCode="General">
                  <c:v>0.35530849201655823</c:v>
                </c:pt>
                <c:pt idx="720" formatCode="General">
                  <c:v>0.63661462568648219</c:v>
                </c:pt>
                <c:pt idx="721" formatCode="General">
                  <c:v>0.28434681888544894</c:v>
                </c:pt>
                <c:pt idx="722" formatCode="General">
                  <c:v>0.55382362020002485</c:v>
                </c:pt>
                <c:pt idx="723" formatCode="General">
                  <c:v>0.26904870923913032</c:v>
                </c:pt>
                <c:pt idx="724" formatCode="General">
                  <c:v>0.3717276289207867</c:v>
                </c:pt>
                <c:pt idx="725" formatCode="General">
                  <c:v>0.57363919372900329</c:v>
                </c:pt>
                <c:pt idx="726" formatCode="General">
                  <c:v>0.57084759495252357</c:v>
                </c:pt>
                <c:pt idx="727" formatCode="General">
                  <c:v>0.64435923025435082</c:v>
                </c:pt>
                <c:pt idx="728" formatCode="General">
                  <c:v>0.64712136652344454</c:v>
                </c:pt>
                <c:pt idx="729" formatCode="General">
                  <c:v>0.53273925696594415</c:v>
                </c:pt>
                <c:pt idx="730" formatCode="General">
                  <c:v>0.41525646098003638</c:v>
                </c:pt>
                <c:pt idx="731" formatCode="General">
                  <c:v>0.31503845153340637</c:v>
                </c:pt>
                <c:pt idx="732" formatCode="General">
                  <c:v>0.26287206971399379</c:v>
                </c:pt>
                <c:pt idx="733" formatCode="General">
                  <c:v>0.3762902854938272</c:v>
                </c:pt>
                <c:pt idx="734" formatCode="General">
                  <c:v>0.68717710622710593</c:v>
                </c:pt>
                <c:pt idx="735" formatCode="General">
                  <c:v>0.32471577266922091</c:v>
                </c:pt>
                <c:pt idx="736" formatCode="General">
                  <c:v>0.3785686549707602</c:v>
                </c:pt>
                <c:pt idx="737" formatCode="General">
                  <c:v>0.26203735000631551</c:v>
                </c:pt>
                <c:pt idx="738" formatCode="General">
                  <c:v>0.30906168298653613</c:v>
                </c:pt>
                <c:pt idx="739" formatCode="General">
                  <c:v>0.48256460777126098</c:v>
                </c:pt>
                <c:pt idx="740" formatCode="General">
                  <c:v>0.26139925662168906</c:v>
                </c:pt>
                <c:pt idx="741" formatCode="General">
                  <c:v>0.59350231033741685</c:v>
                </c:pt>
                <c:pt idx="742" formatCode="General">
                  <c:v>0.65600992136910263</c:v>
                </c:pt>
                <c:pt idx="743" formatCode="General">
                  <c:v>0.58459734012974973</c:v>
                </c:pt>
                <c:pt idx="744" formatCode="General">
                  <c:v>0.41987150776053211</c:v>
                </c:pt>
                <c:pt idx="745" formatCode="General">
                  <c:v>0.27269766040411192</c:v>
                </c:pt>
                <c:pt idx="746" formatCode="General">
                  <c:v>0.61373750549450534</c:v>
                </c:pt>
                <c:pt idx="747" formatCode="General">
                  <c:v>0.34608571335249549</c:v>
                </c:pt>
                <c:pt idx="748" formatCode="General">
                  <c:v>0.67800511638898731</c:v>
                </c:pt>
                <c:pt idx="749" formatCode="General">
                  <c:v>0.28152185057471268</c:v>
                </c:pt>
                <c:pt idx="750" formatCode="General">
                  <c:v>0.37081571285140569</c:v>
                </c:pt>
                <c:pt idx="751" formatCode="General">
                  <c:v>0.31711045035268587</c:v>
                </c:pt>
                <c:pt idx="752" formatCode="General">
                  <c:v>0.42788190385831748</c:v>
                </c:pt>
                <c:pt idx="753" formatCode="General">
                  <c:v>0.51393357142857132</c:v>
                </c:pt>
                <c:pt idx="754" formatCode="General">
                  <c:v>0.55520506329113917</c:v>
                </c:pt>
                <c:pt idx="755" formatCode="General">
                  <c:v>0.56151551381998588</c:v>
                </c:pt>
                <c:pt idx="756" formatCode="General">
                  <c:v>0.63663702218658103</c:v>
                </c:pt>
                <c:pt idx="757" formatCode="General">
                  <c:v>0.55434457364341072</c:v>
                </c:pt>
                <c:pt idx="758" formatCode="General">
                  <c:v>0.42614201203208546</c:v>
                </c:pt>
                <c:pt idx="759" formatCode="General">
                  <c:v>0.36140852749852159</c:v>
                </c:pt>
                <c:pt idx="760" formatCode="General">
                  <c:v>0.38252639885222384</c:v>
                </c:pt>
                <c:pt idx="761" formatCode="General">
                  <c:v>0.39281683673469392</c:v>
                </c:pt>
                <c:pt idx="762" formatCode="General">
                  <c:v>0.63107211073500946</c:v>
                </c:pt>
                <c:pt idx="763" formatCode="General">
                  <c:v>0.25632013326365294</c:v>
                </c:pt>
                <c:pt idx="764" formatCode="General">
                  <c:v>0.36580652982299566</c:v>
                </c:pt>
                <c:pt idx="765" formatCode="General">
                  <c:v>0.25234071963529803</c:v>
                </c:pt>
                <c:pt idx="766" formatCode="General">
                  <c:v>0.38115469348659003</c:v>
                </c:pt>
                <c:pt idx="767" formatCode="General">
                  <c:v>0.46723864220928663</c:v>
                </c:pt>
                <c:pt idx="768" formatCode="General">
                  <c:v>0.57902298850574718</c:v>
                </c:pt>
                <c:pt idx="769" formatCode="General">
                  <c:v>0.61375273462170021</c:v>
                </c:pt>
                <c:pt idx="770" formatCode="General">
                  <c:v>0.64308231243001113</c:v>
                </c:pt>
                <c:pt idx="771" formatCode="General">
                  <c:v>0.54611254310344826</c:v>
                </c:pt>
                <c:pt idx="772" formatCode="General">
                  <c:v>0.40045287356321846</c:v>
                </c:pt>
                <c:pt idx="773" formatCode="General">
                  <c:v>0.33185192659352147</c:v>
                </c:pt>
                <c:pt idx="774" formatCode="General">
                  <c:v>0.37236172704786863</c:v>
                </c:pt>
                <c:pt idx="775" formatCode="General">
                  <c:v>0.35628687499999995</c:v>
                </c:pt>
                <c:pt idx="776" formatCode="General">
                  <c:v>0.63660451847704347</c:v>
                </c:pt>
                <c:pt idx="777" formatCode="General">
                  <c:v>0.44899116666666655</c:v>
                </c:pt>
                <c:pt idx="778" formatCode="General">
                  <c:v>0.29405740072202163</c:v>
                </c:pt>
                <c:pt idx="779" formatCode="General">
                  <c:v>0.4364466552315609</c:v>
                </c:pt>
                <c:pt idx="780" formatCode="General">
                  <c:v>0.30344621848739517</c:v>
                </c:pt>
                <c:pt idx="781" formatCode="General">
                  <c:v>0.50523439065108511</c:v>
                </c:pt>
                <c:pt idx="782" formatCode="General">
                  <c:v>0.43956604651162751</c:v>
                </c:pt>
                <c:pt idx="783" formatCode="General">
                  <c:v>0.53815555555555561</c:v>
                </c:pt>
                <c:pt idx="784" formatCode="General">
                  <c:v>0.21257877758913393</c:v>
                </c:pt>
                <c:pt idx="785" formatCode="General">
                  <c:v>0.45091999999999993</c:v>
                </c:pt>
                <c:pt idx="786" formatCode="General">
                  <c:v>0.27167445008460217</c:v>
                </c:pt>
                <c:pt idx="787" formatCode="General">
                  <c:v>0.42189763033175354</c:v>
                </c:pt>
                <c:pt idx="788" formatCode="General">
                  <c:v>0.27526230598669621</c:v>
                </c:pt>
                <c:pt idx="789" formatCode="General">
                  <c:v>0.4130453488372095</c:v>
                </c:pt>
                <c:pt idx="790" formatCode="General">
                  <c:v>0.38238628762541771</c:v>
                </c:pt>
                <c:pt idx="791" formatCode="General">
                  <c:v>0.3542904761904761</c:v>
                </c:pt>
                <c:pt idx="792" formatCode="General">
                  <c:v>0.21247808219178096</c:v>
                </c:pt>
                <c:pt idx="793" formatCode="General">
                  <c:v>0.4032280936454849</c:v>
                </c:pt>
                <c:pt idx="794" formatCode="General">
                  <c:v>0.23245924092409209</c:v>
                </c:pt>
                <c:pt idx="795" formatCode="General">
                  <c:v>0.40551063829787237</c:v>
                </c:pt>
                <c:pt idx="796" formatCode="General">
                  <c:v>0.36138799999999999</c:v>
                </c:pt>
                <c:pt idx="797" formatCode="General">
                  <c:v>0.33289155405405413</c:v>
                </c:pt>
                <c:pt idx="798" formatCode="General">
                  <c:v>0.36015976821192025</c:v>
                </c:pt>
                <c:pt idx="799" formatCode="General">
                  <c:v>0.37355331069609538</c:v>
                </c:pt>
                <c:pt idx="800">
                  <c:v>0.25684079601990023</c:v>
                </c:pt>
                <c:pt idx="801">
                  <c:v>0.44999777397260243</c:v>
                </c:pt>
                <c:pt idx="802">
                  <c:v>0.30268983050847426</c:v>
                </c:pt>
                <c:pt idx="803">
                  <c:v>0.44885753899480074</c:v>
                </c:pt>
                <c:pt idx="804">
                  <c:v>0.49235697074010304</c:v>
                </c:pt>
                <c:pt idx="805">
                  <c:v>0.4375136200716841</c:v>
                </c:pt>
                <c:pt idx="806">
                  <c:v>0.45246419753086486</c:v>
                </c:pt>
                <c:pt idx="807">
                  <c:v>0.20716090468497581</c:v>
                </c:pt>
                <c:pt idx="808">
                  <c:v>0.42241149999999977</c:v>
                </c:pt>
                <c:pt idx="809">
                  <c:v>0.26331252059308058</c:v>
                </c:pt>
                <c:pt idx="810">
                  <c:v>0.38495826513911652</c:v>
                </c:pt>
                <c:pt idx="811">
                  <c:v>0.26618611570247924</c:v>
                </c:pt>
                <c:pt idx="812">
                  <c:v>0.39808484349258649</c:v>
                </c:pt>
                <c:pt idx="813">
                  <c:v>0.36929656301145664</c:v>
                </c:pt>
                <c:pt idx="814">
                  <c:v>0.4164551386623167</c:v>
                </c:pt>
                <c:pt idx="815">
                  <c:v>0.23516415711947619</c:v>
                </c:pt>
                <c:pt idx="816">
                  <c:v>0.40749495114006506</c:v>
                </c:pt>
                <c:pt idx="817">
                  <c:v>0.24072898550724622</c:v>
                </c:pt>
                <c:pt idx="818">
                  <c:v>0.39339221854304574</c:v>
                </c:pt>
                <c:pt idx="819">
                  <c:v>0.30813370786516836</c:v>
                </c:pt>
                <c:pt idx="820">
                  <c:v>0.35635190713101145</c:v>
                </c:pt>
                <c:pt idx="821">
                  <c:v>0.35407830940988833</c:v>
                </c:pt>
                <c:pt idx="822">
                  <c:v>0.36988514190317207</c:v>
                </c:pt>
                <c:pt idx="823">
                  <c:v>0.31127918781725894</c:v>
                </c:pt>
                <c:pt idx="824" formatCode="General">
                  <c:v>0.17991222222222225</c:v>
                </c:pt>
                <c:pt idx="825" formatCode="General">
                  <c:v>0.17567401785714287</c:v>
                </c:pt>
                <c:pt idx="826" formatCode="General">
                  <c:v>0.18011182507809009</c:v>
                </c:pt>
                <c:pt idx="827" formatCode="General">
                  <c:v>0.1747878441782936</c:v>
                </c:pt>
                <c:pt idx="828" formatCode="General">
                  <c:v>0.18500540913654615</c:v>
                </c:pt>
                <c:pt idx="829" formatCode="General">
                  <c:v>0.19307881369685162</c:v>
                </c:pt>
                <c:pt idx="830" formatCode="General">
                  <c:v>0.18842754602991948</c:v>
                </c:pt>
                <c:pt idx="831" formatCode="General">
                  <c:v>0.19303156028368795</c:v>
                </c:pt>
                <c:pt idx="832" formatCode="General">
                  <c:v>0.17497508596604339</c:v>
                </c:pt>
                <c:pt idx="833" formatCode="General">
                  <c:v>0.17926306818181814</c:v>
                </c:pt>
                <c:pt idx="834" formatCode="General">
                  <c:v>0.19063852941176473</c:v>
                </c:pt>
                <c:pt idx="835" formatCode="General">
                  <c:v>0.17487603890362513</c:v>
                </c:pt>
                <c:pt idx="836" formatCode="General">
                  <c:v>0.16789932707741695</c:v>
                </c:pt>
                <c:pt idx="837" formatCode="General">
                  <c:v>0.19172708812260542</c:v>
                </c:pt>
                <c:pt idx="838" formatCode="General">
                  <c:v>0.18719348659003837</c:v>
                </c:pt>
                <c:pt idx="839" formatCode="General">
                  <c:v>0.18815578947368422</c:v>
                </c:pt>
                <c:pt idx="840" formatCode="General">
                  <c:v>0.18228173529411767</c:v>
                </c:pt>
                <c:pt idx="841" formatCode="General">
                  <c:v>0.19208148641075939</c:v>
                </c:pt>
                <c:pt idx="842" formatCode="General">
                  <c:v>0.18264404240766074</c:v>
                </c:pt>
                <c:pt idx="843" formatCode="General">
                  <c:v>0.19196058823529411</c:v>
                </c:pt>
                <c:pt idx="844" formatCode="General">
                  <c:v>0.18093033707865175</c:v>
                </c:pt>
                <c:pt idx="845" formatCode="General">
                  <c:v>0.18733551974012996</c:v>
                </c:pt>
                <c:pt idx="846" formatCode="General">
                  <c:v>0.1769653170945798</c:v>
                </c:pt>
                <c:pt idx="847" formatCode="General">
                  <c:v>0.19030053763440863</c:v>
                </c:pt>
                <c:pt idx="848" formatCode="General">
                  <c:v>0.18527811493018259</c:v>
                </c:pt>
                <c:pt idx="849" formatCode="General">
                  <c:v>0.19620828651685396</c:v>
                </c:pt>
                <c:pt idx="850" formatCode="General">
                  <c:v>0.19342362637362639</c:v>
                </c:pt>
                <c:pt idx="851" formatCode="General">
                  <c:v>0.17279015979814971</c:v>
                </c:pt>
                <c:pt idx="852" formatCode="General">
                  <c:v>0.20158240215541684</c:v>
                </c:pt>
                <c:pt idx="853" formatCode="General">
                  <c:v>0.19488794937637566</c:v>
                </c:pt>
                <c:pt idx="854" formatCode="General">
                  <c:v>0.1742005813953488</c:v>
                </c:pt>
                <c:pt idx="855" formatCode="General">
                  <c:v>0.19036595785440613</c:v>
                </c:pt>
                <c:pt idx="856" formatCode="General">
                  <c:v>0.19572464317291899</c:v>
                </c:pt>
                <c:pt idx="857" formatCode="General">
                  <c:v>0.16765896864211738</c:v>
                </c:pt>
                <c:pt idx="858" formatCode="General">
                  <c:v>0.19445964524605841</c:v>
                </c:pt>
                <c:pt idx="859" formatCode="General">
                  <c:v>0.17467001338688087</c:v>
                </c:pt>
                <c:pt idx="860" formatCode="General">
                  <c:v>0.18526159811660434</c:v>
                </c:pt>
                <c:pt idx="861" formatCode="General">
                  <c:v>0.16859753781004233</c:v>
                </c:pt>
                <c:pt idx="862" formatCode="General">
                  <c:v>0.19345126582278482</c:v>
                </c:pt>
                <c:pt idx="863">
                  <c:v>0.13500000000000001</c:v>
                </c:pt>
                <c:pt idx="864">
                  <c:v>0.16500000000000001</c:v>
                </c:pt>
                <c:pt idx="865">
                  <c:v>0.15000000000000002</c:v>
                </c:pt>
                <c:pt idx="866">
                  <c:v>0.20500000000000002</c:v>
                </c:pt>
                <c:pt idx="867">
                  <c:v>0.18</c:v>
                </c:pt>
                <c:pt idx="868">
                  <c:v>0.14500000000000002</c:v>
                </c:pt>
                <c:pt idx="869">
                  <c:v>0.16</c:v>
                </c:pt>
                <c:pt idx="870">
                  <c:v>0.18</c:v>
                </c:pt>
                <c:pt idx="871">
                  <c:v>0.16999999999999998</c:v>
                </c:pt>
                <c:pt idx="872">
                  <c:v>0.17499999999999999</c:v>
                </c:pt>
                <c:pt idx="873">
                  <c:v>0.16999999999999998</c:v>
                </c:pt>
                <c:pt idx="874">
                  <c:v>0.15</c:v>
                </c:pt>
                <c:pt idx="875">
                  <c:v>0.18</c:v>
                </c:pt>
                <c:pt idx="876">
                  <c:v>0.13500000000000001</c:v>
                </c:pt>
                <c:pt idx="877">
                  <c:v>0.22499999999999998</c:v>
                </c:pt>
                <c:pt idx="878">
                  <c:v>0.19500000000000001</c:v>
                </c:pt>
                <c:pt idx="879">
                  <c:v>0.155</c:v>
                </c:pt>
                <c:pt idx="880">
                  <c:v>0.16500000000000001</c:v>
                </c:pt>
                <c:pt idx="881">
                  <c:v>0.17499999999999999</c:v>
                </c:pt>
                <c:pt idx="882">
                  <c:v>0.185</c:v>
                </c:pt>
                <c:pt idx="883">
                  <c:v>0.16</c:v>
                </c:pt>
                <c:pt idx="884">
                  <c:v>0.21</c:v>
                </c:pt>
                <c:pt idx="885">
                  <c:v>0.21</c:v>
                </c:pt>
                <c:pt idx="886">
                  <c:v>0.185</c:v>
                </c:pt>
                <c:pt idx="887">
                  <c:v>0.155</c:v>
                </c:pt>
                <c:pt idx="888">
                  <c:v>0.16</c:v>
                </c:pt>
                <c:pt idx="889">
                  <c:v>0.16999999999999998</c:v>
                </c:pt>
                <c:pt idx="890">
                  <c:v>0.16</c:v>
                </c:pt>
                <c:pt idx="891">
                  <c:v>0.16499999999999998</c:v>
                </c:pt>
                <c:pt idx="892">
                  <c:v>0.16500000000000001</c:v>
                </c:pt>
                <c:pt idx="893">
                  <c:v>0.19500000000000001</c:v>
                </c:pt>
                <c:pt idx="894">
                  <c:v>0.19</c:v>
                </c:pt>
                <c:pt idx="895">
                  <c:v>0.155</c:v>
                </c:pt>
                <c:pt idx="896">
                  <c:v>0.16</c:v>
                </c:pt>
                <c:pt idx="897">
                  <c:v>0.16</c:v>
                </c:pt>
                <c:pt idx="898">
                  <c:v>0.16500000000000001</c:v>
                </c:pt>
                <c:pt idx="899">
                  <c:v>0.16</c:v>
                </c:pt>
                <c:pt idx="900">
                  <c:v>0.155</c:v>
                </c:pt>
                <c:pt idx="901">
                  <c:v>0.215</c:v>
                </c:pt>
                <c:pt idx="902">
                  <c:v>0.17499999999999999</c:v>
                </c:pt>
                <c:pt idx="903">
                  <c:v>0.18</c:v>
                </c:pt>
                <c:pt idx="904">
                  <c:v>0.18</c:v>
                </c:pt>
                <c:pt idx="905">
                  <c:v>0.16999999999999998</c:v>
                </c:pt>
                <c:pt idx="906">
                  <c:v>0.18</c:v>
                </c:pt>
                <c:pt idx="907">
                  <c:v>0.19</c:v>
                </c:pt>
                <c:pt idx="908">
                  <c:v>0.16999999999999998</c:v>
                </c:pt>
                <c:pt idx="909">
                  <c:v>0.16999999999999998</c:v>
                </c:pt>
                <c:pt idx="910">
                  <c:v>0.17</c:v>
                </c:pt>
                <c:pt idx="911">
                  <c:v>0.16</c:v>
                </c:pt>
                <c:pt idx="912">
                  <c:v>0.155</c:v>
                </c:pt>
                <c:pt idx="913">
                  <c:v>0.19</c:v>
                </c:pt>
                <c:pt idx="914">
                  <c:v>0.185</c:v>
                </c:pt>
                <c:pt idx="915">
                  <c:v>0.17499999999999999</c:v>
                </c:pt>
                <c:pt idx="916">
                  <c:v>0.19500000000000001</c:v>
                </c:pt>
                <c:pt idx="917">
                  <c:v>0.17499999999999999</c:v>
                </c:pt>
                <c:pt idx="918">
                  <c:v>0.155</c:v>
                </c:pt>
                <c:pt idx="919" formatCode="General">
                  <c:v>0.19414795634920634</c:v>
                </c:pt>
                <c:pt idx="920" formatCode="General">
                  <c:v>0.35242606177606173</c:v>
                </c:pt>
                <c:pt idx="921" formatCode="General">
                  <c:v>0.19540281690140848</c:v>
                </c:pt>
                <c:pt idx="922" formatCode="General">
                  <c:v>0.3319346666666666</c:v>
                </c:pt>
                <c:pt idx="923" formatCode="General">
                  <c:v>0.32414967948717943</c:v>
                </c:pt>
                <c:pt idx="924" formatCode="General">
                  <c:v>0.30376272222222228</c:v>
                </c:pt>
                <c:pt idx="925" formatCode="General">
                  <c:v>0.33870366062264795</c:v>
                </c:pt>
                <c:pt idx="926" formatCode="General">
                  <c:v>0.3961781990068754</c:v>
                </c:pt>
                <c:pt idx="927" formatCode="General">
                  <c:v>0.34140691983122373</c:v>
                </c:pt>
                <c:pt idx="928" formatCode="General">
                  <c:v>0.31040039969547023</c:v>
                </c:pt>
                <c:pt idx="929" formatCode="General">
                  <c:v>0.20314771021021016</c:v>
                </c:pt>
                <c:pt idx="930" formatCode="General">
                  <c:v>0.31731383928571438</c:v>
                </c:pt>
                <c:pt idx="931" formatCode="General">
                  <c:v>0.32322117499517655</c:v>
                </c:pt>
                <c:pt idx="932" formatCode="General">
                  <c:v>0.33041433392892583</c:v>
                </c:pt>
                <c:pt idx="933" formatCode="General">
                  <c:v>0.22790409523809524</c:v>
                </c:pt>
                <c:pt idx="934" formatCode="General">
                  <c:v>0.30190108499095841</c:v>
                </c:pt>
                <c:pt idx="935" formatCode="General">
                  <c:v>0.2077385856807511</c:v>
                </c:pt>
                <c:pt idx="936" formatCode="General">
                  <c:v>0.26224390423031718</c:v>
                </c:pt>
                <c:pt idx="937" formatCode="General">
                  <c:v>0.36403732394366195</c:v>
                </c:pt>
                <c:pt idx="938" formatCode="General">
                  <c:v>0.35369947916666661</c:v>
                </c:pt>
                <c:pt idx="939" formatCode="General">
                  <c:v>0.37917583137715188</c:v>
                </c:pt>
                <c:pt idx="940" formatCode="General">
                  <c:v>0.46917419326083087</c:v>
                </c:pt>
                <c:pt idx="941" formatCode="General">
                  <c:v>0.41149092237442919</c:v>
                </c:pt>
                <c:pt idx="942" formatCode="General">
                  <c:v>0.41341621890547275</c:v>
                </c:pt>
                <c:pt idx="943" formatCode="General">
                  <c:v>0.2140364316239316</c:v>
                </c:pt>
                <c:pt idx="944" formatCode="General">
                  <c:v>0.33333302968960854</c:v>
                </c:pt>
                <c:pt idx="945" formatCode="General">
                  <c:v>0.37670398293029878</c:v>
                </c:pt>
                <c:pt idx="946" formatCode="General">
                  <c:v>0.42819397067335524</c:v>
                </c:pt>
                <c:pt idx="947" formatCode="General">
                  <c:v>0.21546673631840796</c:v>
                </c:pt>
                <c:pt idx="948" formatCode="General">
                  <c:v>0.35925038888888894</c:v>
                </c:pt>
                <c:pt idx="949" formatCode="General">
                  <c:v>0.26572635942235689</c:v>
                </c:pt>
                <c:pt idx="950" formatCode="General">
                  <c:v>0.33930941358024691</c:v>
                </c:pt>
                <c:pt idx="951" formatCode="General">
                  <c:v>0.36351165250563544</c:v>
                </c:pt>
                <c:pt idx="952" formatCode="General">
                  <c:v>0.35683161312371825</c:v>
                </c:pt>
                <c:pt idx="953" formatCode="General">
                  <c:v>0.3096998001998002</c:v>
                </c:pt>
                <c:pt idx="954" formatCode="General">
                  <c:v>0.37360998397435907</c:v>
                </c:pt>
                <c:pt idx="955" formatCode="General">
                  <c:v>0.44643120319114293</c:v>
                </c:pt>
                <c:pt idx="956" formatCode="General">
                  <c:v>0.41022974683544305</c:v>
                </c:pt>
                <c:pt idx="957" formatCode="General">
                  <c:v>0.32446662337662324</c:v>
                </c:pt>
                <c:pt idx="958" formatCode="General">
                  <c:v>0.34417774999999995</c:v>
                </c:pt>
                <c:pt idx="959" formatCode="General">
                  <c:v>0.38454660759493664</c:v>
                </c:pt>
                <c:pt idx="960" formatCode="General">
                  <c:v>0.48866733333333329</c:v>
                </c:pt>
                <c:pt idx="961" formatCode="General">
                  <c:v>0.26660915151515152</c:v>
                </c:pt>
                <c:pt idx="962" formatCode="General">
                  <c:v>0.40898421108742</c:v>
                </c:pt>
                <c:pt idx="963" formatCode="General">
                  <c:v>0.26409430171277998</c:v>
                </c:pt>
                <c:pt idx="964" formatCode="General">
                  <c:v>0.30725799999999992</c:v>
                </c:pt>
                <c:pt idx="965" formatCode="General">
                  <c:v>0.37438776709401705</c:v>
                </c:pt>
                <c:pt idx="966" formatCode="General">
                  <c:v>0.35146433730588655</c:v>
                </c:pt>
                <c:pt idx="967" formatCode="General">
                  <c:v>0.40510223880597002</c:v>
                </c:pt>
                <c:pt idx="968" formatCode="General">
                  <c:v>0.41776553246753251</c:v>
                </c:pt>
                <c:pt idx="969" formatCode="General">
                  <c:v>0.39293723208818138</c:v>
                </c:pt>
                <c:pt idx="970" formatCode="General">
                  <c:v>0.42851933479532167</c:v>
                </c:pt>
                <c:pt idx="971" formatCode="General">
                  <c:v>0.38226759259259258</c:v>
                </c:pt>
                <c:pt idx="972" formatCode="General">
                  <c:v>0.42207463768115949</c:v>
                </c:pt>
                <c:pt idx="973" formatCode="General">
                  <c:v>0.41505890410958901</c:v>
                </c:pt>
                <c:pt idx="974" formatCode="General">
                  <c:v>0.38983293807641639</c:v>
                </c:pt>
                <c:pt idx="975" formatCode="General">
                  <c:v>0.23319701298701298</c:v>
                </c:pt>
                <c:pt idx="976" formatCode="General">
                  <c:v>0.39251586854460085</c:v>
                </c:pt>
                <c:pt idx="977" formatCode="General">
                  <c:v>0.21243834110592935</c:v>
                </c:pt>
                <c:pt idx="978" formatCode="General">
                  <c:v>0.33869562499999994</c:v>
                </c:pt>
                <c:pt idx="979" formatCode="General">
                  <c:v>0.37872911324786329</c:v>
                </c:pt>
                <c:pt idx="980" formatCode="General">
                  <c:v>0.38819819819819823</c:v>
                </c:pt>
                <c:pt idx="981" formatCode="General">
                  <c:v>0.45905033321941224</c:v>
                </c:pt>
                <c:pt idx="982" formatCode="General">
                  <c:v>0.60848812915479589</c:v>
                </c:pt>
                <c:pt idx="983" formatCode="General">
                  <c:v>0.46184737398373965</c:v>
                </c:pt>
                <c:pt idx="984" formatCode="General">
                  <c:v>0.36175734265734261</c:v>
                </c:pt>
                <c:pt idx="985" formatCode="General">
                  <c:v>0.2342722083333334</c:v>
                </c:pt>
                <c:pt idx="986" formatCode="General">
                  <c:v>0.37872183098591528</c:v>
                </c:pt>
                <c:pt idx="987" formatCode="General">
                  <c:v>0.35217434210526311</c:v>
                </c:pt>
                <c:pt idx="988" formatCode="General">
                  <c:v>0.48686720394736843</c:v>
                </c:pt>
                <c:pt idx="989" formatCode="General">
                  <c:v>0.19759514399059649</c:v>
                </c:pt>
                <c:pt idx="990" formatCode="General">
                  <c:v>0.3381394599156119</c:v>
                </c:pt>
                <c:pt idx="991" formatCode="General">
                  <c:v>0.2302617991764333</c:v>
                </c:pt>
                <c:pt idx="992" formatCode="General">
                  <c:v>0.34962522222222231</c:v>
                </c:pt>
                <c:pt idx="993" formatCode="General">
                  <c:v>0.43538292682926832</c:v>
                </c:pt>
                <c:pt idx="994" formatCode="General">
                  <c:v>0.45906377916730223</c:v>
                </c:pt>
                <c:pt idx="995" formatCode="General">
                  <c:v>0.51887856209150329</c:v>
                </c:pt>
                <c:pt idx="996" formatCode="General">
                  <c:v>0.60178719331145492</c:v>
                </c:pt>
                <c:pt idx="997" formatCode="General">
                  <c:v>0.4345278463855422</c:v>
                </c:pt>
                <c:pt idx="998" formatCode="General">
                  <c:v>0.4019783773697565</c:v>
                </c:pt>
                <c:pt idx="999" formatCode="General">
                  <c:v>0.24287837132003803</c:v>
                </c:pt>
                <c:pt idx="1000" formatCode="General">
                  <c:v>0.34564873417721509</c:v>
                </c:pt>
                <c:pt idx="1001" formatCode="General">
                  <c:v>0.38755720150530271</c:v>
                </c:pt>
                <c:pt idx="1002" formatCode="General">
                  <c:v>0.51448375220458542</c:v>
                </c:pt>
                <c:pt idx="1003" formatCode="General">
                  <c:v>0.22452292549555708</c:v>
                </c:pt>
                <c:pt idx="1004" formatCode="General">
                  <c:v>0.41337987930526937</c:v>
                </c:pt>
                <c:pt idx="1005" formatCode="General">
                  <c:v>0.28077016031457958</c:v>
                </c:pt>
                <c:pt idx="1006" formatCode="General">
                  <c:v>0.32467435165174435</c:v>
                </c:pt>
                <c:pt idx="1007" formatCode="General">
                  <c:v>0.43514907460545194</c:v>
                </c:pt>
                <c:pt idx="1008" formatCode="General">
                  <c:v>0.45818690476190482</c:v>
                </c:pt>
                <c:pt idx="1009" formatCode="General">
                  <c:v>0.36232337398373987</c:v>
                </c:pt>
                <c:pt idx="1010" formatCode="General">
                  <c:v>0.52358323232323245</c:v>
                </c:pt>
                <c:pt idx="1011" formatCode="General">
                  <c:v>0.53832768716577517</c:v>
                </c:pt>
                <c:pt idx="1012" formatCode="General">
                  <c:v>0.40791098339719023</c:v>
                </c:pt>
                <c:pt idx="1013" formatCode="General">
                  <c:v>0.28185222222222217</c:v>
                </c:pt>
                <c:pt idx="1014" formatCode="General">
                  <c:v>0.3497638466947961</c:v>
                </c:pt>
                <c:pt idx="1015" formatCode="General">
                  <c:v>0.40887908549783547</c:v>
                </c:pt>
                <c:pt idx="1016" formatCode="General">
                  <c:v>0.6019673586497889</c:v>
                </c:pt>
                <c:pt idx="1017" formatCode="General">
                  <c:v>0.23317791461412155</c:v>
                </c:pt>
                <c:pt idx="1018" formatCode="General">
                  <c:v>0.43261456349206362</c:v>
                </c:pt>
                <c:pt idx="1019" formatCode="General">
                  <c:v>0.25698043417366945</c:v>
                </c:pt>
                <c:pt idx="1020" formatCode="General">
                  <c:v>0.32787155451072575</c:v>
                </c:pt>
                <c:pt idx="1021" formatCode="General">
                  <c:v>0.40726739900779596</c:v>
                </c:pt>
                <c:pt idx="1022" formatCode="General">
                  <c:v>0.41160507151076781</c:v>
                </c:pt>
                <c:pt idx="1023" formatCode="General">
                  <c:v>0.53818789868667927</c:v>
                </c:pt>
                <c:pt idx="1024" formatCode="General">
                  <c:v>0.50663639517345394</c:v>
                </c:pt>
                <c:pt idx="1025" formatCode="General">
                  <c:v>0.43844069988801793</c:v>
                </c:pt>
                <c:pt idx="1026" formatCode="General">
                  <c:v>0.41211183995240219</c:v>
                </c:pt>
                <c:pt idx="1027" formatCode="General">
                  <c:v>0.36245721282877091</c:v>
                </c:pt>
                <c:pt idx="1028" formatCode="General">
                  <c:v>0.42884592682926836</c:v>
                </c:pt>
                <c:pt idx="1029" formatCode="General">
                  <c:v>0.38572188518781003</c:v>
                </c:pt>
                <c:pt idx="1030" formatCode="General">
                  <c:v>0.47420153603215609</c:v>
                </c:pt>
                <c:pt idx="1031" formatCode="General">
                  <c:v>0.18277691341991342</c:v>
                </c:pt>
                <c:pt idx="1032" formatCode="General">
                  <c:v>0.18287453667953679</c:v>
                </c:pt>
                <c:pt idx="1033" formatCode="General">
                  <c:v>0.17435535484464054</c:v>
                </c:pt>
                <c:pt idx="1034" formatCode="General">
                  <c:v>0.20427419702311</c:v>
                </c:pt>
                <c:pt idx="1035" formatCode="General">
                  <c:v>0.20135746179746172</c:v>
                </c:pt>
                <c:pt idx="1036" formatCode="General">
                  <c:v>0.17161117272996151</c:v>
                </c:pt>
                <c:pt idx="1037" formatCode="General">
                  <c:v>0.20274510667903531</c:v>
                </c:pt>
                <c:pt idx="1038" formatCode="General">
                  <c:v>0.18423182883216188</c:v>
                </c:pt>
                <c:pt idx="1039" formatCode="General">
                  <c:v>0.17906576294751481</c:v>
                </c:pt>
                <c:pt idx="1040" formatCode="General">
                  <c:v>0.2005190593720006</c:v>
                </c:pt>
                <c:pt idx="1041" formatCode="General">
                  <c:v>0.20901953522667807</c:v>
                </c:pt>
                <c:pt idx="1042" formatCode="General">
                  <c:v>0.17589793875425974</c:v>
                </c:pt>
                <c:pt idx="1043" formatCode="General">
                  <c:v>0.19026031534430449</c:v>
                </c:pt>
                <c:pt idx="1044" formatCode="General">
                  <c:v>0.20328991929567139</c:v>
                </c:pt>
                <c:pt idx="1045" formatCode="General">
                  <c:v>0.19101540144107057</c:v>
                </c:pt>
                <c:pt idx="1046" formatCode="General">
                  <c:v>0.18728927547985944</c:v>
                </c:pt>
                <c:pt idx="1047" formatCode="General">
                  <c:v>0.19574722302158271</c:v>
                </c:pt>
                <c:pt idx="1048" formatCode="General">
                  <c:v>0.18235192307692319</c:v>
                </c:pt>
                <c:pt idx="1049" formatCode="General">
                  <c:v>0.19693502843394572</c:v>
                </c:pt>
                <c:pt idx="1050" formatCode="General">
                  <c:v>0.17781018100807577</c:v>
                </c:pt>
                <c:pt idx="1051" formatCode="General">
                  <c:v>0.18702133011148334</c:v>
                </c:pt>
                <c:pt idx="1052" formatCode="General">
                  <c:v>0.18198636388599043</c:v>
                </c:pt>
                <c:pt idx="1053" formatCode="General">
                  <c:v>0.16024694656488553</c:v>
                </c:pt>
                <c:pt idx="1054" formatCode="General">
                  <c:v>0.18538559230986712</c:v>
                </c:pt>
                <c:pt idx="1055" formatCode="General">
                  <c:v>0.19415497111584071</c:v>
                </c:pt>
                <c:pt idx="1056" formatCode="General">
                  <c:v>0.19048848779359018</c:v>
                </c:pt>
                <c:pt idx="1057" formatCode="General">
                  <c:v>0.17231320314960635</c:v>
                </c:pt>
                <c:pt idx="1058" formatCode="General">
                  <c:v>0.18275288612859708</c:v>
                </c:pt>
                <c:pt idx="1059" formatCode="General">
                  <c:v>0.20286016958454534</c:v>
                </c:pt>
                <c:pt idx="1060" formatCode="General">
                  <c:v>0.17307284390266175</c:v>
                </c:pt>
                <c:pt idx="1061" formatCode="General">
                  <c:v>0.17322532862103179</c:v>
                </c:pt>
                <c:pt idx="1062" formatCode="General">
                  <c:v>0.18570362635334653</c:v>
                </c:pt>
                <c:pt idx="1063" formatCode="General">
                  <c:v>0.18822648837451783</c:v>
                </c:pt>
                <c:pt idx="1064" formatCode="General">
                  <c:v>0.19989897160742234</c:v>
                </c:pt>
                <c:pt idx="1065" formatCode="General">
                  <c:v>0.19623110578363795</c:v>
                </c:pt>
                <c:pt idx="1066" formatCode="General">
                  <c:v>0.18593666666666669</c:v>
                </c:pt>
                <c:pt idx="1067" formatCode="General">
                  <c:v>0.18778676209717152</c:v>
                </c:pt>
                <c:pt idx="1068" formatCode="General">
                  <c:v>0.19890715399610143</c:v>
                </c:pt>
                <c:pt idx="1069" formatCode="General">
                  <c:v>0.18676938310342783</c:v>
                </c:pt>
                <c:pt idx="1070" formatCode="General">
                  <c:v>0.17795693808312132</c:v>
                </c:pt>
                <c:pt idx="1071" formatCode="General">
                  <c:v>0.20637875494071148</c:v>
                </c:pt>
                <c:pt idx="1072" formatCode="General">
                  <c:v>0.20638477904147573</c:v>
                </c:pt>
                <c:pt idx="1073" formatCode="General">
                  <c:v>0.17593878518606876</c:v>
                </c:pt>
                <c:pt idx="1074" formatCode="General">
                  <c:v>0.18015276436910643</c:v>
                </c:pt>
                <c:pt idx="1075" formatCode="General">
                  <c:v>0.18032640804597708</c:v>
                </c:pt>
                <c:pt idx="1076" formatCode="General">
                  <c:v>0.19500038167938927</c:v>
                </c:pt>
                <c:pt idx="1077" formatCode="General">
                  <c:v>0.1619061254253768</c:v>
                </c:pt>
                <c:pt idx="1078" formatCode="General">
                  <c:v>0.17892887058823531</c:v>
                </c:pt>
                <c:pt idx="1079" formatCode="General">
                  <c:v>0.19357156504274378</c:v>
                </c:pt>
                <c:pt idx="1080" formatCode="General">
                  <c:v>0.20843929398148148</c:v>
                </c:pt>
                <c:pt idx="1081" formatCode="General">
                  <c:v>0.17204361413043479</c:v>
                </c:pt>
                <c:pt idx="1082" formatCode="General">
                  <c:v>0.16771443803474201</c:v>
                </c:pt>
                <c:pt idx="1083" formatCode="General">
                  <c:v>0.16652362204724411</c:v>
                </c:pt>
                <c:pt idx="1084" formatCode="General">
                  <c:v>0.19179223548387092</c:v>
                </c:pt>
                <c:pt idx="1085" formatCode="General">
                  <c:v>0.17367131764705884</c:v>
                </c:pt>
                <c:pt idx="1086" formatCode="General">
                  <c:v>0.18674525522671737</c:v>
                </c:pt>
                <c:pt idx="1087" formatCode="General">
                  <c:v>0.2489843235058341</c:v>
                </c:pt>
                <c:pt idx="1088" formatCode="General">
                  <c:v>0.27447686554479006</c:v>
                </c:pt>
                <c:pt idx="1089" formatCode="General">
                  <c:v>0.2087975054824561</c:v>
                </c:pt>
                <c:pt idx="1090" formatCode="General">
                  <c:v>0.30259305701662109</c:v>
                </c:pt>
                <c:pt idx="1091" formatCode="General">
                  <c:v>0.32410901687598115</c:v>
                </c:pt>
                <c:pt idx="1092" formatCode="General">
                  <c:v>0.23706361204954945</c:v>
                </c:pt>
                <c:pt idx="1093" formatCode="General">
                  <c:v>0.31123875635691156</c:v>
                </c:pt>
                <c:pt idx="1094" formatCode="General">
                  <c:v>0.30094692640692633</c:v>
                </c:pt>
                <c:pt idx="1095" formatCode="General">
                  <c:v>0.27015028195488722</c:v>
                </c:pt>
                <c:pt idx="1096" formatCode="General">
                  <c:v>0.31301820054945062</c:v>
                </c:pt>
                <c:pt idx="1097" formatCode="General">
                  <c:v>0.35597977952434418</c:v>
                </c:pt>
                <c:pt idx="1098" formatCode="General">
                  <c:v>0.24458782524271844</c:v>
                </c:pt>
                <c:pt idx="1099" formatCode="General">
                  <c:v>0.28065360761705094</c:v>
                </c:pt>
                <c:pt idx="1100" formatCode="General">
                  <c:v>0.32211700651373565</c:v>
                </c:pt>
                <c:pt idx="1101" formatCode="General">
                  <c:v>0.25220629713423837</c:v>
                </c:pt>
                <c:pt idx="1102" formatCode="General">
                  <c:v>0.2473785625671987</c:v>
                </c:pt>
                <c:pt idx="1103" formatCode="General">
                  <c:v>0.2861867407407408</c:v>
                </c:pt>
                <c:pt idx="1104" formatCode="General">
                  <c:v>0.26823537621359234</c:v>
                </c:pt>
                <c:pt idx="1105" formatCode="General">
                  <c:v>0.28777482784062958</c:v>
                </c:pt>
                <c:pt idx="1106" formatCode="General">
                  <c:v>0.25598271028037384</c:v>
                </c:pt>
                <c:pt idx="1107" formatCode="General">
                  <c:v>0.32875306849559094</c:v>
                </c:pt>
                <c:pt idx="1108" formatCode="General">
                  <c:v>0.29562543316831685</c:v>
                </c:pt>
                <c:pt idx="1109" formatCode="General">
                  <c:v>0.25228876773970227</c:v>
                </c:pt>
                <c:pt idx="1110" formatCode="General">
                  <c:v>0.31065640340624473</c:v>
                </c:pt>
                <c:pt idx="1111" formatCode="General">
                  <c:v>0.28490561403508774</c:v>
                </c:pt>
                <c:pt idx="1112" formatCode="General">
                  <c:v>0.30126946946946942</c:v>
                </c:pt>
                <c:pt idx="1113" formatCode="General">
                  <c:v>0.25170730482949627</c:v>
                </c:pt>
                <c:pt idx="1114" formatCode="General">
                  <c:v>0.27539824584199579</c:v>
                </c:pt>
                <c:pt idx="1115" formatCode="General">
                  <c:v>0.29493715277777771</c:v>
                </c:pt>
                <c:pt idx="1116" formatCode="General">
                  <c:v>0.19229055535585915</c:v>
                </c:pt>
                <c:pt idx="1117" formatCode="General">
                  <c:v>0.23329213688359124</c:v>
                </c:pt>
                <c:pt idx="1118" formatCode="General">
                  <c:v>0.280852453886693</c:v>
                </c:pt>
                <c:pt idx="1119" formatCode="General">
                  <c:v>0.29272155815597267</c:v>
                </c:pt>
                <c:pt idx="1120" formatCode="General">
                  <c:v>0.29849229902979912</c:v>
                </c:pt>
                <c:pt idx="1121" formatCode="General">
                  <c:v>0.27749136662627671</c:v>
                </c:pt>
                <c:pt idx="1122" formatCode="General">
                  <c:v>0.28712176549865237</c:v>
                </c:pt>
                <c:pt idx="1123" formatCode="General">
                  <c:v>0.24376669103313842</c:v>
                </c:pt>
                <c:pt idx="1124" formatCode="General">
                  <c:v>0.3049373877405559</c:v>
                </c:pt>
                <c:pt idx="1125" formatCode="General">
                  <c:v>0.2744525000000001</c:v>
                </c:pt>
                <c:pt idx="1126" formatCode="General">
                  <c:v>0.29246219676549867</c:v>
                </c:pt>
                <c:pt idx="1127" formatCode="General">
                  <c:v>0.29539101104502974</c:v>
                </c:pt>
                <c:pt idx="1128" formatCode="General">
                  <c:v>0.30734870197300102</c:v>
                </c:pt>
                <c:pt idx="1129" formatCode="General">
                  <c:v>0.26052068318318322</c:v>
                </c:pt>
                <c:pt idx="1130" formatCode="General">
                  <c:v>0.27809221235664072</c:v>
                </c:pt>
                <c:pt idx="1131" formatCode="General">
                  <c:v>0.24383461538461537</c:v>
                </c:pt>
                <c:pt idx="1132" formatCode="General">
                  <c:v>0.26556126126126123</c:v>
                </c:pt>
                <c:pt idx="1133" formatCode="General">
                  <c:v>0.2690963600590261</c:v>
                </c:pt>
                <c:pt idx="1134" formatCode="General">
                  <c:v>0.25558150232919252</c:v>
                </c:pt>
                <c:pt idx="1135" formatCode="General">
                  <c:v>0.25693649267399271</c:v>
                </c:pt>
                <c:pt idx="1136" formatCode="General">
                  <c:v>0.28920051346801356</c:v>
                </c:pt>
                <c:pt idx="1137" formatCode="General">
                  <c:v>0.2460067307692308</c:v>
                </c:pt>
                <c:pt idx="1138" formatCode="General">
                  <c:v>0.25124549274255148</c:v>
                </c:pt>
                <c:pt idx="1139" formatCode="General">
                  <c:v>0.22105463320463317</c:v>
                </c:pt>
                <c:pt idx="1140" formatCode="General">
                  <c:v>0.25573828282828281</c:v>
                </c:pt>
                <c:pt idx="1141" formatCode="General">
                  <c:v>0.23051064297490384</c:v>
                </c:pt>
                <c:pt idx="1142" formatCode="General">
                  <c:v>0.27605438366718021</c:v>
                </c:pt>
                <c:pt idx="1143" formatCode="General">
                  <c:v>0.28275039370078742</c:v>
                </c:pt>
                <c:pt idx="1144" formatCode="General">
                  <c:v>0.39731102715163935</c:v>
                </c:pt>
                <c:pt idx="1145" formatCode="General">
                  <c:v>0.36735517060367467</c:v>
                </c:pt>
                <c:pt idx="1146" formatCode="General">
                  <c:v>0.4780834656877434</c:v>
                </c:pt>
                <c:pt idx="1147" formatCode="General">
                  <c:v>0.50085948817442716</c:v>
                </c:pt>
                <c:pt idx="1148" formatCode="General">
                  <c:v>0.39707884961884976</c:v>
                </c:pt>
                <c:pt idx="1149" formatCode="General">
                  <c:v>0.52031180164979374</c:v>
                </c:pt>
                <c:pt idx="1150" formatCode="General">
                  <c:v>0.52381374050930618</c:v>
                </c:pt>
                <c:pt idx="1151" formatCode="General">
                  <c:v>0.40414729225023349</c:v>
                </c:pt>
                <c:pt idx="1152" formatCode="General">
                  <c:v>0.49106904080171787</c:v>
                </c:pt>
                <c:pt idx="1153" formatCode="General">
                  <c:v>0.56937562032687095</c:v>
                </c:pt>
                <c:pt idx="1154" formatCode="General">
                  <c:v>0.4167627599890531</c:v>
                </c:pt>
                <c:pt idx="1155" formatCode="General">
                  <c:v>0.4918826177977752</c:v>
                </c:pt>
                <c:pt idx="1156" formatCode="General">
                  <c:v>0.55715051486752287</c:v>
                </c:pt>
                <c:pt idx="1157" formatCode="General">
                  <c:v>0.35371171717171723</c:v>
                </c:pt>
                <c:pt idx="1158" formatCode="General">
                  <c:v>0.47130836314086189</c:v>
                </c:pt>
                <c:pt idx="1159" formatCode="General">
                  <c:v>0.46401459247648902</c:v>
                </c:pt>
                <c:pt idx="1160" formatCode="General">
                  <c:v>0.44953870476190477</c:v>
                </c:pt>
                <c:pt idx="1161" formatCode="General">
                  <c:v>0.50615252343818429</c:v>
                </c:pt>
                <c:pt idx="1162" formatCode="General">
                  <c:v>0.4603069408538974</c:v>
                </c:pt>
                <c:pt idx="1163" formatCode="General">
                  <c:v>0.58532652627189341</c:v>
                </c:pt>
                <c:pt idx="1164" formatCode="General">
                  <c:v>0.51173278376944831</c:v>
                </c:pt>
                <c:pt idx="1165" formatCode="General">
                  <c:v>0.3862415192307691</c:v>
                </c:pt>
                <c:pt idx="1166" formatCode="General">
                  <c:v>0.53153796311749013</c:v>
                </c:pt>
                <c:pt idx="1167" formatCode="General">
                  <c:v>0.466213318145974</c:v>
                </c:pt>
                <c:pt idx="1168" formatCode="General">
                  <c:v>0.47158905129619422</c:v>
                </c:pt>
                <c:pt idx="1169" formatCode="General">
                  <c:v>0.4038111391765597</c:v>
                </c:pt>
                <c:pt idx="1170" formatCode="General">
                  <c:v>0.47710887850467276</c:v>
                </c:pt>
                <c:pt idx="1171" formatCode="General">
                  <c:v>0.35976784931395644</c:v>
                </c:pt>
                <c:pt idx="1172" formatCode="General">
                  <c:v>0.54077511682243007</c:v>
                </c:pt>
                <c:pt idx="1173" formatCode="General">
                  <c:v>0.25935279365904373</c:v>
                </c:pt>
                <c:pt idx="1174" formatCode="General">
                  <c:v>0.31778307360742697</c:v>
                </c:pt>
                <c:pt idx="1175" formatCode="General">
                  <c:v>0.40019638528138524</c:v>
                </c:pt>
                <c:pt idx="1176" formatCode="General">
                  <c:v>0.51330194954128427</c:v>
                </c:pt>
                <c:pt idx="1177" formatCode="General">
                  <c:v>0.35869821610601427</c:v>
                </c:pt>
                <c:pt idx="1178" formatCode="General">
                  <c:v>0.47461001156738009</c:v>
                </c:pt>
                <c:pt idx="1179" formatCode="General">
                  <c:v>0.26665179035250458</c:v>
                </c:pt>
                <c:pt idx="1180" formatCode="General">
                  <c:v>0.4508614090909091</c:v>
                </c:pt>
                <c:pt idx="1181" formatCode="General">
                  <c:v>0.43563812286382442</c:v>
                </c:pt>
                <c:pt idx="1182" formatCode="General">
                  <c:v>0.40825451210215341</c:v>
                </c:pt>
                <c:pt idx="1183" formatCode="General">
                  <c:v>0.49786704128440362</c:v>
                </c:pt>
                <c:pt idx="1184" formatCode="General">
                  <c:v>0.49625087301587312</c:v>
                </c:pt>
                <c:pt idx="1185" formatCode="General">
                  <c:v>0.30433005689900422</c:v>
                </c:pt>
                <c:pt idx="1186" formatCode="General">
                  <c:v>0.43348419586323328</c:v>
                </c:pt>
                <c:pt idx="1187" formatCode="General">
                  <c:v>0.52365499512670544</c:v>
                </c:pt>
                <c:pt idx="1188" formatCode="General">
                  <c:v>0.40956333625795127</c:v>
                </c:pt>
                <c:pt idx="1189" formatCode="General">
                  <c:v>0.44596612665684821</c:v>
                </c:pt>
                <c:pt idx="1190" formatCode="General">
                  <c:v>0.49491443979933097</c:v>
                </c:pt>
                <c:pt idx="1191" formatCode="General">
                  <c:v>0.46459791979197912</c:v>
                </c:pt>
                <c:pt idx="1192" formatCode="General">
                  <c:v>0.45055976858032931</c:v>
                </c:pt>
                <c:pt idx="1193" formatCode="General">
                  <c:v>0.3977499510458391</c:v>
                </c:pt>
                <c:pt idx="1194" formatCode="General">
                  <c:v>0.40284956103678937</c:v>
                </c:pt>
                <c:pt idx="1195" formatCode="General">
                  <c:v>0.32111796116504859</c:v>
                </c:pt>
                <c:pt idx="1196" formatCode="General">
                  <c:v>0.38821893657562845</c:v>
                </c:pt>
                <c:pt idx="1197" formatCode="General">
                  <c:v>0.30383933350826553</c:v>
                </c:pt>
                <c:pt idx="1198" formatCode="General">
                  <c:v>0.5518048543689319</c:v>
                </c:pt>
                <c:pt idx="1199" formatCode="General">
                  <c:v>0.29563739130434774</c:v>
                </c:pt>
                <c:pt idx="1200" formatCode="General">
                  <c:v>0.50577252853460963</c:v>
                </c:pt>
                <c:pt idx="1201" formatCode="General">
                  <c:v>0.52117284326574653</c:v>
                </c:pt>
                <c:pt idx="1202" formatCode="General">
                  <c:v>0.64349254385964927</c:v>
                </c:pt>
                <c:pt idx="1203" formatCode="General">
                  <c:v>0.62806309378128822</c:v>
                </c:pt>
                <c:pt idx="1204" formatCode="General">
                  <c:v>0.61259919245077599</c:v>
                </c:pt>
                <c:pt idx="1205" formatCode="General">
                  <c:v>0.70627979287698917</c:v>
                </c:pt>
                <c:pt idx="1206" formatCode="General">
                  <c:v>0.64034784366576813</c:v>
                </c:pt>
                <c:pt idx="1207" formatCode="General">
                  <c:v>0.51679971816976122</c:v>
                </c:pt>
                <c:pt idx="1208" formatCode="General">
                  <c:v>0.62208476190476203</c:v>
                </c:pt>
                <c:pt idx="1209" formatCode="General">
                  <c:v>0.72873640776699022</c:v>
                </c:pt>
                <c:pt idx="1210" formatCode="General">
                  <c:v>0.5854091944886064</c:v>
                </c:pt>
                <c:pt idx="1211" formatCode="General">
                  <c:v>0.63237616902616911</c:v>
                </c:pt>
                <c:pt idx="1212" formatCode="General">
                  <c:v>0.69671067482576943</c:v>
                </c:pt>
                <c:pt idx="1213" formatCode="General">
                  <c:v>0.38340570304818089</c:v>
                </c:pt>
                <c:pt idx="1214" formatCode="General">
                  <c:v>0.58238999671916014</c:v>
                </c:pt>
                <c:pt idx="1215" formatCode="General">
                  <c:v>0.58760254949299862</c:v>
                </c:pt>
                <c:pt idx="1216" formatCode="General">
                  <c:v>0.61451988102171584</c:v>
                </c:pt>
                <c:pt idx="1217" formatCode="General">
                  <c:v>0.63308898097826083</c:v>
                </c:pt>
                <c:pt idx="1218" formatCode="General">
                  <c:v>0.63521762973352036</c:v>
                </c:pt>
                <c:pt idx="1219" formatCode="General">
                  <c:v>0.73980271117541696</c:v>
                </c:pt>
                <c:pt idx="1220" formatCode="General">
                  <c:v>0.7346908620689655</c:v>
                </c:pt>
                <c:pt idx="1221" formatCode="General">
                  <c:v>0.4910753151260504</c:v>
                </c:pt>
                <c:pt idx="1222" formatCode="General">
                  <c:v>0.69381318597004005</c:v>
                </c:pt>
                <c:pt idx="1223" formatCode="General">
                  <c:v>0.63162034052401039</c:v>
                </c:pt>
                <c:pt idx="1224" formatCode="General">
                  <c:v>0.64133085244648325</c:v>
                </c:pt>
                <c:pt idx="1225" formatCode="General">
                  <c:v>0.52722968072184639</c:v>
                </c:pt>
                <c:pt idx="1226" formatCode="General">
                  <c:v>0.61690654205607476</c:v>
                </c:pt>
                <c:pt idx="1227" formatCode="General">
                  <c:v>0.37352908163265303</c:v>
                </c:pt>
                <c:pt idx="1228" formatCode="General">
                  <c:v>0.33149262200292973</c:v>
                </c:pt>
                <c:pt idx="1229" formatCode="General">
                  <c:v>0.41089254908685596</c:v>
                </c:pt>
                <c:pt idx="1230" formatCode="General">
                  <c:v>0.51046712433257058</c:v>
                </c:pt>
                <c:pt idx="1231" formatCode="General">
                  <c:v>0.67335823574730358</c:v>
                </c:pt>
                <c:pt idx="1232" formatCode="General">
                  <c:v>0.69437585534335633</c:v>
                </c:pt>
                <c:pt idx="1233" formatCode="General">
                  <c:v>0.49604755152444213</c:v>
                </c:pt>
                <c:pt idx="1234" formatCode="General">
                  <c:v>0.56769002171814675</c:v>
                </c:pt>
                <c:pt idx="1235" formatCode="General">
                  <c:v>0.30625092831962397</c:v>
                </c:pt>
                <c:pt idx="1236" formatCode="General">
                  <c:v>0.6417359534406023</c:v>
                </c:pt>
                <c:pt idx="1237" formatCode="General">
                  <c:v>0.58393635555555556</c:v>
                </c:pt>
                <c:pt idx="1238" formatCode="General">
                  <c:v>0.56329762242990655</c:v>
                </c:pt>
                <c:pt idx="1239" formatCode="General">
                  <c:v>0.68644045039068269</c:v>
                </c:pt>
                <c:pt idx="1240" formatCode="General">
                  <c:v>0.6560837756884933</c:v>
                </c:pt>
                <c:pt idx="1241" formatCode="General">
                  <c:v>0.33790288614298325</c:v>
                </c:pt>
                <c:pt idx="1242" formatCode="General">
                  <c:v>0.61224349073618645</c:v>
                </c:pt>
                <c:pt idx="1243" formatCode="General">
                  <c:v>0.52276831360048559</c:v>
                </c:pt>
                <c:pt idx="1244" formatCode="General">
                  <c:v>0.51269469512195132</c:v>
                </c:pt>
                <c:pt idx="1245" formatCode="General">
                  <c:v>0.55718428335936143</c:v>
                </c:pt>
                <c:pt idx="1246" formatCode="General">
                  <c:v>0.69223098995695831</c:v>
                </c:pt>
                <c:pt idx="1247" formatCode="General">
                  <c:v>0.60053485575252019</c:v>
                </c:pt>
                <c:pt idx="1248" formatCode="General">
                  <c:v>0.58310792847503379</c:v>
                </c:pt>
                <c:pt idx="1249" formatCode="General">
                  <c:v>0.51479730051312567</c:v>
                </c:pt>
                <c:pt idx="1250" formatCode="General">
                  <c:v>0.51141222506393857</c:v>
                </c:pt>
                <c:pt idx="1251" formatCode="General">
                  <c:v>0.39500397931034481</c:v>
                </c:pt>
                <c:pt idx="1252" formatCode="General">
                  <c:v>0.51956008403361342</c:v>
                </c:pt>
                <c:pt idx="1253" formatCode="General">
                  <c:v>0.42117629585326943</c:v>
                </c:pt>
                <c:pt idx="1254" formatCode="General">
                  <c:v>0.71930671296296267</c:v>
                </c:pt>
                <c:pt idx="1255">
                  <c:v>0.39136423517012942</c:v>
                </c:pt>
                <c:pt idx="1256">
                  <c:v>0.38431897590361441</c:v>
                </c:pt>
                <c:pt idx="1257">
                  <c:v>0.37154852294154617</c:v>
                </c:pt>
                <c:pt idx="1258">
                  <c:v>0.38730729166666655</c:v>
                </c:pt>
                <c:pt idx="1259">
                  <c:v>0.38589109311740888</c:v>
                </c:pt>
                <c:pt idx="1260">
                  <c:v>0.40662184744268076</c:v>
                </c:pt>
                <c:pt idx="1261">
                  <c:v>0.32570315753887763</c:v>
                </c:pt>
                <c:pt idx="1262">
                  <c:v>0.44827087888982325</c:v>
                </c:pt>
                <c:pt idx="1263">
                  <c:v>0.3211659540889526</c:v>
                </c:pt>
                <c:pt idx="1264">
                  <c:v>0.44593972853439068</c:v>
                </c:pt>
                <c:pt idx="1265">
                  <c:v>0.28743967668746451</c:v>
                </c:pt>
                <c:pt idx="1266">
                  <c:v>0.38122791327913269</c:v>
                </c:pt>
                <c:pt idx="1267" formatCode="General">
                  <c:v>0.42126016613924044</c:v>
                </c:pt>
                <c:pt idx="1268" formatCode="General">
                  <c:v>0.58463758064516136</c:v>
                </c:pt>
                <c:pt idx="1269" formatCode="General">
                  <c:v>0.35311578748651562</c:v>
                </c:pt>
                <c:pt idx="1270" formatCode="General">
                  <c:v>0.55126797161172159</c:v>
                </c:pt>
                <c:pt idx="1271" formatCode="General">
                  <c:v>0.38067288207747974</c:v>
                </c:pt>
                <c:pt idx="1272" formatCode="General">
                  <c:v>0.54827673664711341</c:v>
                </c:pt>
                <c:pt idx="1273" formatCode="General">
                  <c:v>0.31802481060606058</c:v>
                </c:pt>
                <c:pt idx="1274" formatCode="General">
                  <c:v>0.56439482758620696</c:v>
                </c:pt>
                <c:pt idx="1275" formatCode="General">
                  <c:v>0.40287958801498136</c:v>
                </c:pt>
                <c:pt idx="1276" formatCode="General">
                  <c:v>0.57060109890109878</c:v>
                </c:pt>
                <c:pt idx="1277" formatCode="General">
                  <c:v>0.30835154494382022</c:v>
                </c:pt>
                <c:pt idx="1278" formatCode="General">
                  <c:v>0.46176492273441583</c:v>
                </c:pt>
                <c:pt idx="1279" formatCode="General">
                  <c:v>0.39900021645021633</c:v>
                </c:pt>
                <c:pt idx="1280" formatCode="General">
                  <c:v>0.63169284412955462</c:v>
                </c:pt>
                <c:pt idx="1281" formatCode="General">
                  <c:v>0.37082392823858351</c:v>
                </c:pt>
                <c:pt idx="1282" formatCode="General">
                  <c:v>0.63187151898734217</c:v>
                </c:pt>
                <c:pt idx="1283" formatCode="General">
                  <c:v>0.39339682835820888</c:v>
                </c:pt>
                <c:pt idx="1284" formatCode="General">
                  <c:v>0.69201137401411372</c:v>
                </c:pt>
                <c:pt idx="1285" formatCode="General">
                  <c:v>0.32946348209740361</c:v>
                </c:pt>
                <c:pt idx="1286" formatCode="General">
                  <c:v>0.68705779220779217</c:v>
                </c:pt>
                <c:pt idx="1287" formatCode="General">
                  <c:v>0.41683655731859515</c:v>
                </c:pt>
                <c:pt idx="1288" formatCode="General">
                  <c:v>0.63737454954954975</c:v>
                </c:pt>
                <c:pt idx="1289" formatCode="General">
                  <c:v>0.34264211508248232</c:v>
                </c:pt>
                <c:pt idx="1290" formatCode="General">
                  <c:v>0.57685189583333329</c:v>
                </c:pt>
                <c:pt idx="1291" formatCode="General">
                  <c:v>0.44186974103309773</c:v>
                </c:pt>
                <c:pt idx="1292" formatCode="General">
                  <c:v>0.63641200592885361</c:v>
                </c:pt>
                <c:pt idx="1293" formatCode="General">
                  <c:v>0.37411904507257454</c:v>
                </c:pt>
                <c:pt idx="1294" formatCode="General">
                  <c:v>0.65763109038737433</c:v>
                </c:pt>
                <c:pt idx="1295" formatCode="General">
                  <c:v>0.44180210843373491</c:v>
                </c:pt>
                <c:pt idx="1296" formatCode="General">
                  <c:v>0.70353499589490975</c:v>
                </c:pt>
                <c:pt idx="1297" formatCode="General">
                  <c:v>0.37155782407407412</c:v>
                </c:pt>
                <c:pt idx="1298" formatCode="General">
                  <c:v>0.71415823529411782</c:v>
                </c:pt>
                <c:pt idx="1299" formatCode="General">
                  <c:v>0.41761355356591545</c:v>
                </c:pt>
                <c:pt idx="1300" formatCode="General">
                  <c:v>0.64032063067083145</c:v>
                </c:pt>
                <c:pt idx="1301" formatCode="General">
                  <c:v>0.34681182188065096</c:v>
                </c:pt>
                <c:pt idx="1302" formatCode="General">
                  <c:v>0.65243768634466326</c:v>
                </c:pt>
                <c:pt idx="1303" formatCode="General">
                  <c:v>0.32926220930232564</c:v>
                </c:pt>
                <c:pt idx="1304" formatCode="General">
                  <c:v>0.56419928879310333</c:v>
                </c:pt>
                <c:pt idx="1305" formatCode="General">
                  <c:v>0.29781900656814453</c:v>
                </c:pt>
                <c:pt idx="1306" formatCode="General">
                  <c:v>0.58779298075681252</c:v>
                </c:pt>
                <c:pt idx="1307" formatCode="General">
                  <c:v>0.33309015461282898</c:v>
                </c:pt>
                <c:pt idx="1308" formatCode="General">
                  <c:v>0.5916198863636366</c:v>
                </c:pt>
                <c:pt idx="1309" formatCode="General">
                  <c:v>0.28725306227106229</c:v>
                </c:pt>
                <c:pt idx="1310" formatCode="General">
                  <c:v>0.59803812500000009</c:v>
                </c:pt>
                <c:pt idx="1311" formatCode="General">
                  <c:v>0.36079012656593046</c:v>
                </c:pt>
                <c:pt idx="1312" formatCode="General">
                  <c:v>0.53481264367816095</c:v>
                </c:pt>
                <c:pt idx="1313" formatCode="General">
                  <c:v>0.32400519589106541</c:v>
                </c:pt>
                <c:pt idx="1314" formatCode="General">
                  <c:v>0.56034633699633707</c:v>
                </c:pt>
                <c:pt idx="1315" formatCode="General">
                  <c:v>0.51039847911410141</c:v>
                </c:pt>
                <c:pt idx="1316" formatCode="General">
                  <c:v>0.61049764929282346</c:v>
                </c:pt>
                <c:pt idx="1317" formatCode="General">
                  <c:v>0.39486576227390174</c:v>
                </c:pt>
                <c:pt idx="1318" formatCode="General">
                  <c:v>0.64072012578616333</c:v>
                </c:pt>
                <c:pt idx="1319" formatCode="General">
                  <c:v>0.38831111111111116</c:v>
                </c:pt>
                <c:pt idx="1320" formatCode="General">
                  <c:v>0.61275700657894749</c:v>
                </c:pt>
                <c:pt idx="1321" formatCode="General">
                  <c:v>0.36603170212765945</c:v>
                </c:pt>
                <c:pt idx="1322" formatCode="General">
                  <c:v>0.61964069448674997</c:v>
                </c:pt>
                <c:pt idx="1323" formatCode="General">
                  <c:v>0.41360841055600328</c:v>
                </c:pt>
                <c:pt idx="1324" formatCode="General">
                  <c:v>0.61289381395348841</c:v>
                </c:pt>
                <c:pt idx="1325" formatCode="General">
                  <c:v>0.37934996980676328</c:v>
                </c:pt>
                <c:pt idx="1326" formatCode="General">
                  <c:v>0.61227757936507943</c:v>
                </c:pt>
                <c:pt idx="1327" formatCode="General">
                  <c:v>0.38261659340659349</c:v>
                </c:pt>
                <c:pt idx="1328" formatCode="General">
                  <c:v>0.49076144674085859</c:v>
                </c:pt>
                <c:pt idx="1329" formatCode="General">
                  <c:v>0.32554496376811598</c:v>
                </c:pt>
                <c:pt idx="1330" formatCode="General">
                  <c:v>0.47493590245174777</c:v>
                </c:pt>
                <c:pt idx="1331" formatCode="General">
                  <c:v>0.34737162478082989</c:v>
                </c:pt>
                <c:pt idx="1332" formatCode="General">
                  <c:v>0.48792227777777764</c:v>
                </c:pt>
                <c:pt idx="1333" formatCode="General">
                  <c:v>0.29331794062646094</c:v>
                </c:pt>
                <c:pt idx="1334" formatCode="General">
                  <c:v>0.47437197707116585</c:v>
                </c:pt>
                <c:pt idx="1335" formatCode="General">
                  <c:v>0.34679762987012985</c:v>
                </c:pt>
                <c:pt idx="1336" formatCode="General">
                  <c:v>0.48820995802238815</c:v>
                </c:pt>
                <c:pt idx="1337" formatCode="General">
                  <c:v>0.28812780475959199</c:v>
                </c:pt>
                <c:pt idx="1338" formatCode="General">
                  <c:v>0.48920638474295186</c:v>
                </c:pt>
                <c:pt idx="1339" formatCode="General">
                  <c:v>0.69368443148021053</c:v>
                </c:pt>
                <c:pt idx="1340" formatCode="General">
                  <c:v>0.65711683718580283</c:v>
                </c:pt>
                <c:pt idx="1341" formatCode="General">
                  <c:v>0.78684667189601076</c:v>
                </c:pt>
                <c:pt idx="1342" formatCode="General">
                  <c:v>0.73397606060606047</c:v>
                </c:pt>
                <c:pt idx="1343" formatCode="General">
                  <c:v>0.73349224838632554</c:v>
                </c:pt>
                <c:pt idx="1344" formatCode="General">
                  <c:v>0.75269885057471264</c:v>
                </c:pt>
                <c:pt idx="1345" formatCode="General">
                  <c:v>0.72331964669738857</c:v>
                </c:pt>
                <c:pt idx="1346" formatCode="General">
                  <c:v>0.74698308529945578</c:v>
                </c:pt>
                <c:pt idx="1347" formatCode="General">
                  <c:v>0.73186234567901265</c:v>
                </c:pt>
                <c:pt idx="1348" formatCode="General">
                  <c:v>0.73326110007014278</c:v>
                </c:pt>
                <c:pt idx="1349" formatCode="General">
                  <c:v>0.71721727828746185</c:v>
                </c:pt>
                <c:pt idx="1350" formatCode="General">
                  <c:v>0.73673050941306761</c:v>
                </c:pt>
                <c:pt idx="1351" formatCode="General">
                  <c:v>0.69765401693889895</c:v>
                </c:pt>
                <c:pt idx="1352" formatCode="General">
                  <c:v>0.78957650027129667</c:v>
                </c:pt>
                <c:pt idx="1353" formatCode="General">
                  <c:v>0.69923453282828296</c:v>
                </c:pt>
                <c:pt idx="1354" formatCode="General">
                  <c:v>0.68008447619047618</c:v>
                </c:pt>
                <c:pt idx="1355" formatCode="General">
                  <c:v>0.65517675137362641</c:v>
                </c:pt>
                <c:pt idx="1356" formatCode="General">
                  <c:v>0.74275583420410984</c:v>
                </c:pt>
                <c:pt idx="1357" formatCode="General">
                  <c:v>0.69642429824561392</c:v>
                </c:pt>
                <c:pt idx="1358" formatCode="General">
                  <c:v>0.71340134697804614</c:v>
                </c:pt>
                <c:pt idx="1359" formatCode="General">
                  <c:v>0.68802230676328513</c:v>
                </c:pt>
                <c:pt idx="1360" formatCode="General">
                  <c:v>0.60029505494505497</c:v>
                </c:pt>
                <c:pt idx="1361" formatCode="General">
                  <c:v>0.7336845153664302</c:v>
                </c:pt>
                <c:pt idx="1362" formatCode="General">
                  <c:v>0.74588433798967513</c:v>
                </c:pt>
                <c:pt idx="1363" formatCode="General">
                  <c:v>0.57496268110416338</c:v>
                </c:pt>
                <c:pt idx="1364" formatCode="General">
                  <c:v>0.64512199479737142</c:v>
                </c:pt>
                <c:pt idx="1365" formatCode="General">
                  <c:v>0.67574352355072476</c:v>
                </c:pt>
                <c:pt idx="1366" formatCode="General">
                  <c:v>0.58560121457489878</c:v>
                </c:pt>
                <c:pt idx="1367" formatCode="General">
                  <c:v>0.66161686868686864</c:v>
                </c:pt>
                <c:pt idx="1368" formatCode="General">
                  <c:v>0.63225386569872954</c:v>
                </c:pt>
                <c:pt idx="1369" formatCode="General">
                  <c:v>0.59680463559429087</c:v>
                </c:pt>
                <c:pt idx="1370" formatCode="General">
                  <c:v>0.38605081043956052</c:v>
                </c:pt>
                <c:pt idx="1371" formatCode="General">
                  <c:v>0.45632836663108139</c:v>
                </c:pt>
                <c:pt idx="1372" formatCode="General">
                  <c:v>0.48767826797385627</c:v>
                </c:pt>
                <c:pt idx="1373" formatCode="General">
                  <c:v>0.43946881944444427</c:v>
                </c:pt>
                <c:pt idx="1374" formatCode="General">
                  <c:v>0.45528148148148151</c:v>
                </c:pt>
                <c:pt idx="1375" formatCode="General">
                  <c:v>0.44332690715552925</c:v>
                </c:pt>
                <c:pt idx="1376" formatCode="General">
                  <c:v>0.42128270963270953</c:v>
                </c:pt>
                <c:pt idx="1377" formatCode="General">
                  <c:v>0.40963388449367089</c:v>
                </c:pt>
                <c:pt idx="1378" formatCode="General">
                  <c:v>0.39446668123543122</c:v>
                </c:pt>
                <c:pt idx="1379" formatCode="General">
                  <c:v>0.38477034717818631</c:v>
                </c:pt>
                <c:pt idx="1380" formatCode="General">
                  <c:v>0.42104873417721511</c:v>
                </c:pt>
                <c:pt idx="1381" formatCode="General">
                  <c:v>0.4161042168674699</c:v>
                </c:pt>
                <c:pt idx="1382" formatCode="General">
                  <c:v>0.40537558441558441</c:v>
                </c:pt>
                <c:pt idx="1383" formatCode="General">
                  <c:v>0.39366325301204819</c:v>
                </c:pt>
                <c:pt idx="1384" formatCode="General">
                  <c:v>0.41267681170886072</c:v>
                </c:pt>
                <c:pt idx="1385" formatCode="General">
                  <c:v>0.3831918026565464</c:v>
                </c:pt>
                <c:pt idx="1386" formatCode="General">
                  <c:v>0.36377882077479773</c:v>
                </c:pt>
                <c:pt idx="1387" formatCode="General">
                  <c:v>0.37903547247571379</c:v>
                </c:pt>
                <c:pt idx="1388" formatCode="General">
                  <c:v>0.4814218069761344</c:v>
                </c:pt>
                <c:pt idx="1389" formatCode="General">
                  <c:v>0.55187296324365287</c:v>
                </c:pt>
                <c:pt idx="1390" formatCode="General">
                  <c:v>0.57862808817110434</c:v>
                </c:pt>
                <c:pt idx="1391" formatCode="General">
                  <c:v>0.55065810237203505</c:v>
                </c:pt>
                <c:pt idx="1392" formatCode="General">
                  <c:v>0.5678132844016136</c:v>
                </c:pt>
                <c:pt idx="1393" formatCode="General">
                  <c:v>0.62202959770114929</c:v>
                </c:pt>
                <c:pt idx="1394" formatCode="General">
                  <c:v>0.52486128899835793</c:v>
                </c:pt>
                <c:pt idx="1395" formatCode="General">
                  <c:v>0.50202088122605382</c:v>
                </c:pt>
                <c:pt idx="1396" formatCode="General">
                  <c:v>0.51959648936170211</c:v>
                </c:pt>
                <c:pt idx="1397" formatCode="General">
                  <c:v>0.54744811872909693</c:v>
                </c:pt>
                <c:pt idx="1398" formatCode="General">
                  <c:v>0.57464238505747123</c:v>
                </c:pt>
                <c:pt idx="1399" formatCode="General">
                  <c:v>0.56505788959452863</c:v>
                </c:pt>
                <c:pt idx="1400" formatCode="General">
                  <c:v>0.48615793445878841</c:v>
                </c:pt>
                <c:pt idx="1401" formatCode="General">
                  <c:v>0.5495177675632732</c:v>
                </c:pt>
                <c:pt idx="1402" formatCode="General">
                  <c:v>0.50718642740238473</c:v>
                </c:pt>
                <c:pt idx="1403" formatCode="General">
                  <c:v>0.56732462064172362</c:v>
                </c:pt>
                <c:pt idx="1404" formatCode="General">
                  <c:v>0.55604781286674476</c:v>
                </c:pt>
                <c:pt idx="1405" formatCode="General">
                  <c:v>0.57251273344651965</c:v>
                </c:pt>
                <c:pt idx="1406" formatCode="General">
                  <c:v>0.56457001287001307</c:v>
                </c:pt>
                <c:pt idx="1407" formatCode="General">
                  <c:v>0.66824804914370795</c:v>
                </c:pt>
                <c:pt idx="1408" formatCode="General">
                  <c:v>0.69192797619047619</c:v>
                </c:pt>
                <c:pt idx="1409" formatCode="General">
                  <c:v>0.67059337349397585</c:v>
                </c:pt>
                <c:pt idx="1410" formatCode="General">
                  <c:v>0.69727523357444254</c:v>
                </c:pt>
                <c:pt idx="1411" formatCode="General">
                  <c:v>0.74467235071488647</c:v>
                </c:pt>
                <c:pt idx="1412" formatCode="General">
                  <c:v>0.61398307915205141</c:v>
                </c:pt>
                <c:pt idx="1413" formatCode="General">
                  <c:v>0.60403872269705594</c:v>
                </c:pt>
                <c:pt idx="1414" formatCode="General">
                  <c:v>0.65524008835341374</c:v>
                </c:pt>
                <c:pt idx="1415" formatCode="General">
                  <c:v>0.6810890523434826</c:v>
                </c:pt>
                <c:pt idx="1416" formatCode="General">
                  <c:v>0.71509609567901244</c:v>
                </c:pt>
                <c:pt idx="1417" formatCode="General">
                  <c:v>0.72361088011088026</c:v>
                </c:pt>
                <c:pt idx="1418" formatCode="General">
                  <c:v>0.64903606941838643</c:v>
                </c:pt>
                <c:pt idx="1419" formatCode="General">
                  <c:v>0.69187055921052643</c:v>
                </c:pt>
                <c:pt idx="1420" formatCode="General">
                  <c:v>0.70577741784037573</c:v>
                </c:pt>
                <c:pt idx="1421" formatCode="General">
                  <c:v>0.71772877425044079</c:v>
                </c:pt>
                <c:pt idx="1422" formatCode="General">
                  <c:v>0.71111150864639217</c:v>
                </c:pt>
                <c:pt idx="1423" formatCode="General">
                  <c:v>0.73919696202531637</c:v>
                </c:pt>
                <c:pt idx="1424" formatCode="General">
                  <c:v>0.59764965876436804</c:v>
                </c:pt>
                <c:pt idx="1425" formatCode="General">
                  <c:v>0.71829151155327364</c:v>
                </c:pt>
                <c:pt idx="1426" formatCode="General">
                  <c:v>0.73923119456762754</c:v>
                </c:pt>
                <c:pt idx="1427" formatCode="General">
                  <c:v>0.6981472703313254</c:v>
                </c:pt>
                <c:pt idx="1428" formatCode="General">
                  <c:v>0.73717348690153561</c:v>
                </c:pt>
                <c:pt idx="1429" formatCode="General">
                  <c:v>0.76083511688311711</c:v>
                </c:pt>
                <c:pt idx="1430" formatCode="General">
                  <c:v>0.62815803113239821</c:v>
                </c:pt>
                <c:pt idx="1431" formatCode="General">
                  <c:v>0.6451486197956382</c:v>
                </c:pt>
                <c:pt idx="1432" formatCode="General">
                  <c:v>0.68637145792563603</c:v>
                </c:pt>
                <c:pt idx="1433" formatCode="General">
                  <c:v>0.74472594936708858</c:v>
                </c:pt>
                <c:pt idx="1434" formatCode="General">
                  <c:v>0.75688250000000012</c:v>
                </c:pt>
                <c:pt idx="1435" formatCode="General">
                  <c:v>0.75730090682788043</c:v>
                </c:pt>
                <c:pt idx="1436" formatCode="General">
                  <c:v>0.71232621044303768</c:v>
                </c:pt>
                <c:pt idx="1437" formatCode="General">
                  <c:v>0.76238938350805818</c:v>
                </c:pt>
                <c:pt idx="1438" formatCode="General">
                  <c:v>0.75607839506172825</c:v>
                </c:pt>
                <c:pt idx="1439" formatCode="General">
                  <c:v>0.75964598198198185</c:v>
                </c:pt>
                <c:pt idx="1440" formatCode="General">
                  <c:v>0.79046144578313271</c:v>
                </c:pt>
                <c:pt idx="1441" formatCode="General">
                  <c:v>0.81436127706220862</c:v>
                </c:pt>
                <c:pt idx="1442" formatCode="General">
                  <c:v>0.57016550501345087</c:v>
                </c:pt>
                <c:pt idx="1443" formatCode="General">
                  <c:v>0.6656235777680779</c:v>
                </c:pt>
                <c:pt idx="1444" formatCode="General">
                  <c:v>0.68334947028423776</c:v>
                </c:pt>
                <c:pt idx="1445" formatCode="General">
                  <c:v>0.66529888022678962</c:v>
                </c:pt>
                <c:pt idx="1446" formatCode="General">
                  <c:v>0.69020389142778005</c:v>
                </c:pt>
                <c:pt idx="1447" formatCode="General">
                  <c:v>0.71343655777374471</c:v>
                </c:pt>
                <c:pt idx="1448" formatCode="General">
                  <c:v>0.59597429344151442</c:v>
                </c:pt>
                <c:pt idx="1449" formatCode="General">
                  <c:v>0.60284104991394138</c:v>
                </c:pt>
                <c:pt idx="1450" formatCode="General">
                  <c:v>0.64043385342789605</c:v>
                </c:pt>
                <c:pt idx="1451" formatCode="General">
                  <c:v>0.71454695856597139</c:v>
                </c:pt>
                <c:pt idx="1452" formatCode="General">
                  <c:v>0.71412093354430384</c:v>
                </c:pt>
                <c:pt idx="1453" formatCode="General">
                  <c:v>0.71893155543522402</c:v>
                </c:pt>
                <c:pt idx="1454" formatCode="General">
                  <c:v>0.64857257480130892</c:v>
                </c:pt>
                <c:pt idx="1455" formatCode="General">
                  <c:v>0.71597116935483884</c:v>
                </c:pt>
                <c:pt idx="1456" formatCode="General">
                  <c:v>0.70204062500000008</c:v>
                </c:pt>
                <c:pt idx="1457" formatCode="General">
                  <c:v>0.71792193041830232</c:v>
                </c:pt>
                <c:pt idx="1458" formatCode="General">
                  <c:v>0.75341626724339494</c:v>
                </c:pt>
                <c:pt idx="1459" formatCode="General">
                  <c:v>0.78218112858464384</c:v>
                </c:pt>
                <c:pt idx="1460" formatCode="General">
                  <c:v>0.79503078313253006</c:v>
                </c:pt>
                <c:pt idx="1461" formatCode="General">
                  <c:v>0.81174506353861231</c:v>
                </c:pt>
                <c:pt idx="1462" formatCode="General">
                  <c:v>0.83803715717299543</c:v>
                </c:pt>
                <c:pt idx="1463" formatCode="General">
                  <c:v>0.80349747474747468</c:v>
                </c:pt>
                <c:pt idx="1464" formatCode="General">
                  <c:v>0.79884024609843907</c:v>
                </c:pt>
                <c:pt idx="1465" formatCode="General">
                  <c:v>0.81668650460184078</c:v>
                </c:pt>
                <c:pt idx="1466" formatCode="General">
                  <c:v>0.78801835753095206</c:v>
                </c:pt>
                <c:pt idx="1467" formatCode="General">
                  <c:v>0.83441049107142895</c:v>
                </c:pt>
                <c:pt idx="1468" formatCode="General">
                  <c:v>0.81043707894736849</c:v>
                </c:pt>
                <c:pt idx="1469" formatCode="General">
                  <c:v>0.80573226006191945</c:v>
                </c:pt>
                <c:pt idx="1470" formatCode="General">
                  <c:v>0.81255885167464104</c:v>
                </c:pt>
                <c:pt idx="1471" formatCode="General">
                  <c:v>0.73503644474948515</c:v>
                </c:pt>
                <c:pt idx="1472" formatCode="General">
                  <c:v>0.76468503667973065</c:v>
                </c:pt>
                <c:pt idx="1473" formatCode="General">
                  <c:v>0.79714470183486241</c:v>
                </c:pt>
                <c:pt idx="1474" formatCode="General">
                  <c:v>0.80744932974605876</c:v>
                </c:pt>
                <c:pt idx="1475" formatCode="General">
                  <c:v>0.79258831775700944</c:v>
                </c:pt>
                <c:pt idx="1476" formatCode="General">
                  <c:v>0.81237723257237782</c:v>
                </c:pt>
                <c:pt idx="1477" formatCode="General">
                  <c:v>0.80351686635944697</c:v>
                </c:pt>
                <c:pt idx="1478" formatCode="General">
                  <c:v>0.81050747663551426</c:v>
                </c:pt>
                <c:pt idx="1479" formatCode="General">
                  <c:v>0.75907712777418679</c:v>
                </c:pt>
                <c:pt idx="1480" formatCode="General">
                  <c:v>0.82023358588149886</c:v>
                </c:pt>
                <c:pt idx="1481" formatCode="General">
                  <c:v>0.76115625725338487</c:v>
                </c:pt>
                <c:pt idx="1482" formatCode="General">
                  <c:v>0.70275907511497193</c:v>
                </c:pt>
                <c:pt idx="1483" formatCode="General">
                  <c:v>0.75469497721418666</c:v>
                </c:pt>
                <c:pt idx="1484" formatCode="General">
                  <c:v>0.72931291316526603</c:v>
                </c:pt>
                <c:pt idx="1485" formatCode="General">
                  <c:v>0.80286766194331993</c:v>
                </c:pt>
                <c:pt idx="1486" formatCode="General">
                  <c:v>0.78931121172516794</c:v>
                </c:pt>
                <c:pt idx="1487" formatCode="General">
                  <c:v>0.77073454266734798</c:v>
                </c:pt>
                <c:pt idx="1488" formatCode="General">
                  <c:v>0.7719016418764304</c:v>
                </c:pt>
                <c:pt idx="1489" formatCode="General">
                  <c:v>0.74642575757575791</c:v>
                </c:pt>
                <c:pt idx="1490" formatCode="General">
                  <c:v>0.75313590805254127</c:v>
                </c:pt>
                <c:pt idx="1491" formatCode="General">
                  <c:v>0.66040872909699</c:v>
                </c:pt>
                <c:pt idx="1492" formatCode="General">
                  <c:v>0.74909392488954341</c:v>
                </c:pt>
                <c:pt idx="1493" formatCode="General">
                  <c:v>0.32488962770562779</c:v>
                </c:pt>
                <c:pt idx="1494" formatCode="General">
                  <c:v>0.36939254403131117</c:v>
                </c:pt>
                <c:pt idx="1495" formatCode="General">
                  <c:v>0.34702871352785147</c:v>
                </c:pt>
                <c:pt idx="1496" formatCode="General">
                  <c:v>0.42476708860759493</c:v>
                </c:pt>
                <c:pt idx="1497" formatCode="General">
                  <c:v>0.31457523299161227</c:v>
                </c:pt>
                <c:pt idx="1498" formatCode="General">
                  <c:v>0.35311937245464631</c:v>
                </c:pt>
                <c:pt idx="1499" formatCode="General">
                  <c:v>0.33849383561643837</c:v>
                </c:pt>
                <c:pt idx="1500" formatCode="General">
                  <c:v>0.37655476056338028</c:v>
                </c:pt>
                <c:pt idx="1501" formatCode="General">
                  <c:v>0.32600467836257302</c:v>
                </c:pt>
                <c:pt idx="1502" formatCode="General">
                  <c:v>0.35999940711462453</c:v>
                </c:pt>
                <c:pt idx="1503" formatCode="General">
                  <c:v>0.31983880804953557</c:v>
                </c:pt>
                <c:pt idx="1504" formatCode="General">
                  <c:v>0.41679754166666672</c:v>
                </c:pt>
                <c:pt idx="1505" formatCode="General">
                  <c:v>0.39336137980085351</c:v>
                </c:pt>
                <c:pt idx="1506" formatCode="General">
                  <c:v>0.41207058982683975</c:v>
                </c:pt>
                <c:pt idx="1507" formatCode="General">
                  <c:v>0.41775254947405954</c:v>
                </c:pt>
                <c:pt idx="1508" formatCode="General">
                  <c:v>0.48328808108108112</c:v>
                </c:pt>
                <c:pt idx="1509" formatCode="General">
                  <c:v>0.38361916471506635</c:v>
                </c:pt>
                <c:pt idx="1510" formatCode="General">
                  <c:v>0.42253345036319617</c:v>
                </c:pt>
                <c:pt idx="1511" formatCode="General">
                  <c:v>0.42847563380281684</c:v>
                </c:pt>
                <c:pt idx="1512" formatCode="General">
                  <c:v>0.44030263736263742</c:v>
                </c:pt>
                <c:pt idx="1513" formatCode="General">
                  <c:v>0.37707973352033652</c:v>
                </c:pt>
                <c:pt idx="1514" formatCode="General">
                  <c:v>0.38167726190476187</c:v>
                </c:pt>
                <c:pt idx="1515" formatCode="General">
                  <c:v>0.41374991438356168</c:v>
                </c:pt>
                <c:pt idx="1516" formatCode="General">
                  <c:v>0.50364735023041485</c:v>
                </c:pt>
                <c:pt idx="1517" formatCode="General">
                  <c:v>0.56529797297297302</c:v>
                </c:pt>
                <c:pt idx="1518" formatCode="General">
                  <c:v>0.73308605987703801</c:v>
                </c:pt>
                <c:pt idx="1519" formatCode="General">
                  <c:v>0.50553320845820848</c:v>
                </c:pt>
                <c:pt idx="1520" formatCode="General">
                  <c:v>0.68191030629785909</c:v>
                </c:pt>
                <c:pt idx="1521" formatCode="General">
                  <c:v>0.65037543035993739</c:v>
                </c:pt>
                <c:pt idx="1522" formatCode="General">
                  <c:v>0.74541284542699227</c:v>
                </c:pt>
                <c:pt idx="1523" formatCode="General">
                  <c:v>0.65097323232323234</c:v>
                </c:pt>
                <c:pt idx="1524" formatCode="General">
                  <c:v>0.73483283582089531</c:v>
                </c:pt>
                <c:pt idx="1525" formatCode="General">
                  <c:v>0.66215249668581544</c:v>
                </c:pt>
                <c:pt idx="1526" formatCode="General">
                  <c:v>0.72100405358983166</c:v>
                </c:pt>
                <c:pt idx="1527" formatCode="General">
                  <c:v>0.64436803135888487</c:v>
                </c:pt>
                <c:pt idx="1528" formatCode="General">
                  <c:v>0.79476643835616434</c:v>
                </c:pt>
                <c:pt idx="1529" formatCode="General">
                  <c:v>0.5513832925451807</c:v>
                </c:pt>
                <c:pt idx="1530" formatCode="General">
                  <c:v>0.79647338888888886</c:v>
                </c:pt>
                <c:pt idx="1531" formatCode="General">
                  <c:v>0.52193716666666679</c:v>
                </c:pt>
                <c:pt idx="1532" formatCode="General">
                  <c:v>0.71526264223560909</c:v>
                </c:pt>
                <c:pt idx="1533" formatCode="General">
                  <c:v>0.66040477777777773</c:v>
                </c:pt>
                <c:pt idx="1534" formatCode="General">
                  <c:v>0.80105780082354749</c:v>
                </c:pt>
                <c:pt idx="1535" formatCode="General">
                  <c:v>0.6715202790346908</c:v>
                </c:pt>
                <c:pt idx="1536" formatCode="General">
                  <c:v>0.76550189873417718</c:v>
                </c:pt>
                <c:pt idx="1537" formatCode="General">
                  <c:v>0.71190960805246284</c:v>
                </c:pt>
                <c:pt idx="1538" formatCode="General">
                  <c:v>0.81834629629629618</c:v>
                </c:pt>
                <c:pt idx="1539" formatCode="General">
                  <c:v>0.69243318209316407</c:v>
                </c:pt>
                <c:pt idx="1540" formatCode="General">
                  <c:v>0.83543232844770143</c:v>
                </c:pt>
                <c:pt idx="1541" formatCode="General">
                  <c:v>0.47706219679633866</c:v>
                </c:pt>
                <c:pt idx="1542" formatCode="General">
                  <c:v>0.77798029304029281</c:v>
                </c:pt>
                <c:pt idx="1543" formatCode="General">
                  <c:v>0.43821990271307198</c:v>
                </c:pt>
                <c:pt idx="1544" formatCode="General">
                  <c:v>0.59886550597929844</c:v>
                </c:pt>
                <c:pt idx="1545" formatCode="General">
                  <c:v>0.62176837680164709</c:v>
                </c:pt>
                <c:pt idx="1546" formatCode="General">
                  <c:v>0.77069601010101008</c:v>
                </c:pt>
                <c:pt idx="1547" formatCode="General">
                  <c:v>0.65971980263157892</c:v>
                </c:pt>
                <c:pt idx="1548" formatCode="General">
                  <c:v>0.71766690508021402</c:v>
                </c:pt>
                <c:pt idx="1549" formatCode="General">
                  <c:v>0.65895748295806633</c:v>
                </c:pt>
                <c:pt idx="1550" formatCode="General">
                  <c:v>0.8204681578947367</c:v>
                </c:pt>
                <c:pt idx="1551" formatCode="General">
                  <c:v>0.64936079638752053</c:v>
                </c:pt>
                <c:pt idx="1552" formatCode="General">
                  <c:v>0.81208022617479114</c:v>
                </c:pt>
                <c:pt idx="1553" formatCode="General">
                  <c:v>0.41412439345991575</c:v>
                </c:pt>
                <c:pt idx="1554" formatCode="General">
                  <c:v>0.55122346387130805</c:v>
                </c:pt>
                <c:pt idx="1555" formatCode="General">
                  <c:v>0.42391655443322118</c:v>
                </c:pt>
                <c:pt idx="1556" formatCode="General">
                  <c:v>0.55171784946236557</c:v>
                </c:pt>
                <c:pt idx="1557" formatCode="General">
                  <c:v>0.5617439669124259</c:v>
                </c:pt>
                <c:pt idx="1558" formatCode="General">
                  <c:v>0.60296611721611715</c:v>
                </c:pt>
                <c:pt idx="1559" formatCode="General">
                  <c:v>0.48111727419354833</c:v>
                </c:pt>
                <c:pt idx="1560" formatCode="General">
                  <c:v>0.58159055072463761</c:v>
                </c:pt>
                <c:pt idx="1561" formatCode="General">
                  <c:v>0.59615191334598339</c:v>
                </c:pt>
                <c:pt idx="1562" formatCode="General">
                  <c:v>0.72571187500000001</c:v>
                </c:pt>
                <c:pt idx="1563" formatCode="General">
                  <c:v>0.50910376712328764</c:v>
                </c:pt>
                <c:pt idx="1564" formatCode="General">
                  <c:v>0.60380407894736843</c:v>
                </c:pt>
                <c:pt idx="1565">
                  <c:v>0.41416871628910479</c:v>
                </c:pt>
                <c:pt idx="1566">
                  <c:v>0.3355970259408112</c:v>
                </c:pt>
                <c:pt idx="1567">
                  <c:v>0.37201546934865903</c:v>
                </c:pt>
                <c:pt idx="1568">
                  <c:v>0.41965766423357664</c:v>
                </c:pt>
                <c:pt idx="1569">
                  <c:v>0.46075684335189809</c:v>
                </c:pt>
                <c:pt idx="1570">
                  <c:v>0.33354625000000004</c:v>
                </c:pt>
                <c:pt idx="1571">
                  <c:v>0.39846927873272675</c:v>
                </c:pt>
                <c:pt idx="1572">
                  <c:v>0.47592330165711139</c:v>
                </c:pt>
                <c:pt idx="1573">
                  <c:v>0.34128508020215331</c:v>
                </c:pt>
                <c:pt idx="1574">
                  <c:v>0.29745566037735849</c:v>
                </c:pt>
                <c:pt idx="1575">
                  <c:v>0.43772827433628314</c:v>
                </c:pt>
                <c:pt idx="1576">
                  <c:v>0.34752845238095231</c:v>
                </c:pt>
                <c:pt idx="1577">
                  <c:v>0.32135019786141283</c:v>
                </c:pt>
                <c:pt idx="1578">
                  <c:v>0.42751121451640312</c:v>
                </c:pt>
                <c:pt idx="1579">
                  <c:v>0.52387186363636351</c:v>
                </c:pt>
                <c:pt idx="1580">
                  <c:v>0.46745212231462235</c:v>
                </c:pt>
                <c:pt idx="1581">
                  <c:v>0.3083554993678887</c:v>
                </c:pt>
                <c:pt idx="1582">
                  <c:v>0.44073429292929289</c:v>
                </c:pt>
                <c:pt idx="1583">
                  <c:v>0.53902932662331871</c:v>
                </c:pt>
                <c:pt idx="1584">
                  <c:v>0.33484841628959278</c:v>
                </c:pt>
                <c:pt idx="1585">
                  <c:v>0.41475545073375264</c:v>
                </c:pt>
                <c:pt idx="1586">
                  <c:v>0.43146576576576579</c:v>
                </c:pt>
                <c:pt idx="1587">
                  <c:v>0.39642105871474798</c:v>
                </c:pt>
                <c:pt idx="1588">
                  <c:v>0.31661360612949407</c:v>
                </c:pt>
                <c:pt idx="1589">
                  <c:v>0.33874144257703082</c:v>
                </c:pt>
                <c:pt idx="1590">
                  <c:v>0.43713676470588231</c:v>
                </c:pt>
                <c:pt idx="1591">
                  <c:v>0.42263045454545445</c:v>
                </c:pt>
                <c:pt idx="1592">
                  <c:v>0.42345786172161171</c:v>
                </c:pt>
                <c:pt idx="1593">
                  <c:v>0.37584766355140176</c:v>
                </c:pt>
                <c:pt idx="1594">
                  <c:v>0.48201427447552436</c:v>
                </c:pt>
                <c:pt idx="1595">
                  <c:v>0.47064003414809491</c:v>
                </c:pt>
                <c:pt idx="1596">
                  <c:v>0.3445800234487737</c:v>
                </c:pt>
                <c:pt idx="1597">
                  <c:v>0.43672701561840421</c:v>
                </c:pt>
                <c:pt idx="1598">
                  <c:v>0.49451886487406388</c:v>
                </c:pt>
                <c:pt idx="1599" formatCode="General">
                  <c:v>0.39482528021978025</c:v>
                </c:pt>
                <c:pt idx="1600" formatCode="General">
                  <c:v>0.32457864066193853</c:v>
                </c:pt>
                <c:pt idx="1601" formatCode="General">
                  <c:v>0.35614845779220783</c:v>
                </c:pt>
                <c:pt idx="1602" formatCode="General">
                  <c:v>0.40812615869484609</c:v>
                </c:pt>
                <c:pt idx="1603" formatCode="General">
                  <c:v>0.40639129629629622</c:v>
                </c:pt>
                <c:pt idx="1604" formatCode="General">
                  <c:v>0.44139064237884468</c:v>
                </c:pt>
                <c:pt idx="1605" formatCode="General">
                  <c:v>0.3692009723523898</c:v>
                </c:pt>
                <c:pt idx="1606" formatCode="General">
                  <c:v>0.46609519230769242</c:v>
                </c:pt>
                <c:pt idx="1607" formatCode="General">
                  <c:v>0.49238333333333323</c:v>
                </c:pt>
                <c:pt idx="1608" formatCode="General">
                  <c:v>0.30802750362143905</c:v>
                </c:pt>
                <c:pt idx="1609" formatCode="General">
                  <c:v>0.42634005847953216</c:v>
                </c:pt>
                <c:pt idx="1610" formatCode="General">
                  <c:v>0.454651969879518</c:v>
                </c:pt>
                <c:pt idx="1611" formatCode="General">
                  <c:v>0.33156122448979597</c:v>
                </c:pt>
                <c:pt idx="1612" formatCode="General">
                  <c:v>0.29552504636195043</c:v>
                </c:pt>
                <c:pt idx="1613" formatCode="General">
                  <c:v>0.27785894868585737</c:v>
                </c:pt>
                <c:pt idx="1614" formatCode="General">
                  <c:v>0.40052436840120664</c:v>
                </c:pt>
                <c:pt idx="1615" formatCode="General">
                  <c:v>0.42913383603238864</c:v>
                </c:pt>
                <c:pt idx="1616" formatCode="General">
                  <c:v>0.43279890137966281</c:v>
                </c:pt>
                <c:pt idx="1617" formatCode="General">
                  <c:v>0.32379127120259188</c:v>
                </c:pt>
                <c:pt idx="1618" formatCode="General">
                  <c:v>0.41060221415607984</c:v>
                </c:pt>
                <c:pt idx="1619" formatCode="General">
                  <c:v>0.4826509708737865</c:v>
                </c:pt>
                <c:pt idx="1620" formatCode="General">
                  <c:v>0.38834612332112328</c:v>
                </c:pt>
                <c:pt idx="1621" formatCode="General">
                  <c:v>0.4222388916583581</c:v>
                </c:pt>
                <c:pt idx="1622" formatCode="General">
                  <c:v>0.42853894060283693</c:v>
                </c:pt>
                <c:pt idx="1623" formatCode="General">
                  <c:v>0.37678972362009744</c:v>
                </c:pt>
                <c:pt idx="1624" formatCode="General">
                  <c:v>0.31135677847658982</c:v>
                </c:pt>
                <c:pt idx="1625" formatCode="General">
                  <c:v>0.32608771929824565</c:v>
                </c:pt>
                <c:pt idx="1626" formatCode="General">
                  <c:v>0.43752110412299078</c:v>
                </c:pt>
                <c:pt idx="1627" formatCode="General">
                  <c:v>0.41586394309333841</c:v>
                </c:pt>
                <c:pt idx="1628" formatCode="General">
                  <c:v>0.41575120795584708</c:v>
                </c:pt>
                <c:pt idx="1629" formatCode="General">
                  <c:v>0.39151246392496392</c:v>
                </c:pt>
                <c:pt idx="1630" formatCode="General">
                  <c:v>0.47609725678733028</c:v>
                </c:pt>
                <c:pt idx="1631" formatCode="General">
                  <c:v>0.45286093285799156</c:v>
                </c:pt>
                <c:pt idx="1632" formatCode="General">
                  <c:v>0.37128936887254893</c:v>
                </c:pt>
                <c:pt idx="1633" formatCode="General">
                  <c:v>0.43908457943925228</c:v>
                </c:pt>
                <c:pt idx="1634" formatCode="General">
                  <c:v>0.5198866452991453</c:v>
                </c:pt>
                <c:pt idx="1635" formatCode="General">
                  <c:v>0.39832366247299522</c:v>
                </c:pt>
                <c:pt idx="1636" formatCode="General">
                  <c:v>0.33892591528766181</c:v>
                </c:pt>
                <c:pt idx="1637" formatCode="General">
                  <c:v>0.37060371900826439</c:v>
                </c:pt>
                <c:pt idx="1638" formatCode="General">
                  <c:v>0.45366083333333335</c:v>
                </c:pt>
                <c:pt idx="1639" formatCode="General">
                  <c:v>0.44581361272971759</c:v>
                </c:pt>
                <c:pt idx="1640" formatCode="General">
                  <c:v>0.47185299300511158</c:v>
                </c:pt>
                <c:pt idx="1641" formatCode="General">
                  <c:v>0.40435365853658523</c:v>
                </c:pt>
                <c:pt idx="1642" formatCode="General">
                  <c:v>0.51412175651392633</c:v>
                </c:pt>
                <c:pt idx="1643" formatCode="General">
                  <c:v>0.51281726796830784</c:v>
                </c:pt>
                <c:pt idx="1644" formatCode="General">
                  <c:v>0.37642624067796604</c:v>
                </c:pt>
                <c:pt idx="1645" formatCode="General">
                  <c:v>0.51248747526533545</c:v>
                </c:pt>
                <c:pt idx="1646" formatCode="General">
                  <c:v>0.51969467213114762</c:v>
                </c:pt>
                <c:pt idx="1647" formatCode="General">
                  <c:v>0.33871427851118452</c:v>
                </c:pt>
                <c:pt idx="1648" formatCode="General">
                  <c:v>0.30688240981240972</c:v>
                </c:pt>
                <c:pt idx="1649" formatCode="General">
                  <c:v>0.28360356241506501</c:v>
                </c:pt>
                <c:pt idx="1650" formatCode="General">
                  <c:v>0.42716605504587146</c:v>
                </c:pt>
                <c:pt idx="1651" formatCode="General">
                  <c:v>0.44351854917667993</c:v>
                </c:pt>
                <c:pt idx="1652" formatCode="General">
                  <c:v>0.4285139976425022</c:v>
                </c:pt>
                <c:pt idx="1653" formatCode="General">
                  <c:v>0.41371982213438752</c:v>
                </c:pt>
                <c:pt idx="1654" formatCode="General">
                  <c:v>0.47216275252525258</c:v>
                </c:pt>
                <c:pt idx="1655" formatCode="General">
                  <c:v>0.51861385252214109</c:v>
                </c:pt>
                <c:pt idx="1656" formatCode="General">
                  <c:v>0.43910582524271857</c:v>
                </c:pt>
                <c:pt idx="1657" formatCode="General">
                  <c:v>0.47013717974180713</c:v>
                </c:pt>
                <c:pt idx="1658" formatCode="General">
                  <c:v>0.46431221719457022</c:v>
                </c:pt>
                <c:pt idx="1659" formatCode="General">
                  <c:v>0.37801091347603244</c:v>
                </c:pt>
                <c:pt idx="1660" formatCode="General">
                  <c:v>0.32190529684601105</c:v>
                </c:pt>
                <c:pt idx="1661" formatCode="General">
                  <c:v>0.3306881171702285</c:v>
                </c:pt>
                <c:pt idx="1662" formatCode="General">
                  <c:v>0.44731393897364768</c:v>
                </c:pt>
                <c:pt idx="1663" formatCode="General">
                  <c:v>0.43307754062473691</c:v>
                </c:pt>
                <c:pt idx="1664" formatCode="General">
                  <c:v>0.44932309065219012</c:v>
                </c:pt>
                <c:pt idx="1665" formatCode="General">
                  <c:v>0.44713604716981126</c:v>
                </c:pt>
                <c:pt idx="1666" formatCode="General">
                  <c:v>0.5030517089360016</c:v>
                </c:pt>
                <c:pt idx="1667" formatCode="General">
                  <c:v>0.4782065677179963</c:v>
                </c:pt>
                <c:pt idx="1668" formatCode="General">
                  <c:v>0.40691046626984129</c:v>
                </c:pt>
                <c:pt idx="1669" formatCode="General">
                  <c:v>0.51147263172263147</c:v>
                </c:pt>
                <c:pt idx="1670" formatCode="General">
                  <c:v>0.54738598580158171</c:v>
                </c:pt>
                <c:pt idx="1671" formatCode="General">
                  <c:v>0.39373954658525551</c:v>
                </c:pt>
                <c:pt idx="1672" formatCode="General">
                  <c:v>0.3173045150600628</c:v>
                </c:pt>
                <c:pt idx="1673" formatCode="General">
                  <c:v>0.34224112052519351</c:v>
                </c:pt>
                <c:pt idx="1674" formatCode="General">
                  <c:v>0.44475914406366746</c:v>
                </c:pt>
                <c:pt idx="1675" formatCode="General">
                  <c:v>0.42678469860002322</c:v>
                </c:pt>
                <c:pt idx="1676" formatCode="General">
                  <c:v>0.44733181405208955</c:v>
                </c:pt>
                <c:pt idx="1677" formatCode="General">
                  <c:v>0.49270077334283691</c:v>
                </c:pt>
                <c:pt idx="1678" formatCode="General">
                  <c:v>0.48818284687499991</c:v>
                </c:pt>
                <c:pt idx="1679" formatCode="General">
                  <c:v>0.49018223057644128</c:v>
                </c:pt>
                <c:pt idx="1680" formatCode="General">
                  <c:v>0.40301060245376308</c:v>
                </c:pt>
                <c:pt idx="1681" formatCode="General">
                  <c:v>0.5616194769230769</c:v>
                </c:pt>
                <c:pt idx="1682" formatCode="General">
                  <c:v>0.5084682779285391</c:v>
                </c:pt>
                <c:pt idx="1683" formatCode="General">
                  <c:v>0.30111585365853666</c:v>
                </c:pt>
                <c:pt idx="1684" formatCode="General">
                  <c:v>0.27463929967703554</c:v>
                </c:pt>
                <c:pt idx="1685" formatCode="General">
                  <c:v>0.25856248391248388</c:v>
                </c:pt>
                <c:pt idx="1686" formatCode="General">
                  <c:v>0.40246313116550964</c:v>
                </c:pt>
                <c:pt idx="1687" formatCode="General">
                  <c:v>0.44841358590422098</c:v>
                </c:pt>
                <c:pt idx="1688" formatCode="General">
                  <c:v>0.41886841150719201</c:v>
                </c:pt>
                <c:pt idx="1689" formatCode="General">
                  <c:v>0.40530485004346561</c:v>
                </c:pt>
                <c:pt idx="1690" formatCode="General">
                  <c:v>0.45757920004747499</c:v>
                </c:pt>
                <c:pt idx="1691" formatCode="General">
                  <c:v>0.49982793785310725</c:v>
                </c:pt>
                <c:pt idx="1692" formatCode="General">
                  <c:v>0.4400928784119108</c:v>
                </c:pt>
                <c:pt idx="1693" formatCode="General">
                  <c:v>0.47735557355182912</c:v>
                </c:pt>
                <c:pt idx="1694" formatCode="General">
                  <c:v>0.50427986386840606</c:v>
                </c:pt>
                <c:pt idx="1695" formatCode="General">
                  <c:v>0.34533847836655329</c:v>
                </c:pt>
                <c:pt idx="1696" formatCode="General">
                  <c:v>0.26329547137073461</c:v>
                </c:pt>
                <c:pt idx="1697" formatCode="General">
                  <c:v>0.27828433418150972</c:v>
                </c:pt>
                <c:pt idx="1698" formatCode="General">
                  <c:v>0.37456352227393613</c:v>
                </c:pt>
                <c:pt idx="1699" formatCode="General">
                  <c:v>0.39718252032520329</c:v>
                </c:pt>
                <c:pt idx="1700" formatCode="General">
                  <c:v>0.36497804462712846</c:v>
                </c:pt>
                <c:pt idx="1701" formatCode="General">
                  <c:v>0.44400455537190076</c:v>
                </c:pt>
                <c:pt idx="1702" formatCode="General">
                  <c:v>0.44813134644920638</c:v>
                </c:pt>
                <c:pt idx="1703" formatCode="General">
                  <c:v>0.42843512673362028</c:v>
                </c:pt>
                <c:pt idx="1704" formatCode="General">
                  <c:v>0.44528848744641758</c:v>
                </c:pt>
                <c:pt idx="1705" formatCode="General">
                  <c:v>0.5473222928195669</c:v>
                </c:pt>
                <c:pt idx="1706" formatCode="General">
                  <c:v>0.5196659942979327</c:v>
                </c:pt>
                <c:pt idx="1707" formatCode="General">
                  <c:v>0.33654417321104935</c:v>
                </c:pt>
                <c:pt idx="1708" formatCode="General">
                  <c:v>0.27517804232804244</c:v>
                </c:pt>
                <c:pt idx="1709" formatCode="General">
                  <c:v>0.29923023995826808</c:v>
                </c:pt>
                <c:pt idx="1710" formatCode="General">
                  <c:v>0.41117652255639103</c:v>
                </c:pt>
                <c:pt idx="1711" formatCode="General">
                  <c:v>0.41153833965330433</c:v>
                </c:pt>
                <c:pt idx="1712" formatCode="General">
                  <c:v>0.38057620011567384</c:v>
                </c:pt>
                <c:pt idx="1713" formatCode="General">
                  <c:v>0.51620872239820059</c:v>
                </c:pt>
                <c:pt idx="1714" formatCode="General">
                  <c:v>0.48190024081719074</c:v>
                </c:pt>
                <c:pt idx="1715" formatCode="General">
                  <c:v>0.50336974937813872</c:v>
                </c:pt>
                <c:pt idx="1716" formatCode="General">
                  <c:v>0.44295079738562082</c:v>
                </c:pt>
                <c:pt idx="1717" formatCode="General">
                  <c:v>0.52986538461538446</c:v>
                </c:pt>
                <c:pt idx="1718" formatCode="General">
                  <c:v>0.50550090867579911</c:v>
                </c:pt>
                <c:pt idx="1719" formatCode="General">
                  <c:v>0.26775995944849951</c:v>
                </c:pt>
                <c:pt idx="1720" formatCode="General">
                  <c:v>0.26471593433873275</c:v>
                </c:pt>
                <c:pt idx="1721" formatCode="General">
                  <c:v>0.23707878778257555</c:v>
                </c:pt>
                <c:pt idx="1722" formatCode="General">
                  <c:v>0.4045968070198851</c:v>
                </c:pt>
                <c:pt idx="1723" formatCode="General">
                  <c:v>0.49256373744619825</c:v>
                </c:pt>
                <c:pt idx="1724" formatCode="General">
                  <c:v>0.41155891666666672</c:v>
                </c:pt>
                <c:pt idx="1725" formatCode="General">
                  <c:v>0.43797567667322823</c:v>
                </c:pt>
                <c:pt idx="1726" formatCode="General">
                  <c:v>0.49467102169011057</c:v>
                </c:pt>
                <c:pt idx="1727" formatCode="General">
                  <c:v>0.47635012053033338</c:v>
                </c:pt>
                <c:pt idx="1728" formatCode="General">
                  <c:v>0.55882880952380953</c:v>
                </c:pt>
                <c:pt idx="1729" formatCode="General">
                  <c:v>0.54895091110128258</c:v>
                </c:pt>
                <c:pt idx="1730" formatCode="General">
                  <c:v>0.56594817239650064</c:v>
                </c:pt>
                <c:pt idx="1731" formatCode="General">
                  <c:v>0.29112015503875965</c:v>
                </c:pt>
                <c:pt idx="1732" formatCode="General">
                  <c:v>0.24531584967320261</c:v>
                </c:pt>
                <c:pt idx="1733" formatCode="General">
                  <c:v>0.25864490864527623</c:v>
                </c:pt>
                <c:pt idx="1734" formatCode="General">
                  <c:v>0.36767023192842013</c:v>
                </c:pt>
                <c:pt idx="1735" formatCode="General">
                  <c:v>0.38562696138211372</c:v>
                </c:pt>
                <c:pt idx="1736" formatCode="General">
                  <c:v>0.33966948364422822</c:v>
                </c:pt>
                <c:pt idx="1737" formatCode="General">
                  <c:v>0.47132069061542747</c:v>
                </c:pt>
                <c:pt idx="1738" formatCode="General">
                  <c:v>0.44983423221595309</c:v>
                </c:pt>
                <c:pt idx="1739" formatCode="General">
                  <c:v>0.46300557291666655</c:v>
                </c:pt>
                <c:pt idx="1740" formatCode="General">
                  <c:v>0.49762882293762561</c:v>
                </c:pt>
                <c:pt idx="1741" formatCode="General">
                  <c:v>0.57898965721390094</c:v>
                </c:pt>
                <c:pt idx="1742" formatCode="General">
                  <c:v>0.53453205501029932</c:v>
                </c:pt>
                <c:pt idx="1743" formatCode="General">
                  <c:v>0.30049276819923354</c:v>
                </c:pt>
                <c:pt idx="1744" formatCode="General">
                  <c:v>0.25177680787811224</c:v>
                </c:pt>
                <c:pt idx="1745" formatCode="General">
                  <c:v>0.27636338078803557</c:v>
                </c:pt>
                <c:pt idx="1746" formatCode="General">
                  <c:v>0.41817103305785125</c:v>
                </c:pt>
                <c:pt idx="1747" formatCode="General">
                  <c:v>0.3679125960823208</c:v>
                </c:pt>
                <c:pt idx="1748" formatCode="General">
                  <c:v>0.35466134952766537</c:v>
                </c:pt>
                <c:pt idx="1749" formatCode="General">
                  <c:v>0.59066905850754914</c:v>
                </c:pt>
                <c:pt idx="1750" formatCode="General">
                  <c:v>0.52020130434782619</c:v>
                </c:pt>
                <c:pt idx="1751" formatCode="General">
                  <c:v>0.54184039193802525</c:v>
                </c:pt>
                <c:pt idx="1752" formatCode="General">
                  <c:v>0.55506415418341271</c:v>
                </c:pt>
                <c:pt idx="1753" formatCode="General">
                  <c:v>0.65714963330457299</c:v>
                </c:pt>
                <c:pt idx="1754" formatCode="General">
                  <c:v>0.57423826115061405</c:v>
                </c:pt>
                <c:pt idx="1755" formatCode="General">
                  <c:v>0.26494309116809123</c:v>
                </c:pt>
                <c:pt idx="1756" formatCode="General">
                  <c:v>0.26378693838254169</c:v>
                </c:pt>
                <c:pt idx="1757" formatCode="General">
                  <c:v>0.24517912756598237</c:v>
                </c:pt>
                <c:pt idx="1758" formatCode="General">
                  <c:v>0.4067850988142292</c:v>
                </c:pt>
                <c:pt idx="1759" formatCode="General">
                  <c:v>0.46854314994606261</c:v>
                </c:pt>
                <c:pt idx="1760" formatCode="General">
                  <c:v>0.40224219492373092</c:v>
                </c:pt>
                <c:pt idx="1761" formatCode="General">
                  <c:v>0.49370082379408475</c:v>
                </c:pt>
                <c:pt idx="1762" formatCode="General">
                  <c:v>0.48731477097632725</c:v>
                </c:pt>
                <c:pt idx="1763" formatCode="General">
                  <c:v>0.5137678285762397</c:v>
                </c:pt>
                <c:pt idx="1764" formatCode="General">
                  <c:v>0.65339066702528248</c:v>
                </c:pt>
                <c:pt idx="1765" formatCode="General">
                  <c:v>0.63774147727272723</c:v>
                </c:pt>
                <c:pt idx="1766" formatCode="General">
                  <c:v>0.63690079233843166</c:v>
                </c:pt>
                <c:pt idx="1767" formatCode="General">
                  <c:v>0.2713564732836285</c:v>
                </c:pt>
                <c:pt idx="1768" formatCode="General">
                  <c:v>0.23844623454782043</c:v>
                </c:pt>
                <c:pt idx="1769" formatCode="General">
                  <c:v>0.24146765378151264</c:v>
                </c:pt>
                <c:pt idx="1770" formatCode="General">
                  <c:v>0.35555433214285714</c:v>
                </c:pt>
                <c:pt idx="1771" formatCode="General">
                  <c:v>0.36606991935483879</c:v>
                </c:pt>
                <c:pt idx="1772" formatCode="General">
                  <c:v>0.31815557336998013</c:v>
                </c:pt>
                <c:pt idx="1773" formatCode="General">
                  <c:v>0.5051216091954025</c:v>
                </c:pt>
                <c:pt idx="1774" formatCode="General">
                  <c:v>0.4437648521787867</c:v>
                </c:pt>
                <c:pt idx="1775" formatCode="General">
                  <c:v>0.44874637096774184</c:v>
                </c:pt>
                <c:pt idx="1776" formatCode="General">
                  <c:v>0.62992378302672414</c:v>
                </c:pt>
                <c:pt idx="1777" formatCode="General">
                  <c:v>0.58513228167967313</c:v>
                </c:pt>
                <c:pt idx="1778" formatCode="General">
                  <c:v>0.58657331374853094</c:v>
                </c:pt>
                <c:pt idx="1779" formatCode="General">
                  <c:v>0.21394209956709961</c:v>
                </c:pt>
                <c:pt idx="1780" formatCode="General">
                  <c:v>0.2123277068661972</c:v>
                </c:pt>
                <c:pt idx="1781" formatCode="General">
                  <c:v>0.2088012934879572</c:v>
                </c:pt>
                <c:pt idx="1782" formatCode="General">
                  <c:v>0.20098101265822788</c:v>
                </c:pt>
                <c:pt idx="1783" formatCode="General">
                  <c:v>0.22633621857728653</c:v>
                </c:pt>
                <c:pt idx="1784" formatCode="General">
                  <c:v>0.20923424875621893</c:v>
                </c:pt>
                <c:pt idx="1785" formatCode="General">
                  <c:v>0.20037313850308647</c:v>
                </c:pt>
                <c:pt idx="1786" formatCode="General">
                  <c:v>0.20193260869565213</c:v>
                </c:pt>
                <c:pt idx="1787" formatCode="General">
                  <c:v>0.20045680718031458</c:v>
                </c:pt>
                <c:pt idx="1788" formatCode="General">
                  <c:v>0.20840311288017963</c:v>
                </c:pt>
                <c:pt idx="1789" formatCode="General">
                  <c:v>0.19638221933809213</c:v>
                </c:pt>
                <c:pt idx="1790" formatCode="General">
                  <c:v>0.18737713482017282</c:v>
                </c:pt>
                <c:pt idx="1791" formatCode="General">
                  <c:v>0.1533433500953702</c:v>
                </c:pt>
                <c:pt idx="1792" formatCode="General">
                  <c:v>0.15277071428571429</c:v>
                </c:pt>
                <c:pt idx="1793" formatCode="General">
                  <c:v>0.14410077269170582</c:v>
                </c:pt>
                <c:pt idx="1794" formatCode="General">
                  <c:v>0.14748113325031137</c:v>
                </c:pt>
                <c:pt idx="1795" formatCode="General">
                  <c:v>0.14629433625446286</c:v>
                </c:pt>
                <c:pt idx="1796" formatCode="General">
                  <c:v>0.14681510798122069</c:v>
                </c:pt>
                <c:pt idx="1797" formatCode="General">
                  <c:v>0.14541443661971831</c:v>
                </c:pt>
                <c:pt idx="1798" formatCode="General">
                  <c:v>0.14155246078431369</c:v>
                </c:pt>
                <c:pt idx="1799" formatCode="General">
                  <c:v>0.14384889286877237</c:v>
                </c:pt>
                <c:pt idx="1800" formatCode="General">
                  <c:v>0.151557155577141</c:v>
                </c:pt>
                <c:pt idx="1801" formatCode="General">
                  <c:v>0.14158923384410396</c:v>
                </c:pt>
                <c:pt idx="1802" formatCode="General">
                  <c:v>0.13993303558460429</c:v>
                </c:pt>
                <c:pt idx="1803" formatCode="General">
                  <c:v>0.32147261371637809</c:v>
                </c:pt>
                <c:pt idx="1804" formatCode="General">
                  <c:v>0.47165988965329342</c:v>
                </c:pt>
                <c:pt idx="1805" formatCode="General">
                  <c:v>0.4423061680634538</c:v>
                </c:pt>
                <c:pt idx="1806" formatCode="General">
                  <c:v>0.46187363019732219</c:v>
                </c:pt>
                <c:pt idx="1807" formatCode="General">
                  <c:v>0.57535047127008765</c:v>
                </c:pt>
                <c:pt idx="1808" formatCode="General">
                  <c:v>0.45299272671941598</c:v>
                </c:pt>
                <c:pt idx="1809" formatCode="General">
                  <c:v>0.51993545241536065</c:v>
                </c:pt>
                <c:pt idx="1810" formatCode="General">
                  <c:v>0.57331988705738701</c:v>
                </c:pt>
                <c:pt idx="1811" formatCode="General">
                  <c:v>0.60373013720098567</c:v>
                </c:pt>
                <c:pt idx="1812" formatCode="General">
                  <c:v>0.45730816946442832</c:v>
                </c:pt>
                <c:pt idx="1813" formatCode="General">
                  <c:v>0.54153800030745169</c:v>
                </c:pt>
                <c:pt idx="1814" formatCode="General">
                  <c:v>0.57137069001243268</c:v>
                </c:pt>
                <c:pt idx="1815" formatCode="General">
                  <c:v>0.59171638340774868</c:v>
                </c:pt>
                <c:pt idx="1816" formatCode="General">
                  <c:v>0.32432493795746553</c:v>
                </c:pt>
                <c:pt idx="1817" formatCode="General">
                  <c:v>0.48253960465879286</c:v>
                </c:pt>
                <c:pt idx="1818" formatCode="General">
                  <c:v>0.47945103894367869</c:v>
                </c:pt>
                <c:pt idx="1819" formatCode="General">
                  <c:v>0.58000803427117598</c:v>
                </c:pt>
                <c:pt idx="1820" formatCode="General">
                  <c:v>0.49807046750992068</c:v>
                </c:pt>
                <c:pt idx="1821" formatCode="General">
                  <c:v>0.50631615627724491</c:v>
                </c:pt>
                <c:pt idx="1822" formatCode="General">
                  <c:v>0.58301008209729588</c:v>
                </c:pt>
                <c:pt idx="1823" formatCode="General">
                  <c:v>0.57599997458724772</c:v>
                </c:pt>
                <c:pt idx="1824" formatCode="General">
                  <c:v>0.6129767371726017</c:v>
                </c:pt>
                <c:pt idx="1825" formatCode="General">
                  <c:v>0.50785663878163889</c:v>
                </c:pt>
                <c:pt idx="1826" formatCode="General">
                  <c:v>0.58443450069693348</c:v>
                </c:pt>
                <c:pt idx="1827" formatCode="General">
                  <c:v>0.58945108764277088</c:v>
                </c:pt>
                <c:pt idx="1828" formatCode="General">
                  <c:v>0.62882116673707955</c:v>
                </c:pt>
                <c:pt idx="1829" formatCode="General">
                  <c:v>0.39889005220883517</c:v>
                </c:pt>
                <c:pt idx="1830" formatCode="General">
                  <c:v>0.4685357950617286</c:v>
                </c:pt>
                <c:pt idx="1831" formatCode="General">
                  <c:v>0.51602786212121199</c:v>
                </c:pt>
                <c:pt idx="1832" formatCode="General">
                  <c:v>0.57639194436395236</c:v>
                </c:pt>
                <c:pt idx="1833" formatCode="General">
                  <c:v>0.56898937282229967</c:v>
                </c:pt>
                <c:pt idx="1834" formatCode="General">
                  <c:v>0.47447912655971458</c:v>
                </c:pt>
                <c:pt idx="1835" formatCode="General">
                  <c:v>0.59126903589021784</c:v>
                </c:pt>
                <c:pt idx="1836" formatCode="General">
                  <c:v>0.60796139442231067</c:v>
                </c:pt>
                <c:pt idx="1837" formatCode="General">
                  <c:v>0.60706679970375288</c:v>
                </c:pt>
                <c:pt idx="1838" formatCode="General">
                  <c:v>0.52534330721979872</c:v>
                </c:pt>
                <c:pt idx="1839" formatCode="General">
                  <c:v>0.63287000721394215</c:v>
                </c:pt>
                <c:pt idx="1840" formatCode="General">
                  <c:v>0.64550227738376664</c:v>
                </c:pt>
                <c:pt idx="1841" formatCode="General">
                  <c:v>0.62137795661460582</c:v>
                </c:pt>
                <c:pt idx="1842" formatCode="General">
                  <c:v>0.24505732942733474</c:v>
                </c:pt>
                <c:pt idx="1843" formatCode="General">
                  <c:v>0.26941137514597396</c:v>
                </c:pt>
                <c:pt idx="1844" formatCode="General">
                  <c:v>0.30361678464573405</c:v>
                </c:pt>
                <c:pt idx="1845" formatCode="General">
                  <c:v>0.45401613601751395</c:v>
                </c:pt>
                <c:pt idx="1846" formatCode="General">
                  <c:v>0.2989244567821831</c:v>
                </c:pt>
                <c:pt idx="1847" formatCode="General">
                  <c:v>0.3563383450704225</c:v>
                </c:pt>
                <c:pt idx="1848" formatCode="General">
                  <c:v>0.44201268615643624</c:v>
                </c:pt>
                <c:pt idx="1849" formatCode="General">
                  <c:v>0.58739066323264089</c:v>
                </c:pt>
                <c:pt idx="1850" formatCode="General">
                  <c:v>0.26230071355586787</c:v>
                </c:pt>
                <c:pt idx="1851" formatCode="General">
                  <c:v>0.35131322211539606</c:v>
                </c:pt>
                <c:pt idx="1852" formatCode="General">
                  <c:v>0.4767526498866812</c:v>
                </c:pt>
                <c:pt idx="1853" formatCode="General">
                  <c:v>0.56473082473361869</c:v>
                </c:pt>
                <c:pt idx="1854" formatCode="General">
                  <c:v>0.24096033524904203</c:v>
                </c:pt>
                <c:pt idx="1855" formatCode="General">
                  <c:v>0.29046575906363153</c:v>
                </c:pt>
                <c:pt idx="1856" formatCode="General">
                  <c:v>0.32755225588639869</c:v>
                </c:pt>
                <c:pt idx="1857" formatCode="General">
                  <c:v>0.3989391279701574</c:v>
                </c:pt>
                <c:pt idx="1858" formatCode="General">
                  <c:v>0.27620695841812831</c:v>
                </c:pt>
                <c:pt idx="1859" formatCode="General">
                  <c:v>0.3593599222923749</c:v>
                </c:pt>
                <c:pt idx="1860" formatCode="General">
                  <c:v>0.47379448499921906</c:v>
                </c:pt>
                <c:pt idx="1861" formatCode="General">
                  <c:v>0.53338180864850138</c:v>
                </c:pt>
                <c:pt idx="1862" formatCode="General">
                  <c:v>0.24006359461114521</c:v>
                </c:pt>
                <c:pt idx="1863" formatCode="General">
                  <c:v>0.37286253804017044</c:v>
                </c:pt>
                <c:pt idx="1864" formatCode="General">
                  <c:v>0.45188360492220936</c:v>
                </c:pt>
                <c:pt idx="1865" formatCode="General">
                  <c:v>0.56341438207547156</c:v>
                </c:pt>
                <c:pt idx="1866" formatCode="General">
                  <c:v>0.25932871395476087</c:v>
                </c:pt>
                <c:pt idx="1867" formatCode="General">
                  <c:v>0.35413946913638439</c:v>
                </c:pt>
                <c:pt idx="1868" formatCode="General">
                  <c:v>0.26103207204433493</c:v>
                </c:pt>
                <c:pt idx="1869" formatCode="General">
                  <c:v>0.43704958238547675</c:v>
                </c:pt>
                <c:pt idx="1870" formatCode="General">
                  <c:v>0.47980649300198697</c:v>
                </c:pt>
                <c:pt idx="1871" formatCode="General">
                  <c:v>0.38167556768249478</c:v>
                </c:pt>
                <c:pt idx="1872" formatCode="General">
                  <c:v>0.44011686556096785</c:v>
                </c:pt>
                <c:pt idx="1873" formatCode="General">
                  <c:v>0.55973309618942924</c:v>
                </c:pt>
                <c:pt idx="1874" formatCode="General">
                  <c:v>0.28388886830760668</c:v>
                </c:pt>
                <c:pt idx="1875" formatCode="General">
                  <c:v>0.38500026328587456</c:v>
                </c:pt>
                <c:pt idx="1876" formatCode="General">
                  <c:v>0.47420128801318451</c:v>
                </c:pt>
                <c:pt idx="1877" formatCode="General">
                  <c:v>0.54911288573628081</c:v>
                </c:pt>
                <c:pt idx="1878" formatCode="General">
                  <c:v>0.19450405713055124</c:v>
                </c:pt>
                <c:pt idx="1879" formatCode="General">
                  <c:v>0.20235087484983391</c:v>
                </c:pt>
                <c:pt idx="1880" formatCode="General">
                  <c:v>0.21141196773736193</c:v>
                </c:pt>
                <c:pt idx="1881" formatCode="General">
                  <c:v>0.21562476923076918</c:v>
                </c:pt>
                <c:pt idx="1882" formatCode="General">
                  <c:v>0.23207541254125422</c:v>
                </c:pt>
                <c:pt idx="1883" formatCode="General">
                  <c:v>0.24999250857124528</c:v>
                </c:pt>
                <c:pt idx="1884" formatCode="General">
                  <c:v>0.22706519528619534</c:v>
                </c:pt>
                <c:pt idx="1885" formatCode="General">
                  <c:v>0.2881272575969076</c:v>
                </c:pt>
                <c:pt idx="1886" formatCode="General">
                  <c:v>0.36422641290867708</c:v>
                </c:pt>
                <c:pt idx="1887" formatCode="General">
                  <c:v>0.27003037939628904</c:v>
                </c:pt>
                <c:pt idx="1888" formatCode="General">
                  <c:v>0.29754630209787303</c:v>
                </c:pt>
                <c:pt idx="1889" formatCode="General">
                  <c:v>0.3964033926204153</c:v>
                </c:pt>
                <c:pt idx="1890" formatCode="General">
                  <c:v>0.2460157799517555</c:v>
                </c:pt>
                <c:pt idx="1891" formatCode="General">
                  <c:v>0.23481993908153703</c:v>
                </c:pt>
                <c:pt idx="1892" formatCode="General">
                  <c:v>0.25161760047281329</c:v>
                </c:pt>
                <c:pt idx="1893" formatCode="General">
                  <c:v>0.24329888917262515</c:v>
                </c:pt>
                <c:pt idx="1894" formatCode="General">
                  <c:v>0.26797421052631576</c:v>
                </c:pt>
                <c:pt idx="1895" formatCode="General">
                  <c:v>0.25541521739130435</c:v>
                </c:pt>
                <c:pt idx="1896" formatCode="General">
                  <c:v>0.25000397877984093</c:v>
                </c:pt>
                <c:pt idx="1897" formatCode="General">
                  <c:v>0.24109762536314255</c:v>
                </c:pt>
                <c:pt idx="1898" formatCode="General">
                  <c:v>0.21288313253012042</c:v>
                </c:pt>
                <c:pt idx="1899" formatCode="General">
                  <c:v>0.22229127481713684</c:v>
                </c:pt>
                <c:pt idx="1900" formatCode="General">
                  <c:v>0.22601717213682315</c:v>
                </c:pt>
                <c:pt idx="1901" formatCode="General">
                  <c:v>0.26992225913621271</c:v>
                </c:pt>
                <c:pt idx="1902" formatCode="General">
                  <c:v>0.27027303274682307</c:v>
                </c:pt>
                <c:pt idx="1903" formatCode="General">
                  <c:v>0.21345214514835609</c:v>
                </c:pt>
                <c:pt idx="1904" formatCode="General">
                  <c:v>0.20776498084291184</c:v>
                </c:pt>
                <c:pt idx="1905" formatCode="General">
                  <c:v>0.20403539850953645</c:v>
                </c:pt>
                <c:pt idx="1906" formatCode="General">
                  <c:v>0.22602959751092286</c:v>
                </c:pt>
                <c:pt idx="1907" formatCode="General">
                  <c:v>0.22014798225887058</c:v>
                </c:pt>
                <c:pt idx="1908" formatCode="General">
                  <c:v>0.21195254515599338</c:v>
                </c:pt>
                <c:pt idx="1909" formatCode="General">
                  <c:v>0.22006473892927958</c:v>
                </c:pt>
                <c:pt idx="1910" formatCode="General">
                  <c:v>0.20555751506557957</c:v>
                </c:pt>
                <c:pt idx="1911" formatCode="General">
                  <c:v>0.20891144905075548</c:v>
                </c:pt>
                <c:pt idx="1912" formatCode="General">
                  <c:v>0.20086279787628109</c:v>
                </c:pt>
                <c:pt idx="1913" formatCode="General">
                  <c:v>0.21921264346985619</c:v>
                </c:pt>
                <c:pt idx="1914" formatCode="General">
                  <c:v>0.20609597701149429</c:v>
                </c:pt>
                <c:pt idx="1915" formatCode="General">
                  <c:v>0.23302892473118281</c:v>
                </c:pt>
                <c:pt idx="1916" formatCode="General">
                  <c:v>0.20392677048572488</c:v>
                </c:pt>
                <c:pt idx="1917" formatCode="General">
                  <c:v>0.22299020599250932</c:v>
                </c:pt>
                <c:pt idx="1918" formatCode="General">
                  <c:v>0.20598053814002087</c:v>
                </c:pt>
                <c:pt idx="1919" formatCode="General">
                  <c:v>0.19343930078360455</c:v>
                </c:pt>
                <c:pt idx="1920" formatCode="General">
                  <c:v>0.20060809245102723</c:v>
                </c:pt>
                <c:pt idx="1921" formatCode="General">
                  <c:v>0.1888959770114943</c:v>
                </c:pt>
                <c:pt idx="1922" formatCode="General">
                  <c:v>0.19988418560606055</c:v>
                </c:pt>
                <c:pt idx="1923" formatCode="General">
                  <c:v>0.2011065644881434</c:v>
                </c:pt>
                <c:pt idx="1924" formatCode="General">
                  <c:v>0.18958004979570992</c:v>
                </c:pt>
                <c:pt idx="1925" formatCode="General">
                  <c:v>0.192611472165475</c:v>
                </c:pt>
                <c:pt idx="1926" formatCode="General">
                  <c:v>0.2281770620531155</c:v>
                </c:pt>
                <c:pt idx="1927" formatCode="General">
                  <c:v>0.19741314746300215</c:v>
                </c:pt>
                <c:pt idx="1928" formatCode="General">
                  <c:v>0.19753263365847629</c:v>
                </c:pt>
                <c:pt idx="1929" formatCode="General">
                  <c:v>0.18836123273582134</c:v>
                </c:pt>
                <c:pt idx="1930" formatCode="General">
                  <c:v>0.19506873830526605</c:v>
                </c:pt>
                <c:pt idx="1931" formatCode="General">
                  <c:v>0.18356931372549015</c:v>
                </c:pt>
                <c:pt idx="1932" formatCode="General">
                  <c:v>0.2318320170559881</c:v>
                </c:pt>
                <c:pt idx="1933" formatCode="General">
                  <c:v>0.19143776233692572</c:v>
                </c:pt>
                <c:pt idx="1934" formatCode="General">
                  <c:v>0.21949522144522146</c:v>
                </c:pt>
                <c:pt idx="1935" formatCode="General">
                  <c:v>0.20780144607843137</c:v>
                </c:pt>
                <c:pt idx="1936" formatCode="General">
                  <c:v>0.20641021168753731</c:v>
                </c:pt>
                <c:pt idx="1937" formatCode="General">
                  <c:v>0.19651590909090907</c:v>
                </c:pt>
                <c:pt idx="1938" formatCode="General">
                  <c:v>0.23220301905295598</c:v>
                </c:pt>
                <c:pt idx="1939" formatCode="General">
                  <c:v>0.18877622126436785</c:v>
                </c:pt>
                <c:pt idx="1940" formatCode="General">
                  <c:v>0.20873342314237098</c:v>
                </c:pt>
                <c:pt idx="1941" formatCode="General">
                  <c:v>0.20917092987333946</c:v>
                </c:pt>
                <c:pt idx="1942" formatCode="General">
                  <c:v>0.19261913436692513</c:v>
                </c:pt>
                <c:pt idx="1943" formatCode="General">
                  <c:v>0.19456614751689685</c:v>
                </c:pt>
                <c:pt idx="1944" formatCode="General">
                  <c:v>0.190571281512605</c:v>
                </c:pt>
                <c:pt idx="1945" formatCode="General">
                  <c:v>0.23159345050215202</c:v>
                </c:pt>
                <c:pt idx="1946" formatCode="General">
                  <c:v>0.28776076779026211</c:v>
                </c:pt>
                <c:pt idx="1947" formatCode="General">
                  <c:v>0.28523995373048006</c:v>
                </c:pt>
                <c:pt idx="1948" formatCode="General">
                  <c:v>0.29425984633569729</c:v>
                </c:pt>
                <c:pt idx="1949" formatCode="General">
                  <c:v>0.28252712063217666</c:v>
                </c:pt>
                <c:pt idx="1950" formatCode="General">
                  <c:v>0.30541553030303026</c:v>
                </c:pt>
                <c:pt idx="1951" formatCode="General">
                  <c:v>0.29700484515484515</c:v>
                </c:pt>
                <c:pt idx="1952" formatCode="General">
                  <c:v>0.2960758974040491</c:v>
                </c:pt>
                <c:pt idx="1953" formatCode="General">
                  <c:v>0.27568766627921992</c:v>
                </c:pt>
                <c:pt idx="1954" formatCode="General">
                  <c:v>0.23938327771598072</c:v>
                </c:pt>
                <c:pt idx="1955" formatCode="General">
                  <c:v>0.25338870967741944</c:v>
                </c:pt>
                <c:pt idx="1956" formatCode="General">
                  <c:v>0.26353076923076929</c:v>
                </c:pt>
                <c:pt idx="1957" formatCode="General">
                  <c:v>0.31150965102974826</c:v>
                </c:pt>
                <c:pt idx="1958" formatCode="General">
                  <c:v>0.32989493720565144</c:v>
                </c:pt>
                <c:pt idx="1959" formatCode="General">
                  <c:v>0.23183126276813071</c:v>
                </c:pt>
                <c:pt idx="1960" formatCode="General">
                  <c:v>0.21962731990231996</c:v>
                </c:pt>
                <c:pt idx="1961" formatCode="General">
                  <c:v>0.20844885850991116</c:v>
                </c:pt>
                <c:pt idx="1962" formatCode="General">
                  <c:v>0.2477390730337079</c:v>
                </c:pt>
                <c:pt idx="1963" formatCode="General">
                  <c:v>0.22768812200956939</c:v>
                </c:pt>
                <c:pt idx="1964" formatCode="General">
                  <c:v>0.21900373376623378</c:v>
                </c:pt>
                <c:pt idx="1965" formatCode="General">
                  <c:v>0.22708866908650935</c:v>
                </c:pt>
                <c:pt idx="1966" formatCode="General">
                  <c:v>0.22988398237997967</c:v>
                </c:pt>
                <c:pt idx="1967" formatCode="General">
                  <c:v>0.23041520544672719</c:v>
                </c:pt>
                <c:pt idx="1968" formatCode="General">
                  <c:v>0.21317734432234436</c:v>
                </c:pt>
                <c:pt idx="1969" formatCode="General">
                  <c:v>0.22978133771929826</c:v>
                </c:pt>
                <c:pt idx="1970" formatCode="General">
                  <c:v>0.21463899942163106</c:v>
                </c:pt>
                <c:pt idx="1971" formatCode="General">
                  <c:v>0.25063567136886095</c:v>
                </c:pt>
                <c:pt idx="1972" formatCode="General">
                  <c:v>0.2052162814645308</c:v>
                </c:pt>
                <c:pt idx="1973" formatCode="General">
                  <c:v>0.23817915801135575</c:v>
                </c:pt>
                <c:pt idx="1974" formatCode="General">
                  <c:v>0.21738610845676068</c:v>
                </c:pt>
                <c:pt idx="1975" formatCode="General">
                  <c:v>0.20989413213885783</c:v>
                </c:pt>
                <c:pt idx="1976" formatCode="General">
                  <c:v>0.20879759919797375</c:v>
                </c:pt>
                <c:pt idx="1977" formatCode="General">
                  <c:v>0.20037443948753145</c:v>
                </c:pt>
                <c:pt idx="1978" formatCode="General">
                  <c:v>0.21919285714285711</c:v>
                </c:pt>
                <c:pt idx="1979" formatCode="General">
                  <c:v>0.22026766666666669</c:v>
                </c:pt>
                <c:pt idx="1980" formatCode="General">
                  <c:v>0.19971984672304438</c:v>
                </c:pt>
                <c:pt idx="1981" formatCode="General">
                  <c:v>0.20884555912914404</c:v>
                </c:pt>
                <c:pt idx="1982" formatCode="General">
                  <c:v>0.24946853518821593</c:v>
                </c:pt>
                <c:pt idx="1983" formatCode="General">
                  <c:v>0.20626560912206082</c:v>
                </c:pt>
                <c:pt idx="1984" formatCode="General">
                  <c:v>0.2140046658986175</c:v>
                </c:pt>
                <c:pt idx="1985" formatCode="General">
                  <c:v>0.19991827956989244</c:v>
                </c:pt>
                <c:pt idx="1986" formatCode="General">
                  <c:v>0.20205612756808408</c:v>
                </c:pt>
                <c:pt idx="1987" formatCode="General">
                  <c:v>0.1866472941037457</c:v>
                </c:pt>
                <c:pt idx="1988" formatCode="General">
                  <c:v>0.25529720677451967</c:v>
                </c:pt>
                <c:pt idx="1989" formatCode="General">
                  <c:v>0.19333709717249042</c:v>
                </c:pt>
                <c:pt idx="1990" formatCode="General">
                  <c:v>0.23007798225870515</c:v>
                </c:pt>
                <c:pt idx="1991" formatCode="General">
                  <c:v>0.2189628694158075</c:v>
                </c:pt>
                <c:pt idx="1992" formatCode="General">
                  <c:v>0.21095269556025376</c:v>
                </c:pt>
                <c:pt idx="1993" formatCode="General">
                  <c:v>0.20031292064810957</c:v>
                </c:pt>
                <c:pt idx="1994" formatCode="General">
                  <c:v>0.25217766419626886</c:v>
                </c:pt>
                <c:pt idx="1995" formatCode="General">
                  <c:v>0.19727868338557994</c:v>
                </c:pt>
                <c:pt idx="1996" formatCode="General">
                  <c:v>0.23672180836139173</c:v>
                </c:pt>
                <c:pt idx="1997" formatCode="General">
                  <c:v>0.22401233133433279</c:v>
                </c:pt>
                <c:pt idx="1998" formatCode="General">
                  <c:v>0.19768243445692879</c:v>
                </c:pt>
                <c:pt idx="1999" formatCode="General">
                  <c:v>0.20451065595716192</c:v>
                </c:pt>
                <c:pt idx="2000" formatCode="General">
                  <c:v>0.20665135658914724</c:v>
                </c:pt>
                <c:pt idx="2001" formatCode="General">
                  <c:v>0.25539566938437902</c:v>
                </c:pt>
                <c:pt idx="2002" formatCode="General">
                  <c:v>0.30371169094984596</c:v>
                </c:pt>
                <c:pt idx="2003" formatCode="General">
                  <c:v>0.31624647677876916</c:v>
                </c:pt>
                <c:pt idx="2004" formatCode="General">
                  <c:v>0.31865275041050911</c:v>
                </c:pt>
                <c:pt idx="2005" formatCode="General">
                  <c:v>0.31522257621951211</c:v>
                </c:pt>
                <c:pt idx="2006" formatCode="General">
                  <c:v>0.3479328171290062</c:v>
                </c:pt>
                <c:pt idx="2007" formatCode="General">
                  <c:v>0.32950152919369785</c:v>
                </c:pt>
                <c:pt idx="2008" formatCode="General">
                  <c:v>0.32378609610857223</c:v>
                </c:pt>
                <c:pt idx="2009" formatCode="General">
                  <c:v>0.31179040671971714</c:v>
                </c:pt>
                <c:pt idx="2010" formatCode="General">
                  <c:v>0.25186681576402326</c:v>
                </c:pt>
                <c:pt idx="2011" formatCode="General">
                  <c:v>0.26844131248329328</c:v>
                </c:pt>
                <c:pt idx="2012" formatCode="General">
                  <c:v>0.29065177466211933</c:v>
                </c:pt>
                <c:pt idx="2013" formatCode="General">
                  <c:v>0.36424446548821554</c:v>
                </c:pt>
                <c:pt idx="2014" formatCode="General">
                  <c:v>0.36678139393015102</c:v>
                </c:pt>
                <c:pt idx="2015" formatCode="General">
                  <c:v>0.24568219249934431</c:v>
                </c:pt>
                <c:pt idx="2016" formatCode="General">
                  <c:v>0.23142807659208264</c:v>
                </c:pt>
                <c:pt idx="2017" formatCode="General">
                  <c:v>0.22885114942528742</c:v>
                </c:pt>
                <c:pt idx="2018" formatCode="General">
                  <c:v>0.26034831453473467</c:v>
                </c:pt>
                <c:pt idx="2019" formatCode="General">
                  <c:v>0.2508437846068659</c:v>
                </c:pt>
                <c:pt idx="2020" formatCode="General">
                  <c:v>0.22487918905715676</c:v>
                </c:pt>
                <c:pt idx="2021" formatCode="General">
                  <c:v>0.24177289803220037</c:v>
                </c:pt>
                <c:pt idx="2022" formatCode="General">
                  <c:v>0.2416247529443617</c:v>
                </c:pt>
                <c:pt idx="2023" formatCode="General">
                  <c:v>0.24520668600327233</c:v>
                </c:pt>
                <c:pt idx="2024" formatCode="General">
                  <c:v>0.22061834558823529</c:v>
                </c:pt>
                <c:pt idx="2025" formatCode="General">
                  <c:v>0.24356206896551735</c:v>
                </c:pt>
                <c:pt idx="2026" formatCode="General">
                  <c:v>0.22998261617900173</c:v>
                </c:pt>
                <c:pt idx="2027" formatCode="General">
                  <c:v>0.27764984589520869</c:v>
                </c:pt>
                <c:pt idx="2028" formatCode="General">
                  <c:v>0.2205733267158253</c:v>
                </c:pt>
                <c:pt idx="2029" formatCode="General">
                  <c:v>0.25696180453341183</c:v>
                </c:pt>
                <c:pt idx="2030" formatCode="General">
                  <c:v>0.2352469512195122</c:v>
                </c:pt>
                <c:pt idx="2031" formatCode="General">
                  <c:v>0.220701025991792</c:v>
                </c:pt>
                <c:pt idx="2032" formatCode="General">
                  <c:v>0.23440290697674426</c:v>
                </c:pt>
                <c:pt idx="2033" formatCode="General">
                  <c:v>0.19697580990629182</c:v>
                </c:pt>
                <c:pt idx="2034" formatCode="General">
                  <c:v>0.24177228915662649</c:v>
                </c:pt>
                <c:pt idx="2035" formatCode="General">
                  <c:v>0.23949199858256551</c:v>
                </c:pt>
                <c:pt idx="2036" formatCode="General">
                  <c:v>0.20189587636259321</c:v>
                </c:pt>
                <c:pt idx="2037" formatCode="General">
                  <c:v>0.20668220790137298</c:v>
                </c:pt>
                <c:pt idx="2038" formatCode="General">
                  <c:v>0.26611929006085189</c:v>
                </c:pt>
                <c:pt idx="2039" formatCode="General">
                  <c:v>0.21623793678231887</c:v>
                </c:pt>
                <c:pt idx="2040" formatCode="General">
                  <c:v>0.22296874162422944</c:v>
                </c:pt>
                <c:pt idx="2041" formatCode="General">
                  <c:v>0.20584480175642522</c:v>
                </c:pt>
                <c:pt idx="2042" formatCode="General">
                  <c:v>0.21197616179001721</c:v>
                </c:pt>
                <c:pt idx="2043" formatCode="General">
                  <c:v>0.19579665621734585</c:v>
                </c:pt>
                <c:pt idx="2044" formatCode="General">
                  <c:v>0.28842970984020178</c:v>
                </c:pt>
                <c:pt idx="2045" formatCode="General">
                  <c:v>0.19981904367469883</c:v>
                </c:pt>
                <c:pt idx="2046" formatCode="General">
                  <c:v>0.2563597701149426</c:v>
                </c:pt>
                <c:pt idx="2047" formatCode="General">
                  <c:v>0.23640175819557299</c:v>
                </c:pt>
                <c:pt idx="2048" formatCode="General">
                  <c:v>0.23971460759493673</c:v>
                </c:pt>
                <c:pt idx="2049" formatCode="General">
                  <c:v>0.21239531035534545</c:v>
                </c:pt>
                <c:pt idx="2050" formatCode="General">
                  <c:v>0.27878979447200569</c:v>
                </c:pt>
                <c:pt idx="2051" formatCode="General">
                  <c:v>0.21426097560975604</c:v>
                </c:pt>
                <c:pt idx="2052" formatCode="General">
                  <c:v>0.25801495119150153</c:v>
                </c:pt>
                <c:pt idx="2053" formatCode="General">
                  <c:v>0.23540954853898349</c:v>
                </c:pt>
                <c:pt idx="2054" formatCode="General">
                  <c:v>0.20920620192307693</c:v>
                </c:pt>
                <c:pt idx="2055" formatCode="General">
                  <c:v>0.21581957394257492</c:v>
                </c:pt>
                <c:pt idx="2056" formatCode="General">
                  <c:v>0.22281201769101724</c:v>
                </c:pt>
                <c:pt idx="2057" formatCode="General">
                  <c:v>0.27942584078331212</c:v>
                </c:pt>
                <c:pt idx="2058" formatCode="General">
                  <c:v>0.35391684782608701</c:v>
                </c:pt>
                <c:pt idx="2059" formatCode="General">
                  <c:v>0.34807377376836646</c:v>
                </c:pt>
                <c:pt idx="2060" formatCode="General">
                  <c:v>0.34178800798067832</c:v>
                </c:pt>
                <c:pt idx="2061" formatCode="General">
                  <c:v>0.36620383366633369</c:v>
                </c:pt>
                <c:pt idx="2062" formatCode="General">
                  <c:v>0.36619494773519168</c:v>
                </c:pt>
                <c:pt idx="2063" formatCode="General">
                  <c:v>0.36637767622212991</c:v>
                </c:pt>
                <c:pt idx="2064" formatCode="General">
                  <c:v>0.37866785463483144</c:v>
                </c:pt>
                <c:pt idx="2065" formatCode="General">
                  <c:v>0.3444222580645161</c:v>
                </c:pt>
                <c:pt idx="2066" formatCode="General">
                  <c:v>0.26986473112128145</c:v>
                </c:pt>
                <c:pt idx="2067" formatCode="General">
                  <c:v>0.29787935106626917</c:v>
                </c:pt>
                <c:pt idx="2068" formatCode="General">
                  <c:v>0.31000873258758965</c:v>
                </c:pt>
                <c:pt idx="2069" formatCode="General">
                  <c:v>0.40066776556776562</c:v>
                </c:pt>
                <c:pt idx="2070" formatCode="General">
                  <c:v>0.42742437955303136</c:v>
                </c:pt>
                <c:pt idx="2071" formatCode="General">
                  <c:v>0.26553581124757586</c:v>
                </c:pt>
                <c:pt idx="2072" formatCode="General">
                  <c:v>0.24132922017121455</c:v>
                </c:pt>
                <c:pt idx="2073" formatCode="General">
                  <c:v>0.25653636363636362</c:v>
                </c:pt>
                <c:pt idx="2074" formatCode="General">
                  <c:v>0.27291894762845847</c:v>
                </c:pt>
                <c:pt idx="2075" formatCode="General">
                  <c:v>0.27420085639901337</c:v>
                </c:pt>
                <c:pt idx="2076" formatCode="General">
                  <c:v>0.23211377495462793</c:v>
                </c:pt>
                <c:pt idx="2077" formatCode="General">
                  <c:v>0.2648994912494913</c:v>
                </c:pt>
                <c:pt idx="2078" formatCode="General">
                  <c:v>0.27501586080586082</c:v>
                </c:pt>
                <c:pt idx="2079" formatCode="General">
                  <c:v>0.2675752536231884</c:v>
                </c:pt>
                <c:pt idx="2080" formatCode="General">
                  <c:v>0.23651095410628023</c:v>
                </c:pt>
                <c:pt idx="2081" formatCode="General">
                  <c:v>0.27286546864899808</c:v>
                </c:pt>
                <c:pt idx="2082" formatCode="General">
                  <c:v>0.24676807228915665</c:v>
                </c:pt>
                <c:pt idx="2083" formatCode="General">
                  <c:v>0.30892326317338831</c:v>
                </c:pt>
                <c:pt idx="2084" formatCode="General">
                  <c:v>0.22072781385281381</c:v>
                </c:pt>
                <c:pt idx="2085" formatCode="General">
                  <c:v>0.28292864906832299</c:v>
                </c:pt>
                <c:pt idx="2086" formatCode="General">
                  <c:v>0.25166003694581279</c:v>
                </c:pt>
                <c:pt idx="2087" formatCode="General">
                  <c:v>0.25503689344363512</c:v>
                </c:pt>
                <c:pt idx="2088" formatCode="General">
                  <c:v>0.231181670771757</c:v>
                </c:pt>
                <c:pt idx="2089" formatCode="General">
                  <c:v>0.22125119883040933</c:v>
                </c:pt>
                <c:pt idx="2090" formatCode="General">
                  <c:v>0.27377900560224089</c:v>
                </c:pt>
                <c:pt idx="2091" formatCode="General">
                  <c:v>0.27415751476113792</c:v>
                </c:pt>
                <c:pt idx="2092" formatCode="General">
                  <c:v>0.21397986656200943</c:v>
                </c:pt>
                <c:pt idx="2093" formatCode="General">
                  <c:v>0.22222902298850578</c:v>
                </c:pt>
                <c:pt idx="2094" formatCode="General">
                  <c:v>0.30938617216117215</c:v>
                </c:pt>
                <c:pt idx="2095" formatCode="General">
                  <c:v>0.2495118431171495</c:v>
                </c:pt>
                <c:pt idx="2096" formatCode="General">
                  <c:v>0.25535198307439677</c:v>
                </c:pt>
                <c:pt idx="2097" formatCode="General">
                  <c:v>0.25616453145057771</c:v>
                </c:pt>
                <c:pt idx="2098" formatCode="General">
                  <c:v>0.24151193486590039</c:v>
                </c:pt>
                <c:pt idx="2099" formatCode="General">
                  <c:v>0.20103105244252872</c:v>
                </c:pt>
                <c:pt idx="2100" formatCode="General">
                  <c:v>0.33339000946969699</c:v>
                </c:pt>
                <c:pt idx="2101" formatCode="General">
                  <c:v>0.22808937796826134</c:v>
                </c:pt>
                <c:pt idx="2102" formatCode="General">
                  <c:v>0.30362627484874688</c:v>
                </c:pt>
                <c:pt idx="2103" formatCode="General">
                  <c:v>0.27268893939393934</c:v>
                </c:pt>
                <c:pt idx="2104" formatCode="General">
                  <c:v>0.25557816810848716</c:v>
                </c:pt>
                <c:pt idx="2105" formatCode="General">
                  <c:v>0.24820297046703299</c:v>
                </c:pt>
                <c:pt idx="2106" formatCode="General">
                  <c:v>0.31589926670609103</c:v>
                </c:pt>
                <c:pt idx="2107" formatCode="General">
                  <c:v>0.23762018678160918</c:v>
                </c:pt>
                <c:pt idx="2108" formatCode="General">
                  <c:v>0.28242023750618506</c:v>
                </c:pt>
                <c:pt idx="2109" formatCode="General">
                  <c:v>0.25922590361445791</c:v>
                </c:pt>
                <c:pt idx="2110" formatCode="General">
                  <c:v>0.25533875816993468</c:v>
                </c:pt>
                <c:pt idx="2111" formatCode="General">
                  <c:v>0.26366652276759317</c:v>
                </c:pt>
                <c:pt idx="2112" formatCode="General">
                  <c:v>0.24983642740238476</c:v>
                </c:pt>
                <c:pt idx="2113" formatCode="General">
                  <c:v>0.34883791208791204</c:v>
                </c:pt>
                <c:pt idx="2114" formatCode="General">
                  <c:v>0.44932675791733756</c:v>
                </c:pt>
                <c:pt idx="2115" formatCode="General">
                  <c:v>0.44183775084902743</c:v>
                </c:pt>
                <c:pt idx="2116" formatCode="General">
                  <c:v>0.49732634271099746</c:v>
                </c:pt>
                <c:pt idx="2117" formatCode="General">
                  <c:v>0.4529402094077199</c:v>
                </c:pt>
                <c:pt idx="2118" formatCode="General">
                  <c:v>0.46012026785714288</c:v>
                </c:pt>
                <c:pt idx="2119" formatCode="General">
                  <c:v>0.4797358516483517</c:v>
                </c:pt>
                <c:pt idx="2120" formatCode="General">
                  <c:v>0.48988841463414623</c:v>
                </c:pt>
                <c:pt idx="2121" formatCode="General">
                  <c:v>0.44448747096399543</c:v>
                </c:pt>
                <c:pt idx="2122" formatCode="General">
                  <c:v>0.34054188518781014</c:v>
                </c:pt>
                <c:pt idx="2123" formatCode="General">
                  <c:v>0.37973908730158723</c:v>
                </c:pt>
                <c:pt idx="2124" formatCode="General">
                  <c:v>0.40671856742036638</c:v>
                </c:pt>
                <c:pt idx="2125" formatCode="General">
                  <c:v>0.49907422867513607</c:v>
                </c:pt>
                <c:pt idx="2126" formatCode="General">
                  <c:v>0.53775405844155844</c:v>
                </c:pt>
                <c:pt idx="2127" formatCode="General">
                  <c:v>0.30931742013261004</c:v>
                </c:pt>
                <c:pt idx="2128" formatCode="General">
                  <c:v>0.31443724856321847</c:v>
                </c:pt>
                <c:pt idx="2129" formatCode="General">
                  <c:v>0.30599151234567901</c:v>
                </c:pt>
                <c:pt idx="2130" formatCode="General">
                  <c:v>0.32897821428571428</c:v>
                </c:pt>
                <c:pt idx="2131" formatCode="General">
                  <c:v>0.34127495695839305</c:v>
                </c:pt>
                <c:pt idx="2132" formatCode="General">
                  <c:v>0.2761997087732071</c:v>
                </c:pt>
                <c:pt idx="2133" formatCode="General">
                  <c:v>0.32176108905275103</c:v>
                </c:pt>
                <c:pt idx="2134" formatCode="General">
                  <c:v>0.32318855221518983</c:v>
                </c:pt>
                <c:pt idx="2135" formatCode="General">
                  <c:v>0.36009655172413796</c:v>
                </c:pt>
                <c:pt idx="2136" formatCode="General">
                  <c:v>0.29650549841772156</c:v>
                </c:pt>
                <c:pt idx="2137" formatCode="General">
                  <c:v>0.35750902380952382</c:v>
                </c:pt>
                <c:pt idx="2138" formatCode="General">
                  <c:v>0.31772421849560395</c:v>
                </c:pt>
                <c:pt idx="2139" formatCode="General">
                  <c:v>0.41146660374509214</c:v>
                </c:pt>
                <c:pt idx="2140" formatCode="General">
                  <c:v>0.26711381412952073</c:v>
                </c:pt>
                <c:pt idx="2141" formatCode="General">
                  <c:v>0.33717850975975977</c:v>
                </c:pt>
                <c:pt idx="2142" formatCode="General">
                  <c:v>0.31238194155934079</c:v>
                </c:pt>
                <c:pt idx="2143" formatCode="General">
                  <c:v>0.2934461985874533</c:v>
                </c:pt>
                <c:pt idx="2144" formatCode="General">
                  <c:v>0.29948522727272725</c:v>
                </c:pt>
                <c:pt idx="2145" formatCode="General">
                  <c:v>0.25659819277108431</c:v>
                </c:pt>
                <c:pt idx="2146" formatCode="General">
                  <c:v>0.3405933658685375</c:v>
                </c:pt>
                <c:pt idx="2147" formatCode="General">
                  <c:v>0.35886141929035476</c:v>
                </c:pt>
                <c:pt idx="2148" formatCode="General">
                  <c:v>0.25647217810550199</c:v>
                </c:pt>
                <c:pt idx="2149" formatCode="General">
                  <c:v>0.25039725274725277</c:v>
                </c:pt>
                <c:pt idx="2150" formatCode="General">
                  <c:v>0.39891469265367308</c:v>
                </c:pt>
                <c:pt idx="2151" formatCode="General">
                  <c:v>0.27524795955882353</c:v>
                </c:pt>
                <c:pt idx="2152" formatCode="General">
                  <c:v>0.3270326954654541</c:v>
                </c:pt>
                <c:pt idx="2153" formatCode="General">
                  <c:v>0.28113678876678877</c:v>
                </c:pt>
                <c:pt idx="2154" formatCode="General">
                  <c:v>0.26638681318681312</c:v>
                </c:pt>
                <c:pt idx="2155" formatCode="General">
                  <c:v>0.22058212418300654</c:v>
                </c:pt>
                <c:pt idx="2156" formatCode="General">
                  <c:v>0.4059318681318681</c:v>
                </c:pt>
                <c:pt idx="2157" formatCode="General">
                  <c:v>0.27209511494252869</c:v>
                </c:pt>
                <c:pt idx="2158" formatCode="General">
                  <c:v>0.36826755784865528</c:v>
                </c:pt>
                <c:pt idx="2159" formatCode="General">
                  <c:v>0.33221336113685518</c:v>
                </c:pt>
                <c:pt idx="2160" formatCode="General">
                  <c:v>0.31971538563829788</c:v>
                </c:pt>
                <c:pt idx="2161" formatCode="General">
                  <c:v>0.29938273596176818</c:v>
                </c:pt>
                <c:pt idx="2162" formatCode="General">
                  <c:v>0.41182210661678742</c:v>
                </c:pt>
                <c:pt idx="2163" formatCode="General">
                  <c:v>0.29224559204840111</c:v>
                </c:pt>
                <c:pt idx="2164" formatCode="General">
                  <c:v>0.3616260704812429</c:v>
                </c:pt>
                <c:pt idx="2165" formatCode="General">
                  <c:v>0.2973001093920925</c:v>
                </c:pt>
                <c:pt idx="2166" formatCode="General">
                  <c:v>0.2901864737274219</c:v>
                </c:pt>
                <c:pt idx="2167" formatCode="General">
                  <c:v>0.32340463851937534</c:v>
                </c:pt>
                <c:pt idx="2168" formatCode="General">
                  <c:v>0.29539446024563676</c:v>
                </c:pt>
                <c:pt idx="2169" formatCode="General">
                  <c:v>0.41094675565443084</c:v>
                </c:pt>
                <c:pt idx="2170" formatCode="General">
                  <c:v>0.23295585722548129</c:v>
                </c:pt>
                <c:pt idx="2171" formatCode="General">
                  <c:v>0.22177959183673471</c:v>
                </c:pt>
                <c:pt idx="2172" formatCode="General">
                  <c:v>0.24333108074423559</c:v>
                </c:pt>
                <c:pt idx="2173" formatCode="General">
                  <c:v>0.22250163026274139</c:v>
                </c:pt>
                <c:pt idx="2174" formatCode="General">
                  <c:v>0.1906469301122628</c:v>
                </c:pt>
                <c:pt idx="2175" formatCode="General">
                  <c:v>0.18761330542807667</c:v>
                </c:pt>
                <c:pt idx="2176" formatCode="General">
                  <c:v>0.16554067930767613</c:v>
                </c:pt>
                <c:pt idx="2177" formatCode="General">
                  <c:v>0.18094901777915945</c:v>
                </c:pt>
                <c:pt idx="2178" formatCode="General">
                  <c:v>0.19234278091473744</c:v>
                </c:pt>
                <c:pt idx="2179" formatCode="General">
                  <c:v>0.19894994968486834</c:v>
                </c:pt>
                <c:pt idx="2180" formatCode="General">
                  <c:v>0.18109225283018865</c:v>
                </c:pt>
                <c:pt idx="2181" formatCode="General">
                  <c:v>0.17200744002810395</c:v>
                </c:pt>
                <c:pt idx="2182" formatCode="General">
                  <c:v>0.17408179306290417</c:v>
                </c:pt>
                <c:pt idx="2183" formatCode="General">
                  <c:v>0.18838130671350115</c:v>
                </c:pt>
                <c:pt idx="2184" formatCode="General">
                  <c:v>0.22950618153092936</c:v>
                </c:pt>
                <c:pt idx="2185" formatCode="General">
                  <c:v>0.23832994105185595</c:v>
                </c:pt>
                <c:pt idx="2186" formatCode="General">
                  <c:v>0.22547802981952275</c:v>
                </c:pt>
                <c:pt idx="2187" formatCode="General">
                  <c:v>0.23481727764127774</c:v>
                </c:pt>
                <c:pt idx="2188" formatCode="General">
                  <c:v>0.1945215261360651</c:v>
                </c:pt>
                <c:pt idx="2189" formatCode="General">
                  <c:v>0.15749098214285712</c:v>
                </c:pt>
                <c:pt idx="2190" formatCode="General">
                  <c:v>0.15910875548947057</c:v>
                </c:pt>
                <c:pt idx="2191" formatCode="General">
                  <c:v>0.1794753613945578</c:v>
                </c:pt>
                <c:pt idx="2192" formatCode="General">
                  <c:v>0.16991214504038382</c:v>
                </c:pt>
                <c:pt idx="2193" formatCode="General">
                  <c:v>0.18079402858691232</c:v>
                </c:pt>
                <c:pt idx="2194" formatCode="General">
                  <c:v>0.18021880447190558</c:v>
                </c:pt>
                <c:pt idx="2195" formatCode="General">
                  <c:v>0.1549341039945642</c:v>
                </c:pt>
                <c:pt idx="2196" formatCode="General">
                  <c:v>0.15743505551466075</c:v>
                </c:pt>
                <c:pt idx="2197" formatCode="General">
                  <c:v>0.16262782192600189</c:v>
                </c:pt>
                <c:pt idx="2198" formatCode="General">
                  <c:v>0.22256184948979588</c:v>
                </c:pt>
                <c:pt idx="2199" formatCode="General">
                  <c:v>0.21682372068131919</c:v>
                </c:pt>
                <c:pt idx="2200" formatCode="General">
                  <c:v>0.19456680044402697</c:v>
                </c:pt>
                <c:pt idx="2201" formatCode="General">
                  <c:v>0.1964725573642585</c:v>
                </c:pt>
                <c:pt idx="2202" formatCode="General">
                  <c:v>0.17786799430250155</c:v>
                </c:pt>
                <c:pt idx="2203" formatCode="General">
                  <c:v>0.17543103384354641</c:v>
                </c:pt>
                <c:pt idx="2204" formatCode="General">
                  <c:v>0.1681697024912821</c:v>
                </c:pt>
                <c:pt idx="2205" formatCode="General">
                  <c:v>0.17092379464285712</c:v>
                </c:pt>
                <c:pt idx="2206" formatCode="General">
                  <c:v>0.18255141406420619</c:v>
                </c:pt>
                <c:pt idx="2207" formatCode="General">
                  <c:v>0.17092606433867505</c:v>
                </c:pt>
                <c:pt idx="2208" formatCode="General">
                  <c:v>0.16046230785360593</c:v>
                </c:pt>
                <c:pt idx="2209" formatCode="General">
                  <c:v>0.17330294437201216</c:v>
                </c:pt>
                <c:pt idx="2210" formatCode="General">
                  <c:v>0.16343768109880558</c:v>
                </c:pt>
                <c:pt idx="2211" formatCode="General">
                  <c:v>0.19886598113608955</c:v>
                </c:pt>
                <c:pt idx="2212" formatCode="General">
                  <c:v>0.22574020770251427</c:v>
                </c:pt>
                <c:pt idx="2213" formatCode="General">
                  <c:v>0.21216362560461038</c:v>
                </c:pt>
                <c:pt idx="2214" formatCode="General">
                  <c:v>0.23042267888823181</c:v>
                </c:pt>
                <c:pt idx="2215" formatCode="General">
                  <c:v>0.19888358730906514</c:v>
                </c:pt>
                <c:pt idx="2216" formatCode="General">
                  <c:v>0.2073005453463776</c:v>
                </c:pt>
                <c:pt idx="2217" formatCode="General">
                  <c:v>0.17568719491035273</c:v>
                </c:pt>
                <c:pt idx="2218" formatCode="General">
                  <c:v>0.17517857142857141</c:v>
                </c:pt>
                <c:pt idx="2219" formatCode="General">
                  <c:v>0.19119055613668065</c:v>
                </c:pt>
                <c:pt idx="2220" formatCode="General">
                  <c:v>0.19033347192062572</c:v>
                </c:pt>
                <c:pt idx="2221" formatCode="General">
                  <c:v>0.17875733642418706</c:v>
                </c:pt>
                <c:pt idx="2222" formatCode="General">
                  <c:v>0.21024396955399274</c:v>
                </c:pt>
                <c:pt idx="2223" formatCode="General">
                  <c:v>0.18936224052520612</c:v>
                </c:pt>
                <c:pt idx="2224" formatCode="General">
                  <c:v>0.17201095566148622</c:v>
                </c:pt>
                <c:pt idx="2225" formatCode="General">
                  <c:v>0.19482084872815125</c:v>
                </c:pt>
                <c:pt idx="2226" formatCode="General">
                  <c:v>0.26497458998548618</c:v>
                </c:pt>
                <c:pt idx="2227" formatCode="General">
                  <c:v>0.24568119039451122</c:v>
                </c:pt>
                <c:pt idx="2228" formatCode="General">
                  <c:v>0.27569424538129228</c:v>
                </c:pt>
                <c:pt idx="2229" formatCode="General">
                  <c:v>0.24828403041825092</c:v>
                </c:pt>
                <c:pt idx="2230" formatCode="General">
                  <c:v>0.21176265652206822</c:v>
                </c:pt>
                <c:pt idx="2231" formatCode="General">
                  <c:v>0.20679272018649389</c:v>
                </c:pt>
                <c:pt idx="2232" formatCode="General">
                  <c:v>0.16973109953287821</c:v>
                </c:pt>
                <c:pt idx="2233" formatCode="General">
                  <c:v>0.19085263515252004</c:v>
                </c:pt>
                <c:pt idx="2234" formatCode="General">
                  <c:v>0.21222863854975949</c:v>
                </c:pt>
                <c:pt idx="2235" formatCode="General">
                  <c:v>0.22303341656730022</c:v>
                </c:pt>
                <c:pt idx="2236" formatCode="General">
                  <c:v>0.18631024681760761</c:v>
                </c:pt>
                <c:pt idx="2237" formatCode="General">
                  <c:v>0.18577790400896405</c:v>
                </c:pt>
                <c:pt idx="2238" formatCode="General">
                  <c:v>0.17662474696356284</c:v>
                </c:pt>
                <c:pt idx="2239" formatCode="General">
                  <c:v>0.2094624354730108</c:v>
                </c:pt>
                <c:pt idx="2240" formatCode="General">
                  <c:v>0.25765163168094196</c:v>
                </c:pt>
                <c:pt idx="2241" formatCode="General">
                  <c:v>0.26539777157989619</c:v>
                </c:pt>
                <c:pt idx="2242" formatCode="General">
                  <c:v>0.25556273764258564</c:v>
                </c:pt>
                <c:pt idx="2243" formatCode="General">
                  <c:v>0.26423333029337903</c:v>
                </c:pt>
                <c:pt idx="2244" formatCode="General">
                  <c:v>0.21351753821217034</c:v>
                </c:pt>
                <c:pt idx="2245" formatCode="General">
                  <c:v>0.16719946988206202</c:v>
                </c:pt>
                <c:pt idx="2246" formatCode="General">
                  <c:v>0.16516081688715389</c:v>
                </c:pt>
                <c:pt idx="2247" formatCode="General">
                  <c:v>0.19508340766789597</c:v>
                </c:pt>
                <c:pt idx="2248" formatCode="General">
                  <c:v>0.18495691211986032</c:v>
                </c:pt>
                <c:pt idx="2249" formatCode="General">
                  <c:v>0.19948220546298373</c:v>
                </c:pt>
                <c:pt idx="2250" formatCode="General">
                  <c:v>0.19382354354838716</c:v>
                </c:pt>
                <c:pt idx="2251" formatCode="General">
                  <c:v>0.16401625902405423</c:v>
                </c:pt>
                <c:pt idx="2252" formatCode="General">
                  <c:v>0.16278146602827184</c:v>
                </c:pt>
                <c:pt idx="2253" formatCode="General">
                  <c:v>0.1643858587049426</c:v>
                </c:pt>
                <c:pt idx="2254" formatCode="General">
                  <c:v>0.2562885823754788</c:v>
                </c:pt>
                <c:pt idx="2255" formatCode="General">
                  <c:v>0.24628066817618655</c:v>
                </c:pt>
                <c:pt idx="2256" formatCode="General">
                  <c:v>0.22113975757575766</c:v>
                </c:pt>
                <c:pt idx="2257" formatCode="General">
                  <c:v>0.20886281567447929</c:v>
                </c:pt>
                <c:pt idx="2258" formatCode="General">
                  <c:v>0.19956343709132934</c:v>
                </c:pt>
                <c:pt idx="2259" formatCode="General">
                  <c:v>0.18164670812603645</c:v>
                </c:pt>
                <c:pt idx="2260" formatCode="General">
                  <c:v>0.17551011235955047</c:v>
                </c:pt>
                <c:pt idx="2261" formatCode="General">
                  <c:v>0.17411275939177109</c:v>
                </c:pt>
                <c:pt idx="2262" formatCode="General">
                  <c:v>0.2023480403216476</c:v>
                </c:pt>
                <c:pt idx="2263" formatCode="General">
                  <c:v>0.18163208419958413</c:v>
                </c:pt>
                <c:pt idx="2264" formatCode="General">
                  <c:v>0.16898735849056601</c:v>
                </c:pt>
                <c:pt idx="2265" formatCode="General">
                  <c:v>0.18668491043845054</c:v>
                </c:pt>
                <c:pt idx="2266" formatCode="General">
                  <c:v>0.1722981553230874</c:v>
                </c:pt>
                <c:pt idx="2267" formatCode="General">
                  <c:v>0.22617863074166342</c:v>
                </c:pt>
                <c:pt idx="2268" formatCode="General">
                  <c:v>0.26173546496975808</c:v>
                </c:pt>
                <c:pt idx="2269" formatCode="General">
                  <c:v>0.23648788461538464</c:v>
                </c:pt>
                <c:pt idx="2270" formatCode="General">
                  <c:v>0.22815304182509505</c:v>
                </c:pt>
                <c:pt idx="2271" formatCode="General">
                  <c:v>0.25368225264522981</c:v>
                </c:pt>
                <c:pt idx="2272" formatCode="General">
                  <c:v>0.21631491337164421</c:v>
                </c:pt>
                <c:pt idx="2273" formatCode="General">
                  <c:v>0.19169692044714573</c:v>
                </c:pt>
                <c:pt idx="2274" formatCode="General">
                  <c:v>0.19047716270487364</c:v>
                </c:pt>
                <c:pt idx="2275" formatCode="General">
                  <c:v>0.20702520939862601</c:v>
                </c:pt>
                <c:pt idx="2276" formatCode="General">
                  <c:v>0.20717721546900403</c:v>
                </c:pt>
                <c:pt idx="2277" formatCode="General">
                  <c:v>0.19486477485529458</c:v>
                </c:pt>
                <c:pt idx="2278" formatCode="General">
                  <c:v>0.22880023609443778</c:v>
                </c:pt>
                <c:pt idx="2279" formatCode="General">
                  <c:v>0.20847606222016368</c:v>
                </c:pt>
                <c:pt idx="2280" formatCode="General">
                  <c:v>0.18372972593582887</c:v>
                </c:pt>
                <c:pt idx="2281" formatCode="General">
                  <c:v>0.21194339693228575</c:v>
                </c:pt>
                <c:pt idx="2282" formatCode="General">
                  <c:v>0.3259343481356467</c:v>
                </c:pt>
                <c:pt idx="2283" formatCode="General">
                  <c:v>0.29073520890576987</c:v>
                </c:pt>
                <c:pt idx="2284" formatCode="General">
                  <c:v>0.33593095519941718</c:v>
                </c:pt>
                <c:pt idx="2285" formatCode="General">
                  <c:v>0.31767413318025262</c:v>
                </c:pt>
                <c:pt idx="2286" formatCode="General">
                  <c:v>0.25015193530128865</c:v>
                </c:pt>
                <c:pt idx="2287" formatCode="General">
                  <c:v>0.25142874387851682</c:v>
                </c:pt>
                <c:pt idx="2288" formatCode="General">
                  <c:v>0.20361334586466162</c:v>
                </c:pt>
                <c:pt idx="2289" formatCode="General">
                  <c:v>0.23148902313457148</c:v>
                </c:pt>
                <c:pt idx="2290" formatCode="General">
                  <c:v>0.26992342833539862</c:v>
                </c:pt>
                <c:pt idx="2291" formatCode="General">
                  <c:v>0.27275816691399896</c:v>
                </c:pt>
                <c:pt idx="2292" formatCode="General">
                  <c:v>0.22498551724137927</c:v>
                </c:pt>
                <c:pt idx="2293" formatCode="General">
                  <c:v>0.21816573049252896</c:v>
                </c:pt>
                <c:pt idx="2294" formatCode="General">
                  <c:v>0.22181173900914269</c:v>
                </c:pt>
                <c:pt idx="2295" formatCode="General">
                  <c:v>0.2613252592744415</c:v>
                </c:pt>
                <c:pt idx="2296" formatCode="General">
                  <c:v>0.31294255130927118</c:v>
                </c:pt>
                <c:pt idx="2297" formatCode="General">
                  <c:v>0.33644322543946581</c:v>
                </c:pt>
                <c:pt idx="2298" formatCode="General">
                  <c:v>0.3292847095049023</c:v>
                </c:pt>
                <c:pt idx="2299" formatCode="General">
                  <c:v>0.35074359238124825</c:v>
                </c:pt>
                <c:pt idx="2300" formatCode="General">
                  <c:v>0.27537780089503017</c:v>
                </c:pt>
                <c:pt idx="2301" formatCode="General">
                  <c:v>0.19345751568100361</c:v>
                </c:pt>
                <c:pt idx="2302" formatCode="General">
                  <c:v>0.19304511150758252</c:v>
                </c:pt>
                <c:pt idx="2303" formatCode="General">
                  <c:v>0.23769930540323178</c:v>
                </c:pt>
                <c:pt idx="2304" formatCode="General">
                  <c:v>0.21038846257841223</c:v>
                </c:pt>
                <c:pt idx="2305" formatCode="General">
                  <c:v>0.23514662046620477</c:v>
                </c:pt>
                <c:pt idx="2306" formatCode="General">
                  <c:v>0.2422015365668814</c:v>
                </c:pt>
                <c:pt idx="2307" formatCode="General">
                  <c:v>0.19486566472849123</c:v>
                </c:pt>
                <c:pt idx="2308" formatCode="General">
                  <c:v>0.19131807204749685</c:v>
                </c:pt>
                <c:pt idx="2309" formatCode="General">
                  <c:v>0.20130198441587999</c:v>
                </c:pt>
                <c:pt idx="2310" formatCode="General">
                  <c:v>0.31767597456510277</c:v>
                </c:pt>
                <c:pt idx="2311" formatCode="General">
                  <c:v>0.30611309090909083</c:v>
                </c:pt>
                <c:pt idx="2312" formatCode="General">
                  <c:v>0.27092433964267704</c:v>
                </c:pt>
                <c:pt idx="2313" formatCode="General">
                  <c:v>0.24891319305401066</c:v>
                </c:pt>
                <c:pt idx="2314" formatCode="General">
                  <c:v>0.22968752199846446</c:v>
                </c:pt>
                <c:pt idx="2315" formatCode="General">
                  <c:v>0.2247945554445554</c:v>
                </c:pt>
                <c:pt idx="2316" formatCode="General">
                  <c:v>0.20285326580840599</c:v>
                </c:pt>
                <c:pt idx="2317" formatCode="General">
                  <c:v>0.19259593120805368</c:v>
                </c:pt>
                <c:pt idx="2318" formatCode="General">
                  <c:v>0.24651933330800307</c:v>
                </c:pt>
                <c:pt idx="2319" formatCode="General">
                  <c:v>0.21634894617081912</c:v>
                </c:pt>
                <c:pt idx="2320" formatCode="General">
                  <c:v>0.19962954087319473</c:v>
                </c:pt>
                <c:pt idx="2321" formatCode="General">
                  <c:v>0.22827383124485595</c:v>
                </c:pt>
                <c:pt idx="2322" formatCode="General">
                  <c:v>0.22300065789473689</c:v>
                </c:pt>
                <c:pt idx="2323" formatCode="General">
                  <c:v>0.27830891769443744</c:v>
                </c:pt>
                <c:pt idx="2324" formatCode="General">
                  <c:v>0.31470275865789205</c:v>
                </c:pt>
                <c:pt idx="2325" formatCode="General">
                  <c:v>0.28908914421284526</c:v>
                </c:pt>
                <c:pt idx="2326" formatCode="General">
                  <c:v>0.30283465116279074</c:v>
                </c:pt>
                <c:pt idx="2327" formatCode="General">
                  <c:v>0.26768465693937815</c:v>
                </c:pt>
                <c:pt idx="2328" formatCode="General">
                  <c:v>0.30063940501792119</c:v>
                </c:pt>
                <c:pt idx="2329" formatCode="General">
                  <c:v>0.22609297991383648</c:v>
                </c:pt>
                <c:pt idx="2330" formatCode="General">
                  <c:v>0.22871439634248908</c:v>
                </c:pt>
                <c:pt idx="2331" formatCode="General">
                  <c:v>0.24983964080042598</c:v>
                </c:pt>
                <c:pt idx="2332" formatCode="General">
                  <c:v>0.26278806457378345</c:v>
                </c:pt>
                <c:pt idx="2333" formatCode="General">
                  <c:v>0.2427025736859301</c:v>
                </c:pt>
                <c:pt idx="2334" formatCode="General">
                  <c:v>0.30396784116331099</c:v>
                </c:pt>
                <c:pt idx="2335" formatCode="General">
                  <c:v>0.26116615816895328</c:v>
                </c:pt>
                <c:pt idx="2336" formatCode="General">
                  <c:v>0.21804163763066201</c:v>
                </c:pt>
                <c:pt idx="2337" formatCode="General">
                  <c:v>0.26448106821106832</c:v>
                </c:pt>
                <c:pt idx="2338" formatCode="General">
                  <c:v>0.39997237442922373</c:v>
                </c:pt>
                <c:pt idx="2339" formatCode="General">
                  <c:v>0.29964897435897442</c:v>
                </c:pt>
                <c:pt idx="2340" formatCode="General">
                  <c:v>0.43459776799301986</c:v>
                </c:pt>
                <c:pt idx="2341" formatCode="General">
                  <c:v>0.43829854968819737</c:v>
                </c:pt>
                <c:pt idx="2342" formatCode="General">
                  <c:v>0.4592305076202336</c:v>
                </c:pt>
                <c:pt idx="2343" formatCode="General">
                  <c:v>0.47596332633887239</c:v>
                </c:pt>
                <c:pt idx="2344" formatCode="General">
                  <c:v>0.35338361702127652</c:v>
                </c:pt>
                <c:pt idx="2345" formatCode="General">
                  <c:v>0.32839428178442942</c:v>
                </c:pt>
                <c:pt idx="2346" formatCode="General">
                  <c:v>0.45764625419591087</c:v>
                </c:pt>
                <c:pt idx="2347" formatCode="General">
                  <c:v>0.47687697561324482</c:v>
                </c:pt>
                <c:pt idx="2348" formatCode="General">
                  <c:v>0.44233330119662001</c:v>
                </c:pt>
                <c:pt idx="2349" formatCode="General">
                  <c:v>0.41806336656619503</c:v>
                </c:pt>
                <c:pt idx="2350" formatCode="General">
                  <c:v>0.41105381971306004</c:v>
                </c:pt>
                <c:pt idx="2351" formatCode="General">
                  <c:v>0.46086486652616787</c:v>
                </c:pt>
                <c:pt idx="2352" formatCode="General">
                  <c:v>0.35858861754437266</c:v>
                </c:pt>
                <c:pt idx="2353" formatCode="General">
                  <c:v>0.46066551506257369</c:v>
                </c:pt>
                <c:pt idx="2354" formatCode="General">
                  <c:v>0.39893300117346042</c:v>
                </c:pt>
                <c:pt idx="2355" formatCode="General">
                  <c:v>0.50848962146892651</c:v>
                </c:pt>
                <c:pt idx="2356" formatCode="General">
                  <c:v>0.50262010924319933</c:v>
                </c:pt>
                <c:pt idx="2357" formatCode="General">
                  <c:v>0.35961199022722623</c:v>
                </c:pt>
                <c:pt idx="2358" formatCode="General">
                  <c:v>0.31058495431771271</c:v>
                </c:pt>
                <c:pt idx="2359" formatCode="General">
                  <c:v>0.35558158830333753</c:v>
                </c:pt>
                <c:pt idx="2360" formatCode="General">
                  <c:v>0.40579072138097039</c:v>
                </c:pt>
                <c:pt idx="2361" formatCode="General">
                  <c:v>0.46224922318345973</c:v>
                </c:pt>
                <c:pt idx="2362" formatCode="General">
                  <c:v>0.44311173216151656</c:v>
                </c:pt>
                <c:pt idx="2363" formatCode="General">
                  <c:v>0.3508883484848484</c:v>
                </c:pt>
                <c:pt idx="2364" formatCode="General">
                  <c:v>0.30887938402593573</c:v>
                </c:pt>
                <c:pt idx="2365" formatCode="General">
                  <c:v>0.33767599691057837</c:v>
                </c:pt>
                <c:pt idx="2366" formatCode="General">
                  <c:v>0.37184849698528266</c:v>
                </c:pt>
                <c:pt idx="2367" formatCode="General">
                  <c:v>0.4444028726417617</c:v>
                </c:pt>
                <c:pt idx="2368" formatCode="General">
                  <c:v>0.44469593840502941</c:v>
                </c:pt>
                <c:pt idx="2369" formatCode="General">
                  <c:v>0.50957977714726932</c:v>
                </c:pt>
                <c:pt idx="2370" formatCode="General">
                  <c:v>0.46858695311780441</c:v>
                </c:pt>
                <c:pt idx="2371" formatCode="General">
                  <c:v>0.44142405609385005</c:v>
                </c:pt>
                <c:pt idx="2372" formatCode="General">
                  <c:v>0.37661560644370384</c:v>
                </c:pt>
                <c:pt idx="2373" formatCode="General">
                  <c:v>0.34043813324080496</c:v>
                </c:pt>
                <c:pt idx="2374" formatCode="General">
                  <c:v>0.47581866808451767</c:v>
                </c:pt>
                <c:pt idx="2375" formatCode="General">
                  <c:v>0.45281735682819413</c:v>
                </c:pt>
                <c:pt idx="2376" formatCode="General">
                  <c:v>0.39405029530175872</c:v>
                </c:pt>
                <c:pt idx="2377" formatCode="General">
                  <c:v>0.47335742784070134</c:v>
                </c:pt>
                <c:pt idx="2378" formatCode="General">
                  <c:v>0.42330404437170371</c:v>
                </c:pt>
                <c:pt idx="2379" formatCode="General">
                  <c:v>0.5224644795340978</c:v>
                </c:pt>
                <c:pt idx="2380" formatCode="General">
                  <c:v>0.41678727272727289</c:v>
                </c:pt>
                <c:pt idx="2381" formatCode="General">
                  <c:v>0.39773294392089065</c:v>
                </c:pt>
                <c:pt idx="2382" formatCode="General">
                  <c:v>0.38738103291507575</c:v>
                </c:pt>
                <c:pt idx="2383" formatCode="General">
                  <c:v>0.44397484906018603</c:v>
                </c:pt>
                <c:pt idx="2384" formatCode="General">
                  <c:v>0.51730697375541124</c:v>
                </c:pt>
                <c:pt idx="2385" formatCode="General">
                  <c:v>0.49537644480519433</c:v>
                </c:pt>
                <c:pt idx="2386" formatCode="General">
                  <c:v>0.48311330996533935</c:v>
                </c:pt>
                <c:pt idx="2387" formatCode="General">
                  <c:v>0.43004072659554315</c:v>
                </c:pt>
                <c:pt idx="2388" formatCode="General">
                  <c:v>0.46417366584193254</c:v>
                </c:pt>
                <c:pt idx="2389" formatCode="General">
                  <c:v>0.48005744054691357</c:v>
                </c:pt>
                <c:pt idx="2390" formatCode="General">
                  <c:v>0.52346351351351372</c:v>
                </c:pt>
                <c:pt idx="2391" formatCode="General">
                  <c:v>0.51524102770171076</c:v>
                </c:pt>
                <c:pt idx="2392" formatCode="General">
                  <c:v>0.46948376847977685</c:v>
                </c:pt>
                <c:pt idx="2393" formatCode="General">
                  <c:v>0.50792216170634907</c:v>
                </c:pt>
                <c:pt idx="2394" formatCode="General">
                  <c:v>0.37145569887800239</c:v>
                </c:pt>
                <c:pt idx="2395" formatCode="General">
                  <c:v>0.28029879210914976</c:v>
                </c:pt>
                <c:pt idx="2396" formatCode="General">
                  <c:v>0.39910720838794222</c:v>
                </c:pt>
                <c:pt idx="2397" formatCode="General">
                  <c:v>0.41055076318223893</c:v>
                </c:pt>
                <c:pt idx="2398" formatCode="General">
                  <c:v>0.48176462147608495</c:v>
                </c:pt>
                <c:pt idx="2399" formatCode="General">
                  <c:v>0.52318333836219888</c:v>
                </c:pt>
                <c:pt idx="2400" formatCode="General">
                  <c:v>0.42631798505593577</c:v>
                </c:pt>
                <c:pt idx="2401" formatCode="General">
                  <c:v>0.37498298434275551</c:v>
                </c:pt>
                <c:pt idx="2402" formatCode="General">
                  <c:v>0.48420365170694279</c:v>
                </c:pt>
                <c:pt idx="2403" formatCode="General">
                  <c:v>0.48259384482444978</c:v>
                </c:pt>
                <c:pt idx="2404" formatCode="General">
                  <c:v>0.53323954004065355</c:v>
                </c:pt>
                <c:pt idx="2405" formatCode="General">
                  <c:v>0.48284089763094973</c:v>
                </c:pt>
                <c:pt idx="2406" formatCode="General">
                  <c:v>0.4873566103098616</c:v>
                </c:pt>
                <c:pt idx="2407" formatCode="General">
                  <c:v>0.49115029301120994</c:v>
                </c:pt>
                <c:pt idx="2408" formatCode="General">
                  <c:v>0.34665118543431339</c:v>
                </c:pt>
                <c:pt idx="2409" formatCode="General">
                  <c:v>0.45318035255389222</c:v>
                </c:pt>
                <c:pt idx="2410" formatCode="General">
                  <c:v>0.36786793868232237</c:v>
                </c:pt>
                <c:pt idx="2411" formatCode="General">
                  <c:v>0.48600403779080892</c:v>
                </c:pt>
                <c:pt idx="2412" formatCode="General">
                  <c:v>0.53843815076869328</c:v>
                </c:pt>
                <c:pt idx="2413" formatCode="General">
                  <c:v>0.48324928571428571</c:v>
                </c:pt>
                <c:pt idx="2414" formatCode="General">
                  <c:v>0.43219271626078126</c:v>
                </c:pt>
                <c:pt idx="2415" formatCode="General">
                  <c:v>0.38363008893558737</c:v>
                </c:pt>
                <c:pt idx="2416" formatCode="General">
                  <c:v>0.48267935291997099</c:v>
                </c:pt>
                <c:pt idx="2417" formatCode="General">
                  <c:v>0.52435406926406936</c:v>
                </c:pt>
                <c:pt idx="2418" formatCode="General">
                  <c:v>0.49489232438657083</c:v>
                </c:pt>
                <c:pt idx="2419" formatCode="General">
                  <c:v>0.48199520552061215</c:v>
                </c:pt>
                <c:pt idx="2420" formatCode="General">
                  <c:v>0.44948060040884746</c:v>
                </c:pt>
                <c:pt idx="2421" formatCode="General">
                  <c:v>0.440140943152455</c:v>
                </c:pt>
                <c:pt idx="2422" formatCode="General">
                  <c:v>0.36045120641683337</c:v>
                </c:pt>
                <c:pt idx="2423" formatCode="General">
                  <c:v>0.44843039355305386</c:v>
                </c:pt>
                <c:pt idx="2424" formatCode="General">
                  <c:v>0.46120930232558133</c:v>
                </c:pt>
                <c:pt idx="2425" formatCode="General">
                  <c:v>0.55880570081709602</c:v>
                </c:pt>
                <c:pt idx="2426" formatCode="General">
                  <c:v>0.54272188246385933</c:v>
                </c:pt>
                <c:pt idx="2427" formatCode="General">
                  <c:v>0.54238795975638898</c:v>
                </c:pt>
                <c:pt idx="2428" formatCode="General">
                  <c:v>0.49969066659521999</c:v>
                </c:pt>
                <c:pt idx="2429" formatCode="General">
                  <c:v>0.43918614371413667</c:v>
                </c:pt>
                <c:pt idx="2430" formatCode="General">
                  <c:v>0.54264903968253964</c:v>
                </c:pt>
                <c:pt idx="2431" formatCode="General">
                  <c:v>0.56721310769098843</c:v>
                </c:pt>
                <c:pt idx="2432" formatCode="General">
                  <c:v>0.51286683583457426</c:v>
                </c:pt>
                <c:pt idx="2433" formatCode="General">
                  <c:v>0.55824136721474826</c:v>
                </c:pt>
                <c:pt idx="2434" formatCode="General">
                  <c:v>0.58587736991626804</c:v>
                </c:pt>
                <c:pt idx="2435" formatCode="General">
                  <c:v>0.56419116279069748</c:v>
                </c:pt>
                <c:pt idx="2436" formatCode="General">
                  <c:v>0.39585252695626982</c:v>
                </c:pt>
                <c:pt idx="2437" formatCode="General">
                  <c:v>0.40606656563429944</c:v>
                </c:pt>
                <c:pt idx="2438" formatCode="General">
                  <c:v>0.37104160769570976</c:v>
                </c:pt>
                <c:pt idx="2439" formatCode="General">
                  <c:v>0.4906665880503141</c:v>
                </c:pt>
                <c:pt idx="2440" formatCode="General">
                  <c:v>0.54072029662698395</c:v>
                </c:pt>
                <c:pt idx="2441" formatCode="General">
                  <c:v>0.58124945172302012</c:v>
                </c:pt>
                <c:pt idx="2442" formatCode="General">
                  <c:v>0.57129576097846069</c:v>
                </c:pt>
                <c:pt idx="2443" formatCode="General">
                  <c:v>0.50395364242657448</c:v>
                </c:pt>
                <c:pt idx="2444" formatCode="General">
                  <c:v>0.50211775919349289</c:v>
                </c:pt>
                <c:pt idx="2445" formatCode="General">
                  <c:v>0.55453028255528269</c:v>
                </c:pt>
                <c:pt idx="2446" formatCode="General">
                  <c:v>0.55651872586872586</c:v>
                </c:pt>
                <c:pt idx="2447" formatCode="General">
                  <c:v>0.55095928571428554</c:v>
                </c:pt>
                <c:pt idx="2448" formatCode="General">
                  <c:v>0.57702903357645852</c:v>
                </c:pt>
                <c:pt idx="2449" formatCode="General">
                  <c:v>0.57208090579077131</c:v>
                </c:pt>
                <c:pt idx="2450" formatCode="General">
                  <c:v>0.30187705882352944</c:v>
                </c:pt>
                <c:pt idx="2451" formatCode="General">
                  <c:v>0.2940566416627598</c:v>
                </c:pt>
                <c:pt idx="2452" formatCode="General">
                  <c:v>0.30410040424857321</c:v>
                </c:pt>
                <c:pt idx="2453" formatCode="General">
                  <c:v>0.36349560681751397</c:v>
                </c:pt>
                <c:pt idx="2454" formatCode="General">
                  <c:v>0.33822741228070174</c:v>
                </c:pt>
                <c:pt idx="2455" formatCode="General">
                  <c:v>0.32114225408737596</c:v>
                </c:pt>
                <c:pt idx="2456" formatCode="General">
                  <c:v>0.33920017628205135</c:v>
                </c:pt>
                <c:pt idx="2457" formatCode="General">
                  <c:v>0.31165917634996576</c:v>
                </c:pt>
                <c:pt idx="2458" formatCode="General">
                  <c:v>0.31689738865323436</c:v>
                </c:pt>
                <c:pt idx="2459" formatCode="General">
                  <c:v>0.28048221306277743</c:v>
                </c:pt>
                <c:pt idx="2460" formatCode="General">
                  <c:v>0.30458226137529931</c:v>
                </c:pt>
                <c:pt idx="2461" formatCode="General">
                  <c:v>0.32075933353667829</c:v>
                </c:pt>
                <c:pt idx="2462" formatCode="General">
                  <c:v>0.29085224071702942</c:v>
                </c:pt>
                <c:pt idx="2463" formatCode="General">
                  <c:v>0.28711800000000004</c:v>
                </c:pt>
                <c:pt idx="2464" formatCode="General">
                  <c:v>0.272050616583983</c:v>
                </c:pt>
                <c:pt idx="2465" formatCode="General">
                  <c:v>0.27461653104279682</c:v>
                </c:pt>
                <c:pt idx="2466" formatCode="General">
                  <c:v>0.31443569500674756</c:v>
                </c:pt>
                <c:pt idx="2467" formatCode="General">
                  <c:v>0.26353734958587283</c:v>
                </c:pt>
                <c:pt idx="2468" formatCode="General">
                  <c:v>0.24769919923596831</c:v>
                </c:pt>
                <c:pt idx="2469" formatCode="General">
                  <c:v>0.2908900212615167</c:v>
                </c:pt>
                <c:pt idx="2470" formatCode="General">
                  <c:v>0.29378621645021652</c:v>
                </c:pt>
                <c:pt idx="2471" formatCode="General">
                  <c:v>0.25676046677215186</c:v>
                </c:pt>
                <c:pt idx="2472" formatCode="General">
                  <c:v>0.24935025641025635</c:v>
                </c:pt>
                <c:pt idx="2473" formatCode="General">
                  <c:v>0.2561126842105263</c:v>
                </c:pt>
                <c:pt idx="2474" formatCode="General">
                  <c:v>0.27661429093567258</c:v>
                </c:pt>
                <c:pt idx="2475" formatCode="General">
                  <c:v>0.26188773141345867</c:v>
                </c:pt>
                <c:pt idx="2476" formatCode="General">
                  <c:v>0.24018841207526731</c:v>
                </c:pt>
                <c:pt idx="2477" formatCode="General">
                  <c:v>0.25319898734177221</c:v>
                </c:pt>
                <c:pt idx="2478" formatCode="General">
                  <c:v>0.24765340184266482</c:v>
                </c:pt>
                <c:pt idx="2479" formatCode="General">
                  <c:v>0.24233415032679734</c:v>
                </c:pt>
                <c:pt idx="2480" formatCode="General">
                  <c:v>0.23852687500000003</c:v>
                </c:pt>
                <c:pt idx="2481" formatCode="General">
                  <c:v>0.25431931818181819</c:v>
                </c:pt>
                <c:pt idx="2482" formatCode="General">
                  <c:v>0.24669909090909092</c:v>
                </c:pt>
                <c:pt idx="2483" formatCode="General">
                  <c:v>0.22953628899835798</c:v>
                </c:pt>
                <c:pt idx="2484" formatCode="General">
                  <c:v>0.25902703217935036</c:v>
                </c:pt>
                <c:pt idx="2485" formatCode="General">
                  <c:v>0.23463290762026401</c:v>
                </c:pt>
                <c:pt idx="2486" formatCode="General">
                  <c:v>0.25276362198795177</c:v>
                </c:pt>
                <c:pt idx="2487" formatCode="General">
                  <c:v>0.26658706140350863</c:v>
                </c:pt>
                <c:pt idx="2488" formatCode="General">
                  <c:v>0.2397676563396442</c:v>
                </c:pt>
                <c:pt idx="2489" formatCode="General">
                  <c:v>0.2338142857142857</c:v>
                </c:pt>
                <c:pt idx="2490" formatCode="General">
                  <c:v>0.23590307981927716</c:v>
                </c:pt>
                <c:pt idx="2491" formatCode="General">
                  <c:v>0.26255556686046505</c:v>
                </c:pt>
                <c:pt idx="2492" formatCode="General">
                  <c:v>0.24703164556962015</c:v>
                </c:pt>
                <c:pt idx="2493" formatCode="General">
                  <c:v>0.24753789743589744</c:v>
                </c:pt>
                <c:pt idx="2494" formatCode="General">
                  <c:v>0.25650843373493976</c:v>
                </c:pt>
                <c:pt idx="2495" formatCode="General">
                  <c:v>0.24863628048780489</c:v>
                </c:pt>
                <c:pt idx="2496" formatCode="General">
                  <c:v>0.24187030769230772</c:v>
                </c:pt>
                <c:pt idx="2497" formatCode="General">
                  <c:v>0.24444285714285718</c:v>
                </c:pt>
                <c:pt idx="2498" formatCode="General">
                  <c:v>0.26175410958904111</c:v>
                </c:pt>
                <c:pt idx="2499" formatCode="General">
                  <c:v>0.25032982456140351</c:v>
                </c:pt>
                <c:pt idx="2500" formatCode="General">
                  <c:v>0.25294374714046047</c:v>
                </c:pt>
                <c:pt idx="2501" formatCode="General">
                  <c:v>0.23753216040716041</c:v>
                </c:pt>
                <c:pt idx="2502" formatCode="General">
                  <c:v>0.25541282262041753</c:v>
                </c:pt>
                <c:pt idx="2503" formatCode="General">
                  <c:v>0.25117978639240512</c:v>
                </c:pt>
                <c:pt idx="2504" formatCode="General">
                  <c:v>0.24319970409337499</c:v>
                </c:pt>
                <c:pt idx="2505" formatCode="General">
                  <c:v>0.22706873881932021</c:v>
                </c:pt>
                <c:pt idx="2506" formatCode="General">
                  <c:v>0.35291466170323926</c:v>
                </c:pt>
                <c:pt idx="2507" formatCode="General">
                  <c:v>0.36262787456445988</c:v>
                </c:pt>
                <c:pt idx="2508" formatCode="General">
                  <c:v>0.38243589783281751</c:v>
                </c:pt>
                <c:pt idx="2509" formatCode="General">
                  <c:v>0.43721091503267984</c:v>
                </c:pt>
                <c:pt idx="2510" formatCode="General">
                  <c:v>0.41022877768432842</c:v>
                </c:pt>
                <c:pt idx="2511" formatCode="General">
                  <c:v>0.37898731266149877</c:v>
                </c:pt>
                <c:pt idx="2512" formatCode="General">
                  <c:v>0.41379597701149429</c:v>
                </c:pt>
                <c:pt idx="2513" formatCode="General">
                  <c:v>0.37519425609414409</c:v>
                </c:pt>
                <c:pt idx="2514" formatCode="General">
                  <c:v>0.40179787143465306</c:v>
                </c:pt>
                <c:pt idx="2515" formatCode="General">
                  <c:v>0.34202710843373491</c:v>
                </c:pt>
                <c:pt idx="2516" formatCode="General">
                  <c:v>0.38344534690486087</c:v>
                </c:pt>
                <c:pt idx="2517" formatCode="General">
                  <c:v>0.39715532128514053</c:v>
                </c:pt>
                <c:pt idx="2518" formatCode="General">
                  <c:v>0.35472000801924608</c:v>
                </c:pt>
                <c:pt idx="2519" formatCode="General">
                  <c:v>0.35509583982990789</c:v>
                </c:pt>
                <c:pt idx="2520" formatCode="General">
                  <c:v>0.32531400208986416</c:v>
                </c:pt>
                <c:pt idx="2521" formatCode="General">
                  <c:v>0.35471162219101121</c:v>
                </c:pt>
                <c:pt idx="2522" formatCode="General">
                  <c:v>0.38312846544071022</c:v>
                </c:pt>
                <c:pt idx="2523" formatCode="General">
                  <c:v>0.32407173171655934</c:v>
                </c:pt>
                <c:pt idx="2524" formatCode="General">
                  <c:v>0.30773689752496736</c:v>
                </c:pt>
                <c:pt idx="2525" formatCode="General">
                  <c:v>0.35627214712918659</c:v>
                </c:pt>
                <c:pt idx="2526" formatCode="General">
                  <c:v>0.35321255886970176</c:v>
                </c:pt>
                <c:pt idx="2527" formatCode="General">
                  <c:v>0.31618494623655896</c:v>
                </c:pt>
                <c:pt idx="2528" formatCode="General">
                  <c:v>0.30278606060606061</c:v>
                </c:pt>
                <c:pt idx="2529" formatCode="General">
                  <c:v>0.31744871980676331</c:v>
                </c:pt>
                <c:pt idx="2530" formatCode="General">
                  <c:v>0.34234587628865981</c:v>
                </c:pt>
                <c:pt idx="2531" formatCode="General">
                  <c:v>0.31660536398467432</c:v>
                </c:pt>
                <c:pt idx="2532" formatCode="General">
                  <c:v>0.28136854945054945</c:v>
                </c:pt>
                <c:pt idx="2533" formatCode="General">
                  <c:v>0.31379007037943701</c:v>
                </c:pt>
                <c:pt idx="2534" formatCode="General">
                  <c:v>0.30805754573170741</c:v>
                </c:pt>
                <c:pt idx="2535" formatCode="General">
                  <c:v>0.29380114942528723</c:v>
                </c:pt>
                <c:pt idx="2536" formatCode="General">
                  <c:v>0.30011798957557712</c:v>
                </c:pt>
                <c:pt idx="2537" formatCode="General">
                  <c:v>0.30541509152830992</c:v>
                </c:pt>
                <c:pt idx="2538" formatCode="General">
                  <c:v>0.29536932713418562</c:v>
                </c:pt>
                <c:pt idx="2539" formatCode="General">
                  <c:v>0.27332370647801357</c:v>
                </c:pt>
                <c:pt idx="2540" formatCode="General">
                  <c:v>0.32201188384214452</c:v>
                </c:pt>
                <c:pt idx="2541" formatCode="General">
                  <c:v>0.27742087221095324</c:v>
                </c:pt>
                <c:pt idx="2542" formatCode="General">
                  <c:v>0.30939919171866126</c:v>
                </c:pt>
                <c:pt idx="2543" formatCode="General">
                  <c:v>0.31925387192851828</c:v>
                </c:pt>
                <c:pt idx="2544" formatCode="General">
                  <c:v>0.28926868131868122</c:v>
                </c:pt>
                <c:pt idx="2545" formatCode="General">
                  <c:v>0.28443793756530822</c:v>
                </c:pt>
                <c:pt idx="2546" formatCode="General">
                  <c:v>0.28464129629629631</c:v>
                </c:pt>
                <c:pt idx="2547" formatCode="General">
                  <c:v>0.33113882152330426</c:v>
                </c:pt>
                <c:pt idx="2548" formatCode="General">
                  <c:v>0.29961126543209876</c:v>
                </c:pt>
                <c:pt idx="2549" formatCode="General">
                  <c:v>0.28802941538882809</c:v>
                </c:pt>
                <c:pt idx="2550" formatCode="General">
                  <c:v>0.31285942887931051</c:v>
                </c:pt>
                <c:pt idx="2551" formatCode="General">
                  <c:v>0.30852352490421453</c:v>
                </c:pt>
                <c:pt idx="2552" formatCode="General">
                  <c:v>0.29448403471528473</c:v>
                </c:pt>
                <c:pt idx="2553" formatCode="General">
                  <c:v>0.2985690131578948</c:v>
                </c:pt>
                <c:pt idx="2554" formatCode="General">
                  <c:v>0.31905467980295577</c:v>
                </c:pt>
                <c:pt idx="2555" formatCode="General">
                  <c:v>0.30493661144578316</c:v>
                </c:pt>
                <c:pt idx="2556" formatCode="General">
                  <c:v>0.298824089765656</c:v>
                </c:pt>
                <c:pt idx="2557" formatCode="General">
                  <c:v>0.28602228195937884</c:v>
                </c:pt>
                <c:pt idx="2558" formatCode="General">
                  <c:v>0.30582420977011504</c:v>
                </c:pt>
                <c:pt idx="2559" formatCode="General">
                  <c:v>0.30445256518082414</c:v>
                </c:pt>
                <c:pt idx="2560" formatCode="General">
                  <c:v>0.28827924242424247</c:v>
                </c:pt>
                <c:pt idx="2561" formatCode="General">
                  <c:v>0.27221566624095361</c:v>
                </c:pt>
                <c:pt idx="2562" formatCode="General">
                  <c:v>0.38878338557993736</c:v>
                </c:pt>
                <c:pt idx="2563" formatCode="General">
                  <c:v>0.57367749960882497</c:v>
                </c:pt>
                <c:pt idx="2564" formatCode="General">
                  <c:v>0.53370865931721201</c:v>
                </c:pt>
                <c:pt idx="2565" formatCode="General">
                  <c:v>0.53692132530120484</c:v>
                </c:pt>
                <c:pt idx="2566" formatCode="General">
                  <c:v>0.54927898700063427</c:v>
                </c:pt>
                <c:pt idx="2567" formatCode="General">
                  <c:v>0.45406552306788117</c:v>
                </c:pt>
                <c:pt idx="2568" formatCode="General">
                  <c:v>0.51096657665143352</c:v>
                </c:pt>
                <c:pt idx="2569" formatCode="General">
                  <c:v>0.52687673611111108</c:v>
                </c:pt>
                <c:pt idx="2570" formatCode="General">
                  <c:v>0.56569290814670548</c:v>
                </c:pt>
                <c:pt idx="2571" formatCode="General">
                  <c:v>0.52458222891566275</c:v>
                </c:pt>
                <c:pt idx="2572" formatCode="General">
                  <c:v>0.54084237376911803</c:v>
                </c:pt>
                <c:pt idx="2573" formatCode="General">
                  <c:v>0.55245833333333327</c:v>
                </c:pt>
                <c:pt idx="2574" formatCode="General">
                  <c:v>0.55619887921940947</c:v>
                </c:pt>
                <c:pt idx="2575" formatCode="General">
                  <c:v>0.59320227272727266</c:v>
                </c:pt>
                <c:pt idx="2576" formatCode="General">
                  <c:v>0.4024041641566265</c:v>
                </c:pt>
                <c:pt idx="2577" formatCode="General">
                  <c:v>0.52672909090909092</c:v>
                </c:pt>
                <c:pt idx="2578" formatCode="General">
                  <c:v>0.49178714859437744</c:v>
                </c:pt>
                <c:pt idx="2579" formatCode="General">
                  <c:v>0.47552033547179895</c:v>
                </c:pt>
                <c:pt idx="2580" formatCode="General">
                  <c:v>0.40990345700985759</c:v>
                </c:pt>
                <c:pt idx="2581" formatCode="General">
                  <c:v>0.49560758249641329</c:v>
                </c:pt>
                <c:pt idx="2582" formatCode="General">
                  <c:v>0.50135483251688084</c:v>
                </c:pt>
                <c:pt idx="2583" formatCode="General">
                  <c:v>0.49046651606425695</c:v>
                </c:pt>
                <c:pt idx="2584" formatCode="General">
                  <c:v>0.45979797083069113</c:v>
                </c:pt>
                <c:pt idx="2585" formatCode="General">
                  <c:v>0.47822789408866995</c:v>
                </c:pt>
                <c:pt idx="2586" formatCode="General">
                  <c:v>0.49207344377510037</c:v>
                </c:pt>
                <c:pt idx="2587" formatCode="General">
                  <c:v>0.47119678837052081</c:v>
                </c:pt>
                <c:pt idx="2588" formatCode="General">
                  <c:v>0.41569433436532527</c:v>
                </c:pt>
                <c:pt idx="2589" formatCode="General">
                  <c:v>0.45428381962864717</c:v>
                </c:pt>
                <c:pt idx="2590" formatCode="General">
                  <c:v>0.40899738865323421</c:v>
                </c:pt>
                <c:pt idx="2591" formatCode="General">
                  <c:v>0.46449955443626489</c:v>
                </c:pt>
                <c:pt idx="2592" formatCode="General">
                  <c:v>0.46626225901833251</c:v>
                </c:pt>
                <c:pt idx="2593" formatCode="General">
                  <c:v>0.43992411764705863</c:v>
                </c:pt>
                <c:pt idx="2594" formatCode="General">
                  <c:v>0.44179692771084356</c:v>
                </c:pt>
                <c:pt idx="2595" formatCode="General">
                  <c:v>0.43559542124542111</c:v>
                </c:pt>
                <c:pt idx="2596" formatCode="General">
                  <c:v>0.49629877440797687</c:v>
                </c:pt>
                <c:pt idx="2597" formatCode="General">
                  <c:v>0.4700641111111109</c:v>
                </c:pt>
                <c:pt idx="2598" formatCode="General">
                  <c:v>0.46063131820165865</c:v>
                </c:pt>
                <c:pt idx="2599" formatCode="General">
                  <c:v>0.52346320502539401</c:v>
                </c:pt>
                <c:pt idx="2600" formatCode="General">
                  <c:v>0.44869367816091954</c:v>
                </c:pt>
                <c:pt idx="2601" formatCode="General">
                  <c:v>0.44693013643659713</c:v>
                </c:pt>
                <c:pt idx="2602" formatCode="General">
                  <c:v>0.45326741030054291</c:v>
                </c:pt>
                <c:pt idx="2603" formatCode="General">
                  <c:v>0.50692027793533767</c:v>
                </c:pt>
                <c:pt idx="2604" formatCode="General">
                  <c:v>0.42848563218390801</c:v>
                </c:pt>
                <c:pt idx="2605" formatCode="General">
                  <c:v>0.4669385233240656</c:v>
                </c:pt>
                <c:pt idx="2606" formatCode="General">
                  <c:v>0.47715629746835447</c:v>
                </c:pt>
                <c:pt idx="2607" formatCode="General">
                  <c:v>0.48519239752863175</c:v>
                </c:pt>
                <c:pt idx="2608" formatCode="General">
                  <c:v>0.4641321679197995</c:v>
                </c:pt>
                <c:pt idx="2609" formatCode="General">
                  <c:v>0.460783858012696</c:v>
                </c:pt>
                <c:pt idx="2610" formatCode="General">
                  <c:v>0.4965290549169859</c:v>
                </c:pt>
                <c:pt idx="2611" formatCode="General">
                  <c:v>0.4602156180276662</c:v>
                </c:pt>
                <c:pt idx="2612" formatCode="General">
                  <c:v>0.44807220099911849</c:v>
                </c:pt>
                <c:pt idx="2613" formatCode="General">
                  <c:v>0.46781012658227844</c:v>
                </c:pt>
                <c:pt idx="2614" formatCode="General">
                  <c:v>0.49011107954545441</c:v>
                </c:pt>
                <c:pt idx="2615" formatCode="General">
                  <c:v>0.50360375468603558</c:v>
                </c:pt>
                <c:pt idx="2616" formatCode="General">
                  <c:v>0.46097952638316031</c:v>
                </c:pt>
                <c:pt idx="2617" formatCode="General">
                  <c:v>0.4605528581460675</c:v>
                </c:pt>
                <c:pt idx="2618" formatCode="General">
                  <c:v>0.34390695187165776</c:v>
                </c:pt>
                <c:pt idx="2619" formatCode="General">
                  <c:v>0.59343622504537208</c:v>
                </c:pt>
                <c:pt idx="2620" formatCode="General">
                  <c:v>0.53922445652173923</c:v>
                </c:pt>
                <c:pt idx="2621" formatCode="General">
                  <c:v>0.50032824401052467</c:v>
                </c:pt>
                <c:pt idx="2622" formatCode="General">
                  <c:v>0.52068319148936149</c:v>
                </c:pt>
                <c:pt idx="2623" formatCode="General">
                  <c:v>0.40757191404297843</c:v>
                </c:pt>
                <c:pt idx="2624" formatCode="General">
                  <c:v>0.46136914953933383</c:v>
                </c:pt>
                <c:pt idx="2625" formatCode="General">
                  <c:v>0.51805572753396012</c:v>
                </c:pt>
                <c:pt idx="2626" formatCode="General">
                  <c:v>0.54532954545454548</c:v>
                </c:pt>
                <c:pt idx="2627" formatCode="General">
                  <c:v>0.50026814479638015</c:v>
                </c:pt>
                <c:pt idx="2628" formatCode="General">
                  <c:v>0.5708093196004993</c:v>
                </c:pt>
                <c:pt idx="2629" formatCode="General">
                  <c:v>0.54510666853460343</c:v>
                </c:pt>
                <c:pt idx="2630" formatCode="General">
                  <c:v>0.58280529597149899</c:v>
                </c:pt>
                <c:pt idx="2631" formatCode="General">
                  <c:v>0.61277667842215244</c:v>
                </c:pt>
                <c:pt idx="2632" formatCode="General">
                  <c:v>0.46441666262430259</c:v>
                </c:pt>
                <c:pt idx="2633" formatCode="General">
                  <c:v>0.47855841475329747</c:v>
                </c:pt>
                <c:pt idx="2634" formatCode="General">
                  <c:v>0.38865459900845734</c:v>
                </c:pt>
                <c:pt idx="2635" formatCode="General">
                  <c:v>0.47732350444830762</c:v>
                </c:pt>
                <c:pt idx="2636" formatCode="General">
                  <c:v>0.40141589347079032</c:v>
                </c:pt>
                <c:pt idx="2637" formatCode="General">
                  <c:v>0.44534015151515138</c:v>
                </c:pt>
                <c:pt idx="2638" formatCode="General">
                  <c:v>0.50302623506331379</c:v>
                </c:pt>
                <c:pt idx="2639" formatCode="General">
                  <c:v>0.45883832941483793</c:v>
                </c:pt>
                <c:pt idx="2640" formatCode="General">
                  <c:v>0.42572911821705439</c:v>
                </c:pt>
                <c:pt idx="2641" formatCode="General">
                  <c:v>0.44571932234432227</c:v>
                </c:pt>
                <c:pt idx="2642" formatCode="General">
                  <c:v>0.44698022575250851</c:v>
                </c:pt>
                <c:pt idx="2643" formatCode="General">
                  <c:v>0.45612358957219246</c:v>
                </c:pt>
                <c:pt idx="2644" formatCode="General">
                  <c:v>0.39335974969474979</c:v>
                </c:pt>
                <c:pt idx="2645" formatCode="General">
                  <c:v>0.45051860152398027</c:v>
                </c:pt>
                <c:pt idx="2646" formatCode="General">
                  <c:v>0.4051980553759964</c:v>
                </c:pt>
                <c:pt idx="2647" formatCode="General">
                  <c:v>0.41465889555222379</c:v>
                </c:pt>
                <c:pt idx="2648" formatCode="General">
                  <c:v>0.4866841225784525</c:v>
                </c:pt>
                <c:pt idx="2649" formatCode="General">
                  <c:v>0.43808594202898543</c:v>
                </c:pt>
                <c:pt idx="2650" formatCode="General">
                  <c:v>0.41495893176590848</c:v>
                </c:pt>
                <c:pt idx="2651" formatCode="General">
                  <c:v>0.39895670731707322</c:v>
                </c:pt>
                <c:pt idx="2652" formatCode="General">
                  <c:v>0.42263126695079434</c:v>
                </c:pt>
                <c:pt idx="2653" formatCode="General">
                  <c:v>0.40940963855421675</c:v>
                </c:pt>
                <c:pt idx="2654" formatCode="General">
                  <c:v>0.43856200607902729</c:v>
                </c:pt>
                <c:pt idx="2655" formatCode="General">
                  <c:v>0.50559090439276488</c:v>
                </c:pt>
                <c:pt idx="2656" formatCode="General">
                  <c:v>0.41308326617826624</c:v>
                </c:pt>
                <c:pt idx="2657" formatCode="General">
                  <c:v>0.42247093892812637</c:v>
                </c:pt>
                <c:pt idx="2658" formatCode="General">
                  <c:v>0.45310578339186597</c:v>
                </c:pt>
                <c:pt idx="2659" formatCode="General">
                  <c:v>0.50430898067449781</c:v>
                </c:pt>
                <c:pt idx="2660" formatCode="General">
                  <c:v>0.40229586894586888</c:v>
                </c:pt>
                <c:pt idx="2661" formatCode="General">
                  <c:v>0.45537241379310345</c:v>
                </c:pt>
                <c:pt idx="2662" formatCode="General">
                  <c:v>0.44089521963824296</c:v>
                </c:pt>
                <c:pt idx="2663" formatCode="General">
                  <c:v>0.41497413567312719</c:v>
                </c:pt>
                <c:pt idx="2664" formatCode="General">
                  <c:v>0.43423773993808057</c:v>
                </c:pt>
                <c:pt idx="2665" formatCode="General">
                  <c:v>0.46309479166666673</c:v>
                </c:pt>
                <c:pt idx="2666" formatCode="General">
                  <c:v>0.43071699320794143</c:v>
                </c:pt>
                <c:pt idx="2667" formatCode="General">
                  <c:v>0.4276643837535013</c:v>
                </c:pt>
                <c:pt idx="2668" formatCode="General">
                  <c:v>0.39787043812104789</c:v>
                </c:pt>
                <c:pt idx="2669" formatCode="General">
                  <c:v>0.45763757268424621</c:v>
                </c:pt>
                <c:pt idx="2670" formatCode="General">
                  <c:v>0.47403591954023</c:v>
                </c:pt>
                <c:pt idx="2671" formatCode="General">
                  <c:v>0.45121543149341548</c:v>
                </c:pt>
                <c:pt idx="2672" formatCode="General">
                  <c:v>0.4128594634351358</c:v>
                </c:pt>
                <c:pt idx="2673" formatCode="General">
                  <c:v>0.44374243179615014</c:v>
                </c:pt>
                <c:pt idx="2674" formatCode="General">
                  <c:v>0.20118425539977269</c:v>
                </c:pt>
                <c:pt idx="2675" formatCode="General">
                  <c:v>0.20667901284651785</c:v>
                </c:pt>
                <c:pt idx="2676" formatCode="General">
                  <c:v>0.25331840975116837</c:v>
                </c:pt>
                <c:pt idx="2677" formatCode="General">
                  <c:v>0.26453453421578427</c:v>
                </c:pt>
                <c:pt idx="2678" formatCode="General">
                  <c:v>0.24845189873417722</c:v>
                </c:pt>
                <c:pt idx="2679" formatCode="General">
                  <c:v>0.27528728685107995</c:v>
                </c:pt>
                <c:pt idx="2680" formatCode="General">
                  <c:v>0.23292695158102766</c:v>
                </c:pt>
                <c:pt idx="2681" formatCode="General">
                  <c:v>0.26142090029867726</c:v>
                </c:pt>
                <c:pt idx="2682" formatCode="General">
                  <c:v>0.27907312516331328</c:v>
                </c:pt>
                <c:pt idx="2683" formatCode="General">
                  <c:v>0.29447190476190477</c:v>
                </c:pt>
                <c:pt idx="2684" formatCode="General">
                  <c:v>0.27450961124401918</c:v>
                </c:pt>
                <c:pt idx="2685" formatCode="General">
                  <c:v>0.26362089204912742</c:v>
                </c:pt>
                <c:pt idx="2686" formatCode="General">
                  <c:v>0.32205281369379957</c:v>
                </c:pt>
                <c:pt idx="2687" formatCode="General">
                  <c:v>0.2700722891566264</c:v>
                </c:pt>
                <c:pt idx="2688" formatCode="General">
                  <c:v>0.2563435850535668</c:v>
                </c:pt>
                <c:pt idx="2689" formatCode="General">
                  <c:v>0.21869316156528479</c:v>
                </c:pt>
                <c:pt idx="2690" formatCode="General">
                  <c:v>0.25129885964912285</c:v>
                </c:pt>
                <c:pt idx="2691" formatCode="General">
                  <c:v>0.28126805608184913</c:v>
                </c:pt>
                <c:pt idx="2692" formatCode="General">
                  <c:v>0.25574025297619063</c:v>
                </c:pt>
                <c:pt idx="2693" formatCode="General">
                  <c:v>0.269127032967033</c:v>
                </c:pt>
                <c:pt idx="2694" formatCode="General">
                  <c:v>0.32588931923331133</c:v>
                </c:pt>
                <c:pt idx="2695" formatCode="General">
                  <c:v>0.32196371872808049</c:v>
                </c:pt>
                <c:pt idx="2696" formatCode="General">
                  <c:v>0.32799764799154335</c:v>
                </c:pt>
                <c:pt idx="2697" formatCode="General">
                  <c:v>0.29056124495741831</c:v>
                </c:pt>
                <c:pt idx="2698" formatCode="General">
                  <c:v>0.28405374533889016</c:v>
                </c:pt>
                <c:pt idx="2699" formatCode="General">
                  <c:v>0.28194023336214347</c:v>
                </c:pt>
                <c:pt idx="2700" formatCode="General">
                  <c:v>0.28270360486891388</c:v>
                </c:pt>
                <c:pt idx="2701" formatCode="General">
                  <c:v>0.25474106490436288</c:v>
                </c:pt>
                <c:pt idx="2702" formatCode="General">
                  <c:v>0.3035930933034463</c:v>
                </c:pt>
                <c:pt idx="2703" formatCode="General">
                  <c:v>0.28565400540054015</c:v>
                </c:pt>
                <c:pt idx="2704" formatCode="General">
                  <c:v>0.29004658869395705</c:v>
                </c:pt>
                <c:pt idx="2705" formatCode="General">
                  <c:v>0.32065248138957814</c:v>
                </c:pt>
                <c:pt idx="2706" formatCode="General">
                  <c:v>0.32456650280898874</c:v>
                </c:pt>
                <c:pt idx="2707" formatCode="General">
                  <c:v>0.30998025265957452</c:v>
                </c:pt>
                <c:pt idx="2708" formatCode="General">
                  <c:v>0.29277241508491514</c:v>
                </c:pt>
                <c:pt idx="2709" formatCode="General">
                  <c:v>0.29476171725849565</c:v>
                </c:pt>
                <c:pt idx="2710" formatCode="General">
                  <c:v>0.33339111797752796</c:v>
                </c:pt>
                <c:pt idx="2711" formatCode="General">
                  <c:v>0.32132000645716746</c:v>
                </c:pt>
                <c:pt idx="2712" formatCode="General">
                  <c:v>0.3603066569954867</c:v>
                </c:pt>
                <c:pt idx="2713" formatCode="General">
                  <c:v>0.33723821324951642</c:v>
                </c:pt>
                <c:pt idx="2714" formatCode="General">
                  <c:v>0.28971794666008144</c:v>
                </c:pt>
                <c:pt idx="2715" formatCode="General">
                  <c:v>0.36087942307692311</c:v>
                </c:pt>
                <c:pt idx="2716" formatCode="General">
                  <c:v>0.21933724489795919</c:v>
                </c:pt>
                <c:pt idx="2717" formatCode="General">
                  <c:v>0.21764667966442158</c:v>
                </c:pt>
                <c:pt idx="2718" formatCode="General">
                  <c:v>0.3222902073732718</c:v>
                </c:pt>
                <c:pt idx="2719" formatCode="General">
                  <c:v>0.23993970588235297</c:v>
                </c:pt>
                <c:pt idx="2720" formatCode="General">
                  <c:v>0.28364760291818658</c:v>
                </c:pt>
                <c:pt idx="2721" formatCode="General">
                  <c:v>0.25888862499999998</c:v>
                </c:pt>
                <c:pt idx="2722" formatCode="General">
                  <c:v>0.25589789473684221</c:v>
                </c:pt>
                <c:pt idx="2723" formatCode="General">
                  <c:v>0.23746666666666666</c:v>
                </c:pt>
                <c:pt idx="2724" formatCode="General">
                  <c:v>0.2757316363636364</c:v>
                </c:pt>
                <c:pt idx="2725" formatCode="General">
                  <c:v>0.28350271739130434</c:v>
                </c:pt>
                <c:pt idx="2726" formatCode="General">
                  <c:v>0.28197694627192976</c:v>
                </c:pt>
                <c:pt idx="2727" formatCode="General">
                  <c:v>0.30598294986263735</c:v>
                </c:pt>
                <c:pt idx="2728" formatCode="General">
                  <c:v>0.31888557387057392</c:v>
                </c:pt>
                <c:pt idx="2729" formatCode="General">
                  <c:v>0.19956419294990724</c:v>
                </c:pt>
                <c:pt idx="2730" formatCode="General">
                  <c:v>0.20902631390348783</c:v>
                </c:pt>
                <c:pt idx="2731" formatCode="General">
                  <c:v>0.22213380813953498</c:v>
                </c:pt>
                <c:pt idx="2732" formatCode="General">
                  <c:v>0.28601658727935009</c:v>
                </c:pt>
                <c:pt idx="2733" formatCode="General">
                  <c:v>0.29943089296274394</c:v>
                </c:pt>
                <c:pt idx="2734" formatCode="General">
                  <c:v>0.28407361883574345</c:v>
                </c:pt>
                <c:pt idx="2735" formatCode="General">
                  <c:v>0.34784450980392162</c:v>
                </c:pt>
                <c:pt idx="2736" formatCode="General">
                  <c:v>0.25331956339712919</c:v>
                </c:pt>
                <c:pt idx="2737" formatCode="General">
                  <c:v>0.27943544802867382</c:v>
                </c:pt>
                <c:pt idx="2738" formatCode="General">
                  <c:v>0.33177556116722784</c:v>
                </c:pt>
                <c:pt idx="2739" formatCode="General">
                  <c:v>0.35458143867626635</c:v>
                </c:pt>
                <c:pt idx="2740" formatCode="General">
                  <c:v>0.32153018950803203</c:v>
                </c:pt>
                <c:pt idx="2741" formatCode="General">
                  <c:v>0.30180113844393591</c:v>
                </c:pt>
                <c:pt idx="2742" formatCode="General">
                  <c:v>0.38077500000000003</c:v>
                </c:pt>
                <c:pt idx="2743" formatCode="General">
                  <c:v>0.37289756554307119</c:v>
                </c:pt>
                <c:pt idx="2744" formatCode="General">
                  <c:v>0.28904940503432497</c:v>
                </c:pt>
                <c:pt idx="2745" formatCode="General">
                  <c:v>0.23522999999999994</c:v>
                </c:pt>
                <c:pt idx="2746" formatCode="General">
                  <c:v>0.27413202838827844</c:v>
                </c:pt>
                <c:pt idx="2747" formatCode="General">
                  <c:v>0.3392236832133384</c:v>
                </c:pt>
                <c:pt idx="2748" formatCode="General">
                  <c:v>0.30203849016480599</c:v>
                </c:pt>
                <c:pt idx="2749" formatCode="General">
                  <c:v>0.29802645245272674</c:v>
                </c:pt>
                <c:pt idx="2750" formatCode="General">
                  <c:v>0.39900384615384632</c:v>
                </c:pt>
                <c:pt idx="2751" formatCode="General">
                  <c:v>0.4049771036204744</c:v>
                </c:pt>
                <c:pt idx="2752" formatCode="General">
                  <c:v>0.39063820512820518</c:v>
                </c:pt>
                <c:pt idx="2753" formatCode="General">
                  <c:v>0.34886724393864427</c:v>
                </c:pt>
                <c:pt idx="2754" formatCode="General">
                  <c:v>0.33647242894056839</c:v>
                </c:pt>
                <c:pt idx="2755" formatCode="General">
                  <c:v>0.34411145104895102</c:v>
                </c:pt>
                <c:pt idx="2756" formatCode="General">
                  <c:v>0.32513923076923068</c:v>
                </c:pt>
                <c:pt idx="2757" formatCode="General">
                  <c:v>0.26728954822954815</c:v>
                </c:pt>
                <c:pt idx="2758" formatCode="General">
                  <c:v>0.35166533768273545</c:v>
                </c:pt>
                <c:pt idx="2759" formatCode="General">
                  <c:v>0.32495110609965633</c:v>
                </c:pt>
                <c:pt idx="2760" formatCode="General">
                  <c:v>0.32154285714285724</c:v>
                </c:pt>
                <c:pt idx="2761" formatCode="General">
                  <c:v>0.40223907496012762</c:v>
                </c:pt>
                <c:pt idx="2762" formatCode="General">
                  <c:v>0.39890779306220092</c:v>
                </c:pt>
                <c:pt idx="2763" formatCode="General">
                  <c:v>0.37837455592105262</c:v>
                </c:pt>
                <c:pt idx="2764" formatCode="General">
                  <c:v>0.36137637362637365</c:v>
                </c:pt>
                <c:pt idx="2765" formatCode="General">
                  <c:v>0.32931125133309624</c:v>
                </c:pt>
                <c:pt idx="2766" formatCode="General">
                  <c:v>0.38987273325358845</c:v>
                </c:pt>
                <c:pt idx="2767" formatCode="General">
                  <c:v>0.41846945542380332</c:v>
                </c:pt>
                <c:pt idx="2768" formatCode="General">
                  <c:v>0.45451086956521736</c:v>
                </c:pt>
                <c:pt idx="2769" formatCode="General">
                  <c:v>0.41307632709807895</c:v>
                </c:pt>
                <c:pt idx="2770" formatCode="General">
                  <c:v>0.33044693024366933</c:v>
                </c:pt>
                <c:pt idx="2771" formatCode="General">
                  <c:v>0.45794465789473671</c:v>
                </c:pt>
                <c:pt idx="2772" formatCode="General">
                  <c:v>0.24788604447776108</c:v>
                </c:pt>
                <c:pt idx="2773" formatCode="General">
                  <c:v>0.23966653689284387</c:v>
                </c:pt>
                <c:pt idx="2774" formatCode="General">
                  <c:v>0.41929235955056199</c:v>
                </c:pt>
                <c:pt idx="2775" formatCode="General">
                  <c:v>0.25473614334837741</c:v>
                </c:pt>
                <c:pt idx="2776" formatCode="General">
                  <c:v>0.35348259733472687</c:v>
                </c:pt>
                <c:pt idx="2777" formatCode="General">
                  <c:v>0.28552485069278544</c:v>
                </c:pt>
                <c:pt idx="2778" formatCode="General">
                  <c:v>0.28113275862068965</c:v>
                </c:pt>
                <c:pt idx="2779" formatCode="General">
                  <c:v>0.26393227362691735</c:v>
                </c:pt>
                <c:pt idx="2780" formatCode="General">
                  <c:v>0.30731833333333336</c:v>
                </c:pt>
                <c:pt idx="2781" formatCode="General">
                  <c:v>0.33848518586451459</c:v>
                </c:pt>
                <c:pt idx="2782" formatCode="General">
                  <c:v>0.33399808632917571</c:v>
                </c:pt>
                <c:pt idx="2783" formatCode="General">
                  <c:v>0.34712222638680668</c:v>
                </c:pt>
                <c:pt idx="2784" formatCode="General">
                  <c:v>0.38563834541062803</c:v>
                </c:pt>
                <c:pt idx="2785" formatCode="General">
                  <c:v>0.21921252999873692</c:v>
                </c:pt>
                <c:pt idx="2786" formatCode="General">
                  <c:v>0.23534982843137253</c:v>
                </c:pt>
                <c:pt idx="2787" formatCode="General">
                  <c:v>0.25550738926524236</c:v>
                </c:pt>
                <c:pt idx="2788" formatCode="General">
                  <c:v>0.34080190040227498</c:v>
                </c:pt>
                <c:pt idx="2789" formatCode="General">
                  <c:v>0.34476737599749652</c:v>
                </c:pt>
                <c:pt idx="2790" formatCode="General">
                  <c:v>0.33549028892455851</c:v>
                </c:pt>
                <c:pt idx="2791" formatCode="General">
                  <c:v>0.45746861842105258</c:v>
                </c:pt>
                <c:pt idx="2792" formatCode="General">
                  <c:v>0.30224345829569399</c:v>
                </c:pt>
                <c:pt idx="2793" formatCode="General">
                  <c:v>0.32100101747815224</c:v>
                </c:pt>
                <c:pt idx="2794" formatCode="General">
                  <c:v>0.40146351488743648</c:v>
                </c:pt>
                <c:pt idx="2795" formatCode="General">
                  <c:v>0.44739399784997602</c:v>
                </c:pt>
                <c:pt idx="2796" formatCode="General">
                  <c:v>0.39086095751426753</c:v>
                </c:pt>
                <c:pt idx="2797" formatCode="General">
                  <c:v>0.35979242145311729</c:v>
                </c:pt>
                <c:pt idx="2798" formatCode="General">
                  <c:v>0.46962416319312883</c:v>
                </c:pt>
                <c:pt idx="2799" formatCode="General">
                  <c:v>0.44312264814194852</c:v>
                </c:pt>
                <c:pt idx="2800" formatCode="General">
                  <c:v>0.33070879120879126</c:v>
                </c:pt>
                <c:pt idx="2801" formatCode="General">
                  <c:v>0.26757533091908087</c:v>
                </c:pt>
                <c:pt idx="2802" formatCode="General">
                  <c:v>0.32205746951219505</c:v>
                </c:pt>
                <c:pt idx="2803" formatCode="General">
                  <c:v>0.41221381506090804</c:v>
                </c:pt>
                <c:pt idx="2804" formatCode="General">
                  <c:v>0.34138485671936758</c:v>
                </c:pt>
                <c:pt idx="2805" formatCode="General">
                  <c:v>0.34966363693153429</c:v>
                </c:pt>
                <c:pt idx="2806" formatCode="General">
                  <c:v>0.50310686524002313</c:v>
                </c:pt>
                <c:pt idx="2807" formatCode="General">
                  <c:v>0.49439546823246006</c:v>
                </c:pt>
                <c:pt idx="2808" formatCode="General">
                  <c:v>0.51194954405162751</c:v>
                </c:pt>
                <c:pt idx="2809" formatCode="General">
                  <c:v>0.45613744252873567</c:v>
                </c:pt>
                <c:pt idx="2810" formatCode="General">
                  <c:v>0.38980054945054943</c:v>
                </c:pt>
                <c:pt idx="2811" formatCode="General">
                  <c:v>0.41887983397002637</c:v>
                </c:pt>
                <c:pt idx="2812" formatCode="General">
                  <c:v>0.4057320054945055</c:v>
                </c:pt>
                <c:pt idx="2813" formatCode="General">
                  <c:v>0.31727279154322652</c:v>
                </c:pt>
                <c:pt idx="2814" formatCode="General">
                  <c:v>0.41303094606542873</c:v>
                </c:pt>
                <c:pt idx="2815" formatCode="General">
                  <c:v>0.38352599190283398</c:v>
                </c:pt>
                <c:pt idx="2816" formatCode="General">
                  <c:v>0.3485355555555556</c:v>
                </c:pt>
                <c:pt idx="2817" formatCode="General">
                  <c:v>0.49249597701149428</c:v>
                </c:pt>
                <c:pt idx="2818" formatCode="General">
                  <c:v>0.49619006410256411</c:v>
                </c:pt>
                <c:pt idx="2819" formatCode="General">
                  <c:v>0.46540224719101131</c:v>
                </c:pt>
                <c:pt idx="2820" formatCode="General">
                  <c:v>0.42068920273905608</c:v>
                </c:pt>
                <c:pt idx="2821" formatCode="General">
                  <c:v>0.36854706107845636</c:v>
                </c:pt>
                <c:pt idx="2822" formatCode="General">
                  <c:v>0.4722544747844265</c:v>
                </c:pt>
                <c:pt idx="2823" formatCode="General">
                  <c:v>0.51321476238624864</c:v>
                </c:pt>
                <c:pt idx="2824" formatCode="General">
                  <c:v>0.55064019607843129</c:v>
                </c:pt>
                <c:pt idx="2825" formatCode="General">
                  <c:v>0.50046527725148415</c:v>
                </c:pt>
                <c:pt idx="2826" formatCode="General">
                  <c:v>0.38973253588516743</c:v>
                </c:pt>
                <c:pt idx="2827" formatCode="General">
                  <c:v>0.57013709558823544</c:v>
                </c:pt>
                <c:pt idx="2828" formatCode="General">
                  <c:v>0.25681472540045769</c:v>
                </c:pt>
                <c:pt idx="2829" formatCode="General">
                  <c:v>0.26929738955823301</c:v>
                </c:pt>
                <c:pt idx="2830" formatCode="General">
                  <c:v>0.54304284630940347</c:v>
                </c:pt>
                <c:pt idx="2831" formatCode="General">
                  <c:v>0.28067664560681749</c:v>
                </c:pt>
                <c:pt idx="2832" formatCode="General">
                  <c:v>0.45393459928229685</c:v>
                </c:pt>
                <c:pt idx="2833" formatCode="General">
                  <c:v>0.33165033088235291</c:v>
                </c:pt>
                <c:pt idx="2834" formatCode="General">
                  <c:v>0.31276686274509791</c:v>
                </c:pt>
                <c:pt idx="2835" formatCode="General">
                  <c:v>0.28974136178861798</c:v>
                </c:pt>
                <c:pt idx="2836" formatCode="General">
                  <c:v>0.35150759803921566</c:v>
                </c:pt>
                <c:pt idx="2837" formatCode="General">
                  <c:v>0.41397549684358192</c:v>
                </c:pt>
                <c:pt idx="2838" formatCode="General">
                  <c:v>0.37955567095970089</c:v>
                </c:pt>
                <c:pt idx="2839" formatCode="General">
                  <c:v>0.4170206397016637</c:v>
                </c:pt>
                <c:pt idx="2840" formatCode="General">
                  <c:v>0.46268114056224896</c:v>
                </c:pt>
                <c:pt idx="2841" formatCode="General">
                  <c:v>0.23184857286288016</c:v>
                </c:pt>
                <c:pt idx="2842" formatCode="General">
                  <c:v>0.24002086345381529</c:v>
                </c:pt>
                <c:pt idx="2843" formatCode="General">
                  <c:v>0.29720499084249086</c:v>
                </c:pt>
                <c:pt idx="2844" formatCode="General">
                  <c:v>0.36959560439560424</c:v>
                </c:pt>
                <c:pt idx="2845" formatCode="General">
                  <c:v>0.42873571428571433</c:v>
                </c:pt>
                <c:pt idx="2846" formatCode="General">
                  <c:v>0.41642875583968536</c:v>
                </c:pt>
                <c:pt idx="2847" formatCode="General">
                  <c:v>0.65719817337461317</c:v>
                </c:pt>
                <c:pt idx="2848" formatCode="General">
                  <c:v>0.36781651509410129</c:v>
                </c:pt>
                <c:pt idx="2849" formatCode="General">
                  <c:v>0.41797751747731671</c:v>
                </c:pt>
                <c:pt idx="2850" formatCode="General">
                  <c:v>0.46230979802033167</c:v>
                </c:pt>
                <c:pt idx="2851" formatCode="General">
                  <c:v>0.49742512991339088</c:v>
                </c:pt>
                <c:pt idx="2852" formatCode="General">
                  <c:v>0.41448420876770908</c:v>
                </c:pt>
                <c:pt idx="2853" formatCode="General">
                  <c:v>0.39840412618214782</c:v>
                </c:pt>
                <c:pt idx="2854" formatCode="General">
                  <c:v>0.5048884281842817</c:v>
                </c:pt>
                <c:pt idx="2855" formatCode="General">
                  <c:v>0.61298592276895258</c:v>
                </c:pt>
                <c:pt idx="2856" formatCode="General">
                  <c:v>0.32781840020444675</c:v>
                </c:pt>
                <c:pt idx="2857" formatCode="General">
                  <c:v>0.26627745061265318</c:v>
                </c:pt>
                <c:pt idx="2858" formatCode="General">
                  <c:v>0.32296294117647062</c:v>
                </c:pt>
                <c:pt idx="2859" formatCode="General">
                  <c:v>0.40723543956043973</c:v>
                </c:pt>
                <c:pt idx="2860" formatCode="General">
                  <c:v>0.40097775985663081</c:v>
                </c:pt>
                <c:pt idx="2861" formatCode="General">
                  <c:v>0.39346757716647296</c:v>
                </c:pt>
                <c:pt idx="2862" formatCode="General">
                  <c:v>0.65016985370950886</c:v>
                </c:pt>
                <c:pt idx="2863" formatCode="General">
                  <c:v>0.5827230769230769</c:v>
                </c:pt>
                <c:pt idx="2864" formatCode="General">
                  <c:v>0.54044100477850954</c:v>
                </c:pt>
                <c:pt idx="2865" formatCode="General">
                  <c:v>0.49731313844086023</c:v>
                </c:pt>
                <c:pt idx="2866" formatCode="General">
                  <c:v>0.40816379227053134</c:v>
                </c:pt>
                <c:pt idx="2867" formatCode="General">
                  <c:v>0.43165193780278166</c:v>
                </c:pt>
                <c:pt idx="2868" formatCode="General">
                  <c:v>0.38398466709760826</c:v>
                </c:pt>
                <c:pt idx="2869" formatCode="General">
                  <c:v>0.31948186813186813</c:v>
                </c:pt>
                <c:pt idx="2870" formatCode="General">
                  <c:v>0.40466718954248371</c:v>
                </c:pt>
                <c:pt idx="2871" formatCode="General">
                  <c:v>0.4399465996451804</c:v>
                </c:pt>
                <c:pt idx="2872" formatCode="General">
                  <c:v>0.39879101740955675</c:v>
                </c:pt>
                <c:pt idx="2873" formatCode="General">
                  <c:v>0.44918897903989186</c:v>
                </c:pt>
                <c:pt idx="2874" formatCode="General">
                  <c:v>0.42456221437474029</c:v>
                </c:pt>
                <c:pt idx="2875" formatCode="General">
                  <c:v>0.43189719748559452</c:v>
                </c:pt>
                <c:pt idx="2876" formatCode="General">
                  <c:v>0.45141370796083446</c:v>
                </c:pt>
                <c:pt idx="2877" formatCode="General">
                  <c:v>0.47364750896057345</c:v>
                </c:pt>
                <c:pt idx="2878" formatCode="General">
                  <c:v>0.44009571680894899</c:v>
                </c:pt>
                <c:pt idx="2879" formatCode="General">
                  <c:v>0.59481340579710129</c:v>
                </c:pt>
                <c:pt idx="2880" formatCode="General">
                  <c:v>0.57006989247311823</c:v>
                </c:pt>
                <c:pt idx="2881" formatCode="General">
                  <c:v>0.47554983957219243</c:v>
                </c:pt>
                <c:pt idx="2882" formatCode="General">
                  <c:v>0.38346229974160195</c:v>
                </c:pt>
                <c:pt idx="2883" formatCode="General">
                  <c:v>0.65831767241379302</c:v>
                </c:pt>
                <c:pt idx="2884" formatCode="General">
                  <c:v>0.29618648233486944</c:v>
                </c:pt>
                <c:pt idx="2885" formatCode="General">
                  <c:v>0.30388587029569891</c:v>
                </c:pt>
                <c:pt idx="2886" formatCode="General">
                  <c:v>0.63741315604498605</c:v>
                </c:pt>
                <c:pt idx="2887" formatCode="General">
                  <c:v>0.33129085131735725</c:v>
                </c:pt>
                <c:pt idx="2888" formatCode="General">
                  <c:v>0.55354244962511712</c:v>
                </c:pt>
                <c:pt idx="2889" formatCode="General">
                  <c:v>0.38625831500488766</c:v>
                </c:pt>
                <c:pt idx="2890" formatCode="General">
                  <c:v>0.38249560439560437</c:v>
                </c:pt>
                <c:pt idx="2891" formatCode="General">
                  <c:v>0.39000345459138563</c:v>
                </c:pt>
                <c:pt idx="2892" formatCode="General">
                  <c:v>0.37452141533165623</c:v>
                </c:pt>
                <c:pt idx="2893" formatCode="General">
                  <c:v>0.46460284378159755</c:v>
                </c:pt>
                <c:pt idx="2894" formatCode="General">
                  <c:v>0.36783412698412687</c:v>
                </c:pt>
                <c:pt idx="2895" formatCode="General">
                  <c:v>0.43886721466587819</c:v>
                </c:pt>
                <c:pt idx="2896" formatCode="General">
                  <c:v>0.52006066849816845</c:v>
                </c:pt>
                <c:pt idx="2897" formatCode="General">
                  <c:v>0.25475888704318939</c:v>
                </c:pt>
                <c:pt idx="2898" formatCode="General">
                  <c:v>0.21342774879614762</c:v>
                </c:pt>
                <c:pt idx="2899" formatCode="General">
                  <c:v>0.25876274498697183</c:v>
                </c:pt>
                <c:pt idx="2900" formatCode="General">
                  <c:v>0.30373980750588564</c:v>
                </c:pt>
                <c:pt idx="2901" formatCode="General">
                  <c:v>0.28729991967871482</c:v>
                </c:pt>
                <c:pt idx="2902" formatCode="General">
                  <c:v>0.31103252022244687</c:v>
                </c:pt>
                <c:pt idx="2903" formatCode="General">
                  <c:v>0.59101465833017564</c:v>
                </c:pt>
                <c:pt idx="2904" formatCode="General">
                  <c:v>0.36814540846312077</c:v>
                </c:pt>
                <c:pt idx="2905" formatCode="General">
                  <c:v>0.37195772244691605</c:v>
                </c:pt>
                <c:pt idx="2906" formatCode="General">
                  <c:v>0.34242118226600987</c:v>
                </c:pt>
                <c:pt idx="2907" formatCode="General">
                  <c:v>0.39478849598930477</c:v>
                </c:pt>
                <c:pt idx="2908" formatCode="General">
                  <c:v>0.2968950677229748</c:v>
                </c:pt>
                <c:pt idx="2909" formatCode="General">
                  <c:v>0.35206944444444443</c:v>
                </c:pt>
                <c:pt idx="2910" formatCode="General">
                  <c:v>0.40493502109704649</c:v>
                </c:pt>
                <c:pt idx="2911" formatCode="General">
                  <c:v>0.43410517241379315</c:v>
                </c:pt>
                <c:pt idx="2912" formatCode="General">
                  <c:v>0.25660158088235302</c:v>
                </c:pt>
                <c:pt idx="2913" formatCode="General">
                  <c:v>0.23684834579976982</c:v>
                </c:pt>
                <c:pt idx="2914" formatCode="General">
                  <c:v>0.29016547516508756</c:v>
                </c:pt>
                <c:pt idx="2915" formatCode="General">
                  <c:v>0.30178553113553119</c:v>
                </c:pt>
                <c:pt idx="2916" formatCode="General">
                  <c:v>0.32836418831168829</c:v>
                </c:pt>
                <c:pt idx="2917" formatCode="General">
                  <c:v>0.35217603359173116</c:v>
                </c:pt>
                <c:pt idx="2918" formatCode="General">
                  <c:v>0.56642051487837985</c:v>
                </c:pt>
                <c:pt idx="2919" formatCode="General">
                  <c:v>0.45376199633699632</c:v>
                </c:pt>
                <c:pt idx="2920" formatCode="General">
                  <c:v>0.37528998135398739</c:v>
                </c:pt>
                <c:pt idx="2921" formatCode="General">
                  <c:v>0.37877041666666678</c:v>
                </c:pt>
                <c:pt idx="2922" formatCode="General">
                  <c:v>0.32705989010989012</c:v>
                </c:pt>
                <c:pt idx="2923" formatCode="General">
                  <c:v>0.32075405844155858</c:v>
                </c:pt>
                <c:pt idx="2924" formatCode="General">
                  <c:v>0.29180580590386618</c:v>
                </c:pt>
                <c:pt idx="2925" formatCode="General">
                  <c:v>0.26585614590273149</c:v>
                </c:pt>
                <c:pt idx="2926" formatCode="General">
                  <c:v>0.30084658536585368</c:v>
                </c:pt>
                <c:pt idx="2927" formatCode="General">
                  <c:v>0.31987090225563919</c:v>
                </c:pt>
                <c:pt idx="2928" formatCode="General">
                  <c:v>0.31462981927710842</c:v>
                </c:pt>
                <c:pt idx="2929" formatCode="General">
                  <c:v>0.32796331605491735</c:v>
                </c:pt>
                <c:pt idx="2930" formatCode="General">
                  <c:v>0.32634764178665865</c:v>
                </c:pt>
                <c:pt idx="2931" formatCode="General">
                  <c:v>0.30945404971932639</c:v>
                </c:pt>
                <c:pt idx="2932" formatCode="General">
                  <c:v>0.32751857201533408</c:v>
                </c:pt>
                <c:pt idx="2933" formatCode="General">
                  <c:v>0.36955054621848749</c:v>
                </c:pt>
                <c:pt idx="2934" formatCode="General">
                  <c:v>0.33117278481012652</c:v>
                </c:pt>
                <c:pt idx="2935" formatCode="General">
                  <c:v>0.45665834050487653</c:v>
                </c:pt>
                <c:pt idx="2936" formatCode="General">
                  <c:v>0.43325971941354913</c:v>
                </c:pt>
                <c:pt idx="2937" formatCode="General">
                  <c:v>0.35545782115171659</c:v>
                </c:pt>
                <c:pt idx="2938" formatCode="General">
                  <c:v>0.29547535919540224</c:v>
                </c:pt>
                <c:pt idx="2939" formatCode="General">
                  <c:v>0.54620454410233532</c:v>
                </c:pt>
                <c:pt idx="2940" formatCode="General">
                  <c:v>0.2160605368934827</c:v>
                </c:pt>
                <c:pt idx="2941" formatCode="General">
                  <c:v>0.24424991369390098</c:v>
                </c:pt>
                <c:pt idx="2942" formatCode="General">
                  <c:v>0.48092367469879516</c:v>
                </c:pt>
                <c:pt idx="2943" formatCode="General">
                  <c:v>0.26695015905147479</c:v>
                </c:pt>
                <c:pt idx="2944" formatCode="General">
                  <c:v>0.39414022624434397</c:v>
                </c:pt>
                <c:pt idx="2945" formatCode="General">
                  <c:v>0.30675048359966361</c:v>
                </c:pt>
                <c:pt idx="2946" formatCode="General">
                  <c:v>0.33377523927138009</c:v>
                </c:pt>
                <c:pt idx="2947" formatCode="General">
                  <c:v>0.32114198412698408</c:v>
                </c:pt>
                <c:pt idx="2948" formatCode="General">
                  <c:v>0.30091536251105222</c:v>
                </c:pt>
                <c:pt idx="2949" formatCode="General">
                  <c:v>0.32797365009355794</c:v>
                </c:pt>
                <c:pt idx="2950" formatCode="General">
                  <c:v>0.30569782049546496</c:v>
                </c:pt>
                <c:pt idx="2951" formatCode="General">
                  <c:v>0.33404645760743312</c:v>
                </c:pt>
                <c:pt idx="2952" formatCode="General">
                  <c:v>0.37986957096679391</c:v>
                </c:pt>
                <c:pt idx="2953" formatCode="General">
                  <c:v>0.22116944607699085</c:v>
                </c:pt>
                <c:pt idx="2954" formatCode="General">
                  <c:v>0.23579765406162462</c:v>
                </c:pt>
                <c:pt idx="2955" formatCode="General">
                  <c:v>0.32096545566502466</c:v>
                </c:pt>
                <c:pt idx="2956" formatCode="General">
                  <c:v>0.2825628205128205</c:v>
                </c:pt>
                <c:pt idx="2957" formatCode="General">
                  <c:v>0.27672973484848484</c:v>
                </c:pt>
                <c:pt idx="2958" formatCode="General">
                  <c:v>0.30490000000000006</c:v>
                </c:pt>
                <c:pt idx="2959" formatCode="General">
                  <c:v>0.31272042253521115</c:v>
                </c:pt>
                <c:pt idx="2960" formatCode="General">
                  <c:v>0.29881585097001756</c:v>
                </c:pt>
                <c:pt idx="2961" formatCode="General">
                  <c:v>0.32227636319376818</c:v>
                </c:pt>
                <c:pt idx="2962" formatCode="General">
                  <c:v>0.32299069277108439</c:v>
                </c:pt>
                <c:pt idx="2963" formatCode="General">
                  <c:v>0.36126997029212748</c:v>
                </c:pt>
                <c:pt idx="2964" formatCode="General">
                  <c:v>0.33329228169014086</c:v>
                </c:pt>
                <c:pt idx="2965" formatCode="General">
                  <c:v>0.35050943547213731</c:v>
                </c:pt>
                <c:pt idx="2966" formatCode="General">
                  <c:v>0.37615822784810116</c:v>
                </c:pt>
                <c:pt idx="2967" formatCode="General">
                  <c:v>0.37130992051810424</c:v>
                </c:pt>
                <c:pt idx="2968" formatCode="General">
                  <c:v>0.23714163238319125</c:v>
                </c:pt>
                <c:pt idx="2969" formatCode="General">
                  <c:v>0.32549549884932999</c:v>
                </c:pt>
                <c:pt idx="2970" formatCode="General">
                  <c:v>0.2901637931034482</c:v>
                </c:pt>
                <c:pt idx="2971" formatCode="General">
                  <c:v>0.2895343292682927</c:v>
                </c:pt>
                <c:pt idx="2972" formatCode="General">
                  <c:v>0.29112061312248583</c:v>
                </c:pt>
                <c:pt idx="2973" formatCode="General">
                  <c:v>0.27990746753246754</c:v>
                </c:pt>
                <c:pt idx="2974" formatCode="General">
                  <c:v>0.29669707278481017</c:v>
                </c:pt>
                <c:pt idx="2975" formatCode="General">
                  <c:v>0.28516075949367087</c:v>
                </c:pt>
                <c:pt idx="2976" formatCode="General">
                  <c:v>0.31123630878069075</c:v>
                </c:pt>
                <c:pt idx="2977" formatCode="General">
                  <c:v>0.3142669703103913</c:v>
                </c:pt>
                <c:pt idx="2978" formatCode="General">
                  <c:v>0.29158527352653851</c:v>
                </c:pt>
                <c:pt idx="2979" formatCode="General">
                  <c:v>0.29212058823529419</c:v>
                </c:pt>
                <c:pt idx="2980" formatCode="General">
                  <c:v>0.33702898026315786</c:v>
                </c:pt>
                <c:pt idx="2981" formatCode="General">
                  <c:v>0.33170959935897437</c:v>
                </c:pt>
                <c:pt idx="2982" formatCode="General">
                  <c:v>0.24032995780590716</c:v>
                </c:pt>
                <c:pt idx="2983" formatCode="General">
                  <c:v>0.30864957831325301</c:v>
                </c:pt>
                <c:pt idx="2984" formatCode="General">
                  <c:v>0.2787181726907631</c:v>
                </c:pt>
                <c:pt idx="2985" formatCode="General">
                  <c:v>0.27904799940502756</c:v>
                </c:pt>
                <c:pt idx="2986" formatCode="General">
                  <c:v>0.25948883614627283</c:v>
                </c:pt>
                <c:pt idx="2987" formatCode="General">
                  <c:v>0.28339069816943385</c:v>
                </c:pt>
                <c:pt idx="2988" formatCode="General">
                  <c:v>0.28307497501665557</c:v>
                </c:pt>
                <c:pt idx="2989" formatCode="General">
                  <c:v>0.31195296585222254</c:v>
                </c:pt>
                <c:pt idx="2990" formatCode="General">
                  <c:v>0.28826661976235157</c:v>
                </c:pt>
                <c:pt idx="2991" formatCode="General">
                  <c:v>0.31328346511305316</c:v>
                </c:pt>
                <c:pt idx="2992" formatCode="General">
                  <c:v>0.28981711770696927</c:v>
                </c:pt>
                <c:pt idx="2993" formatCode="General">
                  <c:v>0.28178211244979923</c:v>
                </c:pt>
                <c:pt idx="2994" formatCode="General">
                  <c:v>0.27790127962899347</c:v>
                </c:pt>
                <c:pt idx="2995" formatCode="General">
                  <c:v>0.32007032288698967</c:v>
                </c:pt>
                <c:pt idx="2996" formatCode="General">
                  <c:v>0.2698060314428446</c:v>
                </c:pt>
                <c:pt idx="2997" formatCode="General">
                  <c:v>0.32060121234939754</c:v>
                </c:pt>
                <c:pt idx="2998" formatCode="General">
                  <c:v>0.30419099155241658</c:v>
                </c:pt>
                <c:pt idx="2999" formatCode="General">
                  <c:v>0.28861265060240965</c:v>
                </c:pt>
                <c:pt idx="3000" formatCode="General">
                  <c:v>0.28922985739750451</c:v>
                </c:pt>
                <c:pt idx="3001" formatCode="General">
                  <c:v>0.29200559800176318</c:v>
                </c:pt>
                <c:pt idx="3002" formatCode="General">
                  <c:v>0.30013021950816965</c:v>
                </c:pt>
                <c:pt idx="3003" formatCode="General">
                  <c:v>0.30463111064949455</c:v>
                </c:pt>
                <c:pt idx="3004" formatCode="General">
                  <c:v>0.28691110176619006</c:v>
                </c:pt>
                <c:pt idx="3005" formatCode="General">
                  <c:v>0.30883783783783791</c:v>
                </c:pt>
                <c:pt idx="3006" formatCode="General">
                  <c:v>0.32097819852941173</c:v>
                </c:pt>
                <c:pt idx="3007" formatCode="General">
                  <c:v>0.27898103448275857</c:v>
                </c:pt>
                <c:pt idx="3008" formatCode="General">
                  <c:v>0.28834026143790847</c:v>
                </c:pt>
                <c:pt idx="3009" formatCode="General">
                  <c:v>0.29163795180722885</c:v>
                </c:pt>
                <c:pt idx="3010" formatCode="General">
                  <c:v>0.26082582978173829</c:v>
                </c:pt>
                <c:pt idx="3011" formatCode="General">
                  <c:v>0.36651673124112105</c:v>
                </c:pt>
                <c:pt idx="3012" formatCode="General">
                  <c:v>0.30345166028097059</c:v>
                </c:pt>
                <c:pt idx="3013" formatCode="General">
                  <c:v>0.32160257867132869</c:v>
                </c:pt>
                <c:pt idx="3014" formatCode="General">
                  <c:v>0.32261634769724662</c:v>
                </c:pt>
                <c:pt idx="3015" formatCode="General">
                  <c:v>0.34160784989858012</c:v>
                </c:pt>
                <c:pt idx="3016" formatCode="General">
                  <c:v>0.32729738706228273</c:v>
                </c:pt>
                <c:pt idx="3017" formatCode="General">
                  <c:v>0.34261975308641968</c:v>
                </c:pt>
                <c:pt idx="3018" formatCode="General">
                  <c:v>0.36945626099905227</c:v>
                </c:pt>
                <c:pt idx="3019" formatCode="General">
                  <c:v>0.4038493421963717</c:v>
                </c:pt>
                <c:pt idx="3020" formatCode="General">
                  <c:v>0.34886548495415204</c:v>
                </c:pt>
                <c:pt idx="3021" formatCode="General">
                  <c:v>0.37207784313725495</c:v>
                </c:pt>
                <c:pt idx="3022" formatCode="General">
                  <c:v>0.41316307430516164</c:v>
                </c:pt>
                <c:pt idx="3023" formatCode="General">
                  <c:v>0.42263507441530812</c:v>
                </c:pt>
                <c:pt idx="3024" formatCode="General">
                  <c:v>0.25028376605814734</c:v>
                </c:pt>
                <c:pt idx="3025" formatCode="General">
                  <c:v>0.36480503267973852</c:v>
                </c:pt>
                <c:pt idx="3026" formatCode="General">
                  <c:v>0.31632592391304343</c:v>
                </c:pt>
                <c:pt idx="3027" formatCode="General">
                  <c:v>0.31244277864992154</c:v>
                </c:pt>
                <c:pt idx="3028" formatCode="General">
                  <c:v>0.3189937469467512</c:v>
                </c:pt>
                <c:pt idx="3029" formatCode="General">
                  <c:v>0.30310776580459764</c:v>
                </c:pt>
                <c:pt idx="3030" formatCode="General">
                  <c:v>0.32687139023766931</c:v>
                </c:pt>
                <c:pt idx="3031" formatCode="General">
                  <c:v>0.31605972222222223</c:v>
                </c:pt>
                <c:pt idx="3032" formatCode="General">
                  <c:v>0.33979564393939388</c:v>
                </c:pt>
                <c:pt idx="3033" formatCode="General">
                  <c:v>0.36201160738714089</c:v>
                </c:pt>
                <c:pt idx="3034" formatCode="General">
                  <c:v>0.32004541482238102</c:v>
                </c:pt>
                <c:pt idx="3035" formatCode="General">
                  <c:v>0.33971780154325171</c:v>
                </c:pt>
                <c:pt idx="3036" formatCode="General">
                  <c:v>0.38633939185814181</c:v>
                </c:pt>
                <c:pt idx="3037" formatCode="General">
                  <c:v>0.38298442218350759</c:v>
                </c:pt>
                <c:pt idx="3038" formatCode="General">
                  <c:v>0.26857447377213495</c:v>
                </c:pt>
                <c:pt idx="3039" formatCode="General">
                  <c:v>0.34998543209876543</c:v>
                </c:pt>
                <c:pt idx="3040" formatCode="General">
                  <c:v>0.32414409588159593</c:v>
                </c:pt>
                <c:pt idx="3041" formatCode="General">
                  <c:v>0.30708100106923286</c:v>
                </c:pt>
                <c:pt idx="3042" formatCode="General">
                  <c:v>0.30055512612387614</c:v>
                </c:pt>
                <c:pt idx="3043" formatCode="General">
                  <c:v>0.33247649999999995</c:v>
                </c:pt>
                <c:pt idx="3044" formatCode="General">
                  <c:v>0.32852235076670311</c:v>
                </c:pt>
                <c:pt idx="3045" formatCode="General">
                  <c:v>0.35653763117283954</c:v>
                </c:pt>
                <c:pt idx="3046" formatCode="General">
                  <c:v>0.33093422965116276</c:v>
                </c:pt>
                <c:pt idx="3047" formatCode="General">
                  <c:v>0.40868377192982436</c:v>
                </c:pt>
                <c:pt idx="3048" formatCode="General">
                  <c:v>0.32689875983061112</c:v>
                </c:pt>
                <c:pt idx="3049" formatCode="General">
                  <c:v>0.3454204528718704</c:v>
                </c:pt>
                <c:pt idx="3050" formatCode="General">
                  <c:v>0.33036387195121958</c:v>
                </c:pt>
                <c:pt idx="3051" formatCode="General">
                  <c:v>0.41012903578684157</c:v>
                </c:pt>
                <c:pt idx="3052" formatCode="General">
                  <c:v>0.30894561206386756</c:v>
                </c:pt>
                <c:pt idx="3053" formatCode="General">
                  <c:v>0.3785761875086554</c:v>
                </c:pt>
                <c:pt idx="3054" formatCode="General">
                  <c:v>0.3536872045142595</c:v>
                </c:pt>
                <c:pt idx="3055" formatCode="General">
                  <c:v>0.32331914131169703</c:v>
                </c:pt>
                <c:pt idx="3056" formatCode="General">
                  <c:v>0.32936215538847119</c:v>
                </c:pt>
                <c:pt idx="3057" formatCode="General">
                  <c:v>0.33141526114335107</c:v>
                </c:pt>
                <c:pt idx="3058" formatCode="General">
                  <c:v>0.3385887158389656</c:v>
                </c:pt>
                <c:pt idx="3059" formatCode="General">
                  <c:v>0.33498170731707311</c:v>
                </c:pt>
                <c:pt idx="3060" formatCode="General">
                  <c:v>0.33400460082086592</c:v>
                </c:pt>
                <c:pt idx="3061" formatCode="General">
                  <c:v>0.34615412698412695</c:v>
                </c:pt>
                <c:pt idx="3062" formatCode="General">
                  <c:v>0.38895814669984596</c:v>
                </c:pt>
                <c:pt idx="3063" formatCode="General">
                  <c:v>0.30518039072039072</c:v>
                </c:pt>
                <c:pt idx="3064" formatCode="General">
                  <c:v>0.34259086378737552</c:v>
                </c:pt>
                <c:pt idx="3065" formatCode="General">
                  <c:v>0.36154716374269014</c:v>
                </c:pt>
                <c:pt idx="3066" formatCode="General">
                  <c:v>0.26113452380952384</c:v>
                </c:pt>
                <c:pt idx="3067" formatCode="General">
                  <c:v>0.42566725683220685</c:v>
                </c:pt>
                <c:pt idx="3068" formatCode="General">
                  <c:v>0.31567741318214027</c:v>
                </c:pt>
                <c:pt idx="3069" formatCode="General">
                  <c:v>0.33665331564986745</c:v>
                </c:pt>
                <c:pt idx="3070" formatCode="General">
                  <c:v>0.34959686411149826</c:v>
                </c:pt>
                <c:pt idx="3071" formatCode="General">
                  <c:v>0.35980575635876844</c:v>
                </c:pt>
                <c:pt idx="3072" formatCode="General">
                  <c:v>0.36304877314134587</c:v>
                </c:pt>
                <c:pt idx="3073" formatCode="General">
                  <c:v>0.36808294427091898</c:v>
                </c:pt>
                <c:pt idx="3074" formatCode="General">
                  <c:v>0.41455145707950591</c:v>
                </c:pt>
                <c:pt idx="3075" formatCode="General">
                  <c:v>0.44181844135802467</c:v>
                </c:pt>
                <c:pt idx="3076" formatCode="General">
                  <c:v>0.38896002381619488</c:v>
                </c:pt>
                <c:pt idx="3077" formatCode="General">
                  <c:v>0.40718337654415115</c:v>
                </c:pt>
                <c:pt idx="3078" formatCode="General">
                  <c:v>0.47189252044252039</c:v>
                </c:pt>
                <c:pt idx="3079" formatCode="General">
                  <c:v>0.50921032912136355</c:v>
                </c:pt>
                <c:pt idx="3080" formatCode="General">
                  <c:v>0.25141362426449981</c:v>
                </c:pt>
                <c:pt idx="3081" formatCode="General">
                  <c:v>0.42286176190476205</c:v>
                </c:pt>
                <c:pt idx="3082" formatCode="General">
                  <c:v>0.33505737198795171</c:v>
                </c:pt>
                <c:pt idx="3083" formatCode="General">
                  <c:v>0.33353792427315754</c:v>
                </c:pt>
                <c:pt idx="3084" formatCode="General">
                  <c:v>0.32601210478181347</c:v>
                </c:pt>
                <c:pt idx="3085" formatCode="General">
                  <c:v>0.32020963855421686</c:v>
                </c:pt>
                <c:pt idx="3086" formatCode="General">
                  <c:v>0.34476901488306161</c:v>
                </c:pt>
                <c:pt idx="3087" formatCode="General">
                  <c:v>0.35054850399419024</c:v>
                </c:pt>
                <c:pt idx="3088" formatCode="General">
                  <c:v>0.38612497740963853</c:v>
                </c:pt>
                <c:pt idx="3089" formatCode="General">
                  <c:v>0.43807467109818587</c:v>
                </c:pt>
                <c:pt idx="3090" formatCode="General">
                  <c:v>0.36033828886976493</c:v>
                </c:pt>
                <c:pt idx="3091" formatCode="General">
                  <c:v>0.38854116465863459</c:v>
                </c:pt>
                <c:pt idx="3092" formatCode="General">
                  <c:v>0.44807478345184221</c:v>
                </c:pt>
                <c:pt idx="3093" formatCode="General">
                  <c:v>0.46416964135612193</c:v>
                </c:pt>
                <c:pt idx="3094" formatCode="General">
                  <c:v>0.26623875496313099</c:v>
                </c:pt>
                <c:pt idx="3095" formatCode="General">
                  <c:v>0.42627903320599458</c:v>
                </c:pt>
                <c:pt idx="3096" formatCode="General">
                  <c:v>0.34002733617396413</c:v>
                </c:pt>
                <c:pt idx="3097" formatCode="General">
                  <c:v>0.34399312500000001</c:v>
                </c:pt>
                <c:pt idx="3098" formatCode="General">
                  <c:v>0.28894346825504258</c:v>
                </c:pt>
                <c:pt idx="3099" formatCode="General">
                  <c:v>0.35922142857142852</c:v>
                </c:pt>
                <c:pt idx="3100" formatCode="General">
                  <c:v>0.35231585271317828</c:v>
                </c:pt>
                <c:pt idx="3101" formatCode="General">
                  <c:v>0.41430755681818165</c:v>
                </c:pt>
                <c:pt idx="3102" formatCode="General">
                  <c:v>0.37089506172839515</c:v>
                </c:pt>
                <c:pt idx="3103" formatCode="General">
                  <c:v>0.48108740315638465</c:v>
                </c:pt>
                <c:pt idx="3104" formatCode="General">
                  <c:v>0.34766073557387434</c:v>
                </c:pt>
                <c:pt idx="3105" formatCode="General">
                  <c:v>0.34396835372636259</c:v>
                </c:pt>
                <c:pt idx="3106" formatCode="General">
                  <c:v>0.3798832210998877</c:v>
                </c:pt>
                <c:pt idx="3107" formatCode="General">
                  <c:v>0.49821782505285422</c:v>
                </c:pt>
                <c:pt idx="3108" formatCode="General">
                  <c:v>0.31368102111734825</c:v>
                </c:pt>
                <c:pt idx="3109" formatCode="General">
                  <c:v>0.46508542986425344</c:v>
                </c:pt>
                <c:pt idx="3110" formatCode="General">
                  <c:v>0.39816811409110259</c:v>
                </c:pt>
                <c:pt idx="3111" formatCode="General">
                  <c:v>0.33762773338940288</c:v>
                </c:pt>
                <c:pt idx="3112" formatCode="General">
                  <c:v>0.35397496649292631</c:v>
                </c:pt>
                <c:pt idx="3113" formatCode="General">
                  <c:v>0.36220162940507766</c:v>
                </c:pt>
                <c:pt idx="3114" formatCode="General">
                  <c:v>0.35329107142857141</c:v>
                </c:pt>
                <c:pt idx="3115" formatCode="General">
                  <c:v>0.36069117647058824</c:v>
                </c:pt>
                <c:pt idx="3116" formatCode="General">
                  <c:v>0.37868176993689051</c:v>
                </c:pt>
                <c:pt idx="3117" formatCode="General">
                  <c:v>0.40931360229276892</c:v>
                </c:pt>
                <c:pt idx="3118" formatCode="General">
                  <c:v>0.43054812769010053</c:v>
                </c:pt>
                <c:pt idx="3119" formatCode="General">
                  <c:v>0.30221686046511625</c:v>
                </c:pt>
                <c:pt idx="3120" formatCode="General">
                  <c:v>0.41096518087855294</c:v>
                </c:pt>
                <c:pt idx="3121" formatCode="General">
                  <c:v>0.44447163690476182</c:v>
                </c:pt>
                <c:pt idx="3122" formatCode="General">
                  <c:v>0.26417359092520387</c:v>
                </c:pt>
                <c:pt idx="3123" formatCode="General">
                  <c:v>0.48846321839080459</c:v>
                </c:pt>
                <c:pt idx="3124" formatCode="General">
                  <c:v>0.32525242894056849</c:v>
                </c:pt>
                <c:pt idx="3125" formatCode="General">
                  <c:v>0.35754035683417695</c:v>
                </c:pt>
                <c:pt idx="3126" formatCode="General">
                  <c:v>0.41201386303191501</c:v>
                </c:pt>
                <c:pt idx="3127" formatCode="General">
                  <c:v>0.43482657706093192</c:v>
                </c:pt>
                <c:pt idx="3128" formatCode="General">
                  <c:v>0.43904175824175817</c:v>
                </c:pt>
                <c:pt idx="3129" formatCode="General">
                  <c:v>0.4367952648675662</c:v>
                </c:pt>
                <c:pt idx="3130" formatCode="General">
                  <c:v>0.46370101010101017</c:v>
                </c:pt>
                <c:pt idx="3131" formatCode="General">
                  <c:v>0.4758555446708464</c:v>
                </c:pt>
                <c:pt idx="3132" formatCode="General">
                  <c:v>0.41969660919540219</c:v>
                </c:pt>
                <c:pt idx="3133" formatCode="General">
                  <c:v>0.3819896518375242</c:v>
                </c:pt>
                <c:pt idx="3134" formatCode="General">
                  <c:v>0.53926249536522064</c:v>
                </c:pt>
                <c:pt idx="3135" formatCode="General">
                  <c:v>0.54792448028673846</c:v>
                </c:pt>
                <c:pt idx="3136" formatCode="General">
                  <c:v>0.25509505494505491</c:v>
                </c:pt>
                <c:pt idx="3137" formatCode="General">
                  <c:v>0.4798850164203613</c:v>
                </c:pt>
                <c:pt idx="3138" formatCode="General">
                  <c:v>0.34956679728317663</c:v>
                </c:pt>
                <c:pt idx="3139" formatCode="General">
                  <c:v>0.36325232974910399</c:v>
                </c:pt>
                <c:pt idx="3140" formatCode="General">
                  <c:v>0.37607296401515156</c:v>
                </c:pt>
                <c:pt idx="3141" formatCode="General">
                  <c:v>0.38754885057471256</c:v>
                </c:pt>
                <c:pt idx="3142" formatCode="General">
                  <c:v>0.41210613350958369</c:v>
                </c:pt>
                <c:pt idx="3143" formatCode="General">
                  <c:v>0.43610199071812417</c:v>
                </c:pt>
                <c:pt idx="3144" formatCode="General">
                  <c:v>0.44372111415882964</c:v>
                </c:pt>
                <c:pt idx="3145" formatCode="General">
                  <c:v>0.54140484627731822</c:v>
                </c:pt>
                <c:pt idx="3146" formatCode="General">
                  <c:v>0.38442967032967035</c:v>
                </c:pt>
                <c:pt idx="3147" formatCode="General">
                  <c:v>0.42523156146179386</c:v>
                </c:pt>
                <c:pt idx="3148" formatCode="General">
                  <c:v>0.52643131868131876</c:v>
                </c:pt>
                <c:pt idx="3149" formatCode="General">
                  <c:v>0.56430785440613018</c:v>
                </c:pt>
                <c:pt idx="3150" formatCode="General">
                  <c:v>0.26810552832895052</c:v>
                </c:pt>
                <c:pt idx="3151" formatCode="General">
                  <c:v>0.55859827586206889</c:v>
                </c:pt>
                <c:pt idx="3152" formatCode="General">
                  <c:v>0.34995560770751</c:v>
                </c:pt>
                <c:pt idx="3153" formatCode="General">
                  <c:v>0.42190985221674882</c:v>
                </c:pt>
                <c:pt idx="3154" formatCode="General">
                  <c:v>0.34798437500000001</c:v>
                </c:pt>
                <c:pt idx="3155" formatCode="General">
                  <c:v>0.37866198768197079</c:v>
                </c:pt>
                <c:pt idx="3156" formatCode="General">
                  <c:v>0.42781428660669651</c:v>
                </c:pt>
                <c:pt idx="3157" formatCode="General">
                  <c:v>0.50080682333539461</c:v>
                </c:pt>
                <c:pt idx="3158" formatCode="General">
                  <c:v>0.45163329749103942</c:v>
                </c:pt>
                <c:pt idx="3159" formatCode="General">
                  <c:v>0.57906892618251304</c:v>
                </c:pt>
                <c:pt idx="3160" formatCode="General">
                  <c:v>0.37218518878718537</c:v>
                </c:pt>
                <c:pt idx="3161" formatCode="General">
                  <c:v>0.36827835249042129</c:v>
                </c:pt>
                <c:pt idx="3162" formatCode="General">
                  <c:v>0.47145837081459263</c:v>
                </c:pt>
                <c:pt idx="3163" formatCode="General">
                  <c:v>0.67040524904214538</c:v>
                </c:pt>
                <c:pt idx="3164" formatCode="General">
                  <c:v>0.30569646464646466</c:v>
                </c:pt>
                <c:pt idx="3165" formatCode="General">
                  <c:v>0.61897267676767664</c:v>
                </c:pt>
                <c:pt idx="3166" formatCode="General">
                  <c:v>0.437610671368861</c:v>
                </c:pt>
                <c:pt idx="3167" formatCode="General">
                  <c:v>0.38571574942791759</c:v>
                </c:pt>
                <c:pt idx="3168" formatCode="General">
                  <c:v>0.41376514948683618</c:v>
                </c:pt>
                <c:pt idx="3169" formatCode="General">
                  <c:v>0.44565219780219789</c:v>
                </c:pt>
                <c:pt idx="3170" formatCode="General">
                  <c:v>0.39793732385261804</c:v>
                </c:pt>
                <c:pt idx="3171" formatCode="General">
                  <c:v>0.45438240911557232</c:v>
                </c:pt>
                <c:pt idx="3172" formatCode="General">
                  <c:v>0.4305098901098901</c:v>
                </c:pt>
                <c:pt idx="3173" formatCode="General">
                  <c:v>0.48547941836734698</c:v>
                </c:pt>
                <c:pt idx="3174" formatCode="General">
                  <c:v>0.46985092756644081</c:v>
                </c:pt>
                <c:pt idx="3175" formatCode="General">
                  <c:v>0.30306701546391751</c:v>
                </c:pt>
                <c:pt idx="3176" formatCode="General">
                  <c:v>0.53221995308062731</c:v>
                </c:pt>
                <c:pt idx="3177" formatCode="General">
                  <c:v>0.61542854316359463</c:v>
                </c:pt>
                <c:pt idx="3178" formatCode="General">
                  <c:v>0.25549942100909839</c:v>
                </c:pt>
                <c:pt idx="3179" formatCode="General">
                  <c:v>0.41735782674772043</c:v>
                </c:pt>
                <c:pt idx="3180" formatCode="General">
                  <c:v>0.29701250000000001</c:v>
                </c:pt>
                <c:pt idx="3181" formatCode="General">
                  <c:v>0.35447209302325577</c:v>
                </c:pt>
                <c:pt idx="3182" formatCode="General">
                  <c:v>0.38729354166666663</c:v>
                </c:pt>
                <c:pt idx="3183" formatCode="General">
                  <c:v>0.43692250430292601</c:v>
                </c:pt>
                <c:pt idx="3184" formatCode="General">
                  <c:v>0.43114945054945047</c:v>
                </c:pt>
                <c:pt idx="3185" formatCode="General">
                  <c:v>0.42804762112614592</c:v>
                </c:pt>
                <c:pt idx="3186" formatCode="General">
                  <c:v>0.39131744186046502</c:v>
                </c:pt>
                <c:pt idx="3187" formatCode="General">
                  <c:v>0.37027887753545818</c:v>
                </c:pt>
                <c:pt idx="3188" formatCode="General">
                  <c:v>0.32519524239686837</c:v>
                </c:pt>
                <c:pt idx="3189" formatCode="General">
                  <c:v>0.30855411764705881</c:v>
                </c:pt>
                <c:pt idx="3190" formatCode="General">
                  <c:v>0.44389805273833671</c:v>
                </c:pt>
                <c:pt idx="3191" formatCode="General">
                  <c:v>0.41663697318007659</c:v>
                </c:pt>
                <c:pt idx="3192" formatCode="General">
                  <c:v>0.23866401160196341</c:v>
                </c:pt>
                <c:pt idx="3193" formatCode="General">
                  <c:v>0.44652747580044683</c:v>
                </c:pt>
                <c:pt idx="3194" formatCode="General">
                  <c:v>0.32620267676767689</c:v>
                </c:pt>
                <c:pt idx="3195" formatCode="General">
                  <c:v>0.30824956395348835</c:v>
                </c:pt>
                <c:pt idx="3196" formatCode="General">
                  <c:v>0.34930917381244053</c:v>
                </c:pt>
                <c:pt idx="3197" formatCode="General">
                  <c:v>0.39999204788657045</c:v>
                </c:pt>
                <c:pt idx="3198" formatCode="General">
                  <c:v>0.38860820825515952</c:v>
                </c:pt>
                <c:pt idx="3199" formatCode="General">
                  <c:v>0.41512129958960331</c:v>
                </c:pt>
                <c:pt idx="3200" formatCode="General">
                  <c:v>0.43166025119617235</c:v>
                </c:pt>
                <c:pt idx="3201" formatCode="General">
                  <c:v>0.44487266773589962</c:v>
                </c:pt>
                <c:pt idx="3202" formatCode="General">
                  <c:v>0.31039603758169942</c:v>
                </c:pt>
                <c:pt idx="3203" formatCode="General">
                  <c:v>0.35014700994097547</c:v>
                </c:pt>
                <c:pt idx="3204" formatCode="General">
                  <c:v>0.42164440174804096</c:v>
                </c:pt>
                <c:pt idx="3205" formatCode="General">
                  <c:v>0.46477189107059386</c:v>
                </c:pt>
                <c:pt idx="3206" formatCode="General">
                  <c:v>0.25592979534510435</c:v>
                </c:pt>
                <c:pt idx="3207" formatCode="General">
                  <c:v>0.43648273195876286</c:v>
                </c:pt>
                <c:pt idx="3208" formatCode="General">
                  <c:v>0.30591158536585367</c:v>
                </c:pt>
                <c:pt idx="3209" formatCode="General">
                  <c:v>0.42676654720146401</c:v>
                </c:pt>
                <c:pt idx="3210" formatCode="General">
                  <c:v>0.36189233643434499</c:v>
                </c:pt>
                <c:pt idx="3211" formatCode="General">
                  <c:v>0.33243422732362826</c:v>
                </c:pt>
                <c:pt idx="3212" formatCode="General">
                  <c:v>0.45110708552022238</c:v>
                </c:pt>
                <c:pt idx="3213" formatCode="General">
                  <c:v>0.44629432723863099</c:v>
                </c:pt>
                <c:pt idx="3214" formatCode="General">
                  <c:v>0.42136099588226317</c:v>
                </c:pt>
                <c:pt idx="3215" formatCode="General">
                  <c:v>0.51604787294384558</c:v>
                </c:pt>
                <c:pt idx="3216" formatCode="General">
                  <c:v>0.29488209876543203</c:v>
                </c:pt>
                <c:pt idx="3217" formatCode="General">
                  <c:v>0.31044677997705106</c:v>
                </c:pt>
                <c:pt idx="3218" formatCode="General">
                  <c:v>0.39857582278481013</c:v>
                </c:pt>
                <c:pt idx="3219" formatCode="General">
                  <c:v>0.57677999999999996</c:v>
                </c:pt>
                <c:pt idx="3220" formatCode="General">
                  <c:v>0.28567168674698795</c:v>
                </c:pt>
                <c:pt idx="3221" formatCode="General">
                  <c:v>0.53487836740219308</c:v>
                </c:pt>
                <c:pt idx="3222" formatCode="General">
                  <c:v>0.3935816091954023</c:v>
                </c:pt>
                <c:pt idx="3223" formatCode="General">
                  <c:v>0.35950822927072934</c:v>
                </c:pt>
                <c:pt idx="3224" formatCode="General">
                  <c:v>0.40684685571554513</c:v>
                </c:pt>
                <c:pt idx="3225" formatCode="General">
                  <c:v>0.47488014399393708</c:v>
                </c:pt>
                <c:pt idx="3226" formatCode="General">
                  <c:v>0.36723121131741809</c:v>
                </c:pt>
                <c:pt idx="3227" formatCode="General">
                  <c:v>0.46612620150933415</c:v>
                </c:pt>
                <c:pt idx="3228" formatCode="General">
                  <c:v>0.39645799018055111</c:v>
                </c:pt>
                <c:pt idx="3229" formatCode="General">
                  <c:v>0.41153850574712653</c:v>
                </c:pt>
                <c:pt idx="3230" formatCode="General">
                  <c:v>0.40781256157635487</c:v>
                </c:pt>
                <c:pt idx="3231" formatCode="General">
                  <c:v>0.28000529208069858</c:v>
                </c:pt>
                <c:pt idx="3232" formatCode="General">
                  <c:v>0.44446800232288047</c:v>
                </c:pt>
                <c:pt idx="3233" formatCode="General">
                  <c:v>0.52824910817031068</c:v>
                </c:pt>
                <c:pt idx="3234" formatCode="General">
                  <c:v>0.19198180180180183</c:v>
                </c:pt>
                <c:pt idx="3235" formatCode="General">
                  <c:v>0.17605841731562066</c:v>
                </c:pt>
                <c:pt idx="3236" formatCode="General">
                  <c:v>0.16903147971567273</c:v>
                </c:pt>
                <c:pt idx="3237" formatCode="General">
                  <c:v>0.19231926587301584</c:v>
                </c:pt>
                <c:pt idx="3238" formatCode="General">
                  <c:v>0.18895000000000001</c:v>
                </c:pt>
                <c:pt idx="3239" formatCode="General">
                  <c:v>0.15970575128700132</c:v>
                </c:pt>
                <c:pt idx="3240" formatCode="General">
                  <c:v>0.17876581662307472</c:v>
                </c:pt>
                <c:pt idx="3241" formatCode="General">
                  <c:v>0.17818887147335424</c:v>
                </c:pt>
                <c:pt idx="3242" formatCode="General">
                  <c:v>0.17996587972368958</c:v>
                </c:pt>
                <c:pt idx="3243" formatCode="General">
                  <c:v>0.18870159759569757</c:v>
                </c:pt>
                <c:pt idx="3244" formatCode="General">
                  <c:v>0.17737978492363743</c:v>
                </c:pt>
                <c:pt idx="3245" formatCode="General">
                  <c:v>0.17367812888198758</c:v>
                </c:pt>
                <c:pt idx="3246" formatCode="General">
                  <c:v>0.19443547585778606</c:v>
                </c:pt>
                <c:pt idx="3247" formatCode="General">
                  <c:v>0.18851788934426233</c:v>
                </c:pt>
                <c:pt idx="3248" formatCode="General">
                  <c:v>0.18338017841971116</c:v>
                </c:pt>
                <c:pt idx="3249" formatCode="General">
                  <c:v>0.18259295808966858</c:v>
                </c:pt>
                <c:pt idx="3250" formatCode="General">
                  <c:v>0.16600265827612515</c:v>
                </c:pt>
                <c:pt idx="3251" formatCode="General">
                  <c:v>0.17508739536773671</c:v>
                </c:pt>
                <c:pt idx="3252" formatCode="General">
                  <c:v>0.18010695652173903</c:v>
                </c:pt>
                <c:pt idx="3253" formatCode="General">
                  <c:v>0.18081902356902352</c:v>
                </c:pt>
                <c:pt idx="3254" formatCode="General">
                  <c:v>0.19152149877149871</c:v>
                </c:pt>
                <c:pt idx="3255" formatCode="General">
                  <c:v>0.20533337912087912</c:v>
                </c:pt>
                <c:pt idx="3256" formatCode="General">
                  <c:v>0.18472148608785771</c:v>
                </c:pt>
                <c:pt idx="3257" formatCode="General">
                  <c:v>0.18194479707792205</c:v>
                </c:pt>
                <c:pt idx="3258" formatCode="General">
                  <c:v>0.17187917848206835</c:v>
                </c:pt>
                <c:pt idx="3259" formatCode="General">
                  <c:v>0.17993253055035235</c:v>
                </c:pt>
                <c:pt idx="3260" formatCode="General">
                  <c:v>0.18693471786833854</c:v>
                </c:pt>
                <c:pt idx="3261" formatCode="General">
                  <c:v>0.18286071635520795</c:v>
                </c:pt>
                <c:pt idx="3262" formatCode="General">
                  <c:v>0.19008303657750558</c:v>
                </c:pt>
                <c:pt idx="3263" formatCode="General">
                  <c:v>0.20048971092436979</c:v>
                </c:pt>
                <c:pt idx="3264" formatCode="General">
                  <c:v>0.19914401720320218</c:v>
                </c:pt>
                <c:pt idx="3265" formatCode="General">
                  <c:v>0.19126091872496664</c:v>
                </c:pt>
                <c:pt idx="3266" formatCode="General">
                  <c:v>0.17462223802750132</c:v>
                </c:pt>
                <c:pt idx="3267" formatCode="General">
                  <c:v>0.18005781583819969</c:v>
                </c:pt>
                <c:pt idx="3268" formatCode="General">
                  <c:v>0.19316322314049589</c:v>
                </c:pt>
                <c:pt idx="3269" formatCode="General">
                  <c:v>0.20320906543365558</c:v>
                </c:pt>
                <c:pt idx="3270" formatCode="General">
                  <c:v>0.19946189237348544</c:v>
                </c:pt>
                <c:pt idx="3271" formatCode="General">
                  <c:v>0.17531421806010539</c:v>
                </c:pt>
                <c:pt idx="3272" formatCode="General">
                  <c:v>0.19246638157894741</c:v>
                </c:pt>
                <c:pt idx="3273" formatCode="General">
                  <c:v>0.194098446587083</c:v>
                </c:pt>
                <c:pt idx="3274" formatCode="General">
                  <c:v>0.18052713371266005</c:v>
                </c:pt>
                <c:pt idx="3275" formatCode="General">
                  <c:v>0.18350931415929198</c:v>
                </c:pt>
                <c:pt idx="3276" formatCode="General">
                  <c:v>0.19564766949152543</c:v>
                </c:pt>
                <c:pt idx="3277" formatCode="General">
                  <c:v>0.17256040250566446</c:v>
                </c:pt>
                <c:pt idx="3278" formatCode="General">
                  <c:v>0.19839243906225748</c:v>
                </c:pt>
                <c:pt idx="3279" formatCode="General">
                  <c:v>0.17933616140293904</c:v>
                </c:pt>
                <c:pt idx="3280" formatCode="General">
                  <c:v>0.19836856216628526</c:v>
                </c:pt>
                <c:pt idx="3281" formatCode="General">
                  <c:v>0.18416382107023416</c:v>
                </c:pt>
                <c:pt idx="3282" formatCode="General">
                  <c:v>0.18306578947368429</c:v>
                </c:pt>
                <c:pt idx="3283" formatCode="General">
                  <c:v>0.16970296610169494</c:v>
                </c:pt>
                <c:pt idx="3284" formatCode="General">
                  <c:v>0.19632785471537811</c:v>
                </c:pt>
                <c:pt idx="3285" formatCode="General">
                  <c:v>0.19452252891902672</c:v>
                </c:pt>
                <c:pt idx="3286" formatCode="General">
                  <c:v>0.18483896158716756</c:v>
                </c:pt>
                <c:pt idx="3287" formatCode="General">
                  <c:v>0.18777618364418935</c:v>
                </c:pt>
                <c:pt idx="3288" formatCode="General">
                  <c:v>0.18604943635990984</c:v>
                </c:pt>
                <c:pt idx="3289" formatCode="General">
                  <c:v>0.19723748641515298</c:v>
                </c:pt>
                <c:pt idx="3290" formatCode="General">
                  <c:v>0.2154286680469289</c:v>
                </c:pt>
                <c:pt idx="3291" formatCode="General">
                  <c:v>0.19215855222734252</c:v>
                </c:pt>
                <c:pt idx="3292" formatCode="General">
                  <c:v>0.18452331349206347</c:v>
                </c:pt>
                <c:pt idx="3293" formatCode="General">
                  <c:v>0.22288381425970022</c:v>
                </c:pt>
                <c:pt idx="3294" formatCode="General">
                  <c:v>0.21060905941323893</c:v>
                </c:pt>
                <c:pt idx="3295" formatCode="General">
                  <c:v>0.17016585365853654</c:v>
                </c:pt>
                <c:pt idx="3296" formatCode="General">
                  <c:v>0.20407191091954024</c:v>
                </c:pt>
                <c:pt idx="3297" formatCode="General">
                  <c:v>0.19667118644067799</c:v>
                </c:pt>
                <c:pt idx="3298" formatCode="General">
                  <c:v>0.20068631698581074</c:v>
                </c:pt>
                <c:pt idx="3299" formatCode="General">
                  <c:v>0.20993005945745083</c:v>
                </c:pt>
                <c:pt idx="3300" formatCode="General">
                  <c:v>0.19556848992315501</c:v>
                </c:pt>
                <c:pt idx="3301" formatCode="General">
                  <c:v>0.18769430447761193</c:v>
                </c:pt>
                <c:pt idx="3302" formatCode="General">
                  <c:v>0.21140198666296192</c:v>
                </c:pt>
                <c:pt idx="3303" formatCode="General">
                  <c:v>0.21120436594202896</c:v>
                </c:pt>
                <c:pt idx="3304" formatCode="General">
                  <c:v>0.20032058823529408</c:v>
                </c:pt>
                <c:pt idx="3305" formatCode="General">
                  <c:v>0.19839916526879148</c:v>
                </c:pt>
                <c:pt idx="3306" formatCode="General">
                  <c:v>0.18201980817023922</c:v>
                </c:pt>
                <c:pt idx="3307" formatCode="General">
                  <c:v>0.19455565685077816</c:v>
                </c:pt>
                <c:pt idx="3308" formatCode="General">
                  <c:v>0.1942745840465594</c:v>
                </c:pt>
                <c:pt idx="3309" formatCode="General">
                  <c:v>0.21757903409090912</c:v>
                </c:pt>
                <c:pt idx="3310" formatCode="General">
                  <c:v>0.23398113395225462</c:v>
                </c:pt>
                <c:pt idx="3311" formatCode="General">
                  <c:v>0.21162187781109443</c:v>
                </c:pt>
                <c:pt idx="3312" formatCode="General">
                  <c:v>0.20556177726926012</c:v>
                </c:pt>
                <c:pt idx="3313" formatCode="General">
                  <c:v>0.19076494380510123</c:v>
                </c:pt>
                <c:pt idx="3314" formatCode="General">
                  <c:v>0.20405475487784891</c:v>
                </c:pt>
                <c:pt idx="3315" formatCode="General">
                  <c:v>0.20881505579068871</c:v>
                </c:pt>
                <c:pt idx="3316" formatCode="General">
                  <c:v>0.19587510315355144</c:v>
                </c:pt>
                <c:pt idx="3317" formatCode="General">
                  <c:v>0.21910253099173566</c:v>
                </c:pt>
                <c:pt idx="3318" formatCode="General">
                  <c:v>0.2341432494697579</c:v>
                </c:pt>
                <c:pt idx="3319" formatCode="General">
                  <c:v>0.23030370316159254</c:v>
                </c:pt>
                <c:pt idx="3320" formatCode="General">
                  <c:v>0.21848874999999995</c:v>
                </c:pt>
                <c:pt idx="3321" formatCode="General">
                  <c:v>0.19531249721293198</c:v>
                </c:pt>
                <c:pt idx="3322" formatCode="General">
                  <c:v>0.19224496560350224</c:v>
                </c:pt>
                <c:pt idx="3323" formatCode="General">
                  <c:v>0.2103550847457627</c:v>
                </c:pt>
                <c:pt idx="3324" formatCode="General">
                  <c:v>0.23572863247863252</c:v>
                </c:pt>
                <c:pt idx="3325" formatCode="General">
                  <c:v>0.222412765801973</c:v>
                </c:pt>
                <c:pt idx="3326" formatCode="General">
                  <c:v>0.19429013710899817</c:v>
                </c:pt>
                <c:pt idx="3327" formatCode="General">
                  <c:v>0.21864079524340396</c:v>
                </c:pt>
                <c:pt idx="3328" formatCode="General">
                  <c:v>0.22912145833333333</c:v>
                </c:pt>
                <c:pt idx="3329" formatCode="General">
                  <c:v>0.19886204481792724</c:v>
                </c:pt>
                <c:pt idx="3330" formatCode="General">
                  <c:v>0.20626157024793387</c:v>
                </c:pt>
                <c:pt idx="3331" formatCode="General">
                  <c:v>0.22385541666666664</c:v>
                </c:pt>
                <c:pt idx="3332" formatCode="General">
                  <c:v>0.19231972597734745</c:v>
                </c:pt>
                <c:pt idx="3333" formatCode="General">
                  <c:v>0.22493151260504207</c:v>
                </c:pt>
                <c:pt idx="3334" formatCode="General">
                  <c:v>0.19193846812152332</c:v>
                </c:pt>
                <c:pt idx="3335" formatCode="General">
                  <c:v>0.23365078951180637</c:v>
                </c:pt>
                <c:pt idx="3336" formatCode="General">
                  <c:v>0.20767937180521923</c:v>
                </c:pt>
                <c:pt idx="3337" formatCode="General">
                  <c:v>0.21295959401709402</c:v>
                </c:pt>
                <c:pt idx="3338" formatCode="General">
                  <c:v>0.1922443478260869</c:v>
                </c:pt>
                <c:pt idx="3339" formatCode="General">
                  <c:v>0.21929701863354045</c:v>
                </c:pt>
                <c:pt idx="3340" formatCode="General">
                  <c:v>0.2259981019994205</c:v>
                </c:pt>
                <c:pt idx="3341" formatCode="General">
                  <c:v>0.20305495227995754</c:v>
                </c:pt>
                <c:pt idx="3342" formatCode="General">
                  <c:v>0.21086053343076361</c:v>
                </c:pt>
                <c:pt idx="3343" formatCode="General">
                  <c:v>0.20068304271708681</c:v>
                </c:pt>
                <c:pt idx="3344" formatCode="General">
                  <c:v>0.22961022949054444</c:v>
                </c:pt>
                <c:pt idx="3345" formatCode="General">
                  <c:v>0.19105511695906419</c:v>
                </c:pt>
                <c:pt idx="3346" formatCode="General">
                  <c:v>0.2495882008541121</c:v>
                </c:pt>
                <c:pt idx="3347" formatCode="General">
                  <c:v>0.21435276477146045</c:v>
                </c:pt>
                <c:pt idx="3348" formatCode="General">
                  <c:v>0.19527676907654207</c:v>
                </c:pt>
                <c:pt idx="3349" formatCode="General">
                  <c:v>0.26664120849024309</c:v>
                </c:pt>
                <c:pt idx="3350" formatCode="General">
                  <c:v>0.25687360819327737</c:v>
                </c:pt>
                <c:pt idx="3351" formatCode="General">
                  <c:v>0.1845700371295052</c:v>
                </c:pt>
                <c:pt idx="3352" formatCode="General">
                  <c:v>0.23698388439046339</c:v>
                </c:pt>
                <c:pt idx="3353" formatCode="General">
                  <c:v>0.21384595161935224</c:v>
                </c:pt>
                <c:pt idx="3354" formatCode="General">
                  <c:v>0.21853479940363241</c:v>
                </c:pt>
                <c:pt idx="3355" formatCode="General">
                  <c:v>0.25917604377104381</c:v>
                </c:pt>
                <c:pt idx="3356" formatCode="General">
                  <c:v>0.23370551750673335</c:v>
                </c:pt>
                <c:pt idx="3357" formatCode="General">
                  <c:v>0.19894814933401633</c:v>
                </c:pt>
                <c:pt idx="3358" formatCode="General">
                  <c:v>0.24235533399800591</c:v>
                </c:pt>
                <c:pt idx="3359" formatCode="General">
                  <c:v>0.25480035035035037</c:v>
                </c:pt>
                <c:pt idx="3360" formatCode="General">
                  <c:v>0.22698138173302101</c:v>
                </c:pt>
                <c:pt idx="3361" formatCode="General">
                  <c:v>0.22589171095008048</c:v>
                </c:pt>
                <c:pt idx="3362" formatCode="General">
                  <c:v>0.19828892468944098</c:v>
                </c:pt>
                <c:pt idx="3363" formatCode="General">
                  <c:v>0.20782296390478211</c:v>
                </c:pt>
                <c:pt idx="3364" formatCode="General">
                  <c:v>0.22722845486996432</c:v>
                </c:pt>
                <c:pt idx="3365" formatCode="General">
                  <c:v>0.22540656084656091</c:v>
                </c:pt>
                <c:pt idx="3366" formatCode="General">
                  <c:v>0.25812372881355927</c:v>
                </c:pt>
                <c:pt idx="3367" formatCode="General">
                  <c:v>0.29337773434955378</c:v>
                </c:pt>
                <c:pt idx="3368" formatCode="General">
                  <c:v>0.24433077546808202</c:v>
                </c:pt>
                <c:pt idx="3369" formatCode="General">
                  <c:v>0.24438452631578955</c:v>
                </c:pt>
                <c:pt idx="3370" formatCode="General">
                  <c:v>0.21708498144127736</c:v>
                </c:pt>
                <c:pt idx="3371" formatCode="General">
                  <c:v>0.24725753367003372</c:v>
                </c:pt>
                <c:pt idx="3372" formatCode="General">
                  <c:v>0.23882894554042791</c:v>
                </c:pt>
                <c:pt idx="3373" formatCode="General">
                  <c:v>0.22170017704812484</c:v>
                </c:pt>
                <c:pt idx="3374" formatCode="General">
                  <c:v>0.27661462891462896</c:v>
                </c:pt>
                <c:pt idx="3375" formatCode="General">
                  <c:v>0.27152930031446543</c:v>
                </c:pt>
                <c:pt idx="3376" formatCode="General">
                  <c:v>0.28526449251789199</c:v>
                </c:pt>
                <c:pt idx="3377" formatCode="General">
                  <c:v>0.2649296849822752</c:v>
                </c:pt>
                <c:pt idx="3378" formatCode="General">
                  <c:v>0.22288097751921285</c:v>
                </c:pt>
                <c:pt idx="3379" formatCode="General">
                  <c:v>0.22925239449976292</c:v>
                </c:pt>
                <c:pt idx="3380" formatCode="General">
                  <c:v>0.24578370798319327</c:v>
                </c:pt>
                <c:pt idx="3381" formatCode="General">
                  <c:v>0.29608936781609196</c:v>
                </c:pt>
                <c:pt idx="3382" formatCode="General">
                  <c:v>0.28329169859514691</c:v>
                </c:pt>
                <c:pt idx="3383" formatCode="General">
                  <c:v>0.22794638238916254</c:v>
                </c:pt>
                <c:pt idx="3384" formatCode="General">
                  <c:v>0.26231445358401873</c:v>
                </c:pt>
                <c:pt idx="3385" formatCode="General">
                  <c:v>0.28414982923497262</c:v>
                </c:pt>
                <c:pt idx="3386" formatCode="General">
                  <c:v>0.24123748403575995</c:v>
                </c:pt>
                <c:pt idx="3387" formatCode="General">
                  <c:v>0.23962831202046042</c:v>
                </c:pt>
                <c:pt idx="3388" formatCode="General">
                  <c:v>0.27700635447394306</c:v>
                </c:pt>
                <c:pt idx="3389" formatCode="General">
                  <c:v>0.21651888517279819</c:v>
                </c:pt>
                <c:pt idx="3390" formatCode="General">
                  <c:v>0.28553458754208755</c:v>
                </c:pt>
                <c:pt idx="3391" formatCode="General">
                  <c:v>0.22135415544440165</c:v>
                </c:pt>
                <c:pt idx="3392" formatCode="General">
                  <c:v>0.28797618300338013</c:v>
                </c:pt>
                <c:pt idx="3393" formatCode="General">
                  <c:v>0.24475118196811432</c:v>
                </c:pt>
                <c:pt idx="3394" formatCode="General">
                  <c:v>0.25610980689655172</c:v>
                </c:pt>
                <c:pt idx="3395" formatCode="General">
                  <c:v>0.21794050137093618</c:v>
                </c:pt>
                <c:pt idx="3396" formatCode="General">
                  <c:v>0.26071798495743448</c:v>
                </c:pt>
                <c:pt idx="3397" formatCode="General">
                  <c:v>0.27386092815504581</c:v>
                </c:pt>
                <c:pt idx="3398" formatCode="General">
                  <c:v>0.22636047390109884</c:v>
                </c:pt>
                <c:pt idx="3399" formatCode="General">
                  <c:v>0.24561401106224182</c:v>
                </c:pt>
                <c:pt idx="3400" formatCode="General">
                  <c:v>0.2325970218579235</c:v>
                </c:pt>
                <c:pt idx="3401" formatCode="General">
                  <c:v>0.28316956521739134</c:v>
                </c:pt>
                <c:pt idx="3402" formatCode="General">
                  <c:v>0.38589707944585805</c:v>
                </c:pt>
                <c:pt idx="3403" formatCode="General">
                  <c:v>0.30290837290376871</c:v>
                </c:pt>
                <c:pt idx="3404" formatCode="General">
                  <c:v>0.24860806944995195</c:v>
                </c:pt>
                <c:pt idx="3405" formatCode="General">
                  <c:v>0.47863427662037056</c:v>
                </c:pt>
                <c:pt idx="3406" formatCode="General">
                  <c:v>0.42185784280463667</c:v>
                </c:pt>
                <c:pt idx="3407" formatCode="General">
                  <c:v>0.23424521978021984</c:v>
                </c:pt>
                <c:pt idx="3408" formatCode="General">
                  <c:v>0.39276347069964995</c:v>
                </c:pt>
                <c:pt idx="3409" formatCode="General">
                  <c:v>0.34076771653543314</c:v>
                </c:pt>
                <c:pt idx="3410" formatCode="General">
                  <c:v>0.3410670512354651</c:v>
                </c:pt>
                <c:pt idx="3411" formatCode="General">
                  <c:v>0.41638750068647379</c:v>
                </c:pt>
                <c:pt idx="3412" formatCode="General">
                  <c:v>0.37356003349991757</c:v>
                </c:pt>
                <c:pt idx="3413" formatCode="General">
                  <c:v>0.25975137566137563</c:v>
                </c:pt>
                <c:pt idx="3414" formatCode="General">
                  <c:v>0.38583739177489185</c:v>
                </c:pt>
                <c:pt idx="3415" formatCode="General">
                  <c:v>0.43854662051871113</c:v>
                </c:pt>
                <c:pt idx="3416" formatCode="General">
                  <c:v>0.32624855008301051</c:v>
                </c:pt>
                <c:pt idx="3417" formatCode="General">
                  <c:v>0.34325454545454548</c:v>
                </c:pt>
                <c:pt idx="3418" formatCode="General">
                  <c:v>0.30765996459744849</c:v>
                </c:pt>
                <c:pt idx="3419" formatCode="General">
                  <c:v>0.31199279030910609</c:v>
                </c:pt>
                <c:pt idx="3420" formatCode="General">
                  <c:v>0.3648462962962965</c:v>
                </c:pt>
                <c:pt idx="3421" formatCode="General">
                  <c:v>0.34804851329772613</c:v>
                </c:pt>
                <c:pt idx="3422" formatCode="General">
                  <c:v>0.45791747187499998</c:v>
                </c:pt>
                <c:pt idx="3423" formatCode="General">
                  <c:v>0.55582576625235913</c:v>
                </c:pt>
                <c:pt idx="3424" formatCode="General">
                  <c:v>0.41034224705882338</c:v>
                </c:pt>
                <c:pt idx="3425" formatCode="General">
                  <c:v>0.40663130081300825</c:v>
                </c:pt>
                <c:pt idx="3426" formatCode="General">
                  <c:v>0.32271622674710909</c:v>
                </c:pt>
                <c:pt idx="3427" formatCode="General">
                  <c:v>0.43618308362146241</c:v>
                </c:pt>
                <c:pt idx="3428" formatCode="General">
                  <c:v>0.42331995552082702</c:v>
                </c:pt>
                <c:pt idx="3429" formatCode="General">
                  <c:v>0.35231153439153451</c:v>
                </c:pt>
                <c:pt idx="3430" formatCode="General">
                  <c:v>0.45578424236604576</c:v>
                </c:pt>
                <c:pt idx="3431" formatCode="General">
                  <c:v>0.41475737113743144</c:v>
                </c:pt>
                <c:pt idx="3432" formatCode="General">
                  <c:v>0.47400475048892821</c:v>
                </c:pt>
                <c:pt idx="3433" formatCode="General">
                  <c:v>0.49478709994920012</c:v>
                </c:pt>
                <c:pt idx="3434" formatCode="General">
                  <c:v>0.36702257313393671</c:v>
                </c:pt>
                <c:pt idx="3435" formatCode="General">
                  <c:v>0.36257862903225802</c:v>
                </c:pt>
                <c:pt idx="3436" formatCode="General">
                  <c:v>0.39553594201039211</c:v>
                </c:pt>
                <c:pt idx="3437" formatCode="General">
                  <c:v>0.59401117260788017</c:v>
                </c:pt>
                <c:pt idx="3438" formatCode="General">
                  <c:v>0.49388511734028684</c:v>
                </c:pt>
                <c:pt idx="3439" formatCode="General">
                  <c:v>0.37590458584937891</c:v>
                </c:pt>
                <c:pt idx="3440" formatCode="General">
                  <c:v>0.49947417223299562</c:v>
                </c:pt>
                <c:pt idx="3441" formatCode="General">
                  <c:v>0.5543795559055118</c:v>
                </c:pt>
                <c:pt idx="3442" formatCode="General">
                  <c:v>0.41353049108313666</c:v>
                </c:pt>
                <c:pt idx="3443" formatCode="General">
                  <c:v>0.38397231379731378</c:v>
                </c:pt>
                <c:pt idx="3444" formatCode="General">
                  <c:v>0.48650240665481337</c:v>
                </c:pt>
                <c:pt idx="3445" formatCode="General">
                  <c:v>0.32709609995039662</c:v>
                </c:pt>
                <c:pt idx="3446" formatCode="General">
                  <c:v>0.56736211310021745</c:v>
                </c:pt>
                <c:pt idx="3447" formatCode="General">
                  <c:v>0.32702175213675222</c:v>
                </c:pt>
                <c:pt idx="3448" formatCode="General">
                  <c:v>0.54335219216417907</c:v>
                </c:pt>
                <c:pt idx="3449" formatCode="General">
                  <c:v>0.37326668389319551</c:v>
                </c:pt>
                <c:pt idx="3450" formatCode="General">
                  <c:v>0.38939102352193256</c:v>
                </c:pt>
                <c:pt idx="3451" formatCode="General">
                  <c:v>0.32888210755570474</c:v>
                </c:pt>
                <c:pt idx="3452" formatCode="General">
                  <c:v>0.50017186147186143</c:v>
                </c:pt>
                <c:pt idx="3453" formatCode="General">
                  <c:v>0.50200804615384631</c:v>
                </c:pt>
                <c:pt idx="3454" formatCode="General">
                  <c:v>0.38289740740740724</c:v>
                </c:pt>
                <c:pt idx="3455" formatCode="General">
                  <c:v>0.39875418945723384</c:v>
                </c:pt>
                <c:pt idx="3456" formatCode="General">
                  <c:v>0.34167313299704721</c:v>
                </c:pt>
                <c:pt idx="3457" formatCode="General">
                  <c:v>0.56460250212044127</c:v>
                </c:pt>
                <c:pt idx="3458" formatCode="General">
                  <c:v>0.51533932487468692</c:v>
                </c:pt>
                <c:pt idx="3459" formatCode="General">
                  <c:v>0.42146769911504423</c:v>
                </c:pt>
                <c:pt idx="3460" formatCode="General">
                  <c:v>0.35475100373482732</c:v>
                </c:pt>
                <c:pt idx="3461" formatCode="General">
                  <c:v>0.62656737408036212</c:v>
                </c:pt>
                <c:pt idx="3462" formatCode="General">
                  <c:v>0.51966344172451584</c:v>
                </c:pt>
                <c:pt idx="3463" formatCode="General">
                  <c:v>0.30895490795142966</c:v>
                </c:pt>
                <c:pt idx="3464" formatCode="General">
                  <c:v>0.53319321261682262</c:v>
                </c:pt>
                <c:pt idx="3465" formatCode="General">
                  <c:v>0.50817800363388599</c:v>
                </c:pt>
                <c:pt idx="3466" formatCode="General">
                  <c:v>0.49287504618226607</c:v>
                </c:pt>
                <c:pt idx="3467" formatCode="General">
                  <c:v>0.57289287469287498</c:v>
                </c:pt>
                <c:pt idx="3468" formatCode="General">
                  <c:v>0.53667170539312337</c:v>
                </c:pt>
                <c:pt idx="3469" formatCode="General">
                  <c:v>0.34316494047619062</c:v>
                </c:pt>
                <c:pt idx="3470" formatCode="General">
                  <c:v>0.57226979813664602</c:v>
                </c:pt>
                <c:pt idx="3471" formatCode="General">
                  <c:v>0.5822166666666666</c:v>
                </c:pt>
                <c:pt idx="3472" formatCode="General">
                  <c:v>0.40312256584536965</c:v>
                </c:pt>
                <c:pt idx="3473" formatCode="General">
                  <c:v>0.4731521296296296</c:v>
                </c:pt>
                <c:pt idx="3474" formatCode="General">
                  <c:v>0.45357460880904077</c:v>
                </c:pt>
                <c:pt idx="3475" formatCode="General">
                  <c:v>0.41830521739130433</c:v>
                </c:pt>
                <c:pt idx="3476" formatCode="General">
                  <c:v>0.51597363659531092</c:v>
                </c:pt>
                <c:pt idx="3477" formatCode="General">
                  <c:v>0.4612291380772493</c:v>
                </c:pt>
                <c:pt idx="3478" formatCode="General">
                  <c:v>0.61517387387387368</c:v>
                </c:pt>
                <c:pt idx="3479" formatCode="General">
                  <c:v>0.69421365360303433</c:v>
                </c:pt>
                <c:pt idx="3480" formatCode="General">
                  <c:v>0.54594427594409756</c:v>
                </c:pt>
                <c:pt idx="3481" formatCode="General">
                  <c:v>0.60432825373817523</c:v>
                </c:pt>
                <c:pt idx="3482" formatCode="General">
                  <c:v>0.47359611878649743</c:v>
                </c:pt>
                <c:pt idx="3483" formatCode="General">
                  <c:v>0.60800467436974781</c:v>
                </c:pt>
                <c:pt idx="3484" formatCode="General">
                  <c:v>0.5773304230520182</c:v>
                </c:pt>
                <c:pt idx="3485" formatCode="General">
                  <c:v>0.51069318181818191</c:v>
                </c:pt>
                <c:pt idx="3486" formatCode="General">
                  <c:v>0.56411645299145285</c:v>
                </c:pt>
                <c:pt idx="3487" formatCode="General">
                  <c:v>0.52830350897115597</c:v>
                </c:pt>
                <c:pt idx="3488" formatCode="General">
                  <c:v>0.65158246349798077</c:v>
                </c:pt>
                <c:pt idx="3489" formatCode="General">
                  <c:v>0.67346191283292978</c:v>
                </c:pt>
                <c:pt idx="3490" formatCode="General">
                  <c:v>0.53484514854614418</c:v>
                </c:pt>
                <c:pt idx="3491" formatCode="General">
                  <c:v>0.53342295751633984</c:v>
                </c:pt>
                <c:pt idx="3492" formatCode="General">
                  <c:v>0.57457332184325116</c:v>
                </c:pt>
                <c:pt idx="3493" formatCode="General">
                  <c:v>0.72742089270447408</c:v>
                </c:pt>
                <c:pt idx="3494" formatCode="General">
                  <c:v>0.67035024694088163</c:v>
                </c:pt>
                <c:pt idx="3495" formatCode="General">
                  <c:v>0.50434428341384852</c:v>
                </c:pt>
                <c:pt idx="3496" formatCode="General">
                  <c:v>0.68638250355618768</c:v>
                </c:pt>
                <c:pt idx="3497" formatCode="General">
                  <c:v>0.70251891304347835</c:v>
                </c:pt>
                <c:pt idx="3498" formatCode="General">
                  <c:v>0.53177886178861788</c:v>
                </c:pt>
                <c:pt idx="3499" formatCode="General">
                  <c:v>0.5266318362755279</c:v>
                </c:pt>
                <c:pt idx="3500" formatCode="General">
                  <c:v>0.62229292763157895</c:v>
                </c:pt>
                <c:pt idx="3501" formatCode="General">
                  <c:v>0.43647240059457437</c:v>
                </c:pt>
                <c:pt idx="3502" formatCode="General">
                  <c:v>0.71090240737650201</c:v>
                </c:pt>
                <c:pt idx="3503" formatCode="General">
                  <c:v>0.44124574786324777</c:v>
                </c:pt>
                <c:pt idx="3504" formatCode="General">
                  <c:v>0.67818507671738726</c:v>
                </c:pt>
                <c:pt idx="3505" formatCode="General">
                  <c:v>0.52408647342995174</c:v>
                </c:pt>
                <c:pt idx="3506" formatCode="General">
                  <c:v>0.53916347826086963</c:v>
                </c:pt>
                <c:pt idx="3507" formatCode="General">
                  <c:v>0.4184508547008548</c:v>
                </c:pt>
                <c:pt idx="3508" formatCode="General">
                  <c:v>0.65679031550596378</c:v>
                </c:pt>
                <c:pt idx="3509" formatCode="General">
                  <c:v>0.66346672889610403</c:v>
                </c:pt>
                <c:pt idx="3510" formatCode="General">
                  <c:v>0.48321456714120825</c:v>
                </c:pt>
                <c:pt idx="3511" formatCode="General">
                  <c:v>0.48611081521739119</c:v>
                </c:pt>
                <c:pt idx="3512" formatCode="General">
                  <c:v>0.41985842779503102</c:v>
                </c:pt>
                <c:pt idx="3513" formatCode="General">
                  <c:v>0.71006442738996367</c:v>
                </c:pt>
                <c:pt idx="3514" formatCode="General">
                  <c:v>0.21680917304421771</c:v>
                </c:pt>
                <c:pt idx="3515" formatCode="General">
                  <c:v>0.32161509424138296</c:v>
                </c:pt>
                <c:pt idx="3516" formatCode="General">
                  <c:v>0.28628563988095235</c:v>
                </c:pt>
                <c:pt idx="3517" formatCode="General">
                  <c:v>0.2811245906610067</c:v>
                </c:pt>
                <c:pt idx="3518" formatCode="General">
                  <c:v>0.25776196236559146</c:v>
                </c:pt>
                <c:pt idx="3519" formatCode="General">
                  <c:v>0.24752078062175148</c:v>
                </c:pt>
                <c:pt idx="3520" formatCode="General">
                  <c:v>0.27826328578336557</c:v>
                </c:pt>
                <c:pt idx="3521" formatCode="General">
                  <c:v>0.27193017010309278</c:v>
                </c:pt>
                <c:pt idx="3522" formatCode="General">
                  <c:v>0.28961095437129919</c:v>
                </c:pt>
                <c:pt idx="3523" formatCode="General">
                  <c:v>0.31511851689976694</c:v>
                </c:pt>
                <c:pt idx="3524" formatCode="General">
                  <c:v>0.27530641304347825</c:v>
                </c:pt>
                <c:pt idx="3525" formatCode="General">
                  <c:v>0.32144834315169363</c:v>
                </c:pt>
                <c:pt idx="3526" formatCode="General">
                  <c:v>0.32356976540616239</c:v>
                </c:pt>
                <c:pt idx="3527" formatCode="General">
                  <c:v>0.33686762723066754</c:v>
                </c:pt>
                <c:pt idx="3528" formatCode="General">
                  <c:v>0.19228333333333331</c:v>
                </c:pt>
                <c:pt idx="3529" formatCode="General">
                  <c:v>0.29341940174491066</c:v>
                </c:pt>
                <c:pt idx="3530" formatCode="General">
                  <c:v>0.24872946903894647</c:v>
                </c:pt>
                <c:pt idx="3531" formatCode="General">
                  <c:v>0.24351130864197529</c:v>
                </c:pt>
                <c:pt idx="3532" formatCode="General">
                  <c:v>0.24871915957605617</c:v>
                </c:pt>
                <c:pt idx="3533" formatCode="General">
                  <c:v>0.24923044104609926</c:v>
                </c:pt>
                <c:pt idx="3534" formatCode="General">
                  <c:v>0.24570465116279078</c:v>
                </c:pt>
                <c:pt idx="3535" formatCode="General">
                  <c:v>0.27175981689387863</c:v>
                </c:pt>
                <c:pt idx="3536" formatCode="General">
                  <c:v>0.26612710843373488</c:v>
                </c:pt>
                <c:pt idx="3537" formatCode="General">
                  <c:v>0.29566487793278384</c:v>
                </c:pt>
                <c:pt idx="3538" formatCode="General">
                  <c:v>0.27682705882352943</c:v>
                </c:pt>
                <c:pt idx="3539" formatCode="General">
                  <c:v>0.28076748700454834</c:v>
                </c:pt>
                <c:pt idx="3540" formatCode="General">
                  <c:v>0.30424484160358845</c:v>
                </c:pt>
                <c:pt idx="3541" formatCode="General">
                  <c:v>0.31223233082706769</c:v>
                </c:pt>
                <c:pt idx="3542" formatCode="General">
                  <c:v>0.19466923076923071</c:v>
                </c:pt>
                <c:pt idx="3543" formatCode="General">
                  <c:v>0.28021213768115938</c:v>
                </c:pt>
                <c:pt idx="3544" formatCode="General">
                  <c:v>0.23863776183644195</c:v>
                </c:pt>
                <c:pt idx="3545" formatCode="General">
                  <c:v>0.25515687500000006</c:v>
                </c:pt>
                <c:pt idx="3546" formatCode="General">
                  <c:v>0.24117830572289159</c:v>
                </c:pt>
                <c:pt idx="3547" formatCode="General">
                  <c:v>0.24896370481927718</c:v>
                </c:pt>
                <c:pt idx="3548" formatCode="General">
                  <c:v>0.25154915420928392</c:v>
                </c:pt>
                <c:pt idx="3549" formatCode="General">
                  <c:v>0.25857247389558236</c:v>
                </c:pt>
                <c:pt idx="3550" formatCode="General">
                  <c:v>0.2648672415979707</c:v>
                </c:pt>
                <c:pt idx="3551" formatCode="General">
                  <c:v>0.26529088164251208</c:v>
                </c:pt>
                <c:pt idx="3552" formatCode="General">
                  <c:v>0.25748006693440428</c:v>
                </c:pt>
                <c:pt idx="3553" formatCode="General">
                  <c:v>0.31800600308209587</c:v>
                </c:pt>
                <c:pt idx="3554" formatCode="General">
                  <c:v>0.31461368667518097</c:v>
                </c:pt>
                <c:pt idx="3555" formatCode="General">
                  <c:v>0.23238996767937947</c:v>
                </c:pt>
                <c:pt idx="3556" formatCode="General">
                  <c:v>0.37180357740086001</c:v>
                </c:pt>
                <c:pt idx="3557" formatCode="General">
                  <c:v>0.31622632530120487</c:v>
                </c:pt>
                <c:pt idx="3558" formatCode="General">
                  <c:v>0.31134958791208778</c:v>
                </c:pt>
                <c:pt idx="3559" formatCode="General">
                  <c:v>0.2855875761871014</c:v>
                </c:pt>
                <c:pt idx="3560" formatCode="General">
                  <c:v>0.27779888888888882</c:v>
                </c:pt>
                <c:pt idx="3561" formatCode="General">
                  <c:v>0.30682495084269668</c:v>
                </c:pt>
                <c:pt idx="3562" formatCode="General">
                  <c:v>0.30206416065223196</c:v>
                </c:pt>
                <c:pt idx="3563" formatCode="General">
                  <c:v>0.33492048192771084</c:v>
                </c:pt>
                <c:pt idx="3564" formatCode="General">
                  <c:v>0.35578137254901965</c:v>
                </c:pt>
                <c:pt idx="3565" formatCode="General">
                  <c:v>0.30952893567107043</c:v>
                </c:pt>
                <c:pt idx="3566" formatCode="General">
                  <c:v>0.36585954088952655</c:v>
                </c:pt>
                <c:pt idx="3567" formatCode="General">
                  <c:v>0.38090758312020456</c:v>
                </c:pt>
                <c:pt idx="3568" formatCode="General">
                  <c:v>0.39775040611885748</c:v>
                </c:pt>
                <c:pt idx="3569" formatCode="General">
                  <c:v>0.22072100609756096</c:v>
                </c:pt>
                <c:pt idx="3570" formatCode="General">
                  <c:v>0.33802794753086418</c:v>
                </c:pt>
                <c:pt idx="3571" formatCode="General">
                  <c:v>0.28358517241379311</c:v>
                </c:pt>
                <c:pt idx="3572" formatCode="General">
                  <c:v>0.27854214559386981</c:v>
                </c:pt>
                <c:pt idx="3573" formatCode="General">
                  <c:v>0.27828559071729952</c:v>
                </c:pt>
                <c:pt idx="3574" formatCode="General">
                  <c:v>0.28389281746031747</c:v>
                </c:pt>
                <c:pt idx="3575" formatCode="General">
                  <c:v>0.27738336008560727</c:v>
                </c:pt>
                <c:pt idx="3576" formatCode="General">
                  <c:v>0.30434138090824842</c:v>
                </c:pt>
                <c:pt idx="3577" formatCode="General">
                  <c:v>0.30492415795586536</c:v>
                </c:pt>
                <c:pt idx="3578" formatCode="General">
                  <c:v>0.33348663442668908</c:v>
                </c:pt>
                <c:pt idx="3579" formatCode="General">
                  <c:v>0.32046357558139543</c:v>
                </c:pt>
                <c:pt idx="3580" formatCode="General">
                  <c:v>0.3154395024006984</c:v>
                </c:pt>
                <c:pt idx="3581" formatCode="General">
                  <c:v>0.35006832858499526</c:v>
                </c:pt>
                <c:pt idx="3582" formatCode="General">
                  <c:v>0.37497265535097812</c:v>
                </c:pt>
                <c:pt idx="3583" formatCode="General">
                  <c:v>0.21468915662650603</c:v>
                </c:pt>
                <c:pt idx="3584" formatCode="General">
                  <c:v>0.3238861721611721</c:v>
                </c:pt>
                <c:pt idx="3585" formatCode="General">
                  <c:v>0.26173455254636446</c:v>
                </c:pt>
                <c:pt idx="3586" formatCode="General">
                  <c:v>0.28453686315423399</c:v>
                </c:pt>
                <c:pt idx="3587" formatCode="General">
                  <c:v>0.26199122362869198</c:v>
                </c:pt>
                <c:pt idx="3588" formatCode="General">
                  <c:v>0.26544849397590364</c:v>
                </c:pt>
                <c:pt idx="3589" formatCode="General">
                  <c:v>0.27872258137432182</c:v>
                </c:pt>
                <c:pt idx="3590" formatCode="General">
                  <c:v>0.29583601384896785</c:v>
                </c:pt>
                <c:pt idx="3591" formatCode="General">
                  <c:v>0.30118882352941179</c:v>
                </c:pt>
                <c:pt idx="3592" formatCode="General">
                  <c:v>0.30375463281698223</c:v>
                </c:pt>
                <c:pt idx="3593" formatCode="General">
                  <c:v>0.28973505747126449</c:v>
                </c:pt>
                <c:pt idx="3594" formatCode="General">
                  <c:v>0.36671660924490379</c:v>
                </c:pt>
                <c:pt idx="3595" formatCode="General">
                  <c:v>0.35756668821839077</c:v>
                </c:pt>
                <c:pt idx="3596" formatCode="General">
                  <c:v>0.22804159403814578</c:v>
                </c:pt>
                <c:pt idx="3597" formatCode="General">
                  <c:v>0.38340278745644596</c:v>
                </c:pt>
                <c:pt idx="3598" formatCode="General">
                  <c:v>0.31510420986270671</c:v>
                </c:pt>
                <c:pt idx="3599" formatCode="General">
                  <c:v>0.29900885483184336</c:v>
                </c:pt>
                <c:pt idx="3600" formatCode="General">
                  <c:v>0.2693395417236662</c:v>
                </c:pt>
                <c:pt idx="3601" formatCode="General">
                  <c:v>0.26848385153517296</c:v>
                </c:pt>
                <c:pt idx="3602" formatCode="General">
                  <c:v>0.29729937499999981</c:v>
                </c:pt>
                <c:pt idx="3603" formatCode="General">
                  <c:v>0.29702304389973688</c:v>
                </c:pt>
                <c:pt idx="3604" formatCode="General">
                  <c:v>0.33760557809330638</c:v>
                </c:pt>
                <c:pt idx="3605" formatCode="General">
                  <c:v>0.36649638554216868</c:v>
                </c:pt>
                <c:pt idx="3606" formatCode="General">
                  <c:v>0.29115269756838902</c:v>
                </c:pt>
                <c:pt idx="3607" formatCode="General">
                  <c:v>0.37229593676509032</c:v>
                </c:pt>
                <c:pt idx="3608" formatCode="General">
                  <c:v>0.39425043029259899</c:v>
                </c:pt>
                <c:pt idx="3609" formatCode="General">
                  <c:v>0.42964749451117135</c:v>
                </c:pt>
                <c:pt idx="3610" formatCode="General">
                  <c:v>0.21451826401446655</c:v>
                </c:pt>
                <c:pt idx="3611" formatCode="General">
                  <c:v>0.35414169642857135</c:v>
                </c:pt>
                <c:pt idx="3612" formatCode="General">
                  <c:v>0.28372642319277108</c:v>
                </c:pt>
                <c:pt idx="3613" formatCode="General">
                  <c:v>0.28188075091061932</c:v>
                </c:pt>
                <c:pt idx="3614" formatCode="General">
                  <c:v>0.28587422003284069</c:v>
                </c:pt>
                <c:pt idx="3615" formatCode="General">
                  <c:v>0.29306695402298844</c:v>
                </c:pt>
                <c:pt idx="3616" formatCode="General">
                  <c:v>0.27979928160919537</c:v>
                </c:pt>
                <c:pt idx="3617" formatCode="General">
                  <c:v>0.30768489495798323</c:v>
                </c:pt>
                <c:pt idx="3618" formatCode="General">
                  <c:v>0.30833417487684733</c:v>
                </c:pt>
                <c:pt idx="3619" formatCode="General">
                  <c:v>0.34452266149870803</c:v>
                </c:pt>
                <c:pt idx="3620" formatCode="General">
                  <c:v>0.33379080459770116</c:v>
                </c:pt>
                <c:pt idx="3621" formatCode="General">
                  <c:v>0.32321035940803383</c:v>
                </c:pt>
                <c:pt idx="3622" formatCode="General">
                  <c:v>0.36138657088122605</c:v>
                </c:pt>
                <c:pt idx="3623" formatCode="General">
                  <c:v>0.40278359363379446</c:v>
                </c:pt>
                <c:pt idx="3624" formatCode="General">
                  <c:v>0.21272891566265067</c:v>
                </c:pt>
                <c:pt idx="3625" formatCode="General">
                  <c:v>0.35366035570854848</c:v>
                </c:pt>
                <c:pt idx="3626" formatCode="General">
                  <c:v>0.27512996954595803</c:v>
                </c:pt>
                <c:pt idx="3627" formatCode="General">
                  <c:v>0.29072586206896556</c:v>
                </c:pt>
                <c:pt idx="3628" formatCode="General">
                  <c:v>0.26378250915750917</c:v>
                </c:pt>
                <c:pt idx="3629" formatCode="General">
                  <c:v>0.27281967202141899</c:v>
                </c:pt>
                <c:pt idx="3630" formatCode="General">
                  <c:v>0.29510907625455562</c:v>
                </c:pt>
                <c:pt idx="3631" formatCode="General">
                  <c:v>0.30224244310575632</c:v>
                </c:pt>
                <c:pt idx="3632" formatCode="General">
                  <c:v>0.32751770460358043</c:v>
                </c:pt>
                <c:pt idx="3633" formatCode="General">
                  <c:v>0.3130992224475998</c:v>
                </c:pt>
                <c:pt idx="3634" formatCode="General">
                  <c:v>0.30509308429118781</c:v>
                </c:pt>
                <c:pt idx="3635" formatCode="General">
                  <c:v>0.38708010042283292</c:v>
                </c:pt>
                <c:pt idx="3636" formatCode="General">
                  <c:v>0.40680788074712648</c:v>
                </c:pt>
                <c:pt idx="3637" formatCode="General">
                  <c:v>0.24314817186531718</c:v>
                </c:pt>
                <c:pt idx="3638" formatCode="General">
                  <c:v>0.46671195652173914</c:v>
                </c:pt>
                <c:pt idx="3639" formatCode="General">
                  <c:v>0.32662822508398648</c:v>
                </c:pt>
                <c:pt idx="3640" formatCode="General">
                  <c:v>0.33558074712643676</c:v>
                </c:pt>
                <c:pt idx="3641" formatCode="General">
                  <c:v>0.3072347859327218</c:v>
                </c:pt>
                <c:pt idx="3642" formatCode="General">
                  <c:v>0.33228968962585032</c:v>
                </c:pt>
                <c:pt idx="3643" formatCode="General">
                  <c:v>0.34625142754441829</c:v>
                </c:pt>
                <c:pt idx="3644" formatCode="General">
                  <c:v>0.36434705449189991</c:v>
                </c:pt>
                <c:pt idx="3645" formatCode="General">
                  <c:v>0.41553738052568701</c:v>
                </c:pt>
                <c:pt idx="3646" formatCode="General">
                  <c:v>0.40460237288135603</c:v>
                </c:pt>
                <c:pt idx="3647" formatCode="General">
                  <c:v>0.32176800163800168</c:v>
                </c:pt>
                <c:pt idx="3648" formatCode="General">
                  <c:v>0.38627047251332963</c:v>
                </c:pt>
                <c:pt idx="3649" formatCode="General">
                  <c:v>0.51131721380471395</c:v>
                </c:pt>
                <c:pt idx="3650" formatCode="General">
                  <c:v>0.57490735930735948</c:v>
                </c:pt>
                <c:pt idx="3651" formatCode="General">
                  <c:v>0.22222849966132302</c:v>
                </c:pt>
                <c:pt idx="3652" formatCode="General">
                  <c:v>0.43604707943925231</c:v>
                </c:pt>
                <c:pt idx="3653" formatCode="General">
                  <c:v>0.3089795265739167</c:v>
                </c:pt>
                <c:pt idx="3654" formatCode="General">
                  <c:v>0.31124254749799307</c:v>
                </c:pt>
                <c:pt idx="3655" formatCode="General">
                  <c:v>0.34772444166345795</c:v>
                </c:pt>
                <c:pt idx="3656" formatCode="General">
                  <c:v>0.33990475923328656</c:v>
                </c:pt>
                <c:pt idx="3657" formatCode="General">
                  <c:v>0.31918401598401591</c:v>
                </c:pt>
                <c:pt idx="3658" formatCode="General">
                  <c:v>0.36590812194036493</c:v>
                </c:pt>
                <c:pt idx="3659" formatCode="General">
                  <c:v>0.33840750165234629</c:v>
                </c:pt>
                <c:pt idx="3660" formatCode="General">
                  <c:v>0.41874881460623126</c:v>
                </c:pt>
                <c:pt idx="3661" formatCode="General">
                  <c:v>0.35389562289562282</c:v>
                </c:pt>
                <c:pt idx="3662" formatCode="General">
                  <c:v>0.37090879540081667</c:v>
                </c:pt>
                <c:pt idx="3663" formatCode="General">
                  <c:v>0.45684191893012649</c:v>
                </c:pt>
                <c:pt idx="3664" formatCode="General">
                  <c:v>0.49659588261253318</c:v>
                </c:pt>
                <c:pt idx="3665" formatCode="General">
                  <c:v>0.24150682027649767</c:v>
                </c:pt>
                <c:pt idx="3666" formatCode="General">
                  <c:v>0.42384780344202899</c:v>
                </c:pt>
                <c:pt idx="3667" formatCode="General">
                  <c:v>0.29471683006535943</c:v>
                </c:pt>
                <c:pt idx="3668" formatCode="General">
                  <c:v>0.31791367816091964</c:v>
                </c:pt>
                <c:pt idx="3669" formatCode="General">
                  <c:v>0.29461057446808508</c:v>
                </c:pt>
                <c:pt idx="3670" formatCode="General">
                  <c:v>0.33271391501219083</c:v>
                </c:pt>
                <c:pt idx="3671" formatCode="General">
                  <c:v>0.31908858122075956</c:v>
                </c:pt>
                <c:pt idx="3672" formatCode="General">
                  <c:v>0.33984087758775877</c:v>
                </c:pt>
                <c:pt idx="3673" formatCode="General">
                  <c:v>0.38710762868710236</c:v>
                </c:pt>
                <c:pt idx="3674" formatCode="General">
                  <c:v>0.34028877597314217</c:v>
                </c:pt>
                <c:pt idx="3675" formatCode="General">
                  <c:v>0.3500062368421053</c:v>
                </c:pt>
                <c:pt idx="3676" formatCode="General">
                  <c:v>0.44971853423612435</c:v>
                </c:pt>
                <c:pt idx="3677" formatCode="General">
                  <c:v>0.4907908994531861</c:v>
                </c:pt>
                <c:pt idx="3678" formatCode="General">
                  <c:v>0.22614337959489869</c:v>
                </c:pt>
                <c:pt idx="3679" formatCode="General">
                  <c:v>0.43619910519423838</c:v>
                </c:pt>
                <c:pt idx="3680" formatCode="General">
                  <c:v>0.30116823529411763</c:v>
                </c:pt>
                <c:pt idx="3681" formatCode="General">
                  <c:v>0.32646810828877004</c:v>
                </c:pt>
                <c:pt idx="3682" formatCode="General">
                  <c:v>0.31557421409777042</c:v>
                </c:pt>
                <c:pt idx="3683" formatCode="General">
                  <c:v>0.32715578626799546</c:v>
                </c:pt>
                <c:pt idx="3684" formatCode="General">
                  <c:v>0.3489678927203067</c:v>
                </c:pt>
                <c:pt idx="3685" formatCode="General">
                  <c:v>0.36045652720773202</c:v>
                </c:pt>
                <c:pt idx="3686" formatCode="General">
                  <c:v>0.42114621042308775</c:v>
                </c:pt>
                <c:pt idx="3687" formatCode="General">
                  <c:v>0.40226207219251342</c:v>
                </c:pt>
                <c:pt idx="3688" formatCode="General">
                  <c:v>0.27644352409638551</c:v>
                </c:pt>
                <c:pt idx="3689" formatCode="General">
                  <c:v>0.36601020114942528</c:v>
                </c:pt>
                <c:pt idx="3690" formatCode="General">
                  <c:v>0.46127200896609694</c:v>
                </c:pt>
                <c:pt idx="3691" formatCode="General">
                  <c:v>0.53802779189352701</c:v>
                </c:pt>
                <c:pt idx="3692" formatCode="General">
                  <c:v>0.21051263213530658</c:v>
                </c:pt>
                <c:pt idx="3693" formatCode="General">
                  <c:v>0.41133417774086384</c:v>
                </c:pt>
                <c:pt idx="3694" formatCode="General">
                  <c:v>0.27629289112050742</c:v>
                </c:pt>
                <c:pt idx="3695" formatCode="General">
                  <c:v>0.31237381533952119</c:v>
                </c:pt>
                <c:pt idx="3696" formatCode="General">
                  <c:v>0.35141595639943751</c:v>
                </c:pt>
                <c:pt idx="3697" formatCode="General">
                  <c:v>0.33814113924050632</c:v>
                </c:pt>
                <c:pt idx="3698" formatCode="General">
                  <c:v>0.3614081913862347</c:v>
                </c:pt>
                <c:pt idx="3699" formatCode="General">
                  <c:v>0.38796379310344831</c:v>
                </c:pt>
                <c:pt idx="3700" formatCode="General">
                  <c:v>0.35024867997855802</c:v>
                </c:pt>
                <c:pt idx="3701" formatCode="General">
                  <c:v>0.36805558292282436</c:v>
                </c:pt>
                <c:pt idx="3702" formatCode="General">
                  <c:v>0.3290440079365079</c:v>
                </c:pt>
                <c:pt idx="3703" formatCode="General">
                  <c:v>0.34492992926613619</c:v>
                </c:pt>
                <c:pt idx="3704" formatCode="General">
                  <c:v>0.41656976744186064</c:v>
                </c:pt>
                <c:pt idx="3705" formatCode="General">
                  <c:v>0.46447660642570288</c:v>
                </c:pt>
                <c:pt idx="3706" formatCode="General">
                  <c:v>0.21966214513225316</c:v>
                </c:pt>
                <c:pt idx="3707" formatCode="General">
                  <c:v>0.38206889985014986</c:v>
                </c:pt>
                <c:pt idx="3708" formatCode="General">
                  <c:v>0.2695177215189874</c:v>
                </c:pt>
                <c:pt idx="3709" formatCode="General">
                  <c:v>0.31100761564777635</c:v>
                </c:pt>
                <c:pt idx="3710" formatCode="General">
                  <c:v>0.29519315884226555</c:v>
                </c:pt>
                <c:pt idx="3711" formatCode="General">
                  <c:v>0.31516716867469874</c:v>
                </c:pt>
                <c:pt idx="3712" formatCode="General">
                  <c:v>0.32396537525354974</c:v>
                </c:pt>
                <c:pt idx="3713" formatCode="General">
                  <c:v>0.31581781609195403</c:v>
                </c:pt>
                <c:pt idx="3714" formatCode="General">
                  <c:v>0.34206250957854401</c:v>
                </c:pt>
                <c:pt idx="3715" formatCode="General">
                  <c:v>0.30688488372093026</c:v>
                </c:pt>
                <c:pt idx="3716" formatCode="General">
                  <c:v>0.32512469348659001</c:v>
                </c:pt>
                <c:pt idx="3717" formatCode="General">
                  <c:v>0.388031007751938</c:v>
                </c:pt>
                <c:pt idx="3718" formatCode="General">
                  <c:v>0.43260554783950622</c:v>
                </c:pt>
                <c:pt idx="3719" formatCode="General">
                  <c:v>0.3011117626453691</c:v>
                </c:pt>
                <c:pt idx="3720" formatCode="General">
                  <c:v>0.32119456317960254</c:v>
                </c:pt>
                <c:pt idx="3721" formatCode="General">
                  <c:v>0.3158573342836779</c:v>
                </c:pt>
                <c:pt idx="3722" formatCode="General">
                  <c:v>0.30439452756712448</c:v>
                </c:pt>
                <c:pt idx="3723" formatCode="General">
                  <c:v>0.31192248793191057</c:v>
                </c:pt>
                <c:pt idx="3724" formatCode="General">
                  <c:v>0.34970680633729412</c:v>
                </c:pt>
                <c:pt idx="3725" formatCode="General">
                  <c:v>0.20833958333333336</c:v>
                </c:pt>
                <c:pt idx="3726" formatCode="General">
                  <c:v>0.30876731060606066</c:v>
                </c:pt>
                <c:pt idx="3727" formatCode="General">
                  <c:v>0.23099578763708878</c:v>
                </c:pt>
                <c:pt idx="3728" formatCode="General">
                  <c:v>0.22240721378115424</c:v>
                </c:pt>
                <c:pt idx="3729" formatCode="General">
                  <c:v>0.237698210276477</c:v>
                </c:pt>
                <c:pt idx="3730" formatCode="General">
                  <c:v>0.25167877658853821</c:v>
                </c:pt>
                <c:pt idx="3731" formatCode="General">
                  <c:v>0.31588658305462652</c:v>
                </c:pt>
                <c:pt idx="3732" formatCode="General">
                  <c:v>0.31225568135593229</c:v>
                </c:pt>
                <c:pt idx="3733" formatCode="General">
                  <c:v>0.2910745144356956</c:v>
                </c:pt>
                <c:pt idx="3734" formatCode="General">
                  <c:v>0.28146777431127856</c:v>
                </c:pt>
                <c:pt idx="3735" formatCode="General">
                  <c:v>0.35012631220782287</c:v>
                </c:pt>
                <c:pt idx="3736" formatCode="General">
                  <c:v>0.3674344731509625</c:v>
                </c:pt>
                <c:pt idx="3737" formatCode="General">
                  <c:v>0.28314687093416591</c:v>
                </c:pt>
                <c:pt idx="3738" formatCode="General">
                  <c:v>0.29665980478037807</c:v>
                </c:pt>
                <c:pt idx="3739" formatCode="General">
                  <c:v>0.29680850689655169</c:v>
                </c:pt>
                <c:pt idx="3740" formatCode="General">
                  <c:v>0.23737002840909077</c:v>
                </c:pt>
                <c:pt idx="3741" formatCode="General">
                  <c:v>0.28230052803129074</c:v>
                </c:pt>
                <c:pt idx="3742" formatCode="General">
                  <c:v>0.22512964253362133</c:v>
                </c:pt>
                <c:pt idx="3743" formatCode="General">
                  <c:v>0.32059642663595722</c:v>
                </c:pt>
                <c:pt idx="3744" formatCode="General">
                  <c:v>0.28939196839080461</c:v>
                </c:pt>
                <c:pt idx="3745" formatCode="General">
                  <c:v>0.30201923076923076</c:v>
                </c:pt>
                <c:pt idx="3746" formatCode="General">
                  <c:v>0.27375436225699379</c:v>
                </c:pt>
                <c:pt idx="3747" formatCode="General">
                  <c:v>0.30146442442748089</c:v>
                </c:pt>
                <c:pt idx="3748" formatCode="General">
                  <c:v>0.33355974208017936</c:v>
                </c:pt>
                <c:pt idx="3749" formatCode="General">
                  <c:v>0.25688719512195118</c:v>
                </c:pt>
                <c:pt idx="3750" formatCode="General">
                  <c:v>0.33459912744579595</c:v>
                </c:pt>
                <c:pt idx="3751" formatCode="General">
                  <c:v>0.30369682723483094</c:v>
                </c:pt>
                <c:pt idx="3752" formatCode="General">
                  <c:v>0.23002334120115386</c:v>
                </c:pt>
                <c:pt idx="3753" formatCode="General">
                  <c:v>0.24083700090744106</c:v>
                </c:pt>
                <c:pt idx="3754" formatCode="General">
                  <c:v>0.26159374109432887</c:v>
                </c:pt>
                <c:pt idx="3755" formatCode="General">
                  <c:v>0.3495944242809183</c:v>
                </c:pt>
                <c:pt idx="3756" formatCode="General">
                  <c:v>0.36074961924541371</c:v>
                </c:pt>
                <c:pt idx="3757" formatCode="General">
                  <c:v>0.35186951161688002</c:v>
                </c:pt>
                <c:pt idx="3758" formatCode="General">
                  <c:v>0.34560213543670648</c:v>
                </c:pt>
                <c:pt idx="3759" formatCode="General">
                  <c:v>0.35643847887794278</c:v>
                </c:pt>
                <c:pt idx="3760" formatCode="General">
                  <c:v>0.40321228366216694</c:v>
                </c:pt>
                <c:pt idx="3761" formatCode="General">
                  <c:v>0.24501689831456183</c:v>
                </c:pt>
                <c:pt idx="3762" formatCode="General">
                  <c:v>0.36445394736842107</c:v>
                </c:pt>
                <c:pt idx="3763" formatCode="General">
                  <c:v>0.26603138099990925</c:v>
                </c:pt>
                <c:pt idx="3764" formatCode="General">
                  <c:v>0.24021814285714277</c:v>
                </c:pt>
                <c:pt idx="3765" formatCode="General">
                  <c:v>0.28842934126787334</c:v>
                </c:pt>
                <c:pt idx="3766" formatCode="General">
                  <c:v>0.28879925213675206</c:v>
                </c:pt>
                <c:pt idx="3767" formatCode="General">
                  <c:v>0.3575000184284241</c:v>
                </c:pt>
                <c:pt idx="3768" formatCode="General">
                  <c:v>0.34893103501346678</c:v>
                </c:pt>
                <c:pt idx="3769" formatCode="General">
                  <c:v>0.31899233440170938</c:v>
                </c:pt>
                <c:pt idx="3770" formatCode="General">
                  <c:v>0.33697347826086965</c:v>
                </c:pt>
                <c:pt idx="3771" formatCode="General">
                  <c:v>0.40154032666956402</c:v>
                </c:pt>
                <c:pt idx="3772" formatCode="General">
                  <c:v>0.41629853245142628</c:v>
                </c:pt>
                <c:pt idx="3773" formatCode="General">
                  <c:v>0.33418839285714286</c:v>
                </c:pt>
                <c:pt idx="3774" formatCode="General">
                  <c:v>0.36064267080745349</c:v>
                </c:pt>
                <c:pt idx="3775" formatCode="General">
                  <c:v>0.3600131446776611</c:v>
                </c:pt>
                <c:pt idx="3776" formatCode="General">
                  <c:v>0.28969191907424657</c:v>
                </c:pt>
                <c:pt idx="3777" formatCode="General">
                  <c:v>0.32572973742706302</c:v>
                </c:pt>
                <c:pt idx="3778" formatCode="General">
                  <c:v>0.28800782608695652</c:v>
                </c:pt>
                <c:pt idx="3779" formatCode="General">
                  <c:v>0.36469147669408553</c:v>
                </c:pt>
                <c:pt idx="3780" formatCode="General">
                  <c:v>0.3265302468680914</c:v>
                </c:pt>
                <c:pt idx="3781" formatCode="General">
                  <c:v>0.33959481233742106</c:v>
                </c:pt>
                <c:pt idx="3782" formatCode="General">
                  <c:v>0.31931449059561129</c:v>
                </c:pt>
                <c:pt idx="3783" formatCode="General">
                  <c:v>0.3471508695652174</c:v>
                </c:pt>
                <c:pt idx="3784" formatCode="General">
                  <c:v>0.38502976708074527</c:v>
                </c:pt>
                <c:pt idx="3785" formatCode="General">
                  <c:v>0.29261669254658385</c:v>
                </c:pt>
                <c:pt idx="3786" formatCode="General">
                  <c:v>0.40202484919702308</c:v>
                </c:pt>
                <c:pt idx="3787" formatCode="General">
                  <c:v>0.36668638049814528</c:v>
                </c:pt>
                <c:pt idx="3788" formatCode="General">
                  <c:v>0.26587090253424206</c:v>
                </c:pt>
                <c:pt idx="3789" formatCode="General">
                  <c:v>0.27828313334333277</c:v>
                </c:pt>
                <c:pt idx="3790" formatCode="General">
                  <c:v>0.3034515550145292</c:v>
                </c:pt>
                <c:pt idx="3791" formatCode="General">
                  <c:v>0.36708865546218494</c:v>
                </c:pt>
                <c:pt idx="3792" formatCode="General">
                  <c:v>0.37062073170731713</c:v>
                </c:pt>
                <c:pt idx="3793" formatCode="General">
                  <c:v>0.36567778345996482</c:v>
                </c:pt>
                <c:pt idx="3794" formatCode="General">
                  <c:v>0.37699209877366024</c:v>
                </c:pt>
                <c:pt idx="3795" formatCode="General">
                  <c:v>0.37142650825749901</c:v>
                </c:pt>
                <c:pt idx="3796" formatCode="General">
                  <c:v>0.44804957983193278</c:v>
                </c:pt>
                <c:pt idx="3797" formatCode="General">
                  <c:v>0.2728264056531704</c:v>
                </c:pt>
                <c:pt idx="3798" formatCode="General">
                  <c:v>0.42351163015019977</c:v>
                </c:pt>
                <c:pt idx="3799" formatCode="General">
                  <c:v>0.33148727286967422</c:v>
                </c:pt>
                <c:pt idx="3800" formatCode="General">
                  <c:v>0.28718427800269908</c:v>
                </c:pt>
                <c:pt idx="3801" formatCode="General">
                  <c:v>0.31092691569041681</c:v>
                </c:pt>
                <c:pt idx="3802" formatCode="General">
                  <c:v>0.3547986036036036</c:v>
                </c:pt>
                <c:pt idx="3803" formatCode="General">
                  <c:v>0.37817147826086961</c:v>
                </c:pt>
                <c:pt idx="3804" formatCode="General">
                  <c:v>0.35033337432533979</c:v>
                </c:pt>
                <c:pt idx="3805" formatCode="General">
                  <c:v>0.31764691666666667</c:v>
                </c:pt>
                <c:pt idx="3806" formatCode="General">
                  <c:v>0.36936123202001259</c:v>
                </c:pt>
                <c:pt idx="3807" formatCode="General">
                  <c:v>0.46493814770129532</c:v>
                </c:pt>
                <c:pt idx="3808" formatCode="General">
                  <c:v>0.46262850329684396</c:v>
                </c:pt>
                <c:pt idx="3809" formatCode="General">
                  <c:v>0.37124382113821131</c:v>
                </c:pt>
                <c:pt idx="3810" formatCode="General">
                  <c:v>0.40912265010351961</c:v>
                </c:pt>
                <c:pt idx="3811" formatCode="General">
                  <c:v>0.42123721999749714</c:v>
                </c:pt>
                <c:pt idx="3812" formatCode="General">
                  <c:v>0.31470280922286276</c:v>
                </c:pt>
                <c:pt idx="3813" formatCode="General">
                  <c:v>0.38945596778832337</c:v>
                </c:pt>
                <c:pt idx="3814" formatCode="General">
                  <c:v>0.31573746376811596</c:v>
                </c:pt>
                <c:pt idx="3815" formatCode="General">
                  <c:v>0.39265602950819678</c:v>
                </c:pt>
                <c:pt idx="3816" formatCode="General">
                  <c:v>0.33348190896869601</c:v>
                </c:pt>
                <c:pt idx="3817" formatCode="General">
                  <c:v>0.35106143207282919</c:v>
                </c:pt>
                <c:pt idx="3818" formatCode="General">
                  <c:v>0.3558084174376227</c:v>
                </c:pt>
                <c:pt idx="3819" formatCode="General">
                  <c:v>0.40007660665892375</c:v>
                </c:pt>
                <c:pt idx="3820" formatCode="General">
                  <c:v>0.42381691436905333</c:v>
                </c:pt>
                <c:pt idx="3821" formatCode="General">
                  <c:v>0.3381539911308204</c:v>
                </c:pt>
                <c:pt idx="3822" formatCode="General">
                  <c:v>0.47558675724637689</c:v>
                </c:pt>
                <c:pt idx="3823" formatCode="General">
                  <c:v>0.43615147058823533</c:v>
                </c:pt>
                <c:pt idx="3824" formatCode="General">
                  <c:v>0.28844205216535429</c:v>
                </c:pt>
                <c:pt idx="3825" formatCode="General">
                  <c:v>0.33322107438016518</c:v>
                </c:pt>
                <c:pt idx="3826" formatCode="General">
                  <c:v>0.38328878333942262</c:v>
                </c:pt>
                <c:pt idx="3827" formatCode="General">
                  <c:v>0.44395248827791978</c:v>
                </c:pt>
                <c:pt idx="3828" formatCode="General">
                  <c:v>0.43947166338340315</c:v>
                </c:pt>
                <c:pt idx="3829" formatCode="General">
                  <c:v>0.44262042682926817</c:v>
                </c:pt>
                <c:pt idx="3830" formatCode="General">
                  <c:v>0.45981463585434168</c:v>
                </c:pt>
                <c:pt idx="3831" formatCode="General">
                  <c:v>0.42056497343319876</c:v>
                </c:pt>
                <c:pt idx="3832" formatCode="General">
                  <c:v>0.50992851085481683</c:v>
                </c:pt>
                <c:pt idx="3833" formatCode="General">
                  <c:v>0.43428598773999538</c:v>
                </c:pt>
                <c:pt idx="3834" formatCode="General">
                  <c:v>0.52642385179924256</c:v>
                </c:pt>
                <c:pt idx="3835" formatCode="General">
                  <c:v>0.53134524389583682</c:v>
                </c:pt>
                <c:pt idx="3836" formatCode="General">
                  <c:v>0.41853868068417033</c:v>
                </c:pt>
                <c:pt idx="3837" formatCode="General">
                  <c:v>0.44189985507246377</c:v>
                </c:pt>
                <c:pt idx="3838" formatCode="General">
                  <c:v>0.50131956363636387</c:v>
                </c:pt>
                <c:pt idx="3839" formatCode="General">
                  <c:v>0.46313967307494597</c:v>
                </c:pt>
                <c:pt idx="3840" formatCode="General">
                  <c:v>0.39097351851851858</c:v>
                </c:pt>
                <c:pt idx="3841" formatCode="General">
                  <c:v>0.34954986590680504</c:v>
                </c:pt>
                <c:pt idx="3842" formatCode="General">
                  <c:v>0.47265196865763204</c:v>
                </c:pt>
                <c:pt idx="3843" formatCode="General">
                  <c:v>0.56851386257381886</c:v>
                </c:pt>
                <c:pt idx="3844" formatCode="General">
                  <c:v>0.55674148117262168</c:v>
                </c:pt>
                <c:pt idx="3845" formatCode="General">
                  <c:v>0.49270039472825727</c:v>
                </c:pt>
                <c:pt idx="3846" formatCode="General">
                  <c:v>0.56918418999151843</c:v>
                </c:pt>
                <c:pt idx="3847" formatCode="General">
                  <c:v>0.57814558712769593</c:v>
                </c:pt>
                <c:pt idx="3848" formatCode="General">
                  <c:v>0.49827693578470572</c:v>
                </c:pt>
                <c:pt idx="3849" formatCode="General">
                  <c:v>0.57973775009712503</c:v>
                </c:pt>
                <c:pt idx="3850" formatCode="General">
                  <c:v>0.50501962659380695</c:v>
                </c:pt>
                <c:pt idx="3851" formatCode="General">
                  <c:v>0.47434904368358921</c:v>
                </c:pt>
                <c:pt idx="3852" formatCode="General">
                  <c:v>0.41137289440203567</c:v>
                </c:pt>
                <c:pt idx="3853" formatCode="General">
                  <c:v>0.40996458432728999</c:v>
                </c:pt>
                <c:pt idx="3854" formatCode="General">
                  <c:v>0.45140942836812148</c:v>
                </c:pt>
                <c:pt idx="3855" formatCode="General">
                  <c:v>0.51769561791044783</c:v>
                </c:pt>
                <c:pt idx="3856" formatCode="General">
                  <c:v>0.48462299881849047</c:v>
                </c:pt>
                <c:pt idx="3857" formatCode="General">
                  <c:v>0.48000143433209114</c:v>
                </c:pt>
                <c:pt idx="3858" formatCode="General">
                  <c:v>0.60150748351577998</c:v>
                </c:pt>
                <c:pt idx="3859" formatCode="General">
                  <c:v>0.58586574175824191</c:v>
                </c:pt>
                <c:pt idx="3860" formatCode="General">
                  <c:v>0.35348591731266144</c:v>
                </c:pt>
                <c:pt idx="3861" formatCode="General">
                  <c:v>0.50888190647482001</c:v>
                </c:pt>
                <c:pt idx="3862" formatCode="General">
                  <c:v>0.61301872486262965</c:v>
                </c:pt>
                <c:pt idx="3863" formatCode="General">
                  <c:v>0.4412968178353659</c:v>
                </c:pt>
                <c:pt idx="3864" formatCode="General">
                  <c:v>0.39814400362318836</c:v>
                </c:pt>
                <c:pt idx="3865" formatCode="General">
                  <c:v>0.40751683746669409</c:v>
                </c:pt>
                <c:pt idx="3866" formatCode="General">
                  <c:v>0.45354308398950138</c:v>
                </c:pt>
                <c:pt idx="3867" formatCode="General">
                  <c:v>0.40234992063492059</c:v>
                </c:pt>
                <c:pt idx="3868" formatCode="General">
                  <c:v>0.46215999180159867</c:v>
                </c:pt>
                <c:pt idx="3869" formatCode="General">
                  <c:v>0.47214674796747985</c:v>
                </c:pt>
                <c:pt idx="3870" formatCode="General">
                  <c:v>0.49582901242728705</c:v>
                </c:pt>
                <c:pt idx="3871" formatCode="General">
                  <c:v>0.58450547829751365</c:v>
                </c:pt>
                <c:pt idx="3872" formatCode="General">
                  <c:v>0.46077545821478194</c:v>
                </c:pt>
                <c:pt idx="3873" formatCode="General">
                  <c:v>0.44259880279795522</c:v>
                </c:pt>
                <c:pt idx="3874" formatCode="General">
                  <c:v>0.54070876466528628</c:v>
                </c:pt>
                <c:pt idx="3875" formatCode="General">
                  <c:v>0.45001543032786884</c:v>
                </c:pt>
                <c:pt idx="3876" formatCode="General">
                  <c:v>0.35063546934637407</c:v>
                </c:pt>
                <c:pt idx="3877" formatCode="General">
                  <c:v>0.31496670974334307</c:v>
                </c:pt>
                <c:pt idx="3878" formatCode="General">
                  <c:v>0.47236593518680409</c:v>
                </c:pt>
                <c:pt idx="3879" formatCode="General">
                  <c:v>0.54138020993343572</c:v>
                </c:pt>
                <c:pt idx="3880" formatCode="General">
                  <c:v>0.52110826177698266</c:v>
                </c:pt>
                <c:pt idx="3881" formatCode="General">
                  <c:v>0.49188502206583962</c:v>
                </c:pt>
                <c:pt idx="3882" formatCode="General">
                  <c:v>0.57733418307086593</c:v>
                </c:pt>
                <c:pt idx="3883" formatCode="General">
                  <c:v>0.57546089238845155</c:v>
                </c:pt>
                <c:pt idx="3884" formatCode="General">
                  <c:v>0.52630118387096758</c:v>
                </c:pt>
                <c:pt idx="3885" formatCode="General">
                  <c:v>0.56993311230700239</c:v>
                </c:pt>
                <c:pt idx="3886" formatCode="General">
                  <c:v>0.54977306649989566</c:v>
                </c:pt>
                <c:pt idx="3887" formatCode="General">
                  <c:v>0.43451753623188427</c:v>
                </c:pt>
                <c:pt idx="3888" formatCode="General">
                  <c:v>0.35926875000000003</c:v>
                </c:pt>
                <c:pt idx="3889" formatCode="General">
                  <c:v>0.36226955424726659</c:v>
                </c:pt>
                <c:pt idx="3890" formatCode="General">
                  <c:v>0.45273203081232472</c:v>
                </c:pt>
                <c:pt idx="3891" formatCode="General">
                  <c:v>0.49951002892960472</c:v>
                </c:pt>
                <c:pt idx="3892" formatCode="General">
                  <c:v>0.4287154164104664</c:v>
                </c:pt>
                <c:pt idx="3893" formatCode="General">
                  <c:v>0.49954258570684923</c:v>
                </c:pt>
                <c:pt idx="3894" formatCode="General">
                  <c:v>0.55615128959910276</c:v>
                </c:pt>
                <c:pt idx="3895" formatCode="General">
                  <c:v>0.54973084099954339</c:v>
                </c:pt>
                <c:pt idx="3896" formatCode="General">
                  <c:v>0.37368197906281164</c:v>
                </c:pt>
                <c:pt idx="3897" formatCode="General">
                  <c:v>0.51727141065830717</c:v>
                </c:pt>
                <c:pt idx="3898" formatCode="General">
                  <c:v>0.6389023785166239</c:v>
                </c:pt>
                <c:pt idx="3899" formatCode="General">
                  <c:v>0.37167482282691811</c:v>
                </c:pt>
                <c:pt idx="3900" formatCode="General">
                  <c:v>0.33297818208206348</c:v>
                </c:pt>
                <c:pt idx="3901" formatCode="General">
                  <c:v>0.35678755299417042</c:v>
                </c:pt>
                <c:pt idx="3902" formatCode="General">
                  <c:v>0.32936043475602306</c:v>
                </c:pt>
                <c:pt idx="3903" formatCode="General">
                  <c:v>0.27157410816210048</c:v>
                </c:pt>
                <c:pt idx="3904" formatCode="General">
                  <c:v>0.30076626501264236</c:v>
                </c:pt>
                <c:pt idx="3905" formatCode="General">
                  <c:v>0.39195381446087274</c:v>
                </c:pt>
                <c:pt idx="3906" formatCode="General">
                  <c:v>0.34629012632510597</c:v>
                </c:pt>
                <c:pt idx="3907" formatCode="General">
                  <c:v>0.35739747223364887</c:v>
                </c:pt>
                <c:pt idx="3908" formatCode="General">
                  <c:v>0.30923608788454388</c:v>
                </c:pt>
                <c:pt idx="3909" formatCode="General">
                  <c:v>0.35265332888153561</c:v>
                </c:pt>
                <c:pt idx="3910" formatCode="General">
                  <c:v>0.37887587118481131</c:v>
                </c:pt>
                <c:pt idx="3911" formatCode="General">
                  <c:v>0.35892389048531298</c:v>
                </c:pt>
                <c:pt idx="3912" formatCode="General">
                  <c:v>0.33927884354926063</c:v>
                </c:pt>
                <c:pt idx="3913" formatCode="General">
                  <c:v>0.36069726215644793</c:v>
                </c:pt>
                <c:pt idx="3914" formatCode="General">
                  <c:v>0.35251719483698674</c:v>
                </c:pt>
                <c:pt idx="3915" formatCode="General">
                  <c:v>0.31191699875467011</c:v>
                </c:pt>
                <c:pt idx="3916" formatCode="General">
                  <c:v>0.25618712273641853</c:v>
                </c:pt>
                <c:pt idx="3917" formatCode="General">
                  <c:v>0.30166808505342801</c:v>
                </c:pt>
                <c:pt idx="3918" formatCode="General">
                  <c:v>0.38497842036046914</c:v>
                </c:pt>
                <c:pt idx="3919" formatCode="General">
                  <c:v>0.33137602018429141</c:v>
                </c:pt>
                <c:pt idx="3920" formatCode="General">
                  <c:v>0.31118954954954936</c:v>
                </c:pt>
                <c:pt idx="3921" formatCode="General">
                  <c:v>0.30125798628228473</c:v>
                </c:pt>
                <c:pt idx="3922" formatCode="General">
                  <c:v>0.33682088298918389</c:v>
                </c:pt>
                <c:pt idx="3923" formatCode="General">
                  <c:v>0.33120573652720287</c:v>
                </c:pt>
                <c:pt idx="3924" formatCode="General">
                  <c:v>0.3542324116366431</c:v>
                </c:pt>
                <c:pt idx="3925" formatCode="General">
                  <c:v>0.35213135964912279</c:v>
                </c:pt>
                <c:pt idx="3926" formatCode="General">
                  <c:v>0.37790213773436326</c:v>
                </c:pt>
                <c:pt idx="3927" formatCode="General">
                  <c:v>0.31211684914487609</c:v>
                </c:pt>
                <c:pt idx="3928" formatCode="General">
                  <c:v>0.34000833986928103</c:v>
                </c:pt>
                <c:pt idx="3929" formatCode="General">
                  <c:v>0.30813521151029544</c:v>
                </c:pt>
                <c:pt idx="3930" formatCode="General">
                  <c:v>0.34835183561643834</c:v>
                </c:pt>
                <c:pt idx="3931" formatCode="General">
                  <c:v>0.4073378743119459</c:v>
                </c:pt>
                <c:pt idx="3932" formatCode="General">
                  <c:v>0.37611989574645543</c:v>
                </c:pt>
                <c:pt idx="3933" formatCode="General">
                  <c:v>0.34394331933677869</c:v>
                </c:pt>
                <c:pt idx="3934" formatCode="General">
                  <c:v>0.26863877145848553</c:v>
                </c:pt>
                <c:pt idx="3935" formatCode="General">
                  <c:v>0.36885085893465164</c:v>
                </c:pt>
                <c:pt idx="3936" formatCode="General">
                  <c:v>0.39582462431405641</c:v>
                </c:pt>
                <c:pt idx="3937" formatCode="General">
                  <c:v>0.35364170604773609</c:v>
                </c:pt>
                <c:pt idx="3938" formatCode="General">
                  <c:v>0.34217377947130279</c:v>
                </c:pt>
                <c:pt idx="3939" formatCode="General">
                  <c:v>0.32746264194426966</c:v>
                </c:pt>
                <c:pt idx="3940" formatCode="General">
                  <c:v>0.37278941354903927</c:v>
                </c:pt>
                <c:pt idx="3941" formatCode="General">
                  <c:v>0.31904341180937912</c:v>
                </c:pt>
                <c:pt idx="3942" formatCode="General">
                  <c:v>0.27128963963963953</c:v>
                </c:pt>
                <c:pt idx="3943" formatCode="General">
                  <c:v>0.32328448275862065</c:v>
                </c:pt>
                <c:pt idx="3944" formatCode="General">
                  <c:v>0.37496045529834754</c:v>
                </c:pt>
                <c:pt idx="3945" formatCode="General">
                  <c:v>0.35830348837209308</c:v>
                </c:pt>
                <c:pt idx="3946" formatCode="General">
                  <c:v>0.33992292831254989</c:v>
                </c:pt>
                <c:pt idx="3947" formatCode="General">
                  <c:v>0.28827104908646961</c:v>
                </c:pt>
                <c:pt idx="3948" formatCode="General">
                  <c:v>0.37256533619456361</c:v>
                </c:pt>
                <c:pt idx="3949" formatCode="General">
                  <c:v>0.3485974579104712</c:v>
                </c:pt>
                <c:pt idx="3950" formatCode="General">
                  <c:v>0.32939417790013314</c:v>
                </c:pt>
                <c:pt idx="3951" formatCode="General">
                  <c:v>0.39072166245998002</c:v>
                </c:pt>
                <c:pt idx="3952" formatCode="General">
                  <c:v>0.37026712398373995</c:v>
                </c:pt>
                <c:pt idx="3953" formatCode="General">
                  <c:v>0.39508706274245242</c:v>
                </c:pt>
                <c:pt idx="3954" formatCode="General">
                  <c:v>0.36679046265530757</c:v>
                </c:pt>
                <c:pt idx="3955" formatCode="General">
                  <c:v>0.30754408569905373</c:v>
                </c:pt>
                <c:pt idx="3956" formatCode="General">
                  <c:v>0.34049393234569497</c:v>
                </c:pt>
                <c:pt idx="3957" formatCode="General">
                  <c:v>0.44435961010032027</c:v>
                </c:pt>
                <c:pt idx="3958" formatCode="General">
                  <c:v>0.39513890394410367</c:v>
                </c:pt>
                <c:pt idx="3959" formatCode="General">
                  <c:v>0.40354986389070907</c:v>
                </c:pt>
                <c:pt idx="3960" formatCode="General">
                  <c:v>0.33251776693551072</c:v>
                </c:pt>
                <c:pt idx="3961" formatCode="General">
                  <c:v>0.40151010786062147</c:v>
                </c:pt>
                <c:pt idx="3962" formatCode="General">
                  <c:v>0.44209538716369967</c:v>
                </c:pt>
                <c:pt idx="3963" formatCode="General">
                  <c:v>0.40045338082375592</c:v>
                </c:pt>
                <c:pt idx="3964" formatCode="General">
                  <c:v>0.35177789593495951</c:v>
                </c:pt>
                <c:pt idx="3965" formatCode="General">
                  <c:v>0.34458886509298758</c:v>
                </c:pt>
                <c:pt idx="3966" formatCode="General">
                  <c:v>0.39409519313732011</c:v>
                </c:pt>
                <c:pt idx="3967" formatCode="General">
                  <c:v>0.39399087136929467</c:v>
                </c:pt>
                <c:pt idx="3968" formatCode="General">
                  <c:v>0.28837630043985474</c:v>
                </c:pt>
                <c:pt idx="3969" formatCode="General">
                  <c:v>0.33453208577454885</c:v>
                </c:pt>
                <c:pt idx="3970" formatCode="General">
                  <c:v>0.43462804819447393</c:v>
                </c:pt>
                <c:pt idx="3971" formatCode="General">
                  <c:v>0.37319059174225738</c:v>
                </c:pt>
                <c:pt idx="3972" formatCode="General">
                  <c:v>0.34801014675987874</c:v>
                </c:pt>
                <c:pt idx="3973" formatCode="General">
                  <c:v>0.31812811838336019</c:v>
                </c:pt>
                <c:pt idx="3974" formatCode="General">
                  <c:v>0.38643488503260526</c:v>
                </c:pt>
                <c:pt idx="3975" formatCode="General">
                  <c:v>0.37299146784312531</c:v>
                </c:pt>
                <c:pt idx="3976" formatCode="General">
                  <c:v>0.41559351535295974</c:v>
                </c:pt>
                <c:pt idx="3977" formatCode="General">
                  <c:v>0.3838447717710568</c:v>
                </c:pt>
                <c:pt idx="3978" formatCode="General">
                  <c:v>0.42750477401771503</c:v>
                </c:pt>
                <c:pt idx="3979" formatCode="General">
                  <c:v>0.35324703387096779</c:v>
                </c:pt>
                <c:pt idx="3980" formatCode="General">
                  <c:v>0.39042016338174268</c:v>
                </c:pt>
                <c:pt idx="3981" formatCode="General">
                  <c:v>0.34948203200997074</c:v>
                </c:pt>
                <c:pt idx="3982" formatCode="General">
                  <c:v>0.4031003336067816</c:v>
                </c:pt>
                <c:pt idx="3983" formatCode="General">
                  <c:v>0.46253615325989039</c:v>
                </c:pt>
                <c:pt idx="3984" formatCode="General">
                  <c:v>0.43962952120604798</c:v>
                </c:pt>
                <c:pt idx="3985" formatCode="General">
                  <c:v>0.39794593084983632</c:v>
                </c:pt>
                <c:pt idx="3986" formatCode="General">
                  <c:v>0.31239739038869474</c:v>
                </c:pt>
                <c:pt idx="3987" formatCode="General">
                  <c:v>0.4191679400911657</c:v>
                </c:pt>
                <c:pt idx="3988" formatCode="General">
                  <c:v>0.45507604896843157</c:v>
                </c:pt>
                <c:pt idx="3989" formatCode="General">
                  <c:v>0.39512415708502047</c:v>
                </c:pt>
                <c:pt idx="3990" formatCode="General">
                  <c:v>0.3791580773279738</c:v>
                </c:pt>
                <c:pt idx="3991" formatCode="General">
                  <c:v>0.38629058114035064</c:v>
                </c:pt>
                <c:pt idx="3992" formatCode="General">
                  <c:v>0.41737771584315114</c:v>
                </c:pt>
                <c:pt idx="3993" formatCode="General">
                  <c:v>0.36771752496743371</c:v>
                </c:pt>
                <c:pt idx="3994" formatCode="General">
                  <c:v>0.31333657172617513</c:v>
                </c:pt>
                <c:pt idx="3995" formatCode="General">
                  <c:v>0.37164883757152473</c:v>
                </c:pt>
                <c:pt idx="3996" formatCode="General">
                  <c:v>0.42252384977613078</c:v>
                </c:pt>
                <c:pt idx="3997" formatCode="General">
                  <c:v>0.41642938519813522</c:v>
                </c:pt>
                <c:pt idx="3998" formatCode="General">
                  <c:v>0.39818101033366526</c:v>
                </c:pt>
                <c:pt idx="3999" formatCode="General">
                  <c:v>0.31593301474557967</c:v>
                </c:pt>
                <c:pt idx="4000" formatCode="General">
                  <c:v>0.4112363794406651</c:v>
                </c:pt>
                <c:pt idx="4001" formatCode="General">
                  <c:v>0.40947106678216538</c:v>
                </c:pt>
                <c:pt idx="4002" formatCode="General">
                  <c:v>0.36964832294098515</c:v>
                </c:pt>
                <c:pt idx="4003" formatCode="General">
                  <c:v>0.45674472310979181</c:v>
                </c:pt>
                <c:pt idx="4004" formatCode="General">
                  <c:v>0.46829577477380818</c:v>
                </c:pt>
                <c:pt idx="4005" formatCode="General">
                  <c:v>0.51899109261730447</c:v>
                </c:pt>
                <c:pt idx="4006" formatCode="General">
                  <c:v>0.47585805122353242</c:v>
                </c:pt>
                <c:pt idx="4007" formatCode="General">
                  <c:v>0.39002639453057963</c:v>
                </c:pt>
                <c:pt idx="4008" formatCode="General">
                  <c:v>0.43868447214633954</c:v>
                </c:pt>
                <c:pt idx="4009" formatCode="General">
                  <c:v>0.57459467133713893</c:v>
                </c:pt>
                <c:pt idx="4010" formatCode="General">
                  <c:v>0.49031515440050782</c:v>
                </c:pt>
                <c:pt idx="4011" formatCode="General">
                  <c:v>0.53289014785430933</c:v>
                </c:pt>
                <c:pt idx="4012" formatCode="General">
                  <c:v>0.39656286927589535</c:v>
                </c:pt>
                <c:pt idx="4013" formatCode="General">
                  <c:v>0.4914487181942746</c:v>
                </c:pt>
                <c:pt idx="4014" formatCode="General">
                  <c:v>0.56765765525722478</c:v>
                </c:pt>
                <c:pt idx="4015" formatCode="General">
                  <c:v>0.51938259592272762</c:v>
                </c:pt>
                <c:pt idx="4016" formatCode="General">
                  <c:v>0.39099302958379273</c:v>
                </c:pt>
                <c:pt idx="4017" formatCode="General">
                  <c:v>0.50257272376335371</c:v>
                </c:pt>
                <c:pt idx="4018" formatCode="General">
                  <c:v>0.51468738918439716</c:v>
                </c:pt>
                <c:pt idx="4019" formatCode="General">
                  <c:v>0.44545974053259096</c:v>
                </c:pt>
                <c:pt idx="4020" formatCode="General">
                  <c:v>0.38315916404180694</c:v>
                </c:pt>
                <c:pt idx="4021" formatCode="General">
                  <c:v>0.42126449443531577</c:v>
                </c:pt>
                <c:pt idx="4022" formatCode="General">
                  <c:v>0.55207191308306491</c:v>
                </c:pt>
                <c:pt idx="4023" formatCode="General">
                  <c:v>0.48432210573216006</c:v>
                </c:pt>
                <c:pt idx="4024" formatCode="General">
                  <c:v>0.46916146426711036</c:v>
                </c:pt>
                <c:pt idx="4025" formatCode="General">
                  <c:v>0.37176196051423316</c:v>
                </c:pt>
                <c:pt idx="4026" formatCode="General">
                  <c:v>0.48963125194508783</c:v>
                </c:pt>
                <c:pt idx="4027" formatCode="General">
                  <c:v>0.48762842894335184</c:v>
                </c:pt>
                <c:pt idx="4028" formatCode="General">
                  <c:v>0.51568533663654903</c:v>
                </c:pt>
                <c:pt idx="4029" formatCode="General">
                  <c:v>0.43994270489397619</c:v>
                </c:pt>
                <c:pt idx="4030" formatCode="General">
                  <c:v>0.52208174451370459</c:v>
                </c:pt>
                <c:pt idx="4031" formatCode="General">
                  <c:v>0.4480816944640626</c:v>
                </c:pt>
                <c:pt idx="4032" formatCode="General">
                  <c:v>0.49855081804281376</c:v>
                </c:pt>
                <c:pt idx="4033" formatCode="General">
                  <c:v>0.43545812089381969</c:v>
                </c:pt>
                <c:pt idx="4034" formatCode="General">
                  <c:v>0.50349410665092498</c:v>
                </c:pt>
                <c:pt idx="4035" formatCode="General">
                  <c:v>0.5973893495625715</c:v>
                </c:pt>
                <c:pt idx="4036" formatCode="General">
                  <c:v>0.53880302590581353</c:v>
                </c:pt>
                <c:pt idx="4037" formatCode="General">
                  <c:v>0.49670432048603053</c:v>
                </c:pt>
                <c:pt idx="4038" formatCode="General">
                  <c:v>0.35348883479389798</c:v>
                </c:pt>
                <c:pt idx="4039" formatCode="General">
                  <c:v>0.56655147418867546</c:v>
                </c:pt>
                <c:pt idx="4040" formatCode="General">
                  <c:v>0.57209941064090586</c:v>
                </c:pt>
                <c:pt idx="4041" formatCode="General">
                  <c:v>0.51025397820570229</c:v>
                </c:pt>
                <c:pt idx="4042" formatCode="General">
                  <c:v>0.41374314174412247</c:v>
                </c:pt>
                <c:pt idx="4043" formatCode="General">
                  <c:v>0.46865497942386825</c:v>
                </c:pt>
                <c:pt idx="4044" formatCode="General">
                  <c:v>0.53741817835042804</c:v>
                </c:pt>
                <c:pt idx="4045" formatCode="General">
                  <c:v>0.45324298694779114</c:v>
                </c:pt>
                <c:pt idx="4046" formatCode="General">
                  <c:v>0.37750162547357052</c:v>
                </c:pt>
                <c:pt idx="4047" formatCode="General">
                  <c:v>0.46888641975308637</c:v>
                </c:pt>
                <c:pt idx="4048" formatCode="General">
                  <c:v>0.55001868553816491</c:v>
                </c:pt>
                <c:pt idx="4049" formatCode="General">
                  <c:v>0.51235110961486685</c:v>
                </c:pt>
                <c:pt idx="4050" formatCode="General">
                  <c:v>0.48015056286773472</c:v>
                </c:pt>
                <c:pt idx="4051" formatCode="General">
                  <c:v>0.3498021163329349</c:v>
                </c:pt>
                <c:pt idx="4052" formatCode="General">
                  <c:v>0.5224147798066594</c:v>
                </c:pt>
                <c:pt idx="4053" formatCode="General">
                  <c:v>0.54106121212121205</c:v>
                </c:pt>
                <c:pt idx="4054" formatCode="General">
                  <c:v>0.46843093823226201</c:v>
                </c:pt>
                <c:pt idx="4055" formatCode="General">
                  <c:v>0.47069578958745056</c:v>
                </c:pt>
                <c:pt idx="4056" formatCode="General">
                  <c:v>0.56247287755673847</c:v>
                </c:pt>
                <c:pt idx="4057" formatCode="General">
                  <c:v>0.5623228702086116</c:v>
                </c:pt>
                <c:pt idx="4058" formatCode="General">
                  <c:v>0.63000834670387196</c:v>
                </c:pt>
                <c:pt idx="4059" formatCode="General">
                  <c:v>0.49905328034459046</c:v>
                </c:pt>
                <c:pt idx="4060" formatCode="General">
                  <c:v>0.55688859045504979</c:v>
                </c:pt>
                <c:pt idx="4061" formatCode="General">
                  <c:v>0.63580261773940339</c:v>
                </c:pt>
                <c:pt idx="4062" formatCode="General">
                  <c:v>0.60472578291443324</c:v>
                </c:pt>
                <c:pt idx="4063" formatCode="General">
                  <c:v>0.61186634980988586</c:v>
                </c:pt>
                <c:pt idx="4064" formatCode="General">
                  <c:v>0.41733283622162554</c:v>
                </c:pt>
                <c:pt idx="4065" formatCode="General">
                  <c:v>0.57827654588831734</c:v>
                </c:pt>
                <c:pt idx="4066" formatCode="General">
                  <c:v>0.66567113086492302</c:v>
                </c:pt>
                <c:pt idx="4067" formatCode="General">
                  <c:v>0.62978167938931284</c:v>
                </c:pt>
                <c:pt idx="4068" formatCode="General">
                  <c:v>0.36149569917760571</c:v>
                </c:pt>
                <c:pt idx="4069" formatCode="General">
                  <c:v>0.56878676090169988</c:v>
                </c:pt>
                <c:pt idx="4070" formatCode="General">
                  <c:v>0.63209840502695214</c:v>
                </c:pt>
                <c:pt idx="4071" formatCode="General">
                  <c:v>0.55562163871831738</c:v>
                </c:pt>
                <c:pt idx="4072" formatCode="General">
                  <c:v>0.51875292334282519</c:v>
                </c:pt>
                <c:pt idx="4073" formatCode="General">
                  <c:v>0.53372300166787001</c:v>
                </c:pt>
                <c:pt idx="4074" formatCode="General">
                  <c:v>0.65348706578706806</c:v>
                </c:pt>
                <c:pt idx="4075" formatCode="General">
                  <c:v>0.59757259546389307</c:v>
                </c:pt>
                <c:pt idx="4076" formatCode="General">
                  <c:v>0.51802869489051129</c:v>
                </c:pt>
                <c:pt idx="4077" formatCode="General">
                  <c:v>0.39939724251876529</c:v>
                </c:pt>
                <c:pt idx="4078" formatCode="General">
                  <c:v>0.63449320557491284</c:v>
                </c:pt>
                <c:pt idx="4079" formatCode="General">
                  <c:v>0.61522264197316701</c:v>
                </c:pt>
                <c:pt idx="4080" formatCode="General">
                  <c:v>0.63194309457364328</c:v>
                </c:pt>
                <c:pt idx="4081" formatCode="General">
                  <c:v>0.48197686325906541</c:v>
                </c:pt>
                <c:pt idx="4082" formatCode="General">
                  <c:v>0.59861075451686063</c:v>
                </c:pt>
                <c:pt idx="4083" formatCode="General">
                  <c:v>0.6132381281037802</c:v>
                </c:pt>
                <c:pt idx="4084" formatCode="General">
                  <c:v>0.60697896625114023</c:v>
                </c:pt>
                <c:pt idx="4085" formatCode="General">
                  <c:v>0.58806388863449044</c:v>
                </c:pt>
                <c:pt idx="4086" formatCode="General">
                  <c:v>0.62658985639863629</c:v>
                </c:pt>
                <c:pt idx="4087" formatCode="General">
                  <c:v>0.67673671677864577</c:v>
                </c:pt>
                <c:pt idx="4088" formatCode="General">
                  <c:v>0.67095473542541306</c:v>
                </c:pt>
                <c:pt idx="4089" formatCode="General">
                  <c:v>0.63964439625994229</c:v>
                </c:pt>
                <c:pt idx="4090" formatCode="General">
                  <c:v>0.39718784301075288</c:v>
                </c:pt>
                <c:pt idx="4091" formatCode="General">
                  <c:v>0.63723311115237646</c:v>
                </c:pt>
                <c:pt idx="4092" formatCode="General">
                  <c:v>0.72206903067587536</c:v>
                </c:pt>
                <c:pt idx="4093" formatCode="General">
                  <c:v>0.65974896941489325</c:v>
                </c:pt>
                <c:pt idx="4094" formatCode="General">
                  <c:v>0.47097163246471219</c:v>
                </c:pt>
                <c:pt idx="4095" formatCode="General">
                  <c:v>0.57068400616669157</c:v>
                </c:pt>
                <c:pt idx="4096" formatCode="General">
                  <c:v>0.63536291460603644</c:v>
                </c:pt>
                <c:pt idx="4097" formatCode="General">
                  <c:v>0.59369219606713375</c:v>
                </c:pt>
                <c:pt idx="4098" formatCode="General">
                  <c:v>0.54789597423807046</c:v>
                </c:pt>
                <c:pt idx="4099" formatCode="General">
                  <c:v>0.60254644071995522</c:v>
                </c:pt>
                <c:pt idx="4100" formatCode="General">
                  <c:v>0.65142780092109143</c:v>
                </c:pt>
                <c:pt idx="4101" formatCode="General">
                  <c:v>0.6438519712743398</c:v>
                </c:pt>
                <c:pt idx="4102" formatCode="General">
                  <c:v>0.61231571887817327</c:v>
                </c:pt>
                <c:pt idx="4103" formatCode="General">
                  <c:v>0.36638295915778796</c:v>
                </c:pt>
                <c:pt idx="4104" formatCode="General">
                  <c:v>0.6163581922908008</c:v>
                </c:pt>
                <c:pt idx="4105" formatCode="General">
                  <c:v>0.66218630536609413</c:v>
                </c:pt>
                <c:pt idx="4106" formatCode="General">
                  <c:v>0.59578881839025932</c:v>
                </c:pt>
                <c:pt idx="4107" formatCode="General">
                  <c:v>0.46604631133396951</c:v>
                </c:pt>
                <c:pt idx="4108" formatCode="General">
                  <c:v>0.63041075353389675</c:v>
                </c:pt>
                <c:pt idx="4109" formatCode="General">
                  <c:v>0.66688902835297881</c:v>
                </c:pt>
                <c:pt idx="4110" formatCode="General">
                  <c:v>0.67086678883622974</c:v>
                </c:pt>
                <c:pt idx="4111" formatCode="General">
                  <c:v>0.58694239230401357</c:v>
                </c:pt>
                <c:pt idx="4112" formatCode="General">
                  <c:v>0.63848389892715929</c:v>
                </c:pt>
                <c:pt idx="4113" formatCode="General">
                  <c:v>0.73490141968517264</c:v>
                </c:pt>
                <c:pt idx="4114" formatCode="General">
                  <c:v>0.63902989947296496</c:v>
                </c:pt>
                <c:pt idx="4115" formatCode="General">
                  <c:v>0.69048625464608904</c:v>
                </c:pt>
                <c:pt idx="4116" formatCode="General">
                  <c:v>0.41437700483091799</c:v>
                </c:pt>
                <c:pt idx="4117" formatCode="General">
                  <c:v>0.67442428338663918</c:v>
                </c:pt>
                <c:pt idx="4118" formatCode="General">
                  <c:v>0.70412996096096059</c:v>
                </c:pt>
                <c:pt idx="4119" formatCode="General">
                  <c:v>0.67601676798768739</c:v>
                </c:pt>
                <c:pt idx="4120" formatCode="General">
                  <c:v>0.35227968036529678</c:v>
                </c:pt>
                <c:pt idx="4121" formatCode="General">
                  <c:v>0.61674780058651013</c:v>
                </c:pt>
                <c:pt idx="4122" formatCode="General">
                  <c:v>0.68735947136563857</c:v>
                </c:pt>
                <c:pt idx="4123" formatCode="General">
                  <c:v>0.64574810907016977</c:v>
                </c:pt>
                <c:pt idx="4124" formatCode="General">
                  <c:v>0.58194566685262472</c:v>
                </c:pt>
                <c:pt idx="4125" formatCode="General">
                  <c:v>0.64149873894221732</c:v>
                </c:pt>
                <c:pt idx="4126" formatCode="General">
                  <c:v>0.71112911649145194</c:v>
                </c:pt>
                <c:pt idx="4127" formatCode="General">
                  <c:v>0.64437643171806203</c:v>
                </c:pt>
                <c:pt idx="4128" formatCode="General">
                  <c:v>0.63861076189549482</c:v>
                </c:pt>
                <c:pt idx="4129" formatCode="General">
                  <c:v>0.3797216034755137</c:v>
                </c:pt>
                <c:pt idx="4130" formatCode="General">
                  <c:v>0.68849791341461031</c:v>
                </c:pt>
                <c:pt idx="4131" formatCode="General">
                  <c:v>0.67750378778442122</c:v>
                </c:pt>
                <c:pt idx="4132" formatCode="General">
                  <c:v>0.67829460832083943</c:v>
                </c:pt>
                <c:pt idx="4133" formatCode="General">
                  <c:v>0.46152679669917485</c:v>
                </c:pt>
                <c:pt idx="4134" formatCode="General">
                  <c:v>0.65030313960280361</c:v>
                </c:pt>
                <c:pt idx="4135" formatCode="General">
                  <c:v>0.67731286209686736</c:v>
                </c:pt>
                <c:pt idx="4136" formatCode="General">
                  <c:v>0.67642641199226283</c:v>
                </c:pt>
                <c:pt idx="4137" formatCode="General">
                  <c:v>0.62062755751346066</c:v>
                </c:pt>
                <c:pt idx="4138" formatCode="General">
                  <c:v>0.68764226765952219</c:v>
                </c:pt>
                <c:pt idx="4139" formatCode="General">
                  <c:v>0.70708445892543192</c:v>
                </c:pt>
                <c:pt idx="4140" formatCode="General">
                  <c:v>0.66956375577811988</c:v>
                </c:pt>
                <c:pt idx="4141" formatCode="General">
                  <c:v>0.68362541757652362</c:v>
                </c:pt>
                <c:pt idx="4142" formatCode="General">
                  <c:v>0.39887183402329851</c:v>
                </c:pt>
                <c:pt idx="4143" formatCode="General">
                  <c:v>0.73357395989038365</c:v>
                </c:pt>
                <c:pt idx="4144" formatCode="General">
                  <c:v>0.75275798265024418</c:v>
                </c:pt>
                <c:pt idx="4145" formatCode="General">
                  <c:v>0.68528356679850577</c:v>
                </c:pt>
                <c:pt idx="4146" formatCode="General">
                  <c:v>0.43579019994465196</c:v>
                </c:pt>
                <c:pt idx="4147" formatCode="General">
                  <c:v>0.582340057318677</c:v>
                </c:pt>
                <c:pt idx="4148" formatCode="General">
                  <c:v>0.69855589148553654</c:v>
                </c:pt>
                <c:pt idx="4149" formatCode="General">
                  <c:v>0.67393352969579912</c:v>
                </c:pt>
                <c:pt idx="4150" formatCode="General">
                  <c:v>0.57605913297394407</c:v>
                </c:pt>
                <c:pt idx="4151" formatCode="General">
                  <c:v>0.68818090987032465</c:v>
                </c:pt>
                <c:pt idx="4152" formatCode="General">
                  <c:v>0.6709845702283499</c:v>
                </c:pt>
                <c:pt idx="4153" formatCode="General">
                  <c:v>0.67307939756102497</c:v>
                </c:pt>
                <c:pt idx="4154" formatCode="General">
                  <c:v>0.68359475212332876</c:v>
                </c:pt>
                <c:pt idx="4155" formatCode="General">
                  <c:v>0.33410543110959973</c:v>
                </c:pt>
                <c:pt idx="4156" formatCode="General">
                  <c:v>0.68383767772511861</c:v>
                </c:pt>
                <c:pt idx="4157" formatCode="General">
                  <c:v>0.69380849131121636</c:v>
                </c:pt>
                <c:pt idx="4158" formatCode="General">
                  <c:v>0.626865107936177</c:v>
                </c:pt>
                <c:pt idx="4159" formatCode="General">
                  <c:v>0.35055723830734964</c:v>
                </c:pt>
                <c:pt idx="4160" formatCode="General">
                  <c:v>0.19589687499999989</c:v>
                </c:pt>
                <c:pt idx="4161" formatCode="General">
                  <c:v>0.23976180371352776</c:v>
                </c:pt>
                <c:pt idx="4162" formatCode="General">
                  <c:v>0.25832336956521723</c:v>
                </c:pt>
                <c:pt idx="4163" formatCode="General">
                  <c:v>0.24482521489971348</c:v>
                </c:pt>
                <c:pt idx="4164" formatCode="General">
                  <c:v>0.27610700808625327</c:v>
                </c:pt>
                <c:pt idx="4165" formatCode="General">
                  <c:v>0.40640729927007285</c:v>
                </c:pt>
                <c:pt idx="4166" formatCode="General">
                  <c:v>0.21650153061224489</c:v>
                </c:pt>
                <c:pt idx="4167" formatCode="General">
                  <c:v>0.25691542288557218</c:v>
                </c:pt>
                <c:pt idx="4168" formatCode="General">
                  <c:v>0.30313349168646081</c:v>
                </c:pt>
                <c:pt idx="4169" formatCode="General">
                  <c:v>0.26601031941031927</c:v>
                </c:pt>
                <c:pt idx="4170" formatCode="General">
                  <c:v>0.34059473684210517</c:v>
                </c:pt>
                <c:pt idx="4171" formatCode="General">
                  <c:v>0.44616450116009254</c:v>
                </c:pt>
                <c:pt idx="4172" formatCode="General">
                  <c:v>0.24304530892448509</c:v>
                </c:pt>
                <c:pt idx="4173" formatCode="General">
                  <c:v>0.2711673515981734</c:v>
                </c:pt>
                <c:pt idx="4174" formatCode="General">
                  <c:v>0.35675057471264349</c:v>
                </c:pt>
                <c:pt idx="4175" formatCode="General">
                  <c:v>0.29907259953161597</c:v>
                </c:pt>
                <c:pt idx="4176" formatCode="General">
                  <c:v>0.45888905908096261</c:v>
                </c:pt>
                <c:pt idx="4177" formatCode="General">
                  <c:v>0.39694921052631599</c:v>
                </c:pt>
                <c:pt idx="4178" formatCode="General">
                  <c:v>0.2665223325062035</c:v>
                </c:pt>
                <c:pt idx="4179" formatCode="General">
                  <c:v>0.255275572519084</c:v>
                </c:pt>
                <c:pt idx="4180" formatCode="General">
                  <c:v>0.43127582697201011</c:v>
                </c:pt>
                <c:pt idx="4181" formatCode="General">
                  <c:v>0.49539599999999928</c:v>
                </c:pt>
                <c:pt idx="4182" formatCode="General">
                  <c:v>0.49758671328671344</c:v>
                </c:pt>
                <c:pt idx="4183" formatCode="General">
                  <c:v>0.4195102564102568</c:v>
                </c:pt>
                <c:pt idx="4184" formatCode="General">
                  <c:v>0.24039371727748721</c:v>
                </c:pt>
                <c:pt idx="4185" formatCode="General">
                  <c:v>0.22724552845528459</c:v>
                </c:pt>
                <c:pt idx="4186" formatCode="General">
                  <c:v>0.46745054054054003</c:v>
                </c:pt>
                <c:pt idx="4187" formatCode="General">
                  <c:v>0.45304670184696577</c:v>
                </c:pt>
                <c:pt idx="4188" formatCode="General">
                  <c:v>0.4755972144846794</c:v>
                </c:pt>
              </c:numCache>
            </c:numRef>
          </c:xVal>
          <c:yVal>
            <c:numRef>
              <c:f>Sheet1!$C$2:$C$4190</c:f>
              <c:numCache>
                <c:formatCode>General</c:formatCode>
                <c:ptCount val="4189"/>
                <c:pt idx="0">
                  <c:v>0.37138000000000004</c:v>
                </c:pt>
                <c:pt idx="1">
                  <c:v>0.34651500000000002</c:v>
                </c:pt>
                <c:pt idx="2">
                  <c:v>0.423155</c:v>
                </c:pt>
                <c:pt idx="3">
                  <c:v>0.36859500000000001</c:v>
                </c:pt>
                <c:pt idx="4">
                  <c:v>0.30993000000000004</c:v>
                </c:pt>
                <c:pt idx="5">
                  <c:v>0.33191000000000004</c:v>
                </c:pt>
                <c:pt idx="6">
                  <c:v>0.322015</c:v>
                </c:pt>
                <c:pt idx="7">
                  <c:v>0.344385</c:v>
                </c:pt>
                <c:pt idx="8">
                  <c:v>0.29756500000000002</c:v>
                </c:pt>
                <c:pt idx="9">
                  <c:v>0.36376999999999998</c:v>
                </c:pt>
                <c:pt idx="10">
                  <c:v>0.40634500000000001</c:v>
                </c:pt>
                <c:pt idx="11">
                  <c:v>0.39169999999999999</c:v>
                </c:pt>
                <c:pt idx="12">
                  <c:v>0.34956500000000001</c:v>
                </c:pt>
                <c:pt idx="13">
                  <c:v>0.23820999999999998</c:v>
                </c:pt>
                <c:pt idx="14">
                  <c:v>0.33762000000000003</c:v>
                </c:pt>
                <c:pt idx="15">
                  <c:v>0.28471000000000002</c:v>
                </c:pt>
                <c:pt idx="16">
                  <c:v>0.403945</c:v>
                </c:pt>
                <c:pt idx="17">
                  <c:v>0.24800500000000003</c:v>
                </c:pt>
                <c:pt idx="18">
                  <c:v>0.33593499999999998</c:v>
                </c:pt>
                <c:pt idx="19">
                  <c:v>0.26597999999999999</c:v>
                </c:pt>
                <c:pt idx="20">
                  <c:v>0.26266</c:v>
                </c:pt>
                <c:pt idx="21">
                  <c:v>0.2964</c:v>
                </c:pt>
                <c:pt idx="22">
                  <c:v>0.27879500000000002</c:v>
                </c:pt>
                <c:pt idx="23">
                  <c:v>0.29404000000000002</c:v>
                </c:pt>
                <c:pt idx="24">
                  <c:v>0.46091499999999996</c:v>
                </c:pt>
                <c:pt idx="25">
                  <c:v>0.32613999999999999</c:v>
                </c:pt>
                <c:pt idx="26">
                  <c:v>0.28398000000000001</c:v>
                </c:pt>
                <c:pt idx="27">
                  <c:v>0.31508499999999995</c:v>
                </c:pt>
                <c:pt idx="28">
                  <c:v>0.31192999999999999</c:v>
                </c:pt>
                <c:pt idx="29">
                  <c:v>0.40366999999999997</c:v>
                </c:pt>
                <c:pt idx="30">
                  <c:v>0.35965000000000003</c:v>
                </c:pt>
                <c:pt idx="31">
                  <c:v>0.36016999999999999</c:v>
                </c:pt>
                <c:pt idx="32">
                  <c:v>0.26624000000000003</c:v>
                </c:pt>
                <c:pt idx="33">
                  <c:v>0.25680500000000001</c:v>
                </c:pt>
                <c:pt idx="34">
                  <c:v>0.35163</c:v>
                </c:pt>
                <c:pt idx="35">
                  <c:v>0.3836</c:v>
                </c:pt>
                <c:pt idx="36">
                  <c:v>0.31994</c:v>
                </c:pt>
                <c:pt idx="37">
                  <c:v>0.26068000000000002</c:v>
                </c:pt>
                <c:pt idx="38">
                  <c:v>0.29016500000000001</c:v>
                </c:pt>
                <c:pt idx="39">
                  <c:v>0.33721499999999999</c:v>
                </c:pt>
                <c:pt idx="40">
                  <c:v>0.34082499999999999</c:v>
                </c:pt>
                <c:pt idx="41">
                  <c:v>0.33430499999999996</c:v>
                </c:pt>
                <c:pt idx="42">
                  <c:v>0.34778500000000001</c:v>
                </c:pt>
                <c:pt idx="43">
                  <c:v>0.29250999999999999</c:v>
                </c:pt>
                <c:pt idx="44">
                  <c:v>0.255025</c:v>
                </c:pt>
                <c:pt idx="45">
                  <c:v>0.32758999999999999</c:v>
                </c:pt>
                <c:pt idx="46">
                  <c:v>0.33325499999999997</c:v>
                </c:pt>
                <c:pt idx="47">
                  <c:v>0.35713</c:v>
                </c:pt>
                <c:pt idx="48">
                  <c:v>0.33581499999999997</c:v>
                </c:pt>
                <c:pt idx="49">
                  <c:v>0.33415</c:v>
                </c:pt>
                <c:pt idx="50">
                  <c:v>0.38012499999999999</c:v>
                </c:pt>
                <c:pt idx="51">
                  <c:v>0.36460000000000004</c:v>
                </c:pt>
                <c:pt idx="52">
                  <c:v>0.31151499999999999</c:v>
                </c:pt>
                <c:pt idx="53">
                  <c:v>0.308365</c:v>
                </c:pt>
                <c:pt idx="54">
                  <c:v>0.33539000000000002</c:v>
                </c:pt>
                <c:pt idx="55">
                  <c:v>0.29342000000000001</c:v>
                </c:pt>
                <c:pt idx="56">
                  <c:v>0.33230999999999999</c:v>
                </c:pt>
                <c:pt idx="57">
                  <c:v>0.290265</c:v>
                </c:pt>
                <c:pt idx="58">
                  <c:v>0.36256500000000003</c:v>
                </c:pt>
                <c:pt idx="59">
                  <c:v>0.35922500000000002</c:v>
                </c:pt>
                <c:pt idx="60">
                  <c:v>0.35756500000000002</c:v>
                </c:pt>
                <c:pt idx="61">
                  <c:v>0.39207000000000003</c:v>
                </c:pt>
                <c:pt idx="62">
                  <c:v>0.33970999999999996</c:v>
                </c:pt>
                <c:pt idx="63">
                  <c:v>0.212585</c:v>
                </c:pt>
                <c:pt idx="64">
                  <c:v>0.35945000000000005</c:v>
                </c:pt>
                <c:pt idx="65">
                  <c:v>0.40025500000000003</c:v>
                </c:pt>
                <c:pt idx="66">
                  <c:v>0.37936499999999995</c:v>
                </c:pt>
                <c:pt idx="67">
                  <c:v>0.36263999999999996</c:v>
                </c:pt>
                <c:pt idx="68">
                  <c:v>0.43681999999999999</c:v>
                </c:pt>
                <c:pt idx="69">
                  <c:v>0.30847000000000002</c:v>
                </c:pt>
                <c:pt idx="70">
                  <c:v>0.35148000000000001</c:v>
                </c:pt>
                <c:pt idx="71">
                  <c:v>0.29415999999999998</c:v>
                </c:pt>
                <c:pt idx="72">
                  <c:v>0.39544499999999999</c:v>
                </c:pt>
                <c:pt idx="73">
                  <c:v>0.31605</c:v>
                </c:pt>
                <c:pt idx="74">
                  <c:v>0.31900000000000001</c:v>
                </c:pt>
                <c:pt idx="75">
                  <c:v>0.28569500000000003</c:v>
                </c:pt>
                <c:pt idx="76">
                  <c:v>0.34385500000000002</c:v>
                </c:pt>
                <c:pt idx="77">
                  <c:v>0.319795</c:v>
                </c:pt>
                <c:pt idx="78">
                  <c:v>0.31706999999999996</c:v>
                </c:pt>
                <c:pt idx="79">
                  <c:v>0.27842</c:v>
                </c:pt>
                <c:pt idx="80">
                  <c:v>0.375305</c:v>
                </c:pt>
                <c:pt idx="81">
                  <c:v>0.34250999999999998</c:v>
                </c:pt>
                <c:pt idx="82">
                  <c:v>0.22894000000000003</c:v>
                </c:pt>
                <c:pt idx="83">
                  <c:v>0.36880499999999999</c:v>
                </c:pt>
                <c:pt idx="84">
                  <c:v>0.38376500000000002</c:v>
                </c:pt>
                <c:pt idx="85">
                  <c:v>0.41469</c:v>
                </c:pt>
                <c:pt idx="86">
                  <c:v>0.42118500000000003</c:v>
                </c:pt>
                <c:pt idx="87">
                  <c:v>0.35722999999999999</c:v>
                </c:pt>
                <c:pt idx="88">
                  <c:v>0.2092</c:v>
                </c:pt>
                <c:pt idx="89">
                  <c:v>0.32799499999999998</c:v>
                </c:pt>
                <c:pt idx="90">
                  <c:v>0.22011</c:v>
                </c:pt>
                <c:pt idx="91">
                  <c:v>0.368145</c:v>
                </c:pt>
                <c:pt idx="92">
                  <c:v>0.31170500000000001</c:v>
                </c:pt>
                <c:pt idx="93">
                  <c:v>0.31718000000000002</c:v>
                </c:pt>
                <c:pt idx="94">
                  <c:v>0.339675</c:v>
                </c:pt>
                <c:pt idx="95">
                  <c:v>0.28323999999999999</c:v>
                </c:pt>
                <c:pt idx="96">
                  <c:v>0.47282999999999997</c:v>
                </c:pt>
                <c:pt idx="97">
                  <c:v>0.40846499999999997</c:v>
                </c:pt>
                <c:pt idx="98">
                  <c:v>0.37942500000000001</c:v>
                </c:pt>
                <c:pt idx="99">
                  <c:v>0.316575</c:v>
                </c:pt>
                <c:pt idx="100">
                  <c:v>0.39586500000000002</c:v>
                </c:pt>
                <c:pt idx="101">
                  <c:v>0.33165</c:v>
                </c:pt>
                <c:pt idx="102">
                  <c:v>0.31131999999999999</c:v>
                </c:pt>
                <c:pt idx="103">
                  <c:v>0.30462</c:v>
                </c:pt>
                <c:pt idx="104">
                  <c:v>0.30599500000000002</c:v>
                </c:pt>
                <c:pt idx="105">
                  <c:v>0.36191000000000001</c:v>
                </c:pt>
                <c:pt idx="106">
                  <c:v>0.31856499999999999</c:v>
                </c:pt>
                <c:pt idx="107">
                  <c:v>0.40928500000000001</c:v>
                </c:pt>
                <c:pt idx="108">
                  <c:v>0.42839499999999997</c:v>
                </c:pt>
                <c:pt idx="109">
                  <c:v>0.30656</c:v>
                </c:pt>
                <c:pt idx="110">
                  <c:v>0.29415999999999998</c:v>
                </c:pt>
                <c:pt idx="111">
                  <c:v>0.46953</c:v>
                </c:pt>
                <c:pt idx="112">
                  <c:v>0.40700499999999995</c:v>
                </c:pt>
                <c:pt idx="113">
                  <c:v>0.33382500000000004</c:v>
                </c:pt>
                <c:pt idx="114">
                  <c:v>0.37575500000000001</c:v>
                </c:pt>
                <c:pt idx="115">
                  <c:v>0.48080999999999996</c:v>
                </c:pt>
                <c:pt idx="116">
                  <c:v>0.25989000000000001</c:v>
                </c:pt>
                <c:pt idx="117">
                  <c:v>0.48607499999999998</c:v>
                </c:pt>
                <c:pt idx="118">
                  <c:v>0.50075500000000006</c:v>
                </c:pt>
                <c:pt idx="119">
                  <c:v>0.52662500000000001</c:v>
                </c:pt>
                <c:pt idx="120">
                  <c:v>0.276395</c:v>
                </c:pt>
                <c:pt idx="121">
                  <c:v>0.240565</c:v>
                </c:pt>
                <c:pt idx="122">
                  <c:v>0.29440500000000003</c:v>
                </c:pt>
                <c:pt idx="123">
                  <c:v>0.48892999999999998</c:v>
                </c:pt>
                <c:pt idx="124">
                  <c:v>0.45768500000000001</c:v>
                </c:pt>
                <c:pt idx="125">
                  <c:v>0.34611999999999998</c:v>
                </c:pt>
                <c:pt idx="126">
                  <c:v>0.32974999999999999</c:v>
                </c:pt>
                <c:pt idx="127">
                  <c:v>0.327235</c:v>
                </c:pt>
                <c:pt idx="128">
                  <c:v>0.40200000000000002</c:v>
                </c:pt>
                <c:pt idx="129">
                  <c:v>0.39351000000000003</c:v>
                </c:pt>
                <c:pt idx="130">
                  <c:v>0.232735</c:v>
                </c:pt>
                <c:pt idx="131">
                  <c:v>0.41850999999999999</c:v>
                </c:pt>
                <c:pt idx="132">
                  <c:v>0.33448500000000003</c:v>
                </c:pt>
                <c:pt idx="133">
                  <c:v>0.31679000000000002</c:v>
                </c:pt>
                <c:pt idx="134">
                  <c:v>0.299595</c:v>
                </c:pt>
                <c:pt idx="135">
                  <c:v>0.37578</c:v>
                </c:pt>
                <c:pt idx="136">
                  <c:v>0.38231999999999999</c:v>
                </c:pt>
                <c:pt idx="137">
                  <c:v>0.44477500000000003</c:v>
                </c:pt>
                <c:pt idx="138">
                  <c:v>0.23237000000000002</c:v>
                </c:pt>
                <c:pt idx="139">
                  <c:v>0.37504500000000002</c:v>
                </c:pt>
                <c:pt idx="140">
                  <c:v>0.30652500000000005</c:v>
                </c:pt>
                <c:pt idx="141">
                  <c:v>0.29058499999999998</c:v>
                </c:pt>
                <c:pt idx="142">
                  <c:v>0.30680499999999999</c:v>
                </c:pt>
                <c:pt idx="143">
                  <c:v>0.37479499999999999</c:v>
                </c:pt>
                <c:pt idx="144">
                  <c:v>0.24587000000000001</c:v>
                </c:pt>
                <c:pt idx="145">
                  <c:v>0.477385</c:v>
                </c:pt>
                <c:pt idx="146">
                  <c:v>0.35308499999999998</c:v>
                </c:pt>
                <c:pt idx="147">
                  <c:v>0.445465</c:v>
                </c:pt>
                <c:pt idx="148">
                  <c:v>0.29133500000000001</c:v>
                </c:pt>
                <c:pt idx="149">
                  <c:v>0.30752999999999997</c:v>
                </c:pt>
                <c:pt idx="150">
                  <c:v>0.26827000000000001</c:v>
                </c:pt>
                <c:pt idx="151">
                  <c:v>0.40559500000000004</c:v>
                </c:pt>
                <c:pt idx="152">
                  <c:v>0.41313</c:v>
                </c:pt>
                <c:pt idx="153">
                  <c:v>0.33882499999999999</c:v>
                </c:pt>
                <c:pt idx="154">
                  <c:v>0.25319000000000003</c:v>
                </c:pt>
                <c:pt idx="155">
                  <c:v>0.27474999999999999</c:v>
                </c:pt>
                <c:pt idx="156">
                  <c:v>0.32127</c:v>
                </c:pt>
                <c:pt idx="157">
                  <c:v>0.35183500000000001</c:v>
                </c:pt>
                <c:pt idx="158">
                  <c:v>0.24670500000000001</c:v>
                </c:pt>
                <c:pt idx="159">
                  <c:v>0.20641000000000001</c:v>
                </c:pt>
                <c:pt idx="160">
                  <c:v>0.36463000000000001</c:v>
                </c:pt>
                <c:pt idx="161">
                  <c:v>0.33951999999999999</c:v>
                </c:pt>
                <c:pt idx="162">
                  <c:v>0.37272</c:v>
                </c:pt>
                <c:pt idx="163">
                  <c:v>0.381465</c:v>
                </c:pt>
                <c:pt idx="164">
                  <c:v>0.32931500000000002</c:v>
                </c:pt>
                <c:pt idx="165">
                  <c:v>0.3644</c:v>
                </c:pt>
                <c:pt idx="166">
                  <c:v>0.31922</c:v>
                </c:pt>
                <c:pt idx="167">
                  <c:v>0.34825</c:v>
                </c:pt>
                <c:pt idx="168">
                  <c:v>0.22849999999999998</c:v>
                </c:pt>
                <c:pt idx="169">
                  <c:v>0.23079</c:v>
                </c:pt>
                <c:pt idx="170">
                  <c:v>0.23572500000000002</c:v>
                </c:pt>
                <c:pt idx="171">
                  <c:v>0.23766499999999999</c:v>
                </c:pt>
                <c:pt idx="172">
                  <c:v>0.23344999999999999</c:v>
                </c:pt>
                <c:pt idx="173">
                  <c:v>0.24596499999999999</c:v>
                </c:pt>
                <c:pt idx="174">
                  <c:v>0.230825</c:v>
                </c:pt>
                <c:pt idx="175">
                  <c:v>0.22933000000000001</c:v>
                </c:pt>
                <c:pt idx="176">
                  <c:v>0.23329</c:v>
                </c:pt>
                <c:pt idx="177">
                  <c:v>0.21157500000000001</c:v>
                </c:pt>
                <c:pt idx="178">
                  <c:v>0.24204500000000001</c:v>
                </c:pt>
                <c:pt idx="179">
                  <c:v>0.22723500000000002</c:v>
                </c:pt>
                <c:pt idx="180">
                  <c:v>0.22972500000000001</c:v>
                </c:pt>
                <c:pt idx="181">
                  <c:v>0.22717999999999999</c:v>
                </c:pt>
                <c:pt idx="182">
                  <c:v>0.22394500000000001</c:v>
                </c:pt>
                <c:pt idx="183">
                  <c:v>0.22406000000000001</c:v>
                </c:pt>
                <c:pt idx="184">
                  <c:v>0.24051500000000001</c:v>
                </c:pt>
                <c:pt idx="185">
                  <c:v>0.24174499999999999</c:v>
                </c:pt>
                <c:pt idx="186">
                  <c:v>0.21939999999999998</c:v>
                </c:pt>
                <c:pt idx="187">
                  <c:v>0.214555</c:v>
                </c:pt>
                <c:pt idx="188">
                  <c:v>0.22384999999999999</c:v>
                </c:pt>
                <c:pt idx="189">
                  <c:v>0.218165</c:v>
                </c:pt>
                <c:pt idx="190">
                  <c:v>0.231545</c:v>
                </c:pt>
                <c:pt idx="191">
                  <c:v>0.22417999999999999</c:v>
                </c:pt>
                <c:pt idx="192">
                  <c:v>0.243475</c:v>
                </c:pt>
                <c:pt idx="193">
                  <c:v>0.23599999999999999</c:v>
                </c:pt>
                <c:pt idx="194">
                  <c:v>0.20762999999999998</c:v>
                </c:pt>
                <c:pt idx="195">
                  <c:v>0.20448</c:v>
                </c:pt>
                <c:pt idx="196">
                  <c:v>0.23514000000000002</c:v>
                </c:pt>
                <c:pt idx="197">
                  <c:v>0.228905</c:v>
                </c:pt>
                <c:pt idx="198">
                  <c:v>0.218805</c:v>
                </c:pt>
                <c:pt idx="199">
                  <c:v>0.23824999999999999</c:v>
                </c:pt>
                <c:pt idx="200">
                  <c:v>0.22983500000000001</c:v>
                </c:pt>
                <c:pt idx="201">
                  <c:v>0.207535</c:v>
                </c:pt>
                <c:pt idx="202">
                  <c:v>0.20071</c:v>
                </c:pt>
                <c:pt idx="203">
                  <c:v>0.21934999999999999</c:v>
                </c:pt>
                <c:pt idx="204">
                  <c:v>0.243725</c:v>
                </c:pt>
                <c:pt idx="205">
                  <c:v>0.19998500000000002</c:v>
                </c:pt>
                <c:pt idx="206">
                  <c:v>0.22388</c:v>
                </c:pt>
                <c:pt idx="207">
                  <c:v>0.34741</c:v>
                </c:pt>
                <c:pt idx="208">
                  <c:v>0.415045</c:v>
                </c:pt>
                <c:pt idx="209">
                  <c:v>0.38654500000000003</c:v>
                </c:pt>
                <c:pt idx="210">
                  <c:v>0.431255</c:v>
                </c:pt>
                <c:pt idx="211">
                  <c:v>0.43155500000000002</c:v>
                </c:pt>
                <c:pt idx="212">
                  <c:v>0.43068499999999998</c:v>
                </c:pt>
                <c:pt idx="213">
                  <c:v>0.406005</c:v>
                </c:pt>
                <c:pt idx="214">
                  <c:v>0.37965000000000004</c:v>
                </c:pt>
                <c:pt idx="215">
                  <c:v>0.37087000000000003</c:v>
                </c:pt>
                <c:pt idx="216">
                  <c:v>0.33518999999999999</c:v>
                </c:pt>
                <c:pt idx="217">
                  <c:v>0.36688999999999999</c:v>
                </c:pt>
                <c:pt idx="218">
                  <c:v>0.33259499999999997</c:v>
                </c:pt>
                <c:pt idx="219">
                  <c:v>0.39782000000000001</c:v>
                </c:pt>
                <c:pt idx="220">
                  <c:v>0.34168500000000002</c:v>
                </c:pt>
                <c:pt idx="221">
                  <c:v>0.38756000000000002</c:v>
                </c:pt>
                <c:pt idx="222">
                  <c:v>0.39122000000000001</c:v>
                </c:pt>
                <c:pt idx="223">
                  <c:v>0.40725</c:v>
                </c:pt>
                <c:pt idx="224">
                  <c:v>0.39305999999999996</c:v>
                </c:pt>
                <c:pt idx="225">
                  <c:v>0.42818000000000001</c:v>
                </c:pt>
                <c:pt idx="226">
                  <c:v>0.36716499999999996</c:v>
                </c:pt>
                <c:pt idx="227">
                  <c:v>0.40532499999999999</c:v>
                </c:pt>
                <c:pt idx="228">
                  <c:v>0.34169499999999997</c:v>
                </c:pt>
                <c:pt idx="229">
                  <c:v>0.37790500000000005</c:v>
                </c:pt>
                <c:pt idx="230">
                  <c:v>0.33886499999999997</c:v>
                </c:pt>
                <c:pt idx="231">
                  <c:v>0.37592500000000001</c:v>
                </c:pt>
                <c:pt idx="232">
                  <c:v>0.41924499999999998</c:v>
                </c:pt>
                <c:pt idx="233">
                  <c:v>0.33274000000000004</c:v>
                </c:pt>
                <c:pt idx="234">
                  <c:v>0.33942499999999998</c:v>
                </c:pt>
                <c:pt idx="235">
                  <c:v>0.41986000000000001</c:v>
                </c:pt>
                <c:pt idx="236">
                  <c:v>0.41611999999999999</c:v>
                </c:pt>
                <c:pt idx="237">
                  <c:v>0.403725</c:v>
                </c:pt>
                <c:pt idx="238">
                  <c:v>0.46706999999999999</c:v>
                </c:pt>
                <c:pt idx="239">
                  <c:v>0.41612499999999997</c:v>
                </c:pt>
                <c:pt idx="240">
                  <c:v>0.34536</c:v>
                </c:pt>
                <c:pt idx="241">
                  <c:v>0.32184000000000001</c:v>
                </c:pt>
                <c:pt idx="242">
                  <c:v>0.36433000000000004</c:v>
                </c:pt>
                <c:pt idx="243">
                  <c:v>0.33410499999999999</c:v>
                </c:pt>
                <c:pt idx="244">
                  <c:v>0.31717499999999998</c:v>
                </c:pt>
                <c:pt idx="245">
                  <c:v>0.38234499999999999</c:v>
                </c:pt>
                <c:pt idx="246">
                  <c:v>0.34543500000000005</c:v>
                </c:pt>
                <c:pt idx="247">
                  <c:v>0.3508</c:v>
                </c:pt>
                <c:pt idx="248">
                  <c:v>0.36139500000000002</c:v>
                </c:pt>
                <c:pt idx="249">
                  <c:v>0.42676500000000001</c:v>
                </c:pt>
                <c:pt idx="250">
                  <c:v>0.36976500000000001</c:v>
                </c:pt>
                <c:pt idx="251">
                  <c:v>0.44942000000000004</c:v>
                </c:pt>
                <c:pt idx="252">
                  <c:v>0.350215</c:v>
                </c:pt>
                <c:pt idx="253">
                  <c:v>0.46914</c:v>
                </c:pt>
                <c:pt idx="254">
                  <c:v>0.35825499999999999</c:v>
                </c:pt>
                <c:pt idx="255">
                  <c:v>0.35647499999999999</c:v>
                </c:pt>
                <c:pt idx="256">
                  <c:v>0.36704999999999999</c:v>
                </c:pt>
                <c:pt idx="257">
                  <c:v>0.31014999999999998</c:v>
                </c:pt>
                <c:pt idx="258">
                  <c:v>0.36109999999999998</c:v>
                </c:pt>
                <c:pt idx="259">
                  <c:v>0.27915499999999999</c:v>
                </c:pt>
                <c:pt idx="260">
                  <c:v>0.27183999999999997</c:v>
                </c:pt>
                <c:pt idx="261">
                  <c:v>0.30167999999999995</c:v>
                </c:pt>
                <c:pt idx="262">
                  <c:v>0.43910499999999997</c:v>
                </c:pt>
                <c:pt idx="263">
                  <c:v>0.37426500000000001</c:v>
                </c:pt>
                <c:pt idx="264">
                  <c:v>0.51688000000000001</c:v>
                </c:pt>
                <c:pt idx="265">
                  <c:v>0.34372999999999998</c:v>
                </c:pt>
                <c:pt idx="266">
                  <c:v>0.36067500000000002</c:v>
                </c:pt>
                <c:pt idx="267">
                  <c:v>0.31930000000000003</c:v>
                </c:pt>
                <c:pt idx="268">
                  <c:v>0.48147499999999999</c:v>
                </c:pt>
                <c:pt idx="269">
                  <c:v>0.39756000000000002</c:v>
                </c:pt>
                <c:pt idx="270">
                  <c:v>0.30460500000000001</c:v>
                </c:pt>
                <c:pt idx="271">
                  <c:v>0.48240499999999997</c:v>
                </c:pt>
                <c:pt idx="272">
                  <c:v>0.29978499999999997</c:v>
                </c:pt>
                <c:pt idx="273">
                  <c:v>0.36484499999999997</c:v>
                </c:pt>
                <c:pt idx="274">
                  <c:v>0.32189000000000001</c:v>
                </c:pt>
                <c:pt idx="275">
                  <c:v>0.36955000000000005</c:v>
                </c:pt>
                <c:pt idx="276">
                  <c:v>0.42996999999999996</c:v>
                </c:pt>
                <c:pt idx="277">
                  <c:v>0.48047499999999999</c:v>
                </c:pt>
                <c:pt idx="278">
                  <c:v>0.45081000000000004</c:v>
                </c:pt>
                <c:pt idx="279">
                  <c:v>0.42727000000000004</c:v>
                </c:pt>
                <c:pt idx="280">
                  <c:v>0.37251000000000001</c:v>
                </c:pt>
                <c:pt idx="281">
                  <c:v>0.444915</c:v>
                </c:pt>
                <c:pt idx="282">
                  <c:v>0.48764999999999997</c:v>
                </c:pt>
                <c:pt idx="283">
                  <c:v>0.38607999999999998</c:v>
                </c:pt>
                <c:pt idx="284">
                  <c:v>0.41794999999999999</c:v>
                </c:pt>
                <c:pt idx="285" formatCode="0.000">
                  <c:v>0.29496</c:v>
                </c:pt>
                <c:pt idx="286" formatCode="0.000">
                  <c:v>0.42991999999999997</c:v>
                </c:pt>
                <c:pt idx="287" formatCode="0.000">
                  <c:v>0.50061</c:v>
                </c:pt>
                <c:pt idx="288" formatCode="0.000">
                  <c:v>0.438525</c:v>
                </c:pt>
                <c:pt idx="289" formatCode="0.000">
                  <c:v>0.45067499999999999</c:v>
                </c:pt>
                <c:pt idx="290" formatCode="0.000">
                  <c:v>0.51546999999999998</c:v>
                </c:pt>
                <c:pt idx="291" formatCode="0.000">
                  <c:v>0.35427999999999998</c:v>
                </c:pt>
                <c:pt idx="292" formatCode="0.000">
                  <c:v>0.38550000000000001</c:v>
                </c:pt>
                <c:pt idx="293" formatCode="0.000">
                  <c:v>0.35287499999999999</c:v>
                </c:pt>
                <c:pt idx="294" formatCode="0.000">
                  <c:v>0.33871499999999999</c:v>
                </c:pt>
                <c:pt idx="295" formatCode="0.000">
                  <c:v>0.32502500000000001</c:v>
                </c:pt>
                <c:pt idx="296" formatCode="0.000">
                  <c:v>0.39128499999999999</c:v>
                </c:pt>
                <c:pt idx="297" formatCode="0.000">
                  <c:v>0.44573000000000002</c:v>
                </c:pt>
                <c:pt idx="298" formatCode="0.000">
                  <c:v>0.37091000000000002</c:v>
                </c:pt>
                <c:pt idx="299" formatCode="0.000">
                  <c:v>0.27585999999999999</c:v>
                </c:pt>
                <c:pt idx="300" formatCode="0.000">
                  <c:v>0.38058000000000003</c:v>
                </c:pt>
                <c:pt idx="301" formatCode="0.000">
                  <c:v>0.44440999999999997</c:v>
                </c:pt>
                <c:pt idx="302" formatCode="0.000">
                  <c:v>0.402665</c:v>
                </c:pt>
                <c:pt idx="303" formatCode="0.000">
                  <c:v>0.40071000000000001</c:v>
                </c:pt>
                <c:pt idx="304" formatCode="0.000">
                  <c:v>0.38178000000000001</c:v>
                </c:pt>
                <c:pt idx="305" formatCode="0.000">
                  <c:v>0.46637499999999998</c:v>
                </c:pt>
                <c:pt idx="306" formatCode="0.000">
                  <c:v>0.34365499999999999</c:v>
                </c:pt>
                <c:pt idx="307" formatCode="0.000">
                  <c:v>0.44835999999999998</c:v>
                </c:pt>
                <c:pt idx="308" formatCode="0.000">
                  <c:v>0.28298000000000001</c:v>
                </c:pt>
                <c:pt idx="309" formatCode="0.000">
                  <c:v>0.28512999999999999</c:v>
                </c:pt>
                <c:pt idx="310" formatCode="0.000">
                  <c:v>0.37624999999999997</c:v>
                </c:pt>
                <c:pt idx="311" formatCode="0.000">
                  <c:v>0.35753500000000005</c:v>
                </c:pt>
                <c:pt idx="312" formatCode="0.000">
                  <c:v>0.35365000000000002</c:v>
                </c:pt>
                <c:pt idx="313" formatCode="0.000">
                  <c:v>0.360925</c:v>
                </c:pt>
                <c:pt idx="314" formatCode="0.000">
                  <c:v>0.36577999999999999</c:v>
                </c:pt>
                <c:pt idx="315" formatCode="0.000">
                  <c:v>0.444855</c:v>
                </c:pt>
                <c:pt idx="316" formatCode="0.000">
                  <c:v>0.52327000000000001</c:v>
                </c:pt>
                <c:pt idx="317" formatCode="0.000">
                  <c:v>0.43269999999999997</c:v>
                </c:pt>
                <c:pt idx="318" formatCode="0.000">
                  <c:v>0.42932999999999999</c:v>
                </c:pt>
                <c:pt idx="319" formatCode="0.000">
                  <c:v>0.29245500000000002</c:v>
                </c:pt>
                <c:pt idx="320" formatCode="0.000">
                  <c:v>0.40466999999999997</c:v>
                </c:pt>
                <c:pt idx="321" formatCode="0.000">
                  <c:v>0.36461500000000002</c:v>
                </c:pt>
                <c:pt idx="322" formatCode="0.000">
                  <c:v>0.428035</c:v>
                </c:pt>
                <c:pt idx="323" formatCode="0.000">
                  <c:v>0.41292000000000001</c:v>
                </c:pt>
                <c:pt idx="324" formatCode="0.000">
                  <c:v>0.37889499999999998</c:v>
                </c:pt>
                <c:pt idx="325" formatCode="0.000">
                  <c:v>0.36092000000000002</c:v>
                </c:pt>
                <c:pt idx="326" formatCode="0.000">
                  <c:v>0.36031999999999997</c:v>
                </c:pt>
                <c:pt idx="327" formatCode="0.000">
                  <c:v>0.37689</c:v>
                </c:pt>
                <c:pt idx="328" formatCode="0.000">
                  <c:v>0.42111500000000002</c:v>
                </c:pt>
                <c:pt idx="329" formatCode="0.000">
                  <c:v>0.49767499999999998</c:v>
                </c:pt>
                <c:pt idx="330" formatCode="0.000">
                  <c:v>0.25443500000000002</c:v>
                </c:pt>
                <c:pt idx="331" formatCode="0.000">
                  <c:v>0.41440500000000002</c:v>
                </c:pt>
                <c:pt idx="332" formatCode="0.000">
                  <c:v>0.32759000000000005</c:v>
                </c:pt>
                <c:pt idx="333" formatCode="0.000">
                  <c:v>0.43276000000000003</c:v>
                </c:pt>
                <c:pt idx="334" formatCode="0.000">
                  <c:v>0.33446999999999999</c:v>
                </c:pt>
                <c:pt idx="335" formatCode="0.000">
                  <c:v>0.34320000000000001</c:v>
                </c:pt>
                <c:pt idx="336" formatCode="0.000">
                  <c:v>0.41758499999999998</c:v>
                </c:pt>
                <c:pt idx="337" formatCode="0.000">
                  <c:v>0.31548500000000002</c:v>
                </c:pt>
                <c:pt idx="338" formatCode="0.000">
                  <c:v>0.29061999999999999</c:v>
                </c:pt>
                <c:pt idx="339" formatCode="0.000">
                  <c:v>0.34524500000000002</c:v>
                </c:pt>
                <c:pt idx="340" formatCode="0.000">
                  <c:v>0.44683499999999998</c:v>
                </c:pt>
                <c:pt idx="341" formatCode="0.000">
                  <c:v>0.46955000000000002</c:v>
                </c:pt>
                <c:pt idx="342" formatCode="0.000">
                  <c:v>0.53588499999999994</c:v>
                </c:pt>
                <c:pt idx="343" formatCode="0.000">
                  <c:v>0.30067500000000003</c:v>
                </c:pt>
                <c:pt idx="344" formatCode="0.000">
                  <c:v>0.45409500000000003</c:v>
                </c:pt>
                <c:pt idx="345" formatCode="0.000">
                  <c:v>0.36456999999999995</c:v>
                </c:pt>
                <c:pt idx="346" formatCode="0.000">
                  <c:v>0.48763000000000001</c:v>
                </c:pt>
                <c:pt idx="347" formatCode="0.000">
                  <c:v>0.31475500000000001</c:v>
                </c:pt>
                <c:pt idx="348" formatCode="0.000">
                  <c:v>0.33572999999999997</c:v>
                </c:pt>
                <c:pt idx="349" formatCode="0.000">
                  <c:v>0.49268000000000001</c:v>
                </c:pt>
                <c:pt idx="350" formatCode="0.000">
                  <c:v>0.297595</c:v>
                </c:pt>
                <c:pt idx="351" formatCode="0.000">
                  <c:v>0.35919500000000004</c:v>
                </c:pt>
                <c:pt idx="352" formatCode="0.000">
                  <c:v>0.34126500000000004</c:v>
                </c:pt>
                <c:pt idx="353" formatCode="0.000">
                  <c:v>0.410495</c:v>
                </c:pt>
                <c:pt idx="354" formatCode="0.000">
                  <c:v>0.47181000000000001</c:v>
                </c:pt>
                <c:pt idx="355" formatCode="0.000">
                  <c:v>0.55159500000000006</c:v>
                </c:pt>
                <c:pt idx="356" formatCode="0.000">
                  <c:v>0.39274500000000001</c:v>
                </c:pt>
                <c:pt idx="357" formatCode="0.000">
                  <c:v>0.43351000000000001</c:v>
                </c:pt>
                <c:pt idx="358" formatCode="0.000">
                  <c:v>0.29050500000000001</c:v>
                </c:pt>
                <c:pt idx="359" formatCode="0.000">
                  <c:v>0.45412999999999998</c:v>
                </c:pt>
                <c:pt idx="360" formatCode="0.000">
                  <c:v>0.39156999999999997</c:v>
                </c:pt>
                <c:pt idx="361" formatCode="0.000">
                  <c:v>0.44787500000000002</c:v>
                </c:pt>
                <c:pt idx="362" formatCode="0.000">
                  <c:v>0.50451999999999997</c:v>
                </c:pt>
                <c:pt idx="363">
                  <c:v>0.36843999999999999</c:v>
                </c:pt>
                <c:pt idx="364">
                  <c:v>0.29282999999999998</c:v>
                </c:pt>
                <c:pt idx="365">
                  <c:v>0.39432</c:v>
                </c:pt>
                <c:pt idx="366">
                  <c:v>0.39244000000000001</c:v>
                </c:pt>
                <c:pt idx="367">
                  <c:v>0.383855</c:v>
                </c:pt>
                <c:pt idx="368">
                  <c:v>0.40937999999999997</c:v>
                </c:pt>
                <c:pt idx="369">
                  <c:v>0.25286000000000003</c:v>
                </c:pt>
                <c:pt idx="370">
                  <c:v>0.367535</c:v>
                </c:pt>
                <c:pt idx="371">
                  <c:v>0.33449499999999999</c:v>
                </c:pt>
                <c:pt idx="372">
                  <c:v>0.38797999999999999</c:v>
                </c:pt>
                <c:pt idx="373">
                  <c:v>0.26846000000000003</c:v>
                </c:pt>
                <c:pt idx="374">
                  <c:v>0.34782000000000002</c:v>
                </c:pt>
                <c:pt idx="375">
                  <c:v>0.40243499999999999</c:v>
                </c:pt>
                <c:pt idx="376">
                  <c:v>0.25990000000000002</c:v>
                </c:pt>
                <c:pt idx="377">
                  <c:v>0.31538500000000003</c:v>
                </c:pt>
                <c:pt idx="378">
                  <c:v>0.36973</c:v>
                </c:pt>
                <c:pt idx="379">
                  <c:v>0.40988999999999998</c:v>
                </c:pt>
                <c:pt idx="380">
                  <c:v>0.37411499999999998</c:v>
                </c:pt>
                <c:pt idx="381">
                  <c:v>0.43171999999999999</c:v>
                </c:pt>
                <c:pt idx="382">
                  <c:v>0.29525000000000001</c:v>
                </c:pt>
                <c:pt idx="383">
                  <c:v>0.40210000000000001</c:v>
                </c:pt>
                <c:pt idx="384">
                  <c:v>0.355715</c:v>
                </c:pt>
                <c:pt idx="385">
                  <c:v>0.44062000000000001</c:v>
                </c:pt>
                <c:pt idx="386">
                  <c:v>0.25325500000000001</c:v>
                </c:pt>
                <c:pt idx="387">
                  <c:v>0.30626500000000001</c:v>
                </c:pt>
                <c:pt idx="388">
                  <c:v>0.50805</c:v>
                </c:pt>
                <c:pt idx="389">
                  <c:v>0.27104</c:v>
                </c:pt>
                <c:pt idx="390">
                  <c:v>0.34494000000000002</c:v>
                </c:pt>
                <c:pt idx="391">
                  <c:v>0.31359999999999999</c:v>
                </c:pt>
                <c:pt idx="392">
                  <c:v>0.418045</c:v>
                </c:pt>
                <c:pt idx="393">
                  <c:v>0.37983</c:v>
                </c:pt>
                <c:pt idx="394">
                  <c:v>0.51329999999999998</c:v>
                </c:pt>
                <c:pt idx="395">
                  <c:v>0.36309999999999998</c:v>
                </c:pt>
                <c:pt idx="396">
                  <c:v>0.39505000000000001</c:v>
                </c:pt>
                <c:pt idx="397">
                  <c:v>0.31178499999999998</c:v>
                </c:pt>
                <c:pt idx="398">
                  <c:v>0.41576999999999997</c:v>
                </c:pt>
                <c:pt idx="399">
                  <c:v>0.30594500000000002</c:v>
                </c:pt>
                <c:pt idx="400">
                  <c:v>0.370305</c:v>
                </c:pt>
                <c:pt idx="401">
                  <c:v>0.44001000000000001</c:v>
                </c:pt>
                <c:pt idx="402">
                  <c:v>0.262015</c:v>
                </c:pt>
                <c:pt idx="403">
                  <c:v>0.43440000000000001</c:v>
                </c:pt>
                <c:pt idx="404">
                  <c:v>0.53615499999999994</c:v>
                </c:pt>
                <c:pt idx="405">
                  <c:v>0.43710500000000002</c:v>
                </c:pt>
                <c:pt idx="406">
                  <c:v>0.33761999999999998</c:v>
                </c:pt>
                <c:pt idx="407">
                  <c:v>0.38472499999999998</c:v>
                </c:pt>
                <c:pt idx="408">
                  <c:v>0.27505499999999999</c:v>
                </c:pt>
                <c:pt idx="409">
                  <c:v>0.35899999999999999</c:v>
                </c:pt>
                <c:pt idx="410">
                  <c:v>0.336395</c:v>
                </c:pt>
                <c:pt idx="411">
                  <c:v>0.36575000000000002</c:v>
                </c:pt>
                <c:pt idx="412">
                  <c:v>0.25075999999999998</c:v>
                </c:pt>
                <c:pt idx="413">
                  <c:v>0.42516999999999999</c:v>
                </c:pt>
                <c:pt idx="414">
                  <c:v>0.48234500000000002</c:v>
                </c:pt>
                <c:pt idx="415">
                  <c:v>0.23863500000000001</c:v>
                </c:pt>
                <c:pt idx="416">
                  <c:v>0.51232999999999995</c:v>
                </c:pt>
                <c:pt idx="417">
                  <c:v>0.54900499999999997</c:v>
                </c:pt>
                <c:pt idx="418">
                  <c:v>0.56898000000000004</c:v>
                </c:pt>
                <c:pt idx="419">
                  <c:v>0.34215499999999999</c:v>
                </c:pt>
                <c:pt idx="420">
                  <c:v>0.47982000000000002</c:v>
                </c:pt>
                <c:pt idx="421">
                  <c:v>0.40179999999999999</c:v>
                </c:pt>
                <c:pt idx="422">
                  <c:v>0.37842500000000001</c:v>
                </c:pt>
                <c:pt idx="423">
                  <c:v>0.32341500000000001</c:v>
                </c:pt>
                <c:pt idx="424">
                  <c:v>0.35925499999999999</c:v>
                </c:pt>
                <c:pt idx="425">
                  <c:v>0.27712500000000001</c:v>
                </c:pt>
                <c:pt idx="426">
                  <c:v>0.27866999999999997</c:v>
                </c:pt>
                <c:pt idx="427">
                  <c:v>0.54973000000000005</c:v>
                </c:pt>
                <c:pt idx="428">
                  <c:v>0.29854999999999998</c:v>
                </c:pt>
                <c:pt idx="429">
                  <c:v>0.38155499999999998</c:v>
                </c:pt>
                <c:pt idx="430">
                  <c:v>0.35328499999999996</c:v>
                </c:pt>
                <c:pt idx="431">
                  <c:v>0.45323999999999998</c:v>
                </c:pt>
                <c:pt idx="432">
                  <c:v>0.46102500000000002</c:v>
                </c:pt>
                <c:pt idx="433">
                  <c:v>0.62888499999999992</c:v>
                </c:pt>
                <c:pt idx="434">
                  <c:v>0.51383500000000004</c:v>
                </c:pt>
                <c:pt idx="435">
                  <c:v>0.38175999999999999</c:v>
                </c:pt>
                <c:pt idx="436">
                  <c:v>0.31237000000000004</c:v>
                </c:pt>
                <c:pt idx="437">
                  <c:v>0.52837500000000004</c:v>
                </c:pt>
                <c:pt idx="438">
                  <c:v>0.28503000000000001</c:v>
                </c:pt>
                <c:pt idx="439">
                  <c:v>0.36485999999999996</c:v>
                </c:pt>
                <c:pt idx="440">
                  <c:v>0.46227499999999999</c:v>
                </c:pt>
                <c:pt idx="441" formatCode="0.000">
                  <c:v>0.36605500000000002</c:v>
                </c:pt>
                <c:pt idx="442" formatCode="0.000">
                  <c:v>0.39441000000000004</c:v>
                </c:pt>
                <c:pt idx="443" formatCode="0.000">
                  <c:v>0.34470000000000001</c:v>
                </c:pt>
                <c:pt idx="444" formatCode="0.000">
                  <c:v>0.38639499999999999</c:v>
                </c:pt>
                <c:pt idx="445" formatCode="0.000">
                  <c:v>0.36491000000000001</c:v>
                </c:pt>
                <c:pt idx="446" formatCode="0.000">
                  <c:v>0.32488499999999998</c:v>
                </c:pt>
                <c:pt idx="447" formatCode="0.000">
                  <c:v>0.35986499999999999</c:v>
                </c:pt>
                <c:pt idx="448" formatCode="0.000">
                  <c:v>0.33309500000000003</c:v>
                </c:pt>
                <c:pt idx="449" formatCode="0.000">
                  <c:v>0.38932500000000003</c:v>
                </c:pt>
                <c:pt idx="450" formatCode="0.000">
                  <c:v>0.41839999999999999</c:v>
                </c:pt>
                <c:pt idx="451" formatCode="0.000">
                  <c:v>0.395675</c:v>
                </c:pt>
                <c:pt idx="452" formatCode="0.000">
                  <c:v>0.43832499999999996</c:v>
                </c:pt>
                <c:pt idx="453" formatCode="0.000">
                  <c:v>0.50919000000000003</c:v>
                </c:pt>
                <c:pt idx="454" formatCode="0.000">
                  <c:v>0.47390500000000002</c:v>
                </c:pt>
                <c:pt idx="455" formatCode="0.000">
                  <c:v>0.52890499999999996</c:v>
                </c:pt>
                <c:pt idx="456" formatCode="0.000">
                  <c:v>0.34493499999999999</c:v>
                </c:pt>
                <c:pt idx="457" formatCode="0.000">
                  <c:v>0.36577499999999996</c:v>
                </c:pt>
                <c:pt idx="458" formatCode="0.000">
                  <c:v>0.39174500000000001</c:v>
                </c:pt>
                <c:pt idx="459" formatCode="0.000">
                  <c:v>0.31308999999999998</c:v>
                </c:pt>
                <c:pt idx="460" formatCode="0.000">
                  <c:v>0.35735499999999998</c:v>
                </c:pt>
                <c:pt idx="461" formatCode="0.000">
                  <c:v>0.35885</c:v>
                </c:pt>
                <c:pt idx="462" formatCode="0.000">
                  <c:v>0.377085</c:v>
                </c:pt>
                <c:pt idx="463" formatCode="0.000">
                  <c:v>0.40773999999999999</c:v>
                </c:pt>
                <c:pt idx="464" formatCode="0.000">
                  <c:v>0.376475</c:v>
                </c:pt>
                <c:pt idx="465" formatCode="0.000">
                  <c:v>0.33176499999999998</c:v>
                </c:pt>
                <c:pt idx="466" formatCode="0.000">
                  <c:v>0.35855999999999999</c:v>
                </c:pt>
                <c:pt idx="467" formatCode="0.000">
                  <c:v>0.31872</c:v>
                </c:pt>
                <c:pt idx="468" formatCode="0.000">
                  <c:v>0.38329999999999997</c:v>
                </c:pt>
                <c:pt idx="469" formatCode="0.000">
                  <c:v>0.40923999999999999</c:v>
                </c:pt>
                <c:pt idx="470" formatCode="0.000">
                  <c:v>0.40676999999999996</c:v>
                </c:pt>
                <c:pt idx="471" formatCode="0.000">
                  <c:v>0.47054999999999997</c:v>
                </c:pt>
                <c:pt idx="472" formatCode="0.000">
                  <c:v>0.43703499999999995</c:v>
                </c:pt>
                <c:pt idx="473" formatCode="0.000">
                  <c:v>0.39456999999999998</c:v>
                </c:pt>
                <c:pt idx="474" formatCode="0.000">
                  <c:v>0.37417</c:v>
                </c:pt>
                <c:pt idx="475" formatCode="0.000">
                  <c:v>0.38046000000000002</c:v>
                </c:pt>
                <c:pt idx="476" formatCode="0.000">
                  <c:v>0.36645499999999998</c:v>
                </c:pt>
                <c:pt idx="477" formatCode="0.000">
                  <c:v>0.40720000000000001</c:v>
                </c:pt>
                <c:pt idx="478" formatCode="0.000">
                  <c:v>0.47251500000000002</c:v>
                </c:pt>
                <c:pt idx="479" formatCode="0.000">
                  <c:v>0.49184499999999998</c:v>
                </c:pt>
                <c:pt idx="480" formatCode="0.000">
                  <c:v>0.48278500000000002</c:v>
                </c:pt>
                <c:pt idx="481" formatCode="0.000">
                  <c:v>0.40672999999999998</c:v>
                </c:pt>
                <c:pt idx="482" formatCode="0.000">
                  <c:v>0.37423000000000001</c:v>
                </c:pt>
                <c:pt idx="483" formatCode="0.000">
                  <c:v>0.33404</c:v>
                </c:pt>
                <c:pt idx="484" formatCode="0.000">
                  <c:v>0.404505</c:v>
                </c:pt>
                <c:pt idx="485" formatCode="0.000">
                  <c:v>0.38499499999999998</c:v>
                </c:pt>
                <c:pt idx="486" formatCode="0.000">
                  <c:v>0.42091500000000004</c:v>
                </c:pt>
                <c:pt idx="487" formatCode="0.000">
                  <c:v>0.32071</c:v>
                </c:pt>
                <c:pt idx="488" formatCode="0.000">
                  <c:v>0.32111000000000001</c:v>
                </c:pt>
                <c:pt idx="489" formatCode="0.000">
                  <c:v>0.373365</c:v>
                </c:pt>
                <c:pt idx="490" formatCode="0.000">
                  <c:v>0.49956500000000004</c:v>
                </c:pt>
                <c:pt idx="491" formatCode="0.000">
                  <c:v>0.47419999999999995</c:v>
                </c:pt>
                <c:pt idx="492" formatCode="0.000">
                  <c:v>0.39256000000000002</c:v>
                </c:pt>
                <c:pt idx="493" formatCode="0.000">
                  <c:v>0.40648000000000001</c:v>
                </c:pt>
                <c:pt idx="494" formatCode="0.000">
                  <c:v>0.39505999999999997</c:v>
                </c:pt>
                <c:pt idx="495" formatCode="0.000">
                  <c:v>0.38800000000000001</c:v>
                </c:pt>
                <c:pt idx="496" formatCode="0.000">
                  <c:v>0.51680999999999999</c:v>
                </c:pt>
                <c:pt idx="497">
                  <c:v>0.36860499999999996</c:v>
                </c:pt>
                <c:pt idx="498">
                  <c:v>0.46821999999999997</c:v>
                </c:pt>
                <c:pt idx="499">
                  <c:v>0.39071500000000003</c:v>
                </c:pt>
                <c:pt idx="500">
                  <c:v>0.40337999999999996</c:v>
                </c:pt>
                <c:pt idx="501">
                  <c:v>0.37780999999999998</c:v>
                </c:pt>
                <c:pt idx="502">
                  <c:v>0.43019499999999999</c:v>
                </c:pt>
                <c:pt idx="503">
                  <c:v>0.44482500000000003</c:v>
                </c:pt>
                <c:pt idx="504">
                  <c:v>0.38022500000000004</c:v>
                </c:pt>
                <c:pt idx="505">
                  <c:v>0.37234999999999996</c:v>
                </c:pt>
                <c:pt idx="506">
                  <c:v>0.46930000000000005</c:v>
                </c:pt>
                <c:pt idx="507">
                  <c:v>0.45263999999999999</c:v>
                </c:pt>
                <c:pt idx="508">
                  <c:v>0.35731999999999997</c:v>
                </c:pt>
                <c:pt idx="509">
                  <c:v>0.43239499999999997</c:v>
                </c:pt>
                <c:pt idx="510">
                  <c:v>0.48938500000000001</c:v>
                </c:pt>
                <c:pt idx="511">
                  <c:v>0.357595</c:v>
                </c:pt>
                <c:pt idx="512">
                  <c:v>0.36495</c:v>
                </c:pt>
                <c:pt idx="513">
                  <c:v>0.41659000000000002</c:v>
                </c:pt>
                <c:pt idx="514">
                  <c:v>0.38311499999999998</c:v>
                </c:pt>
                <c:pt idx="515">
                  <c:v>0.40787000000000001</c:v>
                </c:pt>
                <c:pt idx="516">
                  <c:v>0.32042999999999999</c:v>
                </c:pt>
                <c:pt idx="517">
                  <c:v>0.34296499999999996</c:v>
                </c:pt>
                <c:pt idx="518">
                  <c:v>0.37098500000000001</c:v>
                </c:pt>
                <c:pt idx="519">
                  <c:v>0.41752500000000003</c:v>
                </c:pt>
                <c:pt idx="520">
                  <c:v>0.42157999999999995</c:v>
                </c:pt>
                <c:pt idx="521">
                  <c:v>0.38875000000000004</c:v>
                </c:pt>
                <c:pt idx="522">
                  <c:v>0.37618499999999999</c:v>
                </c:pt>
                <c:pt idx="523">
                  <c:v>0.356985</c:v>
                </c:pt>
                <c:pt idx="524">
                  <c:v>0.42975000000000002</c:v>
                </c:pt>
                <c:pt idx="525">
                  <c:v>0.37460000000000004</c:v>
                </c:pt>
                <c:pt idx="526">
                  <c:v>0.37931499999999996</c:v>
                </c:pt>
                <c:pt idx="527">
                  <c:v>0.41319</c:v>
                </c:pt>
                <c:pt idx="528">
                  <c:v>0.35702</c:v>
                </c:pt>
                <c:pt idx="529">
                  <c:v>0.36828499999999997</c:v>
                </c:pt>
                <c:pt idx="530">
                  <c:v>0.39866500000000005</c:v>
                </c:pt>
                <c:pt idx="531">
                  <c:v>0.35679499999999997</c:v>
                </c:pt>
                <c:pt idx="532">
                  <c:v>0.40368500000000002</c:v>
                </c:pt>
                <c:pt idx="533">
                  <c:v>0.41652</c:v>
                </c:pt>
                <c:pt idx="534">
                  <c:v>0.44726500000000002</c:v>
                </c:pt>
                <c:pt idx="535">
                  <c:v>0.45294500000000004</c:v>
                </c:pt>
                <c:pt idx="536">
                  <c:v>0.44550500000000004</c:v>
                </c:pt>
                <c:pt idx="537">
                  <c:v>0.458735</c:v>
                </c:pt>
                <c:pt idx="538">
                  <c:v>0.52278000000000002</c:v>
                </c:pt>
                <c:pt idx="539">
                  <c:v>0.35342499999999999</c:v>
                </c:pt>
                <c:pt idx="540">
                  <c:v>0.39763499999999996</c:v>
                </c:pt>
                <c:pt idx="541">
                  <c:v>0.38143499999999997</c:v>
                </c:pt>
                <c:pt idx="542">
                  <c:v>0.35812999999999995</c:v>
                </c:pt>
                <c:pt idx="543">
                  <c:v>0.31921500000000003</c:v>
                </c:pt>
                <c:pt idx="544">
                  <c:v>0.319415</c:v>
                </c:pt>
                <c:pt idx="545">
                  <c:v>0.34395999999999999</c:v>
                </c:pt>
                <c:pt idx="546">
                  <c:v>0.37527500000000003</c:v>
                </c:pt>
                <c:pt idx="547">
                  <c:v>0.36377000000000004</c:v>
                </c:pt>
                <c:pt idx="548">
                  <c:v>0.37827500000000003</c:v>
                </c:pt>
                <c:pt idx="549">
                  <c:v>0.34611500000000001</c:v>
                </c:pt>
                <c:pt idx="550">
                  <c:v>0.39063000000000003</c:v>
                </c:pt>
                <c:pt idx="551">
                  <c:v>0.35768</c:v>
                </c:pt>
                <c:pt idx="552">
                  <c:v>0.47096499999999997</c:v>
                </c:pt>
                <c:pt idx="553">
                  <c:v>0.38266</c:v>
                </c:pt>
                <c:pt idx="554">
                  <c:v>0.520285</c:v>
                </c:pt>
                <c:pt idx="555">
                  <c:v>0.38205</c:v>
                </c:pt>
                <c:pt idx="556">
                  <c:v>0.41114499999999998</c:v>
                </c:pt>
                <c:pt idx="557">
                  <c:v>0.42987999999999998</c:v>
                </c:pt>
                <c:pt idx="558">
                  <c:v>0.35916499999999996</c:v>
                </c:pt>
                <c:pt idx="559">
                  <c:v>0.37885999999999997</c:v>
                </c:pt>
                <c:pt idx="560">
                  <c:v>0.37525500000000001</c:v>
                </c:pt>
                <c:pt idx="561">
                  <c:v>0.44753999999999999</c:v>
                </c:pt>
                <c:pt idx="562">
                  <c:v>0.52304499999999998</c:v>
                </c:pt>
                <c:pt idx="563">
                  <c:v>0.387465</c:v>
                </c:pt>
                <c:pt idx="564">
                  <c:v>0.33017000000000002</c:v>
                </c:pt>
                <c:pt idx="565">
                  <c:v>0.46612500000000001</c:v>
                </c:pt>
                <c:pt idx="566">
                  <c:v>0.61399499999999996</c:v>
                </c:pt>
                <c:pt idx="567">
                  <c:v>0.38566</c:v>
                </c:pt>
                <c:pt idx="568">
                  <c:v>0.37996000000000002</c:v>
                </c:pt>
                <c:pt idx="569">
                  <c:v>0.32891500000000001</c:v>
                </c:pt>
                <c:pt idx="570">
                  <c:v>0.31925000000000003</c:v>
                </c:pt>
                <c:pt idx="571">
                  <c:v>0.35314000000000001</c:v>
                </c:pt>
                <c:pt idx="572">
                  <c:v>0.32511499999999999</c:v>
                </c:pt>
                <c:pt idx="573">
                  <c:v>0.34987500000000005</c:v>
                </c:pt>
                <c:pt idx="574">
                  <c:v>0.38785499999999995</c:v>
                </c:pt>
                <c:pt idx="575">
                  <c:v>0.43320500000000001</c:v>
                </c:pt>
                <c:pt idx="576">
                  <c:v>0.45159499999999997</c:v>
                </c:pt>
                <c:pt idx="577">
                  <c:v>0.32882999999999996</c:v>
                </c:pt>
                <c:pt idx="578">
                  <c:v>0.37175000000000002</c:v>
                </c:pt>
                <c:pt idx="579">
                  <c:v>0.31066000000000005</c:v>
                </c:pt>
                <c:pt idx="580">
                  <c:v>0.39454</c:v>
                </c:pt>
                <c:pt idx="581">
                  <c:v>0.35250000000000004</c:v>
                </c:pt>
                <c:pt idx="582">
                  <c:v>0.43045</c:v>
                </c:pt>
                <c:pt idx="583">
                  <c:v>0.40154999999999996</c:v>
                </c:pt>
                <c:pt idx="584">
                  <c:v>0.40598000000000001</c:v>
                </c:pt>
                <c:pt idx="585">
                  <c:v>0.38227500000000003</c:v>
                </c:pt>
                <c:pt idx="586">
                  <c:v>0.35906000000000005</c:v>
                </c:pt>
                <c:pt idx="587">
                  <c:v>0.35231499999999999</c:v>
                </c:pt>
                <c:pt idx="588">
                  <c:v>0.37365000000000004</c:v>
                </c:pt>
                <c:pt idx="589">
                  <c:v>0.44255500000000003</c:v>
                </c:pt>
                <c:pt idx="590">
                  <c:v>0.48192500000000005</c:v>
                </c:pt>
                <c:pt idx="591">
                  <c:v>0.46581</c:v>
                </c:pt>
                <c:pt idx="592">
                  <c:v>0.47504000000000002</c:v>
                </c:pt>
                <c:pt idx="593">
                  <c:v>0.47886000000000001</c:v>
                </c:pt>
                <c:pt idx="594">
                  <c:v>0.56534499999999999</c:v>
                </c:pt>
                <c:pt idx="595">
                  <c:v>0.29357500000000003</c:v>
                </c:pt>
                <c:pt idx="596">
                  <c:v>0.39446999999999999</c:v>
                </c:pt>
                <c:pt idx="597">
                  <c:v>0.33444499999999999</c:v>
                </c:pt>
                <c:pt idx="598">
                  <c:v>0.36666500000000002</c:v>
                </c:pt>
                <c:pt idx="599">
                  <c:v>0.31912499999999999</c:v>
                </c:pt>
                <c:pt idx="600">
                  <c:v>0.34223999999999999</c:v>
                </c:pt>
                <c:pt idx="601">
                  <c:v>0.37360499999999996</c:v>
                </c:pt>
                <c:pt idx="602">
                  <c:v>0.45196999999999998</c:v>
                </c:pt>
                <c:pt idx="603">
                  <c:v>0.414385</c:v>
                </c:pt>
                <c:pt idx="604">
                  <c:v>0.42296500000000004</c:v>
                </c:pt>
                <c:pt idx="605">
                  <c:v>0.38989499999999999</c:v>
                </c:pt>
                <c:pt idx="606">
                  <c:v>0.432</c:v>
                </c:pt>
                <c:pt idx="607">
                  <c:v>0.38194</c:v>
                </c:pt>
                <c:pt idx="608">
                  <c:v>0.59562500000000007</c:v>
                </c:pt>
                <c:pt idx="609">
                  <c:v>0.30458499999999999</c:v>
                </c:pt>
                <c:pt idx="610">
                  <c:v>0.51474500000000001</c:v>
                </c:pt>
                <c:pt idx="611">
                  <c:v>0.32432</c:v>
                </c:pt>
                <c:pt idx="612">
                  <c:v>0.34725499999999998</c:v>
                </c:pt>
                <c:pt idx="613">
                  <c:v>0.39580500000000002</c:v>
                </c:pt>
                <c:pt idx="614">
                  <c:v>0.37743000000000004</c:v>
                </c:pt>
                <c:pt idx="615">
                  <c:v>0.36759500000000001</c:v>
                </c:pt>
                <c:pt idx="616">
                  <c:v>0.39177499999999998</c:v>
                </c:pt>
                <c:pt idx="617">
                  <c:v>0.42845500000000003</c:v>
                </c:pt>
                <c:pt idx="618">
                  <c:v>0.46609499999999998</c:v>
                </c:pt>
                <c:pt idx="619">
                  <c:v>0.35082000000000002</c:v>
                </c:pt>
                <c:pt idx="620">
                  <c:v>0.29191</c:v>
                </c:pt>
                <c:pt idx="621">
                  <c:v>0.40456499999999995</c:v>
                </c:pt>
                <c:pt idx="622">
                  <c:v>0.56789000000000001</c:v>
                </c:pt>
                <c:pt idx="623">
                  <c:v>0.33394999999999997</c:v>
                </c:pt>
                <c:pt idx="624">
                  <c:v>0.29829499999999998</c:v>
                </c:pt>
                <c:pt idx="625">
                  <c:v>0.358435</c:v>
                </c:pt>
                <c:pt idx="626">
                  <c:v>0.28371999999999997</c:v>
                </c:pt>
                <c:pt idx="627">
                  <c:v>0.34162999999999999</c:v>
                </c:pt>
                <c:pt idx="628">
                  <c:v>0.286555</c:v>
                </c:pt>
                <c:pt idx="629">
                  <c:v>0.36446000000000001</c:v>
                </c:pt>
                <c:pt idx="630">
                  <c:v>0.38207500000000005</c:v>
                </c:pt>
                <c:pt idx="631">
                  <c:v>0.41896</c:v>
                </c:pt>
                <c:pt idx="632">
                  <c:v>0.42010500000000001</c:v>
                </c:pt>
                <c:pt idx="633">
                  <c:v>0.297155</c:v>
                </c:pt>
                <c:pt idx="634">
                  <c:v>0.39270000000000005</c:v>
                </c:pt>
                <c:pt idx="635">
                  <c:v>0.33850000000000002</c:v>
                </c:pt>
                <c:pt idx="636">
                  <c:v>0.486985</c:v>
                </c:pt>
                <c:pt idx="637">
                  <c:v>0.29374499999999998</c:v>
                </c:pt>
                <c:pt idx="638">
                  <c:v>0.39823500000000001</c:v>
                </c:pt>
                <c:pt idx="639">
                  <c:v>0.39747500000000002</c:v>
                </c:pt>
                <c:pt idx="640">
                  <c:v>0.332505</c:v>
                </c:pt>
                <c:pt idx="641">
                  <c:v>0.36641499999999999</c:v>
                </c:pt>
                <c:pt idx="642">
                  <c:v>0.36569499999999999</c:v>
                </c:pt>
                <c:pt idx="643">
                  <c:v>0.36086499999999999</c:v>
                </c:pt>
                <c:pt idx="644">
                  <c:v>0.38329000000000002</c:v>
                </c:pt>
                <c:pt idx="645">
                  <c:v>0.44205</c:v>
                </c:pt>
                <c:pt idx="646">
                  <c:v>0.45898499999999998</c:v>
                </c:pt>
                <c:pt idx="647">
                  <c:v>0.39880499999999997</c:v>
                </c:pt>
                <c:pt idx="648">
                  <c:v>0.452625</c:v>
                </c:pt>
                <c:pt idx="649">
                  <c:v>0.39707999999999999</c:v>
                </c:pt>
                <c:pt idx="650">
                  <c:v>0.54885499999999998</c:v>
                </c:pt>
                <c:pt idx="651">
                  <c:v>0.25129499999999999</c:v>
                </c:pt>
                <c:pt idx="652">
                  <c:v>0.35472500000000001</c:v>
                </c:pt>
                <c:pt idx="653">
                  <c:v>0.27898999999999996</c:v>
                </c:pt>
                <c:pt idx="654">
                  <c:v>0.340945</c:v>
                </c:pt>
                <c:pt idx="655">
                  <c:v>0.31864000000000003</c:v>
                </c:pt>
                <c:pt idx="656">
                  <c:v>0.34287499999999999</c:v>
                </c:pt>
                <c:pt idx="657">
                  <c:v>0.38313999999999998</c:v>
                </c:pt>
                <c:pt idx="658">
                  <c:v>0.44569000000000003</c:v>
                </c:pt>
                <c:pt idx="659">
                  <c:v>0.38786500000000002</c:v>
                </c:pt>
                <c:pt idx="660">
                  <c:v>0.37916499999999997</c:v>
                </c:pt>
                <c:pt idx="661">
                  <c:v>0.35788500000000001</c:v>
                </c:pt>
                <c:pt idx="662">
                  <c:v>0.38216</c:v>
                </c:pt>
                <c:pt idx="663">
                  <c:v>0.36690499999999998</c:v>
                </c:pt>
                <c:pt idx="664">
                  <c:v>0.56055500000000003</c:v>
                </c:pt>
                <c:pt idx="665">
                  <c:v>0.30255500000000002</c:v>
                </c:pt>
                <c:pt idx="666">
                  <c:v>0.473885</c:v>
                </c:pt>
                <c:pt idx="667">
                  <c:v>0.28429500000000002</c:v>
                </c:pt>
                <c:pt idx="668">
                  <c:v>0.39510499999999998</c:v>
                </c:pt>
                <c:pt idx="669">
                  <c:v>0.50676500000000002</c:v>
                </c:pt>
                <c:pt idx="670">
                  <c:v>0.48382000000000003</c:v>
                </c:pt>
                <c:pt idx="671">
                  <c:v>0.48233500000000001</c:v>
                </c:pt>
                <c:pt idx="672">
                  <c:v>0.48836499999999999</c:v>
                </c:pt>
                <c:pt idx="673">
                  <c:v>0.481155</c:v>
                </c:pt>
                <c:pt idx="674">
                  <c:v>0.40057500000000001</c:v>
                </c:pt>
                <c:pt idx="675">
                  <c:v>0.33765000000000001</c:v>
                </c:pt>
                <c:pt idx="676">
                  <c:v>0.274615</c:v>
                </c:pt>
                <c:pt idx="677">
                  <c:v>0.38902499999999995</c:v>
                </c:pt>
                <c:pt idx="678">
                  <c:v>0.59419500000000003</c:v>
                </c:pt>
                <c:pt idx="679">
                  <c:v>0.32572999999999996</c:v>
                </c:pt>
                <c:pt idx="680">
                  <c:v>0.33352999999999999</c:v>
                </c:pt>
                <c:pt idx="681">
                  <c:v>0.26435500000000001</c:v>
                </c:pt>
                <c:pt idx="682">
                  <c:v>0.30729000000000001</c:v>
                </c:pt>
                <c:pt idx="683">
                  <c:v>0.39824499999999996</c:v>
                </c:pt>
                <c:pt idx="684">
                  <c:v>0.27358000000000005</c:v>
                </c:pt>
                <c:pt idx="685">
                  <c:v>0.43374999999999997</c:v>
                </c:pt>
                <c:pt idx="686">
                  <c:v>0.52004500000000009</c:v>
                </c:pt>
                <c:pt idx="687">
                  <c:v>0.50512500000000005</c:v>
                </c:pt>
                <c:pt idx="688">
                  <c:v>0.42991000000000001</c:v>
                </c:pt>
                <c:pt idx="689">
                  <c:v>0.27309499999999998</c:v>
                </c:pt>
                <c:pt idx="690">
                  <c:v>0.51464500000000002</c:v>
                </c:pt>
                <c:pt idx="691">
                  <c:v>0.30313999999999997</c:v>
                </c:pt>
                <c:pt idx="692">
                  <c:v>0.51751500000000006</c:v>
                </c:pt>
                <c:pt idx="693">
                  <c:v>0.29020000000000001</c:v>
                </c:pt>
                <c:pt idx="694">
                  <c:v>0.37753999999999999</c:v>
                </c:pt>
                <c:pt idx="695">
                  <c:v>0.3256</c:v>
                </c:pt>
                <c:pt idx="696">
                  <c:v>0.38732500000000003</c:v>
                </c:pt>
                <c:pt idx="697">
                  <c:v>0.43127000000000004</c:v>
                </c:pt>
                <c:pt idx="698">
                  <c:v>0.45004500000000003</c:v>
                </c:pt>
                <c:pt idx="699">
                  <c:v>0.44349499999999997</c:v>
                </c:pt>
                <c:pt idx="700">
                  <c:v>0.52107000000000003</c:v>
                </c:pt>
                <c:pt idx="701">
                  <c:v>0.50216499999999997</c:v>
                </c:pt>
                <c:pt idx="702">
                  <c:v>0.41831499999999999</c:v>
                </c:pt>
                <c:pt idx="703">
                  <c:v>0.37085999999999997</c:v>
                </c:pt>
                <c:pt idx="704">
                  <c:v>0.42460999999999999</c:v>
                </c:pt>
                <c:pt idx="705">
                  <c:v>0.36870000000000003</c:v>
                </c:pt>
                <c:pt idx="706">
                  <c:v>0.58038000000000001</c:v>
                </c:pt>
                <c:pt idx="707">
                  <c:v>0.24703</c:v>
                </c:pt>
                <c:pt idx="708">
                  <c:v>0.35302</c:v>
                </c:pt>
                <c:pt idx="709">
                  <c:v>0.26289499999999999</c:v>
                </c:pt>
                <c:pt idx="710">
                  <c:v>0.35074</c:v>
                </c:pt>
                <c:pt idx="711">
                  <c:v>0.39490500000000001</c:v>
                </c:pt>
                <c:pt idx="712">
                  <c:v>0.44947000000000004</c:v>
                </c:pt>
                <c:pt idx="713">
                  <c:v>0.48399500000000001</c:v>
                </c:pt>
                <c:pt idx="714">
                  <c:v>0.55893999999999999</c:v>
                </c:pt>
                <c:pt idx="715">
                  <c:v>0.46696500000000002</c:v>
                </c:pt>
                <c:pt idx="716">
                  <c:v>0.37997500000000001</c:v>
                </c:pt>
                <c:pt idx="717">
                  <c:v>0.33981499999999998</c:v>
                </c:pt>
                <c:pt idx="718">
                  <c:v>0.38006000000000001</c:v>
                </c:pt>
                <c:pt idx="719">
                  <c:v>0.33558500000000002</c:v>
                </c:pt>
                <c:pt idx="720">
                  <c:v>0.61524000000000001</c:v>
                </c:pt>
                <c:pt idx="721">
                  <c:v>0.29398000000000002</c:v>
                </c:pt>
                <c:pt idx="722">
                  <c:v>0.56950999999999996</c:v>
                </c:pt>
                <c:pt idx="723">
                  <c:v>0.25783</c:v>
                </c:pt>
                <c:pt idx="724">
                  <c:v>0.35353500000000004</c:v>
                </c:pt>
                <c:pt idx="725">
                  <c:v>0.53801999999999994</c:v>
                </c:pt>
                <c:pt idx="726">
                  <c:v>0.60672999999999999</c:v>
                </c:pt>
                <c:pt idx="727">
                  <c:v>0.62741000000000002</c:v>
                </c:pt>
                <c:pt idx="728">
                  <c:v>0.64495000000000002</c:v>
                </c:pt>
                <c:pt idx="729">
                  <c:v>0.54594999999999994</c:v>
                </c:pt>
                <c:pt idx="730">
                  <c:v>0.38495000000000001</c:v>
                </c:pt>
                <c:pt idx="731">
                  <c:v>0.29369999999999996</c:v>
                </c:pt>
                <c:pt idx="732">
                  <c:v>0.25528000000000001</c:v>
                </c:pt>
                <c:pt idx="733">
                  <c:v>0.35387000000000002</c:v>
                </c:pt>
                <c:pt idx="734">
                  <c:v>0.66997499999999999</c:v>
                </c:pt>
                <c:pt idx="735">
                  <c:v>0.29237500000000005</c:v>
                </c:pt>
                <c:pt idx="736">
                  <c:v>0.34961999999999999</c:v>
                </c:pt>
                <c:pt idx="737">
                  <c:v>0.24959999999999999</c:v>
                </c:pt>
                <c:pt idx="738">
                  <c:v>0.30198999999999998</c:v>
                </c:pt>
                <c:pt idx="739">
                  <c:v>0.48697000000000001</c:v>
                </c:pt>
                <c:pt idx="740">
                  <c:v>0.23769000000000001</c:v>
                </c:pt>
                <c:pt idx="741">
                  <c:v>0.5670949999999999</c:v>
                </c:pt>
                <c:pt idx="742">
                  <c:v>0.67681999999999998</c:v>
                </c:pt>
                <c:pt idx="743">
                  <c:v>0.55001</c:v>
                </c:pt>
                <c:pt idx="744">
                  <c:v>0.38034499999999999</c:v>
                </c:pt>
                <c:pt idx="745">
                  <c:v>0.25629999999999997</c:v>
                </c:pt>
                <c:pt idx="746">
                  <c:v>0.614425</c:v>
                </c:pt>
                <c:pt idx="747">
                  <c:v>0.31218000000000001</c:v>
                </c:pt>
                <c:pt idx="748">
                  <c:v>0.67684</c:v>
                </c:pt>
                <c:pt idx="749">
                  <c:v>0.270675</c:v>
                </c:pt>
                <c:pt idx="750">
                  <c:v>0.36191000000000001</c:v>
                </c:pt>
                <c:pt idx="751">
                  <c:v>0.28452</c:v>
                </c:pt>
                <c:pt idx="752">
                  <c:v>0.38485000000000003</c:v>
                </c:pt>
                <c:pt idx="753">
                  <c:v>0.46819500000000003</c:v>
                </c:pt>
                <c:pt idx="754">
                  <c:v>0.53191999999999995</c:v>
                </c:pt>
                <c:pt idx="755">
                  <c:v>0.52752500000000002</c:v>
                </c:pt>
                <c:pt idx="756">
                  <c:v>0.63082499999999997</c:v>
                </c:pt>
                <c:pt idx="757">
                  <c:v>0.58867500000000006</c:v>
                </c:pt>
                <c:pt idx="758">
                  <c:v>0.38286500000000001</c:v>
                </c:pt>
                <c:pt idx="759">
                  <c:v>0.33716499999999999</c:v>
                </c:pt>
                <c:pt idx="760">
                  <c:v>0.388795</c:v>
                </c:pt>
                <c:pt idx="761">
                  <c:v>0.34995500000000002</c:v>
                </c:pt>
                <c:pt idx="762">
                  <c:v>0.65766499999999994</c:v>
                </c:pt>
                <c:pt idx="763">
                  <c:v>0.25075000000000003</c:v>
                </c:pt>
                <c:pt idx="764">
                  <c:v>0.35486499999999999</c:v>
                </c:pt>
                <c:pt idx="765">
                  <c:v>0.24828</c:v>
                </c:pt>
                <c:pt idx="766">
                  <c:v>0.34573500000000001</c:v>
                </c:pt>
                <c:pt idx="767">
                  <c:v>0.44835999999999998</c:v>
                </c:pt>
                <c:pt idx="768">
                  <c:v>0.56269000000000002</c:v>
                </c:pt>
                <c:pt idx="769">
                  <c:v>0.57702500000000001</c:v>
                </c:pt>
                <c:pt idx="770">
                  <c:v>0.62418499999999999</c:v>
                </c:pt>
                <c:pt idx="771">
                  <c:v>0.52969500000000003</c:v>
                </c:pt>
                <c:pt idx="772">
                  <c:v>0.37214999999999998</c:v>
                </c:pt>
                <c:pt idx="773">
                  <c:v>0.29618999999999995</c:v>
                </c:pt>
                <c:pt idx="774">
                  <c:v>0.339895</c:v>
                </c:pt>
                <c:pt idx="775">
                  <c:v>0.30621999999999999</c:v>
                </c:pt>
                <c:pt idx="776">
                  <c:v>0.62511000000000005</c:v>
                </c:pt>
                <c:pt idx="777">
                  <c:v>0.49506</c:v>
                </c:pt>
                <c:pt idx="778">
                  <c:v>0.32012000000000002</c:v>
                </c:pt>
                <c:pt idx="779">
                  <c:v>0.49234</c:v>
                </c:pt>
                <c:pt idx="780">
                  <c:v>0.31380999999999998</c:v>
                </c:pt>
                <c:pt idx="781">
                  <c:v>0.54025999999999996</c:v>
                </c:pt>
                <c:pt idx="782">
                  <c:v>0.48631999999999997</c:v>
                </c:pt>
                <c:pt idx="783">
                  <c:v>0.49695</c:v>
                </c:pt>
                <c:pt idx="784">
                  <c:v>0.23372000000000001</c:v>
                </c:pt>
                <c:pt idx="785">
                  <c:v>0.46565000000000001</c:v>
                </c:pt>
                <c:pt idx="786">
                  <c:v>0.28179999999999999</c:v>
                </c:pt>
                <c:pt idx="787">
                  <c:v>0.40805000000000002</c:v>
                </c:pt>
                <c:pt idx="788">
                  <c:v>0.25929000000000002</c:v>
                </c:pt>
                <c:pt idx="789">
                  <c:v>0.41777999999999998</c:v>
                </c:pt>
                <c:pt idx="790">
                  <c:v>0.40914</c:v>
                </c:pt>
                <c:pt idx="791">
                  <c:v>0.41785</c:v>
                </c:pt>
                <c:pt idx="792">
                  <c:v>0.25153999999999999</c:v>
                </c:pt>
                <c:pt idx="793">
                  <c:v>0.44367000000000001</c:v>
                </c:pt>
                <c:pt idx="794">
                  <c:v>0.23502000000000001</c:v>
                </c:pt>
                <c:pt idx="795">
                  <c:v>0.41078999999999999</c:v>
                </c:pt>
                <c:pt idx="796">
                  <c:v>0.28563</c:v>
                </c:pt>
                <c:pt idx="797">
                  <c:v>0.38815</c:v>
                </c:pt>
                <c:pt idx="798">
                  <c:v>0.38861000000000001</c:v>
                </c:pt>
                <c:pt idx="799">
                  <c:v>0.40051999999999999</c:v>
                </c:pt>
                <c:pt idx="800">
                  <c:v>0.27240999999999999</c:v>
                </c:pt>
                <c:pt idx="801">
                  <c:v>0.48148999999999997</c:v>
                </c:pt>
                <c:pt idx="802">
                  <c:v>0.32834999999999998</c:v>
                </c:pt>
                <c:pt idx="803">
                  <c:v>0.48875000000000002</c:v>
                </c:pt>
                <c:pt idx="804">
                  <c:v>0.34333999999999998</c:v>
                </c:pt>
                <c:pt idx="805">
                  <c:v>0.54286000000000001</c:v>
                </c:pt>
                <c:pt idx="806">
                  <c:v>0.47400999999999999</c:v>
                </c:pt>
                <c:pt idx="807">
                  <c:v>0.50129000000000001</c:v>
                </c:pt>
                <c:pt idx="808">
                  <c:v>0.23658000000000001</c:v>
                </c:pt>
                <c:pt idx="809">
                  <c:v>0.45091999999999999</c:v>
                </c:pt>
                <c:pt idx="810">
                  <c:v>0.29361999999999999</c:v>
                </c:pt>
                <c:pt idx="811">
                  <c:v>0.40849000000000002</c:v>
                </c:pt>
                <c:pt idx="812">
                  <c:v>0.28160000000000002</c:v>
                </c:pt>
                <c:pt idx="813">
                  <c:v>0.44355</c:v>
                </c:pt>
                <c:pt idx="814">
                  <c:v>0.40066000000000002</c:v>
                </c:pt>
                <c:pt idx="815">
                  <c:v>0.42387000000000002</c:v>
                </c:pt>
                <c:pt idx="816">
                  <c:v>0.25080000000000002</c:v>
                </c:pt>
                <c:pt idx="817">
                  <c:v>0.45763999999999999</c:v>
                </c:pt>
                <c:pt idx="818">
                  <c:v>0.25645000000000001</c:v>
                </c:pt>
                <c:pt idx="819">
                  <c:v>0.43824000000000002</c:v>
                </c:pt>
                <c:pt idx="820">
                  <c:v>0.31652999999999998</c:v>
                </c:pt>
                <c:pt idx="821">
                  <c:v>0.38450000000000001</c:v>
                </c:pt>
                <c:pt idx="822">
                  <c:v>0.37603999999999999</c:v>
                </c:pt>
                <c:pt idx="823">
                  <c:v>0.39779999999999999</c:v>
                </c:pt>
                <c:pt idx="824">
                  <c:v>0.179255</c:v>
                </c:pt>
                <c:pt idx="825">
                  <c:v>0.187</c:v>
                </c:pt>
                <c:pt idx="826">
                  <c:v>0.187745</c:v>
                </c:pt>
                <c:pt idx="827">
                  <c:v>0.19061</c:v>
                </c:pt>
                <c:pt idx="828">
                  <c:v>0.19963</c:v>
                </c:pt>
                <c:pt idx="829">
                  <c:v>0.20355000000000001</c:v>
                </c:pt>
                <c:pt idx="830">
                  <c:v>0.19666499999999998</c:v>
                </c:pt>
                <c:pt idx="831">
                  <c:v>0.20411499999999999</c:v>
                </c:pt>
                <c:pt idx="832">
                  <c:v>0.191465</c:v>
                </c:pt>
                <c:pt idx="833">
                  <c:v>0.18931500000000001</c:v>
                </c:pt>
                <c:pt idx="834">
                  <c:v>0.21035000000000001</c:v>
                </c:pt>
                <c:pt idx="835">
                  <c:v>0.17738999999999999</c:v>
                </c:pt>
                <c:pt idx="836">
                  <c:v>0.17567500000000003</c:v>
                </c:pt>
                <c:pt idx="837">
                  <c:v>0.20166000000000001</c:v>
                </c:pt>
                <c:pt idx="838">
                  <c:v>0.20352999999999999</c:v>
                </c:pt>
                <c:pt idx="839">
                  <c:v>0.20722000000000002</c:v>
                </c:pt>
                <c:pt idx="840">
                  <c:v>0.20207999999999998</c:v>
                </c:pt>
                <c:pt idx="841">
                  <c:v>0.20397999999999999</c:v>
                </c:pt>
                <c:pt idx="842">
                  <c:v>0.20056000000000002</c:v>
                </c:pt>
                <c:pt idx="843">
                  <c:v>0.20455999999999999</c:v>
                </c:pt>
                <c:pt idx="844">
                  <c:v>0.197765</c:v>
                </c:pt>
                <c:pt idx="845">
                  <c:v>0.193305</c:v>
                </c:pt>
                <c:pt idx="846">
                  <c:v>0.18624499999999999</c:v>
                </c:pt>
                <c:pt idx="847">
                  <c:v>0.20741000000000001</c:v>
                </c:pt>
                <c:pt idx="848">
                  <c:v>0.20780999999999999</c:v>
                </c:pt>
                <c:pt idx="849">
                  <c:v>0.20341000000000001</c:v>
                </c:pt>
                <c:pt idx="850">
                  <c:v>0.21809499999999998</c:v>
                </c:pt>
                <c:pt idx="851">
                  <c:v>0.19681500000000002</c:v>
                </c:pt>
                <c:pt idx="852">
                  <c:v>0.21559</c:v>
                </c:pt>
                <c:pt idx="853">
                  <c:v>0.21226500000000001</c:v>
                </c:pt>
                <c:pt idx="854">
                  <c:v>0.19236500000000001</c:v>
                </c:pt>
                <c:pt idx="855">
                  <c:v>0.21530500000000002</c:v>
                </c:pt>
                <c:pt idx="856">
                  <c:v>0.20893</c:v>
                </c:pt>
                <c:pt idx="857">
                  <c:v>0.18032999999999999</c:v>
                </c:pt>
                <c:pt idx="858">
                  <c:v>0.2112</c:v>
                </c:pt>
                <c:pt idx="859">
                  <c:v>0.18969999999999998</c:v>
                </c:pt>
                <c:pt idx="860">
                  <c:v>0.20147999999999999</c:v>
                </c:pt>
                <c:pt idx="861">
                  <c:v>0.183305</c:v>
                </c:pt>
                <c:pt idx="862">
                  <c:v>0.20435</c:v>
                </c:pt>
                <c:pt idx="863" formatCode="0.000">
                  <c:v>0.17534</c:v>
                </c:pt>
                <c:pt idx="864" formatCode="0.000">
                  <c:v>0.21040999999999999</c:v>
                </c:pt>
                <c:pt idx="865" formatCode="0.000">
                  <c:v>0.19070500000000001</c:v>
                </c:pt>
                <c:pt idx="866" formatCode="0.000">
                  <c:v>0.225965</c:v>
                </c:pt>
                <c:pt idx="867" formatCode="0.000">
                  <c:v>0.21457500000000002</c:v>
                </c:pt>
                <c:pt idx="868" formatCode="0.000">
                  <c:v>0.19312499999999999</c:v>
                </c:pt>
                <c:pt idx="869" formatCode="0.000">
                  <c:v>0.19758999999999999</c:v>
                </c:pt>
                <c:pt idx="870" formatCode="0.000">
                  <c:v>0.20266499999999998</c:v>
                </c:pt>
                <c:pt idx="871" formatCode="0.000">
                  <c:v>0.21005000000000001</c:v>
                </c:pt>
                <c:pt idx="872" formatCode="0.000">
                  <c:v>0.182145</c:v>
                </c:pt>
                <c:pt idx="873" formatCode="0.000">
                  <c:v>0.207705</c:v>
                </c:pt>
                <c:pt idx="874" formatCode="0.000">
                  <c:v>0.20527000000000001</c:v>
                </c:pt>
                <c:pt idx="875" formatCode="0.000">
                  <c:v>0.194635</c:v>
                </c:pt>
                <c:pt idx="876" formatCode="0.000">
                  <c:v>0.18624499999999999</c:v>
                </c:pt>
                <c:pt idx="877" formatCode="0.000">
                  <c:v>0.23491000000000001</c:v>
                </c:pt>
                <c:pt idx="878" formatCode="0.000">
                  <c:v>0.2006</c:v>
                </c:pt>
                <c:pt idx="879" formatCode="0.000">
                  <c:v>0.19864999999999999</c:v>
                </c:pt>
                <c:pt idx="880" formatCode="0.000">
                  <c:v>0.206345</c:v>
                </c:pt>
                <c:pt idx="881" formatCode="0.000">
                  <c:v>0.22000999999999998</c:v>
                </c:pt>
                <c:pt idx="882" formatCode="0.000">
                  <c:v>0.22464499999999998</c:v>
                </c:pt>
                <c:pt idx="883" formatCode="0.000">
                  <c:v>0.19996</c:v>
                </c:pt>
                <c:pt idx="884" formatCode="0.000">
                  <c:v>0.23082999999999998</c:v>
                </c:pt>
                <c:pt idx="885" formatCode="0.000">
                  <c:v>0.239035</c:v>
                </c:pt>
                <c:pt idx="886" formatCode="0.000">
                  <c:v>0.23825000000000002</c:v>
                </c:pt>
                <c:pt idx="887" formatCode="0.000">
                  <c:v>0.20426</c:v>
                </c:pt>
                <c:pt idx="888" formatCode="0.000">
                  <c:v>0.19470999999999999</c:v>
                </c:pt>
                <c:pt idx="889" formatCode="0.000">
                  <c:v>0.21070499999999998</c:v>
                </c:pt>
                <c:pt idx="890" formatCode="0.000">
                  <c:v>0.21348499999999998</c:v>
                </c:pt>
                <c:pt idx="891" formatCode="0.000">
                  <c:v>0.18059500000000001</c:v>
                </c:pt>
                <c:pt idx="892" formatCode="0.000">
                  <c:v>0.20982499999999998</c:v>
                </c:pt>
                <c:pt idx="893" formatCode="0.000">
                  <c:v>0.210095</c:v>
                </c:pt>
                <c:pt idx="894" formatCode="0.000">
                  <c:v>0.23282</c:v>
                </c:pt>
                <c:pt idx="895" formatCode="0.000">
                  <c:v>0.21424499999999999</c:v>
                </c:pt>
                <c:pt idx="896" formatCode="0.000">
                  <c:v>0.20499499999999998</c:v>
                </c:pt>
                <c:pt idx="897" formatCode="0.000">
                  <c:v>0.200095</c:v>
                </c:pt>
                <c:pt idx="898" formatCode="0.000">
                  <c:v>0.218</c:v>
                </c:pt>
                <c:pt idx="899" formatCode="0.000">
                  <c:v>0.20738000000000001</c:v>
                </c:pt>
                <c:pt idx="900" formatCode="0.000">
                  <c:v>0.206895</c:v>
                </c:pt>
                <c:pt idx="901" formatCode="0.000">
                  <c:v>0.23295500000000002</c:v>
                </c:pt>
                <c:pt idx="902" formatCode="0.000">
                  <c:v>0.21433999999999997</c:v>
                </c:pt>
                <c:pt idx="903" formatCode="0.000">
                  <c:v>0.21260499999999999</c:v>
                </c:pt>
                <c:pt idx="904" formatCode="0.000">
                  <c:v>0.216665</c:v>
                </c:pt>
                <c:pt idx="905" formatCode="0.000">
                  <c:v>0.20271500000000001</c:v>
                </c:pt>
                <c:pt idx="906" formatCode="0.000">
                  <c:v>0.23107</c:v>
                </c:pt>
                <c:pt idx="907" formatCode="0.000">
                  <c:v>0.212145</c:v>
                </c:pt>
                <c:pt idx="908" formatCode="0.000">
                  <c:v>0.21737000000000001</c:v>
                </c:pt>
                <c:pt idx="909" formatCode="0.000">
                  <c:v>0.204485</c:v>
                </c:pt>
                <c:pt idx="910" formatCode="0.000">
                  <c:v>0.20668500000000001</c:v>
                </c:pt>
                <c:pt idx="911" formatCode="0.000">
                  <c:v>0.21474499999999999</c:v>
                </c:pt>
                <c:pt idx="912" formatCode="0.000">
                  <c:v>0.20696000000000001</c:v>
                </c:pt>
                <c:pt idx="913" formatCode="0.000">
                  <c:v>0.228875</c:v>
                </c:pt>
                <c:pt idx="914" formatCode="0.000">
                  <c:v>0.195135</c:v>
                </c:pt>
                <c:pt idx="915" formatCode="0.000">
                  <c:v>0.21482999999999999</c:v>
                </c:pt>
                <c:pt idx="916" formatCode="0.000">
                  <c:v>0.20871000000000001</c:v>
                </c:pt>
                <c:pt idx="917" formatCode="0.000">
                  <c:v>0.22622999999999999</c:v>
                </c:pt>
                <c:pt idx="918" formatCode="0.000">
                  <c:v>0.20135</c:v>
                </c:pt>
                <c:pt idx="919">
                  <c:v>0.19570499999999999</c:v>
                </c:pt>
                <c:pt idx="920">
                  <c:v>0.34026000000000001</c:v>
                </c:pt>
                <c:pt idx="921">
                  <c:v>0.19409999999999999</c:v>
                </c:pt>
                <c:pt idx="922">
                  <c:v>0.317135</c:v>
                </c:pt>
                <c:pt idx="923">
                  <c:v>0.32733499999999999</c:v>
                </c:pt>
                <c:pt idx="924">
                  <c:v>0.29939000000000004</c:v>
                </c:pt>
                <c:pt idx="925">
                  <c:v>0.34364</c:v>
                </c:pt>
                <c:pt idx="926">
                  <c:v>0.41287000000000001</c:v>
                </c:pt>
                <c:pt idx="927">
                  <c:v>0.33975</c:v>
                </c:pt>
                <c:pt idx="928">
                  <c:v>0.30471500000000001</c:v>
                </c:pt>
                <c:pt idx="929">
                  <c:v>0.21266000000000002</c:v>
                </c:pt>
                <c:pt idx="930">
                  <c:v>0.30923</c:v>
                </c:pt>
                <c:pt idx="931">
                  <c:v>0.31618499999999999</c:v>
                </c:pt>
                <c:pt idx="932">
                  <c:v>0.32384999999999997</c:v>
                </c:pt>
                <c:pt idx="933">
                  <c:v>0.227795</c:v>
                </c:pt>
                <c:pt idx="934">
                  <c:v>0.27204499999999998</c:v>
                </c:pt>
                <c:pt idx="935">
                  <c:v>0.21042</c:v>
                </c:pt>
                <c:pt idx="936">
                  <c:v>0.27643000000000001</c:v>
                </c:pt>
                <c:pt idx="937">
                  <c:v>0.35809999999999997</c:v>
                </c:pt>
                <c:pt idx="938">
                  <c:v>0.37248500000000001</c:v>
                </c:pt>
                <c:pt idx="939">
                  <c:v>0.38578000000000001</c:v>
                </c:pt>
                <c:pt idx="940">
                  <c:v>0.47537000000000001</c:v>
                </c:pt>
                <c:pt idx="941">
                  <c:v>0.41567999999999999</c:v>
                </c:pt>
                <c:pt idx="942">
                  <c:v>0.42444500000000002</c:v>
                </c:pt>
                <c:pt idx="943">
                  <c:v>0.22958499999999998</c:v>
                </c:pt>
                <c:pt idx="944">
                  <c:v>0.32665</c:v>
                </c:pt>
                <c:pt idx="945">
                  <c:v>0.36108499999999999</c:v>
                </c:pt>
                <c:pt idx="946">
                  <c:v>0.45423999999999998</c:v>
                </c:pt>
                <c:pt idx="947">
                  <c:v>0.20678000000000002</c:v>
                </c:pt>
                <c:pt idx="948">
                  <c:v>0.34304999999999997</c:v>
                </c:pt>
                <c:pt idx="949">
                  <c:v>0.26700499999999999</c:v>
                </c:pt>
                <c:pt idx="950">
                  <c:v>0.32030999999999998</c:v>
                </c:pt>
                <c:pt idx="951">
                  <c:v>0.36104499999999995</c:v>
                </c:pt>
                <c:pt idx="952">
                  <c:v>0.36660999999999999</c:v>
                </c:pt>
                <c:pt idx="953">
                  <c:v>0.31718500000000005</c:v>
                </c:pt>
                <c:pt idx="954">
                  <c:v>0.40654499999999999</c:v>
                </c:pt>
                <c:pt idx="955">
                  <c:v>0.42359999999999998</c:v>
                </c:pt>
                <c:pt idx="956">
                  <c:v>0.405115</c:v>
                </c:pt>
                <c:pt idx="957">
                  <c:v>0.32011999999999996</c:v>
                </c:pt>
                <c:pt idx="958">
                  <c:v>0.34775</c:v>
                </c:pt>
                <c:pt idx="959">
                  <c:v>0.37407999999999997</c:v>
                </c:pt>
                <c:pt idx="960">
                  <c:v>0.49479499999999998</c:v>
                </c:pt>
                <c:pt idx="961">
                  <c:v>0.26993499999999998</c:v>
                </c:pt>
                <c:pt idx="962">
                  <c:v>0.42057500000000003</c:v>
                </c:pt>
                <c:pt idx="963">
                  <c:v>0.27568500000000001</c:v>
                </c:pt>
                <c:pt idx="964">
                  <c:v>0.30669999999999997</c:v>
                </c:pt>
                <c:pt idx="965">
                  <c:v>0.37790999999999997</c:v>
                </c:pt>
                <c:pt idx="966">
                  <c:v>0.37470500000000001</c:v>
                </c:pt>
                <c:pt idx="967">
                  <c:v>0.41556499999999996</c:v>
                </c:pt>
                <c:pt idx="968">
                  <c:v>0.41425999999999996</c:v>
                </c:pt>
                <c:pt idx="969">
                  <c:v>0.423925</c:v>
                </c:pt>
                <c:pt idx="970">
                  <c:v>0.470165</c:v>
                </c:pt>
                <c:pt idx="971">
                  <c:v>0.36935499999999999</c:v>
                </c:pt>
                <c:pt idx="972">
                  <c:v>0.449685</c:v>
                </c:pt>
                <c:pt idx="973">
                  <c:v>0.41242999999999996</c:v>
                </c:pt>
                <c:pt idx="974">
                  <c:v>0.38254500000000002</c:v>
                </c:pt>
                <c:pt idx="975">
                  <c:v>0.23572499999999999</c:v>
                </c:pt>
                <c:pt idx="976">
                  <c:v>0.38107000000000002</c:v>
                </c:pt>
                <c:pt idx="977">
                  <c:v>0.213115</c:v>
                </c:pt>
                <c:pt idx="978">
                  <c:v>0.35733000000000004</c:v>
                </c:pt>
                <c:pt idx="979">
                  <c:v>0.38944500000000004</c:v>
                </c:pt>
                <c:pt idx="980">
                  <c:v>0.38647999999999999</c:v>
                </c:pt>
                <c:pt idx="981">
                  <c:v>0.48977499999999996</c:v>
                </c:pt>
                <c:pt idx="982">
                  <c:v>0.61206500000000008</c:v>
                </c:pt>
                <c:pt idx="983">
                  <c:v>0.43883499999999998</c:v>
                </c:pt>
                <c:pt idx="984">
                  <c:v>0.352155</c:v>
                </c:pt>
                <c:pt idx="985">
                  <c:v>0.23091</c:v>
                </c:pt>
                <c:pt idx="986">
                  <c:v>0.39399000000000001</c:v>
                </c:pt>
                <c:pt idx="987">
                  <c:v>0.39232999999999996</c:v>
                </c:pt>
                <c:pt idx="988">
                  <c:v>0.54038000000000008</c:v>
                </c:pt>
                <c:pt idx="989">
                  <c:v>0.19333</c:v>
                </c:pt>
                <c:pt idx="990">
                  <c:v>0.34533999999999998</c:v>
                </c:pt>
                <c:pt idx="991">
                  <c:v>0.23088500000000001</c:v>
                </c:pt>
                <c:pt idx="992">
                  <c:v>0.40185499999999996</c:v>
                </c:pt>
                <c:pt idx="993">
                  <c:v>0.416875</c:v>
                </c:pt>
                <c:pt idx="994">
                  <c:v>0.49329999999999996</c:v>
                </c:pt>
                <c:pt idx="995">
                  <c:v>0.56752000000000002</c:v>
                </c:pt>
                <c:pt idx="996">
                  <c:v>0.64674500000000001</c:v>
                </c:pt>
                <c:pt idx="997">
                  <c:v>0.47231000000000001</c:v>
                </c:pt>
                <c:pt idx="998">
                  <c:v>0.41042500000000004</c:v>
                </c:pt>
                <c:pt idx="999">
                  <c:v>0.26194000000000001</c:v>
                </c:pt>
                <c:pt idx="1000">
                  <c:v>0.37029500000000004</c:v>
                </c:pt>
                <c:pt idx="1001">
                  <c:v>0.38436000000000003</c:v>
                </c:pt>
                <c:pt idx="1002">
                  <c:v>0.52550999999999992</c:v>
                </c:pt>
                <c:pt idx="1003">
                  <c:v>0.24554499999999999</c:v>
                </c:pt>
                <c:pt idx="1004">
                  <c:v>0.39196999999999999</c:v>
                </c:pt>
                <c:pt idx="1005">
                  <c:v>0.306255</c:v>
                </c:pt>
                <c:pt idx="1006">
                  <c:v>0.36149999999999999</c:v>
                </c:pt>
                <c:pt idx="1007">
                  <c:v>0.46813000000000005</c:v>
                </c:pt>
                <c:pt idx="1008">
                  <c:v>0.51331499999999997</c:v>
                </c:pt>
                <c:pt idx="1009">
                  <c:v>0.387185</c:v>
                </c:pt>
                <c:pt idx="1010">
                  <c:v>0.588395</c:v>
                </c:pt>
                <c:pt idx="1011">
                  <c:v>0.57701000000000002</c:v>
                </c:pt>
                <c:pt idx="1012">
                  <c:v>0.44225500000000001</c:v>
                </c:pt>
                <c:pt idx="1013">
                  <c:v>0.298655</c:v>
                </c:pt>
                <c:pt idx="1014">
                  <c:v>0.33714</c:v>
                </c:pt>
                <c:pt idx="1015">
                  <c:v>0.43907499999999999</c:v>
                </c:pt>
                <c:pt idx="1016">
                  <c:v>0.59907500000000002</c:v>
                </c:pt>
                <c:pt idx="1017">
                  <c:v>0.22853999999999999</c:v>
                </c:pt>
                <c:pt idx="1018">
                  <c:v>0.39065</c:v>
                </c:pt>
                <c:pt idx="1019">
                  <c:v>0.24471000000000001</c:v>
                </c:pt>
                <c:pt idx="1020">
                  <c:v>0.34011999999999998</c:v>
                </c:pt>
                <c:pt idx="1021">
                  <c:v>0.391015</c:v>
                </c:pt>
                <c:pt idx="1022">
                  <c:v>0.43794</c:v>
                </c:pt>
                <c:pt idx="1023">
                  <c:v>0.55674500000000005</c:v>
                </c:pt>
                <c:pt idx="1024">
                  <c:v>0.52066999999999997</c:v>
                </c:pt>
                <c:pt idx="1025">
                  <c:v>0.45418000000000003</c:v>
                </c:pt>
                <c:pt idx="1026">
                  <c:v>0.44940999999999998</c:v>
                </c:pt>
                <c:pt idx="1027">
                  <c:v>0.33127000000000001</c:v>
                </c:pt>
                <c:pt idx="1028">
                  <c:v>0.45078499999999999</c:v>
                </c:pt>
                <c:pt idx="1029">
                  <c:v>0.38961000000000001</c:v>
                </c:pt>
                <c:pt idx="1030">
                  <c:v>0.50611499999999998</c:v>
                </c:pt>
                <c:pt idx="1031" formatCode="0.000">
                  <c:v>0.22601499999999999</c:v>
                </c:pt>
                <c:pt idx="1032" formatCode="0.000">
                  <c:v>0.20696999999999999</c:v>
                </c:pt>
                <c:pt idx="1033" formatCode="0.000">
                  <c:v>0.20400000000000001</c:v>
                </c:pt>
                <c:pt idx="1034" formatCode="0.000">
                  <c:v>0.25159999999999999</c:v>
                </c:pt>
                <c:pt idx="1035" formatCode="0.000">
                  <c:v>0.24353</c:v>
                </c:pt>
                <c:pt idx="1036" formatCode="0.000">
                  <c:v>0.20314500000000002</c:v>
                </c:pt>
                <c:pt idx="1037" formatCode="0.000">
                  <c:v>0.25273999999999996</c:v>
                </c:pt>
                <c:pt idx="1038" formatCode="0.000">
                  <c:v>0.21637000000000001</c:v>
                </c:pt>
                <c:pt idx="1039" formatCode="0.000">
                  <c:v>0.20591500000000001</c:v>
                </c:pt>
                <c:pt idx="1040" formatCode="0.000">
                  <c:v>0.23508000000000001</c:v>
                </c:pt>
                <c:pt idx="1041" formatCode="0.000">
                  <c:v>0.23961500000000002</c:v>
                </c:pt>
                <c:pt idx="1042" formatCode="0.000">
                  <c:v>0.21969</c:v>
                </c:pt>
                <c:pt idx="1043" formatCode="0.000">
                  <c:v>0.23147499999999999</c:v>
                </c:pt>
                <c:pt idx="1044" formatCode="0.000">
                  <c:v>0.25354500000000002</c:v>
                </c:pt>
                <c:pt idx="1045" formatCode="0.000">
                  <c:v>0.21917</c:v>
                </c:pt>
                <c:pt idx="1046" formatCode="0.000">
                  <c:v>0.21513499999999999</c:v>
                </c:pt>
                <c:pt idx="1047" formatCode="0.000">
                  <c:v>0.234875</c:v>
                </c:pt>
                <c:pt idx="1048" formatCode="0.000">
                  <c:v>0.222195</c:v>
                </c:pt>
                <c:pt idx="1049" formatCode="0.000">
                  <c:v>0.22417500000000001</c:v>
                </c:pt>
                <c:pt idx="1050" formatCode="0.000">
                  <c:v>0.20543</c:v>
                </c:pt>
                <c:pt idx="1051" formatCode="0.000">
                  <c:v>0.20627499999999999</c:v>
                </c:pt>
                <c:pt idx="1052" formatCode="0.000">
                  <c:v>0.21918500000000002</c:v>
                </c:pt>
                <c:pt idx="1053" formatCode="0.000">
                  <c:v>0.18522</c:v>
                </c:pt>
                <c:pt idx="1054" formatCode="0.000">
                  <c:v>0.21595500000000001</c:v>
                </c:pt>
                <c:pt idx="1055" formatCode="0.000">
                  <c:v>0.21468500000000001</c:v>
                </c:pt>
                <c:pt idx="1056" formatCode="0.000">
                  <c:v>0.20697499999999999</c:v>
                </c:pt>
                <c:pt idx="1057" formatCode="0.000">
                  <c:v>0.20249</c:v>
                </c:pt>
                <c:pt idx="1058" formatCode="0.000">
                  <c:v>0.22822999999999999</c:v>
                </c:pt>
                <c:pt idx="1059" formatCode="0.000">
                  <c:v>0.24131000000000002</c:v>
                </c:pt>
                <c:pt idx="1060" formatCode="0.000">
                  <c:v>0.20929500000000001</c:v>
                </c:pt>
                <c:pt idx="1061" formatCode="0.000">
                  <c:v>0.2114</c:v>
                </c:pt>
                <c:pt idx="1062" formatCode="0.000">
                  <c:v>0.22208</c:v>
                </c:pt>
                <c:pt idx="1063" formatCode="0.000">
                  <c:v>0.21398</c:v>
                </c:pt>
                <c:pt idx="1064" formatCode="0.000">
                  <c:v>0.22470000000000001</c:v>
                </c:pt>
                <c:pt idx="1065" formatCode="0.000">
                  <c:v>0.21903500000000001</c:v>
                </c:pt>
                <c:pt idx="1066" formatCode="0.000">
                  <c:v>0.22456500000000001</c:v>
                </c:pt>
                <c:pt idx="1067" formatCode="0.000">
                  <c:v>0.19728499999999999</c:v>
                </c:pt>
                <c:pt idx="1068" formatCode="0.000">
                  <c:v>0.23203499999999999</c:v>
                </c:pt>
                <c:pt idx="1069" formatCode="0.000">
                  <c:v>0.228905</c:v>
                </c:pt>
                <c:pt idx="1070" formatCode="0.000">
                  <c:v>0.2092</c:v>
                </c:pt>
                <c:pt idx="1071" formatCode="0.000">
                  <c:v>0.238065</c:v>
                </c:pt>
                <c:pt idx="1072" formatCode="0.000">
                  <c:v>0.22836000000000001</c:v>
                </c:pt>
                <c:pt idx="1073" formatCode="0.000">
                  <c:v>0.20812</c:v>
                </c:pt>
                <c:pt idx="1074" formatCode="0.000">
                  <c:v>0.22036499999999998</c:v>
                </c:pt>
                <c:pt idx="1075" formatCode="0.000">
                  <c:v>0.21973999999999999</c:v>
                </c:pt>
                <c:pt idx="1076" formatCode="0.000">
                  <c:v>0.23059499999999999</c:v>
                </c:pt>
                <c:pt idx="1077" formatCode="0.000">
                  <c:v>0.19500999999999999</c:v>
                </c:pt>
                <c:pt idx="1078" formatCode="0.000">
                  <c:v>0.20133499999999999</c:v>
                </c:pt>
                <c:pt idx="1079" formatCode="0.000">
                  <c:v>0.21270500000000001</c:v>
                </c:pt>
                <c:pt idx="1080" formatCode="0.000">
                  <c:v>0.23858499999999999</c:v>
                </c:pt>
                <c:pt idx="1081" formatCode="0.000">
                  <c:v>0.20465499999999998</c:v>
                </c:pt>
                <c:pt idx="1082" formatCode="0.000">
                  <c:v>0.19877499999999998</c:v>
                </c:pt>
                <c:pt idx="1083" formatCode="0.000">
                  <c:v>0.19467000000000001</c:v>
                </c:pt>
                <c:pt idx="1084" formatCode="0.000">
                  <c:v>0.21756</c:v>
                </c:pt>
                <c:pt idx="1085" formatCode="0.000">
                  <c:v>0.199155</c:v>
                </c:pt>
                <c:pt idx="1086" formatCode="0.000">
                  <c:v>0.22541</c:v>
                </c:pt>
                <c:pt idx="1087">
                  <c:v>0.274455</c:v>
                </c:pt>
                <c:pt idx="1088">
                  <c:v>0.29866000000000004</c:v>
                </c:pt>
                <c:pt idx="1089">
                  <c:v>0.23256499999999999</c:v>
                </c:pt>
                <c:pt idx="1090">
                  <c:v>0.33987499999999998</c:v>
                </c:pt>
                <c:pt idx="1091">
                  <c:v>0.34429999999999999</c:v>
                </c:pt>
                <c:pt idx="1092">
                  <c:v>0.25197999999999998</c:v>
                </c:pt>
                <c:pt idx="1093">
                  <c:v>0.35983500000000002</c:v>
                </c:pt>
                <c:pt idx="1094">
                  <c:v>0.31418000000000001</c:v>
                </c:pt>
                <c:pt idx="1095">
                  <c:v>0.28054999999999997</c:v>
                </c:pt>
                <c:pt idx="1096">
                  <c:v>0.33704500000000004</c:v>
                </c:pt>
                <c:pt idx="1097">
                  <c:v>0.38280000000000003</c:v>
                </c:pt>
                <c:pt idx="1098">
                  <c:v>0.28178499999999995</c:v>
                </c:pt>
                <c:pt idx="1099">
                  <c:v>0.29757500000000003</c:v>
                </c:pt>
                <c:pt idx="1100">
                  <c:v>0.34210499999999999</c:v>
                </c:pt>
                <c:pt idx="1101">
                  <c:v>0.27455000000000002</c:v>
                </c:pt>
                <c:pt idx="1102">
                  <c:v>0.27526</c:v>
                </c:pt>
                <c:pt idx="1103">
                  <c:v>0.27312500000000001</c:v>
                </c:pt>
                <c:pt idx="1104">
                  <c:v>0.27931499999999998</c:v>
                </c:pt>
                <c:pt idx="1105">
                  <c:v>0.31314500000000001</c:v>
                </c:pt>
                <c:pt idx="1106">
                  <c:v>0.28469</c:v>
                </c:pt>
                <c:pt idx="1107">
                  <c:v>0.32999000000000001</c:v>
                </c:pt>
                <c:pt idx="1108">
                  <c:v>0.30879000000000001</c:v>
                </c:pt>
                <c:pt idx="1109">
                  <c:v>0.25015500000000002</c:v>
                </c:pt>
                <c:pt idx="1110">
                  <c:v>0.32078499999999999</c:v>
                </c:pt>
                <c:pt idx="1111">
                  <c:v>0.30745499999999998</c:v>
                </c:pt>
                <c:pt idx="1112">
                  <c:v>0.34125</c:v>
                </c:pt>
                <c:pt idx="1113">
                  <c:v>0.28522500000000001</c:v>
                </c:pt>
                <c:pt idx="1114">
                  <c:v>0.32293499999999997</c:v>
                </c:pt>
                <c:pt idx="1115">
                  <c:v>0.31708999999999998</c:v>
                </c:pt>
                <c:pt idx="1116">
                  <c:v>0.21827999999999997</c:v>
                </c:pt>
                <c:pt idx="1117">
                  <c:v>0.24417</c:v>
                </c:pt>
                <c:pt idx="1118">
                  <c:v>0.31327499999999997</c:v>
                </c:pt>
                <c:pt idx="1119">
                  <c:v>0.31010500000000002</c:v>
                </c:pt>
                <c:pt idx="1120">
                  <c:v>0.31852000000000003</c:v>
                </c:pt>
                <c:pt idx="1121">
                  <c:v>0.27703</c:v>
                </c:pt>
                <c:pt idx="1122">
                  <c:v>0.29942000000000002</c:v>
                </c:pt>
                <c:pt idx="1123">
                  <c:v>0.26439000000000001</c:v>
                </c:pt>
                <c:pt idx="1124">
                  <c:v>0.31670500000000001</c:v>
                </c:pt>
                <c:pt idx="1125">
                  <c:v>0.29921500000000001</c:v>
                </c:pt>
                <c:pt idx="1126">
                  <c:v>0.328125</c:v>
                </c:pt>
                <c:pt idx="1127">
                  <c:v>0.33005499999999999</c:v>
                </c:pt>
                <c:pt idx="1128">
                  <c:v>0.33895500000000001</c:v>
                </c:pt>
                <c:pt idx="1129">
                  <c:v>0.26935500000000001</c:v>
                </c:pt>
                <c:pt idx="1130">
                  <c:v>0.27398499999999998</c:v>
                </c:pt>
                <c:pt idx="1131">
                  <c:v>0.28514499999999998</c:v>
                </c:pt>
                <c:pt idx="1132">
                  <c:v>0.28484999999999999</c:v>
                </c:pt>
                <c:pt idx="1133">
                  <c:v>0.28434499999999996</c:v>
                </c:pt>
                <c:pt idx="1134">
                  <c:v>0.26182499999999997</c:v>
                </c:pt>
                <c:pt idx="1135">
                  <c:v>0.28422500000000001</c:v>
                </c:pt>
                <c:pt idx="1136">
                  <c:v>0.32200499999999999</c:v>
                </c:pt>
                <c:pt idx="1137">
                  <c:v>0.28563</c:v>
                </c:pt>
                <c:pt idx="1138">
                  <c:v>0.27832500000000004</c:v>
                </c:pt>
                <c:pt idx="1139">
                  <c:v>0.24228</c:v>
                </c:pt>
                <c:pt idx="1140">
                  <c:v>0.27362500000000001</c:v>
                </c:pt>
                <c:pt idx="1141">
                  <c:v>0.24878500000000001</c:v>
                </c:pt>
                <c:pt idx="1142">
                  <c:v>0.30840000000000001</c:v>
                </c:pt>
                <c:pt idx="1143">
                  <c:v>0.25817499999999999</c:v>
                </c:pt>
                <c:pt idx="1144">
                  <c:v>0.41985</c:v>
                </c:pt>
                <c:pt idx="1145">
                  <c:v>0.37180000000000002</c:v>
                </c:pt>
                <c:pt idx="1146">
                  <c:v>0.47123999999999999</c:v>
                </c:pt>
                <c:pt idx="1147">
                  <c:v>0.51970499999999997</c:v>
                </c:pt>
                <c:pt idx="1148">
                  <c:v>0.43156</c:v>
                </c:pt>
                <c:pt idx="1149">
                  <c:v>0.54017000000000004</c:v>
                </c:pt>
                <c:pt idx="1150">
                  <c:v>0.51804499999999998</c:v>
                </c:pt>
                <c:pt idx="1151">
                  <c:v>0.45183000000000001</c:v>
                </c:pt>
                <c:pt idx="1152">
                  <c:v>0.51676999999999995</c:v>
                </c:pt>
                <c:pt idx="1153">
                  <c:v>0.56789000000000001</c:v>
                </c:pt>
                <c:pt idx="1154">
                  <c:v>0.41288000000000002</c:v>
                </c:pt>
                <c:pt idx="1155">
                  <c:v>0.52591500000000002</c:v>
                </c:pt>
                <c:pt idx="1156">
                  <c:v>0.56891999999999998</c:v>
                </c:pt>
                <c:pt idx="1157">
                  <c:v>0.33161000000000002</c:v>
                </c:pt>
                <c:pt idx="1158">
                  <c:v>0.48786499999999999</c:v>
                </c:pt>
                <c:pt idx="1159">
                  <c:v>0.46916999999999998</c:v>
                </c:pt>
                <c:pt idx="1160">
                  <c:v>0.43198500000000001</c:v>
                </c:pt>
                <c:pt idx="1161">
                  <c:v>0.54271500000000006</c:v>
                </c:pt>
                <c:pt idx="1162">
                  <c:v>0.47732000000000002</c:v>
                </c:pt>
                <c:pt idx="1163">
                  <c:v>0.60254000000000008</c:v>
                </c:pt>
                <c:pt idx="1164">
                  <c:v>0.59147499999999997</c:v>
                </c:pt>
                <c:pt idx="1165">
                  <c:v>0.41817499999999996</c:v>
                </c:pt>
                <c:pt idx="1166">
                  <c:v>0.57158500000000001</c:v>
                </c:pt>
                <c:pt idx="1167">
                  <c:v>0.43304500000000001</c:v>
                </c:pt>
                <c:pt idx="1168">
                  <c:v>0.48044000000000003</c:v>
                </c:pt>
                <c:pt idx="1169">
                  <c:v>0.41409499999999999</c:v>
                </c:pt>
                <c:pt idx="1170">
                  <c:v>0.50127500000000003</c:v>
                </c:pt>
                <c:pt idx="1171">
                  <c:v>0.36789499999999997</c:v>
                </c:pt>
                <c:pt idx="1172">
                  <c:v>0.53125</c:v>
                </c:pt>
                <c:pt idx="1173">
                  <c:v>0.26466000000000001</c:v>
                </c:pt>
                <c:pt idx="1174">
                  <c:v>0.32243500000000003</c:v>
                </c:pt>
                <c:pt idx="1175">
                  <c:v>0.42179500000000003</c:v>
                </c:pt>
                <c:pt idx="1176">
                  <c:v>0.54071000000000002</c:v>
                </c:pt>
                <c:pt idx="1177">
                  <c:v>0.37764999999999999</c:v>
                </c:pt>
                <c:pt idx="1178">
                  <c:v>0.43913000000000002</c:v>
                </c:pt>
                <c:pt idx="1179">
                  <c:v>0.30814999999999998</c:v>
                </c:pt>
                <c:pt idx="1180">
                  <c:v>0.45950000000000002</c:v>
                </c:pt>
                <c:pt idx="1181">
                  <c:v>0.43927500000000003</c:v>
                </c:pt>
                <c:pt idx="1182">
                  <c:v>0.42888999999999999</c:v>
                </c:pt>
                <c:pt idx="1183">
                  <c:v>0.47709500000000005</c:v>
                </c:pt>
                <c:pt idx="1184">
                  <c:v>0.52472000000000008</c:v>
                </c:pt>
                <c:pt idx="1185">
                  <c:v>0.308145</c:v>
                </c:pt>
                <c:pt idx="1186">
                  <c:v>0.44267000000000001</c:v>
                </c:pt>
                <c:pt idx="1187">
                  <c:v>0.55043500000000001</c:v>
                </c:pt>
                <c:pt idx="1188">
                  <c:v>0.428035</c:v>
                </c:pt>
                <c:pt idx="1189">
                  <c:v>0.450185</c:v>
                </c:pt>
                <c:pt idx="1190">
                  <c:v>0.53220500000000004</c:v>
                </c:pt>
                <c:pt idx="1191">
                  <c:v>0.51541999999999999</c:v>
                </c:pt>
                <c:pt idx="1192">
                  <c:v>0.45699000000000001</c:v>
                </c:pt>
                <c:pt idx="1193">
                  <c:v>0.45447499999999996</c:v>
                </c:pt>
                <c:pt idx="1194">
                  <c:v>0.40598999999999996</c:v>
                </c:pt>
                <c:pt idx="1195">
                  <c:v>0.31178499999999998</c:v>
                </c:pt>
                <c:pt idx="1196">
                  <c:v>0.40497</c:v>
                </c:pt>
                <c:pt idx="1197">
                  <c:v>0.29131000000000001</c:v>
                </c:pt>
                <c:pt idx="1198">
                  <c:v>0.59391499999999997</c:v>
                </c:pt>
                <c:pt idx="1199">
                  <c:v>0.278225</c:v>
                </c:pt>
                <c:pt idx="1200">
                  <c:v>0.48555999999999999</c:v>
                </c:pt>
                <c:pt idx="1201">
                  <c:v>0.54421000000000008</c:v>
                </c:pt>
                <c:pt idx="1202">
                  <c:v>0.64993999999999996</c:v>
                </c:pt>
                <c:pt idx="1203">
                  <c:v>0.67466000000000004</c:v>
                </c:pt>
                <c:pt idx="1204">
                  <c:v>0.62229000000000001</c:v>
                </c:pt>
                <c:pt idx="1205">
                  <c:v>0.70422999999999991</c:v>
                </c:pt>
                <c:pt idx="1206">
                  <c:v>0.67355999999999994</c:v>
                </c:pt>
                <c:pt idx="1207">
                  <c:v>0.53975499999999998</c:v>
                </c:pt>
                <c:pt idx="1208">
                  <c:v>0.64800499999999994</c:v>
                </c:pt>
                <c:pt idx="1209">
                  <c:v>0.73574000000000006</c:v>
                </c:pt>
                <c:pt idx="1210">
                  <c:v>0.62524000000000002</c:v>
                </c:pt>
                <c:pt idx="1211">
                  <c:v>0.68518999999999997</c:v>
                </c:pt>
                <c:pt idx="1212">
                  <c:v>0.71426499999999993</c:v>
                </c:pt>
                <c:pt idx="1213">
                  <c:v>0.37626499999999996</c:v>
                </c:pt>
                <c:pt idx="1214">
                  <c:v>0.60684000000000005</c:v>
                </c:pt>
                <c:pt idx="1215">
                  <c:v>0.57823500000000005</c:v>
                </c:pt>
                <c:pt idx="1216">
                  <c:v>0.613205</c:v>
                </c:pt>
                <c:pt idx="1217">
                  <c:v>0.65822500000000006</c:v>
                </c:pt>
                <c:pt idx="1218">
                  <c:v>0.63349999999999995</c:v>
                </c:pt>
                <c:pt idx="1219">
                  <c:v>0.74945499999999998</c:v>
                </c:pt>
                <c:pt idx="1220">
                  <c:v>0.73671500000000001</c:v>
                </c:pt>
                <c:pt idx="1221">
                  <c:v>0.51788000000000001</c:v>
                </c:pt>
                <c:pt idx="1222">
                  <c:v>0.72723000000000004</c:v>
                </c:pt>
                <c:pt idx="1223">
                  <c:v>0.63614999999999999</c:v>
                </c:pt>
                <c:pt idx="1224">
                  <c:v>0.66864499999999993</c:v>
                </c:pt>
                <c:pt idx="1225">
                  <c:v>0.60323499999999997</c:v>
                </c:pt>
                <c:pt idx="1226">
                  <c:v>0.63785000000000003</c:v>
                </c:pt>
                <c:pt idx="1227">
                  <c:v>0.41165499999999999</c:v>
                </c:pt>
                <c:pt idx="1228">
                  <c:v>0.36614500000000005</c:v>
                </c:pt>
                <c:pt idx="1229">
                  <c:v>0.40322000000000002</c:v>
                </c:pt>
                <c:pt idx="1230">
                  <c:v>0.48636000000000001</c:v>
                </c:pt>
                <c:pt idx="1231">
                  <c:v>0.70582499999999992</c:v>
                </c:pt>
                <c:pt idx="1232">
                  <c:v>0.74162499999999998</c:v>
                </c:pt>
                <c:pt idx="1233">
                  <c:v>0.53210500000000005</c:v>
                </c:pt>
                <c:pt idx="1234">
                  <c:v>0.59818499999999997</c:v>
                </c:pt>
                <c:pt idx="1235">
                  <c:v>0.40764500000000004</c:v>
                </c:pt>
                <c:pt idx="1236">
                  <c:v>0.60182000000000002</c:v>
                </c:pt>
                <c:pt idx="1237">
                  <c:v>0.56800499999999998</c:v>
                </c:pt>
                <c:pt idx="1238">
                  <c:v>0.5605</c:v>
                </c:pt>
                <c:pt idx="1239">
                  <c:v>0.70813000000000004</c:v>
                </c:pt>
                <c:pt idx="1240">
                  <c:v>0.67452500000000004</c:v>
                </c:pt>
                <c:pt idx="1241">
                  <c:v>0.36432999999999999</c:v>
                </c:pt>
                <c:pt idx="1242">
                  <c:v>0.63172000000000006</c:v>
                </c:pt>
                <c:pt idx="1243">
                  <c:v>0.50250499999999998</c:v>
                </c:pt>
                <c:pt idx="1244">
                  <c:v>0.54574</c:v>
                </c:pt>
                <c:pt idx="1245">
                  <c:v>0.57530999999999999</c:v>
                </c:pt>
                <c:pt idx="1246">
                  <c:v>0.64122999999999997</c:v>
                </c:pt>
                <c:pt idx="1247">
                  <c:v>0.68241499999999999</c:v>
                </c:pt>
                <c:pt idx="1248">
                  <c:v>0.63470500000000007</c:v>
                </c:pt>
                <c:pt idx="1249">
                  <c:v>0.583955</c:v>
                </c:pt>
                <c:pt idx="1250">
                  <c:v>0.54699500000000001</c:v>
                </c:pt>
                <c:pt idx="1251">
                  <c:v>0.46958999999999995</c:v>
                </c:pt>
                <c:pt idx="1252">
                  <c:v>0.55407499999999998</c:v>
                </c:pt>
                <c:pt idx="1253">
                  <c:v>0.45926</c:v>
                </c:pt>
                <c:pt idx="1254">
                  <c:v>0.71282500000000004</c:v>
                </c:pt>
                <c:pt idx="1255">
                  <c:v>0.43025000000000002</c:v>
                </c:pt>
                <c:pt idx="1256">
                  <c:v>0.44567000000000001</c:v>
                </c:pt>
                <c:pt idx="1257">
                  <c:v>0.45188499999999998</c:v>
                </c:pt>
                <c:pt idx="1258">
                  <c:v>0.44967000000000001</c:v>
                </c:pt>
                <c:pt idx="1259">
                  <c:v>0.43341000000000002</c:v>
                </c:pt>
                <c:pt idx="1260">
                  <c:v>0.46749499999999999</c:v>
                </c:pt>
                <c:pt idx="1261">
                  <c:v>0.34027499999999999</c:v>
                </c:pt>
                <c:pt idx="1262">
                  <c:v>0.51174500000000001</c:v>
                </c:pt>
                <c:pt idx="1263">
                  <c:v>0.34081499999999998</c:v>
                </c:pt>
                <c:pt idx="1264">
                  <c:v>0.48231499999999999</c:v>
                </c:pt>
                <c:pt idx="1265">
                  <c:v>0.33177000000000001</c:v>
                </c:pt>
                <c:pt idx="1266">
                  <c:v>0.51051499999999994</c:v>
                </c:pt>
                <c:pt idx="1267">
                  <c:v>0.45677000000000001</c:v>
                </c:pt>
                <c:pt idx="1268">
                  <c:v>0.65673999999999999</c:v>
                </c:pt>
                <c:pt idx="1269">
                  <c:v>0.39552999999999999</c:v>
                </c:pt>
                <c:pt idx="1270">
                  <c:v>0.62202000000000002</c:v>
                </c:pt>
                <c:pt idx="1271">
                  <c:v>0.44088499999999997</c:v>
                </c:pt>
                <c:pt idx="1272">
                  <c:v>0.66966499999999995</c:v>
                </c:pt>
                <c:pt idx="1273">
                  <c:v>0.37765000000000004</c:v>
                </c:pt>
                <c:pt idx="1274">
                  <c:v>0.64179999999999993</c:v>
                </c:pt>
                <c:pt idx="1275">
                  <c:v>0.44197500000000001</c:v>
                </c:pt>
                <c:pt idx="1276">
                  <c:v>0.60648999999999997</c:v>
                </c:pt>
                <c:pt idx="1277">
                  <c:v>0.34447000000000005</c:v>
                </c:pt>
                <c:pt idx="1278">
                  <c:v>0.59148500000000004</c:v>
                </c:pt>
                <c:pt idx="1279">
                  <c:v>0.43861</c:v>
                </c:pt>
                <c:pt idx="1280">
                  <c:v>0.65614499999999998</c:v>
                </c:pt>
                <c:pt idx="1281">
                  <c:v>0.395505</c:v>
                </c:pt>
                <c:pt idx="1282">
                  <c:v>0.67958999999999992</c:v>
                </c:pt>
                <c:pt idx="1283">
                  <c:v>0.43923999999999996</c:v>
                </c:pt>
                <c:pt idx="1284">
                  <c:v>0.70949499999999999</c:v>
                </c:pt>
                <c:pt idx="1285">
                  <c:v>0.36006499999999997</c:v>
                </c:pt>
                <c:pt idx="1286">
                  <c:v>0.70416999999999996</c:v>
                </c:pt>
                <c:pt idx="1287">
                  <c:v>0.41306500000000002</c:v>
                </c:pt>
                <c:pt idx="1288">
                  <c:v>0.6544049999999999</c:v>
                </c:pt>
                <c:pt idx="1289">
                  <c:v>0.34637000000000001</c:v>
                </c:pt>
                <c:pt idx="1290">
                  <c:v>0.640455</c:v>
                </c:pt>
                <c:pt idx="1291">
                  <c:v>0.400335</c:v>
                </c:pt>
                <c:pt idx="1292">
                  <c:v>0.65615999999999997</c:v>
                </c:pt>
                <c:pt idx="1293">
                  <c:v>0.34331</c:v>
                </c:pt>
                <c:pt idx="1294">
                  <c:v>0.6703650000000001</c:v>
                </c:pt>
                <c:pt idx="1295">
                  <c:v>0.40188499999999999</c:v>
                </c:pt>
                <c:pt idx="1296">
                  <c:v>0.67669000000000001</c:v>
                </c:pt>
                <c:pt idx="1297">
                  <c:v>0.35441999999999996</c:v>
                </c:pt>
                <c:pt idx="1298">
                  <c:v>0.69592999999999994</c:v>
                </c:pt>
                <c:pt idx="1299">
                  <c:v>0.37684499999999999</c:v>
                </c:pt>
                <c:pt idx="1300">
                  <c:v>0.60502499999999992</c:v>
                </c:pt>
                <c:pt idx="1301">
                  <c:v>0.34075</c:v>
                </c:pt>
                <c:pt idx="1302">
                  <c:v>0.64319499999999996</c:v>
                </c:pt>
                <c:pt idx="1303">
                  <c:v>0.29266500000000001</c:v>
                </c:pt>
                <c:pt idx="1304">
                  <c:v>0.59294500000000006</c:v>
                </c:pt>
                <c:pt idx="1305">
                  <c:v>0.25163999999999997</c:v>
                </c:pt>
                <c:pt idx="1306">
                  <c:v>0.59007000000000009</c:v>
                </c:pt>
                <c:pt idx="1307">
                  <c:v>0.29641499999999998</c:v>
                </c:pt>
                <c:pt idx="1308">
                  <c:v>0.65151500000000007</c:v>
                </c:pt>
                <c:pt idx="1309">
                  <c:v>0.25458999999999998</c:v>
                </c:pt>
                <c:pt idx="1310">
                  <c:v>0.65576000000000001</c:v>
                </c:pt>
                <c:pt idx="1311">
                  <c:v>0.35260000000000002</c:v>
                </c:pt>
                <c:pt idx="1312">
                  <c:v>0.57664000000000004</c:v>
                </c:pt>
                <c:pt idx="1313">
                  <c:v>0.26312000000000002</c:v>
                </c:pt>
                <c:pt idx="1314">
                  <c:v>0.62779000000000007</c:v>
                </c:pt>
                <c:pt idx="1315">
                  <c:v>0.52502499999999996</c:v>
                </c:pt>
                <c:pt idx="1316">
                  <c:v>0.66897999999999991</c:v>
                </c:pt>
                <c:pt idx="1317">
                  <c:v>0.43230499999999999</c:v>
                </c:pt>
                <c:pt idx="1318">
                  <c:v>0.67110999999999998</c:v>
                </c:pt>
                <c:pt idx="1319">
                  <c:v>0.45807999999999999</c:v>
                </c:pt>
                <c:pt idx="1320">
                  <c:v>0.750695</c:v>
                </c:pt>
                <c:pt idx="1321">
                  <c:v>0.42730999999999997</c:v>
                </c:pt>
                <c:pt idx="1322">
                  <c:v>0.69359999999999999</c:v>
                </c:pt>
                <c:pt idx="1323">
                  <c:v>0.46991499999999997</c:v>
                </c:pt>
                <c:pt idx="1324">
                  <c:v>0.57744499999999999</c:v>
                </c:pt>
                <c:pt idx="1325">
                  <c:v>0.42442000000000002</c:v>
                </c:pt>
                <c:pt idx="1326">
                  <c:v>0.69640999999999997</c:v>
                </c:pt>
                <c:pt idx="1327">
                  <c:v>0.52402000000000004</c:v>
                </c:pt>
                <c:pt idx="1328">
                  <c:v>0.62250000000000005</c:v>
                </c:pt>
                <c:pt idx="1329">
                  <c:v>0.41758499999999998</c:v>
                </c:pt>
                <c:pt idx="1330">
                  <c:v>0.569025</c:v>
                </c:pt>
                <c:pt idx="1331">
                  <c:v>0.47219999999999995</c:v>
                </c:pt>
                <c:pt idx="1332">
                  <c:v>0.59462999999999999</c:v>
                </c:pt>
                <c:pt idx="1333">
                  <c:v>0.322745</c:v>
                </c:pt>
                <c:pt idx="1334">
                  <c:v>0.53574500000000003</c:v>
                </c:pt>
                <c:pt idx="1335">
                  <c:v>0.41600999999999999</c:v>
                </c:pt>
                <c:pt idx="1336">
                  <c:v>0.54083999999999999</c:v>
                </c:pt>
                <c:pt idx="1337">
                  <c:v>0.32355999999999996</c:v>
                </c:pt>
                <c:pt idx="1338">
                  <c:v>0.56817999999999991</c:v>
                </c:pt>
                <c:pt idx="1339">
                  <c:v>0.68204500000000001</c:v>
                </c:pt>
                <c:pt idx="1340">
                  <c:v>0.64534500000000006</c:v>
                </c:pt>
                <c:pt idx="1341">
                  <c:v>0.79644500000000007</c:v>
                </c:pt>
                <c:pt idx="1342">
                  <c:v>0.73963500000000004</c:v>
                </c:pt>
                <c:pt idx="1343">
                  <c:v>0.72304000000000002</c:v>
                </c:pt>
                <c:pt idx="1344">
                  <c:v>0.7545949999999999</c:v>
                </c:pt>
                <c:pt idx="1345">
                  <c:v>0.73846499999999993</c:v>
                </c:pt>
                <c:pt idx="1346">
                  <c:v>0.74598500000000001</c:v>
                </c:pt>
                <c:pt idx="1347">
                  <c:v>0.74323000000000006</c:v>
                </c:pt>
                <c:pt idx="1348">
                  <c:v>0.72580999999999996</c:v>
                </c:pt>
                <c:pt idx="1349">
                  <c:v>0.70776499999999998</c:v>
                </c:pt>
                <c:pt idx="1350">
                  <c:v>0.72409000000000001</c:v>
                </c:pt>
                <c:pt idx="1351">
                  <c:v>0.65515250000000003</c:v>
                </c:pt>
                <c:pt idx="1352">
                  <c:v>0.79974000000000001</c:v>
                </c:pt>
                <c:pt idx="1353">
                  <c:v>0.69574000000000003</c:v>
                </c:pt>
                <c:pt idx="1354">
                  <c:v>0.66974833333333339</c:v>
                </c:pt>
                <c:pt idx="1355">
                  <c:v>0.62983500000000003</c:v>
                </c:pt>
                <c:pt idx="1356">
                  <c:v>0.72889999999999999</c:v>
                </c:pt>
                <c:pt idx="1357">
                  <c:v>0.67225999999999997</c:v>
                </c:pt>
                <c:pt idx="1358">
                  <c:v>0.71656249999999999</c:v>
                </c:pt>
                <c:pt idx="1359">
                  <c:v>0.64183833333333329</c:v>
                </c:pt>
                <c:pt idx="1360">
                  <c:v>0.52183000000000002</c:v>
                </c:pt>
                <c:pt idx="1361">
                  <c:v>0.71710750000000001</c:v>
                </c:pt>
                <c:pt idx="1362">
                  <c:v>0.74348499999999995</c:v>
                </c:pt>
                <c:pt idx="1363">
                  <c:v>0.49004999999999999</c:v>
                </c:pt>
                <c:pt idx="1364">
                  <c:v>0.61192000000000002</c:v>
                </c:pt>
                <c:pt idx="1365">
                  <c:v>0.67915499999999995</c:v>
                </c:pt>
                <c:pt idx="1366">
                  <c:v>0.52224249999999994</c:v>
                </c:pt>
                <c:pt idx="1367">
                  <c:v>0.61996999999999991</c:v>
                </c:pt>
                <c:pt idx="1368">
                  <c:v>0.60643500000000006</c:v>
                </c:pt>
                <c:pt idx="1369">
                  <c:v>0.54516999999999993</c:v>
                </c:pt>
                <c:pt idx="1370">
                  <c:v>0.41907</c:v>
                </c:pt>
                <c:pt idx="1371">
                  <c:v>0.50255499999999997</c:v>
                </c:pt>
                <c:pt idx="1372">
                  <c:v>0.53610500000000005</c:v>
                </c:pt>
                <c:pt idx="1373">
                  <c:v>0.47600999999999999</c:v>
                </c:pt>
                <c:pt idx="1374">
                  <c:v>0.47813499999999998</c:v>
                </c:pt>
                <c:pt idx="1375">
                  <c:v>0.48211999999999999</c:v>
                </c:pt>
                <c:pt idx="1376">
                  <c:v>0.45800000000000002</c:v>
                </c:pt>
                <c:pt idx="1377">
                  <c:v>0.43046499999999999</c:v>
                </c:pt>
                <c:pt idx="1378">
                  <c:v>0.44089499999999998</c:v>
                </c:pt>
                <c:pt idx="1379">
                  <c:v>0.42979499999999998</c:v>
                </c:pt>
                <c:pt idx="1380">
                  <c:v>0.46201999999999999</c:v>
                </c:pt>
                <c:pt idx="1381">
                  <c:v>0.450735</c:v>
                </c:pt>
                <c:pt idx="1382">
                  <c:v>0.43157999999999996</c:v>
                </c:pt>
                <c:pt idx="1383">
                  <c:v>0.43081999999999998</c:v>
                </c:pt>
                <c:pt idx="1384">
                  <c:v>0.42885499999999999</c:v>
                </c:pt>
                <c:pt idx="1385">
                  <c:v>0.46424500000000002</c:v>
                </c:pt>
                <c:pt idx="1386">
                  <c:v>0.41903499999999999</c:v>
                </c:pt>
                <c:pt idx="1387">
                  <c:v>0.41448000000000002</c:v>
                </c:pt>
                <c:pt idx="1388">
                  <c:v>0.51622999999999997</c:v>
                </c:pt>
                <c:pt idx="1389">
                  <c:v>0.59584999999999999</c:v>
                </c:pt>
                <c:pt idx="1390">
                  <c:v>0.60120499999999999</c:v>
                </c:pt>
                <c:pt idx="1391">
                  <c:v>0.59551500000000002</c:v>
                </c:pt>
                <c:pt idx="1392">
                  <c:v>0.63529499999999994</c:v>
                </c:pt>
                <c:pt idx="1393">
                  <c:v>0.66466000000000003</c:v>
                </c:pt>
                <c:pt idx="1394">
                  <c:v>0.57559000000000005</c:v>
                </c:pt>
                <c:pt idx="1395">
                  <c:v>0.54766999999999999</c:v>
                </c:pt>
                <c:pt idx="1396">
                  <c:v>0.57665</c:v>
                </c:pt>
                <c:pt idx="1397">
                  <c:v>0.60122999999999993</c:v>
                </c:pt>
                <c:pt idx="1398">
                  <c:v>0.61892000000000003</c:v>
                </c:pt>
                <c:pt idx="1399">
                  <c:v>0.62551000000000001</c:v>
                </c:pt>
                <c:pt idx="1400">
                  <c:v>0.54361499999999996</c:v>
                </c:pt>
                <c:pt idx="1401">
                  <c:v>0.5952599999999999</c:v>
                </c:pt>
                <c:pt idx="1402">
                  <c:v>0.56340000000000001</c:v>
                </c:pt>
                <c:pt idx="1403">
                  <c:v>0.61575000000000002</c:v>
                </c:pt>
                <c:pt idx="1404">
                  <c:v>0.58709</c:v>
                </c:pt>
                <c:pt idx="1405">
                  <c:v>0.63841499999999995</c:v>
                </c:pt>
                <c:pt idx="1406">
                  <c:v>0.56300499999999998</c:v>
                </c:pt>
                <c:pt idx="1407">
                  <c:v>0.67079</c:v>
                </c:pt>
                <c:pt idx="1408">
                  <c:v>0.71018500000000007</c:v>
                </c:pt>
                <c:pt idx="1409">
                  <c:v>0.66696</c:v>
                </c:pt>
                <c:pt idx="1410">
                  <c:v>0.71016999999999997</c:v>
                </c:pt>
                <c:pt idx="1411">
                  <c:v>0.75664500000000001</c:v>
                </c:pt>
                <c:pt idx="1412">
                  <c:v>0.61408499999999999</c:v>
                </c:pt>
                <c:pt idx="1413">
                  <c:v>0.62021499999999996</c:v>
                </c:pt>
                <c:pt idx="1414">
                  <c:v>0.65237999999999996</c:v>
                </c:pt>
                <c:pt idx="1415">
                  <c:v>0.68913500000000005</c:v>
                </c:pt>
                <c:pt idx="1416">
                  <c:v>0.72923500000000008</c:v>
                </c:pt>
                <c:pt idx="1417">
                  <c:v>0.72616999999999998</c:v>
                </c:pt>
                <c:pt idx="1418">
                  <c:v>0.64733499999999999</c:v>
                </c:pt>
                <c:pt idx="1419">
                  <c:v>0.71803499999999998</c:v>
                </c:pt>
                <c:pt idx="1420">
                  <c:v>0.70596999999999999</c:v>
                </c:pt>
                <c:pt idx="1421">
                  <c:v>0.70985999999999994</c:v>
                </c:pt>
                <c:pt idx="1422">
                  <c:v>0.71331499999999992</c:v>
                </c:pt>
                <c:pt idx="1423">
                  <c:v>0.76790999999999998</c:v>
                </c:pt>
                <c:pt idx="1424">
                  <c:v>0.61744500000000002</c:v>
                </c:pt>
                <c:pt idx="1425">
                  <c:v>0.69042999999999999</c:v>
                </c:pt>
                <c:pt idx="1426">
                  <c:v>0.73936999999999997</c:v>
                </c:pt>
                <c:pt idx="1427">
                  <c:v>0.72151999999999994</c:v>
                </c:pt>
                <c:pt idx="1428">
                  <c:v>0.69542999999999999</c:v>
                </c:pt>
                <c:pt idx="1429">
                  <c:v>0.75574000000000008</c:v>
                </c:pt>
                <c:pt idx="1430">
                  <c:v>0.61552499999999999</c:v>
                </c:pt>
                <c:pt idx="1431">
                  <c:v>0.62583</c:v>
                </c:pt>
                <c:pt idx="1432">
                  <c:v>0.67884499999999992</c:v>
                </c:pt>
                <c:pt idx="1433">
                  <c:v>0.75985000000000003</c:v>
                </c:pt>
                <c:pt idx="1434">
                  <c:v>0.78615999999999997</c:v>
                </c:pt>
                <c:pt idx="1435">
                  <c:v>0.7776050000000001</c:v>
                </c:pt>
                <c:pt idx="1436">
                  <c:v>0.70765499999999992</c:v>
                </c:pt>
                <c:pt idx="1437">
                  <c:v>0.76700999999999997</c:v>
                </c:pt>
                <c:pt idx="1438">
                  <c:v>0.77510499999999993</c:v>
                </c:pt>
                <c:pt idx="1439">
                  <c:v>0.75890999999999997</c:v>
                </c:pt>
                <c:pt idx="1440">
                  <c:v>0.82411999999999996</c:v>
                </c:pt>
                <c:pt idx="1441">
                  <c:v>0.84262999999999999</c:v>
                </c:pt>
                <c:pt idx="1442">
                  <c:v>0.58205499999999999</c:v>
                </c:pt>
                <c:pt idx="1443">
                  <c:v>0.62165999999999999</c:v>
                </c:pt>
                <c:pt idx="1444">
                  <c:v>0.64122999999999997</c:v>
                </c:pt>
                <c:pt idx="1445">
                  <c:v>0.596665</c:v>
                </c:pt>
                <c:pt idx="1446">
                  <c:v>0.66173999999999999</c:v>
                </c:pt>
                <c:pt idx="1447">
                  <c:v>0.71657000000000004</c:v>
                </c:pt>
                <c:pt idx="1448">
                  <c:v>0.609765</c:v>
                </c:pt>
                <c:pt idx="1449">
                  <c:v>0.62887000000000004</c:v>
                </c:pt>
                <c:pt idx="1450">
                  <c:v>0.62596499999999999</c:v>
                </c:pt>
                <c:pt idx="1451">
                  <c:v>0.72036</c:v>
                </c:pt>
                <c:pt idx="1452">
                  <c:v>0.74379499999999998</c:v>
                </c:pt>
                <c:pt idx="1453">
                  <c:v>0.717885</c:v>
                </c:pt>
                <c:pt idx="1454">
                  <c:v>0.640015</c:v>
                </c:pt>
                <c:pt idx="1455">
                  <c:v>0.70935499999999996</c:v>
                </c:pt>
                <c:pt idx="1456">
                  <c:v>0.70328999999999997</c:v>
                </c:pt>
                <c:pt idx="1457">
                  <c:v>0.71307999999999994</c:v>
                </c:pt>
                <c:pt idx="1458">
                  <c:v>0.75298500000000002</c:v>
                </c:pt>
                <c:pt idx="1459">
                  <c:v>0.77878500000000006</c:v>
                </c:pt>
                <c:pt idx="1460">
                  <c:v>0.80741499999999999</c:v>
                </c:pt>
                <c:pt idx="1461">
                  <c:v>0.83011000000000001</c:v>
                </c:pt>
                <c:pt idx="1462">
                  <c:v>0.86912499999999993</c:v>
                </c:pt>
                <c:pt idx="1463">
                  <c:v>0.82222499999999998</c:v>
                </c:pt>
                <c:pt idx="1464">
                  <c:v>0.81715000000000004</c:v>
                </c:pt>
                <c:pt idx="1465">
                  <c:v>0.84157999999999999</c:v>
                </c:pt>
                <c:pt idx="1466">
                  <c:v>0.80752500000000005</c:v>
                </c:pt>
                <c:pt idx="1467">
                  <c:v>0.85785</c:v>
                </c:pt>
                <c:pt idx="1468">
                  <c:v>0.82871499999999998</c:v>
                </c:pt>
                <c:pt idx="1469">
                  <c:v>0.83426500000000003</c:v>
                </c:pt>
                <c:pt idx="1470">
                  <c:v>0.84353</c:v>
                </c:pt>
                <c:pt idx="1471">
                  <c:v>0.72331000000000001</c:v>
                </c:pt>
                <c:pt idx="1472">
                  <c:v>0.78469500000000003</c:v>
                </c:pt>
                <c:pt idx="1473">
                  <c:v>0.81316999999999995</c:v>
                </c:pt>
                <c:pt idx="1474">
                  <c:v>0.83436500000000002</c:v>
                </c:pt>
                <c:pt idx="1475">
                  <c:v>0.81054000000000004</c:v>
                </c:pt>
                <c:pt idx="1476">
                  <c:v>0.84387000000000001</c:v>
                </c:pt>
                <c:pt idx="1477">
                  <c:v>0.83031500000000003</c:v>
                </c:pt>
                <c:pt idx="1478">
                  <c:v>0.84131999999999996</c:v>
                </c:pt>
                <c:pt idx="1479">
                  <c:v>0.78010999999999997</c:v>
                </c:pt>
                <c:pt idx="1480">
                  <c:v>0.85421999999999998</c:v>
                </c:pt>
                <c:pt idx="1481">
                  <c:v>0.77373000000000003</c:v>
                </c:pt>
                <c:pt idx="1482">
                  <c:v>0.69362999999999997</c:v>
                </c:pt>
                <c:pt idx="1483">
                  <c:v>0.77658500000000008</c:v>
                </c:pt>
                <c:pt idx="1484">
                  <c:v>0.73294000000000004</c:v>
                </c:pt>
                <c:pt idx="1485">
                  <c:v>0.85220499999999999</c:v>
                </c:pt>
                <c:pt idx="1486">
                  <c:v>0.80930000000000002</c:v>
                </c:pt>
                <c:pt idx="1487">
                  <c:v>0.78971999999999998</c:v>
                </c:pt>
                <c:pt idx="1488">
                  <c:v>0.80188999999999999</c:v>
                </c:pt>
                <c:pt idx="1489">
                  <c:v>0.75995499999999994</c:v>
                </c:pt>
                <c:pt idx="1490">
                  <c:v>0.74398500000000001</c:v>
                </c:pt>
                <c:pt idx="1491">
                  <c:v>0.70796999999999999</c:v>
                </c:pt>
                <c:pt idx="1492">
                  <c:v>0.76735500000000001</c:v>
                </c:pt>
                <c:pt idx="1493">
                  <c:v>0.32855000000000001</c:v>
                </c:pt>
                <c:pt idx="1494">
                  <c:v>0.37522</c:v>
                </c:pt>
                <c:pt idx="1495">
                  <c:v>0.34923500000000002</c:v>
                </c:pt>
                <c:pt idx="1496">
                  <c:v>0.42616500000000002</c:v>
                </c:pt>
                <c:pt idx="1497">
                  <c:v>0.31545999999999996</c:v>
                </c:pt>
                <c:pt idx="1498">
                  <c:v>0.36304000000000003</c:v>
                </c:pt>
                <c:pt idx="1499">
                  <c:v>0.34245000000000003</c:v>
                </c:pt>
                <c:pt idx="1500">
                  <c:v>0.38180000000000003</c:v>
                </c:pt>
                <c:pt idx="1501">
                  <c:v>0.30601500000000004</c:v>
                </c:pt>
                <c:pt idx="1502">
                  <c:v>0.368705</c:v>
                </c:pt>
                <c:pt idx="1503">
                  <c:v>0.30670500000000001</c:v>
                </c:pt>
                <c:pt idx="1504">
                  <c:v>0.42521500000000001</c:v>
                </c:pt>
                <c:pt idx="1505">
                  <c:v>0.45933000000000002</c:v>
                </c:pt>
                <c:pt idx="1506">
                  <c:v>0.45576499999999998</c:v>
                </c:pt>
                <c:pt idx="1507">
                  <c:v>0.47167000000000003</c:v>
                </c:pt>
                <c:pt idx="1508">
                  <c:v>0.53100999999999998</c:v>
                </c:pt>
                <c:pt idx="1509">
                  <c:v>0.41490000000000005</c:v>
                </c:pt>
                <c:pt idx="1510">
                  <c:v>0.46550000000000002</c:v>
                </c:pt>
                <c:pt idx="1511">
                  <c:v>0.47956499999999996</c:v>
                </c:pt>
                <c:pt idx="1512">
                  <c:v>0.49983</c:v>
                </c:pt>
                <c:pt idx="1513">
                  <c:v>0.43326999999999999</c:v>
                </c:pt>
                <c:pt idx="1514">
                  <c:v>0.38473999999999997</c:v>
                </c:pt>
                <c:pt idx="1515">
                  <c:v>0.44853500000000002</c:v>
                </c:pt>
                <c:pt idx="1516">
                  <c:v>0.54251000000000005</c:v>
                </c:pt>
                <c:pt idx="1517">
                  <c:v>0.58219500000000002</c:v>
                </c:pt>
                <c:pt idx="1518">
                  <c:v>0.73494499999999996</c:v>
                </c:pt>
                <c:pt idx="1519">
                  <c:v>0.522065</c:v>
                </c:pt>
                <c:pt idx="1520">
                  <c:v>0.724935</c:v>
                </c:pt>
                <c:pt idx="1521">
                  <c:v>0.66036000000000006</c:v>
                </c:pt>
                <c:pt idx="1522">
                  <c:v>0.77114499999999997</c:v>
                </c:pt>
                <c:pt idx="1523">
                  <c:v>0.72452499999999997</c:v>
                </c:pt>
                <c:pt idx="1524">
                  <c:v>0.77988000000000002</c:v>
                </c:pt>
                <c:pt idx="1525">
                  <c:v>0.70832000000000006</c:v>
                </c:pt>
                <c:pt idx="1526">
                  <c:v>0.79379500000000003</c:v>
                </c:pt>
                <c:pt idx="1527">
                  <c:v>0.69674499999999995</c:v>
                </c:pt>
                <c:pt idx="1528">
                  <c:v>0.83681000000000005</c:v>
                </c:pt>
                <c:pt idx="1529">
                  <c:v>0.53449499999999994</c:v>
                </c:pt>
                <c:pt idx="1530">
                  <c:v>0.80462</c:v>
                </c:pt>
                <c:pt idx="1531">
                  <c:v>0.53684500000000002</c:v>
                </c:pt>
                <c:pt idx="1532">
                  <c:v>0.68325000000000002</c:v>
                </c:pt>
                <c:pt idx="1533">
                  <c:v>0.64483000000000001</c:v>
                </c:pt>
                <c:pt idx="1534">
                  <c:v>0.83203500000000008</c:v>
                </c:pt>
                <c:pt idx="1535">
                  <c:v>0.65207999999999999</c:v>
                </c:pt>
                <c:pt idx="1536">
                  <c:v>0.7698799999999999</c:v>
                </c:pt>
                <c:pt idx="1537">
                  <c:v>0.71852499999999997</c:v>
                </c:pt>
                <c:pt idx="1538">
                  <c:v>0.82196999999999998</c:v>
                </c:pt>
                <c:pt idx="1539">
                  <c:v>0.68960500000000002</c:v>
                </c:pt>
                <c:pt idx="1540">
                  <c:v>0.86048499999999994</c:v>
                </c:pt>
                <c:pt idx="1541">
                  <c:v>0.42968499999999998</c:v>
                </c:pt>
                <c:pt idx="1542">
                  <c:v>0.77686000000000011</c:v>
                </c:pt>
                <c:pt idx="1543">
                  <c:v>0.383295</c:v>
                </c:pt>
                <c:pt idx="1544">
                  <c:v>0.57499500000000003</c:v>
                </c:pt>
                <c:pt idx="1545">
                  <c:v>0.56472999999999995</c:v>
                </c:pt>
                <c:pt idx="1546">
                  <c:v>0.75852000000000008</c:v>
                </c:pt>
                <c:pt idx="1547">
                  <c:v>0.62917000000000001</c:v>
                </c:pt>
                <c:pt idx="1548">
                  <c:v>0.70048500000000002</c:v>
                </c:pt>
                <c:pt idx="1549">
                  <c:v>0.63081500000000001</c:v>
                </c:pt>
                <c:pt idx="1550">
                  <c:v>0.82552000000000003</c:v>
                </c:pt>
                <c:pt idx="1551">
                  <c:v>0.61518000000000006</c:v>
                </c:pt>
                <c:pt idx="1552">
                  <c:v>0.80774999999999997</c:v>
                </c:pt>
                <c:pt idx="1553">
                  <c:v>0.41295499999999996</c:v>
                </c:pt>
                <c:pt idx="1554">
                  <c:v>0.61237999999999992</c:v>
                </c:pt>
                <c:pt idx="1555">
                  <c:v>0.44325500000000001</c:v>
                </c:pt>
                <c:pt idx="1556">
                  <c:v>0.58838999999999997</c:v>
                </c:pt>
                <c:pt idx="1557">
                  <c:v>0.591395</c:v>
                </c:pt>
                <c:pt idx="1558">
                  <c:v>0.65189999999999992</c:v>
                </c:pt>
                <c:pt idx="1559">
                  <c:v>0.52397000000000005</c:v>
                </c:pt>
                <c:pt idx="1560">
                  <c:v>0.61110500000000001</c:v>
                </c:pt>
                <c:pt idx="1561">
                  <c:v>0.65195000000000003</c:v>
                </c:pt>
                <c:pt idx="1562">
                  <c:v>0.75832500000000003</c:v>
                </c:pt>
                <c:pt idx="1563">
                  <c:v>0.57452499999999995</c:v>
                </c:pt>
                <c:pt idx="1564">
                  <c:v>0.65782499999999999</c:v>
                </c:pt>
                <c:pt idx="1565" formatCode="0.000">
                  <c:v>0.43287500000000001</c:v>
                </c:pt>
                <c:pt idx="1566" formatCode="0.000">
                  <c:v>0.35509999999999997</c:v>
                </c:pt>
                <c:pt idx="1567" formatCode="0.000">
                  <c:v>0.39832000000000001</c:v>
                </c:pt>
                <c:pt idx="1568" formatCode="0.000">
                  <c:v>0.42718500000000004</c:v>
                </c:pt>
                <c:pt idx="1569" formatCode="0.000">
                  <c:v>0.486155</c:v>
                </c:pt>
                <c:pt idx="1570" formatCode="0.000">
                  <c:v>0.37524999999999997</c:v>
                </c:pt>
                <c:pt idx="1571" formatCode="0.000">
                  <c:v>0.46847499999999997</c:v>
                </c:pt>
                <c:pt idx="1572" formatCode="0.000">
                  <c:v>0.47553000000000001</c:v>
                </c:pt>
                <c:pt idx="1573" formatCode="0.000">
                  <c:v>0.33838499999999999</c:v>
                </c:pt>
                <c:pt idx="1574" formatCode="0.000">
                  <c:v>0.42190499999999997</c:v>
                </c:pt>
                <c:pt idx="1575" formatCode="0.000">
                  <c:v>0.50619000000000003</c:v>
                </c:pt>
                <c:pt idx="1576" formatCode="0.000">
                  <c:v>0.37522499999999998</c:v>
                </c:pt>
                <c:pt idx="1577" formatCode="0.000">
                  <c:v>0.34097</c:v>
                </c:pt>
                <c:pt idx="1578" formatCode="0.000">
                  <c:v>0.43841000000000002</c:v>
                </c:pt>
                <c:pt idx="1579" formatCode="0.000">
                  <c:v>0.49259500000000001</c:v>
                </c:pt>
                <c:pt idx="1580" formatCode="0.000">
                  <c:v>0.46087</c:v>
                </c:pt>
                <c:pt idx="1581" formatCode="0.000">
                  <c:v>0.37151499999999998</c:v>
                </c:pt>
                <c:pt idx="1582" formatCode="0.000">
                  <c:v>0.44367499999999999</c:v>
                </c:pt>
                <c:pt idx="1583" formatCode="0.000">
                  <c:v>0.53574499999999992</c:v>
                </c:pt>
                <c:pt idx="1584" formatCode="0.000">
                  <c:v>0.42795499999999997</c:v>
                </c:pt>
                <c:pt idx="1585" formatCode="0.000">
                  <c:v>0.43305499999999997</c:v>
                </c:pt>
                <c:pt idx="1586" formatCode="0.000">
                  <c:v>0.44359499999999996</c:v>
                </c:pt>
                <c:pt idx="1587" formatCode="0.000">
                  <c:v>0.42217499999999997</c:v>
                </c:pt>
                <c:pt idx="1588" formatCode="0.000">
                  <c:v>0.32637499999999997</c:v>
                </c:pt>
                <c:pt idx="1589" formatCode="0.000">
                  <c:v>0.35811999999999999</c:v>
                </c:pt>
                <c:pt idx="1590" formatCode="0.000">
                  <c:v>0.44433999999999996</c:v>
                </c:pt>
                <c:pt idx="1591" formatCode="0.000">
                  <c:v>0.456625</c:v>
                </c:pt>
                <c:pt idx="1592" formatCode="0.000">
                  <c:v>0.46712999999999999</c:v>
                </c:pt>
                <c:pt idx="1593" formatCode="0.000">
                  <c:v>0.38747500000000001</c:v>
                </c:pt>
                <c:pt idx="1594" formatCode="0.000">
                  <c:v>0.50867499999999999</c:v>
                </c:pt>
                <c:pt idx="1595" formatCode="0.000">
                  <c:v>0.49581500000000001</c:v>
                </c:pt>
                <c:pt idx="1596" formatCode="0.000">
                  <c:v>0.33241999999999999</c:v>
                </c:pt>
                <c:pt idx="1597" formatCode="0.000">
                  <c:v>0.42584</c:v>
                </c:pt>
                <c:pt idx="1598" formatCode="0.000">
                  <c:v>0.51527499999999993</c:v>
                </c:pt>
                <c:pt idx="1599">
                  <c:v>0.415545</c:v>
                </c:pt>
                <c:pt idx="1600">
                  <c:v>0.33868500000000001</c:v>
                </c:pt>
                <c:pt idx="1601">
                  <c:v>0.38090499999999999</c:v>
                </c:pt>
                <c:pt idx="1602">
                  <c:v>0.43835999999999997</c:v>
                </c:pt>
                <c:pt idx="1603">
                  <c:v>0.43774999999999997</c:v>
                </c:pt>
                <c:pt idx="1604">
                  <c:v>0.48129500000000003</c:v>
                </c:pt>
                <c:pt idx="1605">
                  <c:v>0.37877499999999997</c:v>
                </c:pt>
                <c:pt idx="1606">
                  <c:v>0.50227999999999995</c:v>
                </c:pt>
                <c:pt idx="1607">
                  <c:v>0.51476999999999995</c:v>
                </c:pt>
                <c:pt idx="1608">
                  <c:v>0.36140499999999998</c:v>
                </c:pt>
                <c:pt idx="1609">
                  <c:v>0.45939000000000002</c:v>
                </c:pt>
                <c:pt idx="1610">
                  <c:v>0.46498499999999998</c:v>
                </c:pt>
                <c:pt idx="1611">
                  <c:v>0.35670000000000002</c:v>
                </c:pt>
                <c:pt idx="1612">
                  <c:v>0.32696000000000003</c:v>
                </c:pt>
                <c:pt idx="1613">
                  <c:v>0.31136999999999998</c:v>
                </c:pt>
                <c:pt idx="1614">
                  <c:v>0.403505</c:v>
                </c:pt>
                <c:pt idx="1615">
                  <c:v>0.47548500000000005</c:v>
                </c:pt>
                <c:pt idx="1616">
                  <c:v>0.438365</c:v>
                </c:pt>
                <c:pt idx="1617">
                  <c:v>0.36175499999999999</c:v>
                </c:pt>
                <c:pt idx="1618">
                  <c:v>0.51226499999999997</c:v>
                </c:pt>
                <c:pt idx="1619">
                  <c:v>0.53218499999999991</c:v>
                </c:pt>
                <c:pt idx="1620">
                  <c:v>0.36449500000000001</c:v>
                </c:pt>
                <c:pt idx="1621">
                  <c:v>0.43706500000000004</c:v>
                </c:pt>
                <c:pt idx="1622">
                  <c:v>0.46963500000000002</c:v>
                </c:pt>
                <c:pt idx="1623">
                  <c:v>0.396345</c:v>
                </c:pt>
                <c:pt idx="1624">
                  <c:v>0.32198499999999997</c:v>
                </c:pt>
                <c:pt idx="1625">
                  <c:v>0.34490999999999999</c:v>
                </c:pt>
                <c:pt idx="1626">
                  <c:v>0.46462000000000003</c:v>
                </c:pt>
                <c:pt idx="1627">
                  <c:v>0.47075</c:v>
                </c:pt>
                <c:pt idx="1628">
                  <c:v>0.44742499999999996</c:v>
                </c:pt>
                <c:pt idx="1629">
                  <c:v>0.42701499999999998</c:v>
                </c:pt>
                <c:pt idx="1630">
                  <c:v>0.51156500000000005</c:v>
                </c:pt>
                <c:pt idx="1631">
                  <c:v>0.52517999999999998</c:v>
                </c:pt>
                <c:pt idx="1632">
                  <c:v>0.38751000000000002</c:v>
                </c:pt>
                <c:pt idx="1633">
                  <c:v>0.46586</c:v>
                </c:pt>
                <c:pt idx="1634">
                  <c:v>0.55937999999999999</c:v>
                </c:pt>
                <c:pt idx="1635">
                  <c:v>0.40922000000000003</c:v>
                </c:pt>
                <c:pt idx="1636">
                  <c:v>0.32982999999999996</c:v>
                </c:pt>
                <c:pt idx="1637">
                  <c:v>0.37817000000000001</c:v>
                </c:pt>
                <c:pt idx="1638">
                  <c:v>0.41718500000000003</c:v>
                </c:pt>
                <c:pt idx="1639">
                  <c:v>0.44839499999999999</c:v>
                </c:pt>
                <c:pt idx="1640">
                  <c:v>0.46689999999999998</c:v>
                </c:pt>
                <c:pt idx="1641">
                  <c:v>0.45086500000000002</c:v>
                </c:pt>
                <c:pt idx="1642">
                  <c:v>0.50428499999999998</c:v>
                </c:pt>
                <c:pt idx="1643">
                  <c:v>0.57833500000000004</c:v>
                </c:pt>
                <c:pt idx="1644">
                  <c:v>0.41935500000000003</c:v>
                </c:pt>
                <c:pt idx="1645">
                  <c:v>0.53282999999999991</c:v>
                </c:pt>
                <c:pt idx="1646">
                  <c:v>0.50348999999999999</c:v>
                </c:pt>
                <c:pt idx="1647">
                  <c:v>0.33064500000000002</c:v>
                </c:pt>
                <c:pt idx="1648">
                  <c:v>0.31824999999999998</c:v>
                </c:pt>
                <c:pt idx="1649">
                  <c:v>0.29927999999999999</c:v>
                </c:pt>
                <c:pt idx="1650">
                  <c:v>0.41899500000000001</c:v>
                </c:pt>
                <c:pt idx="1651">
                  <c:v>0.48094999999999999</c:v>
                </c:pt>
                <c:pt idx="1652">
                  <c:v>0.46115499999999998</c:v>
                </c:pt>
                <c:pt idx="1653">
                  <c:v>0.40843499999999999</c:v>
                </c:pt>
                <c:pt idx="1654">
                  <c:v>0.51587499999999997</c:v>
                </c:pt>
                <c:pt idx="1655">
                  <c:v>0.536215</c:v>
                </c:pt>
                <c:pt idx="1656">
                  <c:v>0.436865</c:v>
                </c:pt>
                <c:pt idx="1657">
                  <c:v>0.46027000000000001</c:v>
                </c:pt>
                <c:pt idx="1658">
                  <c:v>0.54242000000000001</c:v>
                </c:pt>
                <c:pt idx="1659">
                  <c:v>0.39566499999999999</c:v>
                </c:pt>
                <c:pt idx="1660">
                  <c:v>0.31862999999999997</c:v>
                </c:pt>
                <c:pt idx="1661">
                  <c:v>0.33627499999999999</c:v>
                </c:pt>
                <c:pt idx="1662">
                  <c:v>0.43246499999999999</c:v>
                </c:pt>
                <c:pt idx="1663">
                  <c:v>0.46749499999999999</c:v>
                </c:pt>
                <c:pt idx="1664">
                  <c:v>0.42886999999999997</c:v>
                </c:pt>
                <c:pt idx="1665">
                  <c:v>0.43010500000000002</c:v>
                </c:pt>
                <c:pt idx="1666">
                  <c:v>0.51293</c:v>
                </c:pt>
                <c:pt idx="1667">
                  <c:v>0.51459999999999995</c:v>
                </c:pt>
                <c:pt idx="1668">
                  <c:v>0.42554000000000003</c:v>
                </c:pt>
                <c:pt idx="1669">
                  <c:v>0.49296499999999999</c:v>
                </c:pt>
                <c:pt idx="1670">
                  <c:v>0.52486999999999995</c:v>
                </c:pt>
                <c:pt idx="1671">
                  <c:v>0.40922000000000003</c:v>
                </c:pt>
                <c:pt idx="1672">
                  <c:v>0.32982999999999996</c:v>
                </c:pt>
                <c:pt idx="1673">
                  <c:v>0.37817000000000001</c:v>
                </c:pt>
                <c:pt idx="1674">
                  <c:v>0.41718500000000003</c:v>
                </c:pt>
                <c:pt idx="1675">
                  <c:v>0.44839499999999999</c:v>
                </c:pt>
                <c:pt idx="1676">
                  <c:v>0.46689999999999998</c:v>
                </c:pt>
                <c:pt idx="1677">
                  <c:v>0.45086500000000002</c:v>
                </c:pt>
                <c:pt idx="1678">
                  <c:v>0.50428499999999998</c:v>
                </c:pt>
                <c:pt idx="1679">
                  <c:v>0.57833500000000004</c:v>
                </c:pt>
                <c:pt idx="1680">
                  <c:v>0.41935500000000003</c:v>
                </c:pt>
                <c:pt idx="1681">
                  <c:v>0.53282999999999991</c:v>
                </c:pt>
                <c:pt idx="1682">
                  <c:v>0.50348999999999999</c:v>
                </c:pt>
                <c:pt idx="1683">
                  <c:v>0.33064500000000002</c:v>
                </c:pt>
                <c:pt idx="1684">
                  <c:v>0.31824999999999998</c:v>
                </c:pt>
                <c:pt idx="1685">
                  <c:v>0.29927999999999999</c:v>
                </c:pt>
                <c:pt idx="1686">
                  <c:v>0.41899500000000001</c:v>
                </c:pt>
                <c:pt idx="1687">
                  <c:v>0.48094999999999999</c:v>
                </c:pt>
                <c:pt idx="1688">
                  <c:v>0.46115499999999998</c:v>
                </c:pt>
                <c:pt idx="1689">
                  <c:v>0.40843499999999999</c:v>
                </c:pt>
                <c:pt idx="1690">
                  <c:v>0.51587499999999997</c:v>
                </c:pt>
                <c:pt idx="1691">
                  <c:v>0.536215</c:v>
                </c:pt>
                <c:pt idx="1692">
                  <c:v>0.436865</c:v>
                </c:pt>
                <c:pt idx="1693">
                  <c:v>0.46027000000000001</c:v>
                </c:pt>
                <c:pt idx="1694">
                  <c:v>0.54242000000000001</c:v>
                </c:pt>
                <c:pt idx="1695">
                  <c:v>0.39566499999999999</c:v>
                </c:pt>
                <c:pt idx="1696">
                  <c:v>0.31862999999999997</c:v>
                </c:pt>
                <c:pt idx="1697">
                  <c:v>0.33627499999999999</c:v>
                </c:pt>
                <c:pt idx="1698">
                  <c:v>0.43246499999999999</c:v>
                </c:pt>
                <c:pt idx="1699">
                  <c:v>0.46749499999999999</c:v>
                </c:pt>
                <c:pt idx="1700">
                  <c:v>0.42886999999999997</c:v>
                </c:pt>
                <c:pt idx="1701">
                  <c:v>0.43010500000000002</c:v>
                </c:pt>
                <c:pt idx="1702">
                  <c:v>0.51293</c:v>
                </c:pt>
                <c:pt idx="1703">
                  <c:v>0.51459999999999995</c:v>
                </c:pt>
                <c:pt idx="1704">
                  <c:v>0.42554000000000003</c:v>
                </c:pt>
                <c:pt idx="1705">
                  <c:v>0.49296499999999999</c:v>
                </c:pt>
                <c:pt idx="1706">
                  <c:v>0.52486999999999995</c:v>
                </c:pt>
                <c:pt idx="1707">
                  <c:v>0.312585</c:v>
                </c:pt>
                <c:pt idx="1708">
                  <c:v>0.24551000000000001</c:v>
                </c:pt>
                <c:pt idx="1709">
                  <c:v>0.26569500000000001</c:v>
                </c:pt>
                <c:pt idx="1710">
                  <c:v>0.383405</c:v>
                </c:pt>
                <c:pt idx="1711">
                  <c:v>0.33550000000000002</c:v>
                </c:pt>
                <c:pt idx="1712">
                  <c:v>0.32889499999999999</c:v>
                </c:pt>
                <c:pt idx="1713">
                  <c:v>0.46023500000000001</c:v>
                </c:pt>
                <c:pt idx="1714">
                  <c:v>0.46799999999999997</c:v>
                </c:pt>
                <c:pt idx="1715">
                  <c:v>0.44811000000000001</c:v>
                </c:pt>
                <c:pt idx="1716">
                  <c:v>0.41510000000000002</c:v>
                </c:pt>
                <c:pt idx="1717">
                  <c:v>0.55265500000000001</c:v>
                </c:pt>
                <c:pt idx="1718">
                  <c:v>0.50947500000000001</c:v>
                </c:pt>
                <c:pt idx="1719">
                  <c:v>0.233705</c:v>
                </c:pt>
                <c:pt idx="1720">
                  <c:v>0.23636499999999999</c:v>
                </c:pt>
                <c:pt idx="1721">
                  <c:v>0.21776999999999999</c:v>
                </c:pt>
                <c:pt idx="1722">
                  <c:v>0.39210499999999998</c:v>
                </c:pt>
                <c:pt idx="1723">
                  <c:v>0.41684500000000002</c:v>
                </c:pt>
                <c:pt idx="1724">
                  <c:v>0.35965000000000003</c:v>
                </c:pt>
                <c:pt idx="1725">
                  <c:v>0.43748500000000001</c:v>
                </c:pt>
                <c:pt idx="1726">
                  <c:v>0.46367999999999998</c:v>
                </c:pt>
                <c:pt idx="1727">
                  <c:v>0.47986499999999999</c:v>
                </c:pt>
                <c:pt idx="1728">
                  <c:v>0.53747499999999993</c:v>
                </c:pt>
                <c:pt idx="1729">
                  <c:v>0.58915999999999991</c:v>
                </c:pt>
                <c:pt idx="1730">
                  <c:v>0.58122499999999999</c:v>
                </c:pt>
                <c:pt idx="1731">
                  <c:v>0.27307499999999996</c:v>
                </c:pt>
                <c:pt idx="1732">
                  <c:v>0.2233</c:v>
                </c:pt>
                <c:pt idx="1733">
                  <c:v>0.216445</c:v>
                </c:pt>
                <c:pt idx="1734">
                  <c:v>0.34548500000000004</c:v>
                </c:pt>
                <c:pt idx="1735">
                  <c:v>0.34538999999999997</c:v>
                </c:pt>
                <c:pt idx="1736">
                  <c:v>0.31777500000000003</c:v>
                </c:pt>
                <c:pt idx="1737">
                  <c:v>0.43057500000000004</c:v>
                </c:pt>
                <c:pt idx="1738">
                  <c:v>0.44928500000000005</c:v>
                </c:pt>
                <c:pt idx="1739">
                  <c:v>0.42041499999999998</c:v>
                </c:pt>
                <c:pt idx="1740">
                  <c:v>0.46086000000000005</c:v>
                </c:pt>
                <c:pt idx="1741">
                  <c:v>0.52842999999999996</c:v>
                </c:pt>
                <c:pt idx="1742">
                  <c:v>0.61061999999999994</c:v>
                </c:pt>
                <c:pt idx="1743">
                  <c:v>0.30299999999999999</c:v>
                </c:pt>
                <c:pt idx="1744">
                  <c:v>0.25736999999999999</c:v>
                </c:pt>
                <c:pt idx="1745">
                  <c:v>0.27009</c:v>
                </c:pt>
                <c:pt idx="1746">
                  <c:v>0.43707499999999999</c:v>
                </c:pt>
                <c:pt idx="1747">
                  <c:v>0.36734</c:v>
                </c:pt>
                <c:pt idx="1748">
                  <c:v>0.36982500000000001</c:v>
                </c:pt>
                <c:pt idx="1749">
                  <c:v>0.60234500000000002</c:v>
                </c:pt>
                <c:pt idx="1750">
                  <c:v>0.55235999999999996</c:v>
                </c:pt>
                <c:pt idx="1751">
                  <c:v>0.54706500000000002</c:v>
                </c:pt>
                <c:pt idx="1752">
                  <c:v>0.59370499999999993</c:v>
                </c:pt>
                <c:pt idx="1753">
                  <c:v>0.71475</c:v>
                </c:pt>
                <c:pt idx="1754">
                  <c:v>0.65271999999999997</c:v>
                </c:pt>
                <c:pt idx="1755">
                  <c:v>0.24895</c:v>
                </c:pt>
                <c:pt idx="1756">
                  <c:v>0.25130999999999998</c:v>
                </c:pt>
                <c:pt idx="1757">
                  <c:v>0.24210999999999999</c:v>
                </c:pt>
                <c:pt idx="1758">
                  <c:v>0.4113</c:v>
                </c:pt>
                <c:pt idx="1759">
                  <c:v>0.48099500000000001</c:v>
                </c:pt>
                <c:pt idx="1760">
                  <c:v>0.40758</c:v>
                </c:pt>
                <c:pt idx="1761">
                  <c:v>0.53817000000000004</c:v>
                </c:pt>
                <c:pt idx="1762">
                  <c:v>0.48902999999999996</c:v>
                </c:pt>
                <c:pt idx="1763">
                  <c:v>0.54430500000000004</c:v>
                </c:pt>
                <c:pt idx="1764">
                  <c:v>0.70323500000000005</c:v>
                </c:pt>
                <c:pt idx="1765">
                  <c:v>0.67301</c:v>
                </c:pt>
                <c:pt idx="1766">
                  <c:v>0.69067500000000004</c:v>
                </c:pt>
                <c:pt idx="1767">
                  <c:v>0.264735</c:v>
                </c:pt>
                <c:pt idx="1768">
                  <c:v>0.25007499999999999</c:v>
                </c:pt>
                <c:pt idx="1769">
                  <c:v>0.265515</c:v>
                </c:pt>
                <c:pt idx="1770">
                  <c:v>0.38063999999999998</c:v>
                </c:pt>
                <c:pt idx="1771">
                  <c:v>0.39273999999999998</c:v>
                </c:pt>
                <c:pt idx="1772">
                  <c:v>0.35078999999999999</c:v>
                </c:pt>
                <c:pt idx="1773">
                  <c:v>0.55491500000000005</c:v>
                </c:pt>
                <c:pt idx="1774">
                  <c:v>0.46952500000000003</c:v>
                </c:pt>
                <c:pt idx="1775">
                  <c:v>0.49123499999999998</c:v>
                </c:pt>
                <c:pt idx="1776">
                  <c:v>0.68626500000000001</c:v>
                </c:pt>
                <c:pt idx="1777">
                  <c:v>0.64016000000000006</c:v>
                </c:pt>
                <c:pt idx="1778">
                  <c:v>0.66918</c:v>
                </c:pt>
                <c:pt idx="1779">
                  <c:v>0.24964</c:v>
                </c:pt>
                <c:pt idx="1780">
                  <c:v>0.23709</c:v>
                </c:pt>
                <c:pt idx="1781">
                  <c:v>0.24186999999999997</c:v>
                </c:pt>
                <c:pt idx="1782">
                  <c:v>0.26102500000000001</c:v>
                </c:pt>
                <c:pt idx="1783">
                  <c:v>0.22659499999999999</c:v>
                </c:pt>
                <c:pt idx="1784">
                  <c:v>0.235655</c:v>
                </c:pt>
                <c:pt idx="1785">
                  <c:v>0.25546999999999997</c:v>
                </c:pt>
                <c:pt idx="1786">
                  <c:v>0.24601499999999998</c:v>
                </c:pt>
                <c:pt idx="1787">
                  <c:v>0.23707</c:v>
                </c:pt>
                <c:pt idx="1788">
                  <c:v>0.22714000000000001</c:v>
                </c:pt>
                <c:pt idx="1789">
                  <c:v>0.23847000000000002</c:v>
                </c:pt>
                <c:pt idx="1790">
                  <c:v>0.23866999999999999</c:v>
                </c:pt>
                <c:pt idx="1791">
                  <c:v>0.17404</c:v>
                </c:pt>
                <c:pt idx="1792">
                  <c:v>0.17319000000000001</c:v>
                </c:pt>
                <c:pt idx="1793">
                  <c:v>0.16996</c:v>
                </c:pt>
                <c:pt idx="1794">
                  <c:v>0.17176999999999998</c:v>
                </c:pt>
                <c:pt idx="1795">
                  <c:v>0.17832500000000001</c:v>
                </c:pt>
                <c:pt idx="1796">
                  <c:v>0.173625</c:v>
                </c:pt>
                <c:pt idx="1797">
                  <c:v>0.17726500000000001</c:v>
                </c:pt>
                <c:pt idx="1798">
                  <c:v>0.178095</c:v>
                </c:pt>
                <c:pt idx="1799">
                  <c:v>0.17823499999999998</c:v>
                </c:pt>
                <c:pt idx="1800">
                  <c:v>0.18993500000000002</c:v>
                </c:pt>
                <c:pt idx="1801">
                  <c:v>0.17226</c:v>
                </c:pt>
                <c:pt idx="1802">
                  <c:v>0.17285</c:v>
                </c:pt>
                <c:pt idx="1803">
                  <c:v>0.34018000000000004</c:v>
                </c:pt>
                <c:pt idx="1804">
                  <c:v>0.50592999999999999</c:v>
                </c:pt>
                <c:pt idx="1805">
                  <c:v>0.47540000000000004</c:v>
                </c:pt>
                <c:pt idx="1806">
                  <c:v>0.48739500000000002</c:v>
                </c:pt>
                <c:pt idx="1807">
                  <c:v>0.60338500000000006</c:v>
                </c:pt>
                <c:pt idx="1808">
                  <c:v>0.47037499999999999</c:v>
                </c:pt>
                <c:pt idx="1809">
                  <c:v>0.55680499999999999</c:v>
                </c:pt>
                <c:pt idx="1810">
                  <c:v>0.61550499999999997</c:v>
                </c:pt>
                <c:pt idx="1811">
                  <c:v>0.63614999999999999</c:v>
                </c:pt>
                <c:pt idx="1812">
                  <c:v>0.48023000000000005</c:v>
                </c:pt>
                <c:pt idx="1813">
                  <c:v>0.57501000000000002</c:v>
                </c:pt>
                <c:pt idx="1814">
                  <c:v>0.59332499999999999</c:v>
                </c:pt>
                <c:pt idx="1815">
                  <c:v>0.61670000000000003</c:v>
                </c:pt>
                <c:pt idx="1816">
                  <c:v>0.34986</c:v>
                </c:pt>
                <c:pt idx="1817">
                  <c:v>0.518405</c:v>
                </c:pt>
                <c:pt idx="1818">
                  <c:v>0.51470000000000005</c:v>
                </c:pt>
                <c:pt idx="1819">
                  <c:v>0.60887500000000006</c:v>
                </c:pt>
                <c:pt idx="1820">
                  <c:v>0.53571999999999997</c:v>
                </c:pt>
                <c:pt idx="1821">
                  <c:v>0.52549000000000001</c:v>
                </c:pt>
                <c:pt idx="1822">
                  <c:v>0.61396000000000006</c:v>
                </c:pt>
                <c:pt idx="1823">
                  <c:v>0.61060500000000006</c:v>
                </c:pt>
                <c:pt idx="1824">
                  <c:v>0.64193999999999996</c:v>
                </c:pt>
                <c:pt idx="1825">
                  <c:v>0.55623</c:v>
                </c:pt>
                <c:pt idx="1826">
                  <c:v>0.61844999999999994</c:v>
                </c:pt>
                <c:pt idx="1827">
                  <c:v>0.60460000000000003</c:v>
                </c:pt>
                <c:pt idx="1828">
                  <c:v>0.67227000000000003</c:v>
                </c:pt>
                <c:pt idx="1829">
                  <c:v>0.44137500000000002</c:v>
                </c:pt>
                <c:pt idx="1830">
                  <c:v>0.50495500000000004</c:v>
                </c:pt>
                <c:pt idx="1831">
                  <c:v>0.55064999999999997</c:v>
                </c:pt>
                <c:pt idx="1832">
                  <c:v>0.607595</c:v>
                </c:pt>
                <c:pt idx="1833">
                  <c:v>0.60283500000000001</c:v>
                </c:pt>
                <c:pt idx="1834">
                  <c:v>0.50434000000000001</c:v>
                </c:pt>
                <c:pt idx="1835">
                  <c:v>0.60980999999999996</c:v>
                </c:pt>
                <c:pt idx="1836">
                  <c:v>0.62573499999999993</c:v>
                </c:pt>
                <c:pt idx="1837">
                  <c:v>0.62620000000000009</c:v>
                </c:pt>
                <c:pt idx="1838">
                  <c:v>0.52855000000000008</c:v>
                </c:pt>
                <c:pt idx="1839">
                  <c:v>0.65371500000000005</c:v>
                </c:pt>
                <c:pt idx="1840">
                  <c:v>0.68820999999999999</c:v>
                </c:pt>
                <c:pt idx="1841">
                  <c:v>0.64199499999999998</c:v>
                </c:pt>
                <c:pt idx="1842" formatCode="0.00000">
                  <c:v>0.260355</c:v>
                </c:pt>
                <c:pt idx="1843" formatCode="0.00000">
                  <c:v>0.29655999999999999</c:v>
                </c:pt>
                <c:pt idx="1844" formatCode="0.00000">
                  <c:v>0.32553500000000002</c:v>
                </c:pt>
                <c:pt idx="1845" formatCode="0.00000">
                  <c:v>0.47927500000000001</c:v>
                </c:pt>
                <c:pt idx="1846" formatCode="0.00000">
                  <c:v>0.33097500000000002</c:v>
                </c:pt>
                <c:pt idx="1847" formatCode="0.00000">
                  <c:v>0.37723499999999999</c:v>
                </c:pt>
                <c:pt idx="1848" formatCode="0.00000">
                  <c:v>0.47158500000000003</c:v>
                </c:pt>
                <c:pt idx="1849" formatCode="0.00000">
                  <c:v>0.62223000000000006</c:v>
                </c:pt>
                <c:pt idx="1850" formatCode="0.00000">
                  <c:v>0.29063</c:v>
                </c:pt>
                <c:pt idx="1851" formatCode="0.00000">
                  <c:v>0.38243000000000005</c:v>
                </c:pt>
                <c:pt idx="1852" formatCode="0.00000">
                  <c:v>0.51320999999999994</c:v>
                </c:pt>
                <c:pt idx="1853" formatCode="0.00000">
                  <c:v>0.57545500000000005</c:v>
                </c:pt>
                <c:pt idx="1854" formatCode="0.00000">
                  <c:v>0.27518999999999999</c:v>
                </c:pt>
                <c:pt idx="1855" formatCode="0.00000">
                  <c:v>0.32062000000000002</c:v>
                </c:pt>
                <c:pt idx="1856" formatCode="0.00000">
                  <c:v>0.36156999999999995</c:v>
                </c:pt>
                <c:pt idx="1857" formatCode="0.00000">
                  <c:v>0.43303000000000003</c:v>
                </c:pt>
                <c:pt idx="1858" formatCode="0.00000">
                  <c:v>0.31517000000000001</c:v>
                </c:pt>
                <c:pt idx="1859" formatCode="0.00000">
                  <c:v>0.39480999999999999</c:v>
                </c:pt>
                <c:pt idx="1860" formatCode="0.00000">
                  <c:v>0.49348000000000003</c:v>
                </c:pt>
                <c:pt idx="1861" formatCode="0.00000">
                  <c:v>0.57722999999999991</c:v>
                </c:pt>
                <c:pt idx="1862" formatCode="0.00000">
                  <c:v>0.26705499999999999</c:v>
                </c:pt>
                <c:pt idx="1863" formatCode="0.00000">
                  <c:v>0.39944000000000002</c:v>
                </c:pt>
                <c:pt idx="1864" formatCode="0.00000">
                  <c:v>0.48994000000000004</c:v>
                </c:pt>
                <c:pt idx="1865" formatCode="0.00000">
                  <c:v>0.60074000000000005</c:v>
                </c:pt>
                <c:pt idx="1866" formatCode="0.00000">
                  <c:v>0.285055</c:v>
                </c:pt>
                <c:pt idx="1867" formatCode="0.00000">
                  <c:v>0.38788499999999998</c:v>
                </c:pt>
                <c:pt idx="1868" formatCode="0.00000">
                  <c:v>0.29197000000000001</c:v>
                </c:pt>
                <c:pt idx="1869" formatCode="0.00000">
                  <c:v>0.466225</c:v>
                </c:pt>
                <c:pt idx="1870" formatCode="0.00000">
                  <c:v>0.52164999999999995</c:v>
                </c:pt>
                <c:pt idx="1871" formatCode="0.00000">
                  <c:v>0.40670499999999998</c:v>
                </c:pt>
                <c:pt idx="1872" formatCode="0.00000">
                  <c:v>0.485815</c:v>
                </c:pt>
                <c:pt idx="1873" formatCode="0.00000">
                  <c:v>0.60546999999999995</c:v>
                </c:pt>
                <c:pt idx="1874" formatCode="0.00000">
                  <c:v>0.30903000000000003</c:v>
                </c:pt>
                <c:pt idx="1875" formatCode="0.00000">
                  <c:v>0.41134499999999996</c:v>
                </c:pt>
                <c:pt idx="1876" formatCode="0.00000">
                  <c:v>0.50630500000000001</c:v>
                </c:pt>
                <c:pt idx="1877" formatCode="0.00000">
                  <c:v>0.59375</c:v>
                </c:pt>
                <c:pt idx="1878">
                  <c:v>0.22059000000000001</c:v>
                </c:pt>
                <c:pt idx="1879">
                  <c:v>0.23333999999999999</c:v>
                </c:pt>
                <c:pt idx="1880">
                  <c:v>0.23894499999999999</c:v>
                </c:pt>
                <c:pt idx="1881">
                  <c:v>0.24858999999999998</c:v>
                </c:pt>
                <c:pt idx="1882">
                  <c:v>0.26634000000000002</c:v>
                </c:pt>
                <c:pt idx="1883">
                  <c:v>0.28553499999999998</c:v>
                </c:pt>
                <c:pt idx="1884">
                  <c:v>0.23427999999999999</c:v>
                </c:pt>
                <c:pt idx="1885">
                  <c:v>0.29467500000000002</c:v>
                </c:pt>
                <c:pt idx="1886">
                  <c:v>0.38944000000000001</c:v>
                </c:pt>
                <c:pt idx="1887">
                  <c:v>0.25451499999999999</c:v>
                </c:pt>
                <c:pt idx="1888">
                  <c:v>0.29894500000000002</c:v>
                </c:pt>
                <c:pt idx="1889">
                  <c:v>0.39731499999999997</c:v>
                </c:pt>
                <c:pt idx="1890">
                  <c:v>0.28903499999999999</c:v>
                </c:pt>
                <c:pt idx="1891">
                  <c:v>0.26831000000000005</c:v>
                </c:pt>
                <c:pt idx="1892">
                  <c:v>0.28136</c:v>
                </c:pt>
                <c:pt idx="1893">
                  <c:v>0.27679999999999999</c:v>
                </c:pt>
                <c:pt idx="1894">
                  <c:v>0.30196000000000001</c:v>
                </c:pt>
                <c:pt idx="1895">
                  <c:v>0.28382499999999999</c:v>
                </c:pt>
                <c:pt idx="1896">
                  <c:v>0.28754000000000002</c:v>
                </c:pt>
                <c:pt idx="1897">
                  <c:v>0.28099499999999999</c:v>
                </c:pt>
                <c:pt idx="1898">
                  <c:v>0.24354999999999999</c:v>
                </c:pt>
                <c:pt idx="1899">
                  <c:v>0.245835</c:v>
                </c:pt>
                <c:pt idx="1900">
                  <c:v>0.25991500000000001</c:v>
                </c:pt>
                <c:pt idx="1901">
                  <c:v>0.30145500000000003</c:v>
                </c:pt>
                <c:pt idx="1902">
                  <c:v>0.31179499999999999</c:v>
                </c:pt>
                <c:pt idx="1903">
                  <c:v>0.24651999999999999</c:v>
                </c:pt>
                <c:pt idx="1904">
                  <c:v>0.23796499999999998</c:v>
                </c:pt>
                <c:pt idx="1905">
                  <c:v>0.23698999999999998</c:v>
                </c:pt>
                <c:pt idx="1906">
                  <c:v>0.25355</c:v>
                </c:pt>
                <c:pt idx="1907">
                  <c:v>0.24371000000000001</c:v>
                </c:pt>
                <c:pt idx="1908">
                  <c:v>0.24362</c:v>
                </c:pt>
                <c:pt idx="1909">
                  <c:v>0.24229000000000001</c:v>
                </c:pt>
                <c:pt idx="1910">
                  <c:v>0.22917499999999999</c:v>
                </c:pt>
                <c:pt idx="1911">
                  <c:v>0.23938500000000001</c:v>
                </c:pt>
                <c:pt idx="1912">
                  <c:v>0.22750500000000001</c:v>
                </c:pt>
                <c:pt idx="1913">
                  <c:v>0.24876499999999999</c:v>
                </c:pt>
                <c:pt idx="1914">
                  <c:v>0.22709000000000001</c:v>
                </c:pt>
                <c:pt idx="1915">
                  <c:v>0.25512499999999999</c:v>
                </c:pt>
                <c:pt idx="1916">
                  <c:v>0.22283</c:v>
                </c:pt>
                <c:pt idx="1917">
                  <c:v>0.25187999999999999</c:v>
                </c:pt>
                <c:pt idx="1918">
                  <c:v>0.229625</c:v>
                </c:pt>
                <c:pt idx="1919">
                  <c:v>0.22861999999999999</c:v>
                </c:pt>
                <c:pt idx="1920">
                  <c:v>0.22600500000000001</c:v>
                </c:pt>
                <c:pt idx="1921">
                  <c:v>0.21337</c:v>
                </c:pt>
                <c:pt idx="1922">
                  <c:v>0.22547</c:v>
                </c:pt>
                <c:pt idx="1923">
                  <c:v>0.22933000000000001</c:v>
                </c:pt>
                <c:pt idx="1924">
                  <c:v>0.22171000000000002</c:v>
                </c:pt>
                <c:pt idx="1925">
                  <c:v>0.22333500000000001</c:v>
                </c:pt>
                <c:pt idx="1926">
                  <c:v>0.253745</c:v>
                </c:pt>
                <c:pt idx="1927">
                  <c:v>0.22827500000000001</c:v>
                </c:pt>
                <c:pt idx="1928">
                  <c:v>0.21890500000000002</c:v>
                </c:pt>
                <c:pt idx="1929">
                  <c:v>0.21699499999999999</c:v>
                </c:pt>
                <c:pt idx="1930">
                  <c:v>0.22695500000000002</c:v>
                </c:pt>
                <c:pt idx="1931">
                  <c:v>0.207265</c:v>
                </c:pt>
                <c:pt idx="1932">
                  <c:v>0.25877</c:v>
                </c:pt>
                <c:pt idx="1933">
                  <c:v>0.21573999999999999</c:v>
                </c:pt>
                <c:pt idx="1934">
                  <c:v>0.25354500000000002</c:v>
                </c:pt>
                <c:pt idx="1935">
                  <c:v>0.23033999999999999</c:v>
                </c:pt>
                <c:pt idx="1936">
                  <c:v>0.22752</c:v>
                </c:pt>
                <c:pt idx="1937">
                  <c:v>0.215115</c:v>
                </c:pt>
                <c:pt idx="1938">
                  <c:v>0.25468000000000002</c:v>
                </c:pt>
                <c:pt idx="1939">
                  <c:v>0.21443499999999999</c:v>
                </c:pt>
                <c:pt idx="1940">
                  <c:v>0.234765</c:v>
                </c:pt>
                <c:pt idx="1941">
                  <c:v>0.229745</c:v>
                </c:pt>
                <c:pt idx="1942">
                  <c:v>0.21904000000000001</c:v>
                </c:pt>
                <c:pt idx="1943">
                  <c:v>0.216055</c:v>
                </c:pt>
                <c:pt idx="1944">
                  <c:v>0.22792499999999999</c:v>
                </c:pt>
                <c:pt idx="1945">
                  <c:v>0.25799</c:v>
                </c:pt>
                <c:pt idx="1946">
                  <c:v>0.33463500000000002</c:v>
                </c:pt>
                <c:pt idx="1947">
                  <c:v>0.32225999999999999</c:v>
                </c:pt>
                <c:pt idx="1948">
                  <c:v>0.33071499999999998</c:v>
                </c:pt>
                <c:pt idx="1949">
                  <c:v>0.32874000000000003</c:v>
                </c:pt>
                <c:pt idx="1950">
                  <c:v>0.34068999999999999</c:v>
                </c:pt>
                <c:pt idx="1951">
                  <c:v>0.33998</c:v>
                </c:pt>
                <c:pt idx="1952">
                  <c:v>0.34756999999999999</c:v>
                </c:pt>
                <c:pt idx="1953">
                  <c:v>0.32275500000000001</c:v>
                </c:pt>
                <c:pt idx="1954">
                  <c:v>0.28332000000000002</c:v>
                </c:pt>
                <c:pt idx="1955">
                  <c:v>0.28781000000000001</c:v>
                </c:pt>
                <c:pt idx="1956">
                  <c:v>0.29738500000000001</c:v>
                </c:pt>
                <c:pt idx="1957">
                  <c:v>0.34501999999999999</c:v>
                </c:pt>
                <c:pt idx="1958">
                  <c:v>0.37378499999999998</c:v>
                </c:pt>
                <c:pt idx="1959">
                  <c:v>0.27551999999999999</c:v>
                </c:pt>
                <c:pt idx="1960">
                  <c:v>0.26783999999999997</c:v>
                </c:pt>
                <c:pt idx="1961">
                  <c:v>0.26168999999999998</c:v>
                </c:pt>
                <c:pt idx="1962">
                  <c:v>0.28666000000000003</c:v>
                </c:pt>
                <c:pt idx="1963">
                  <c:v>0.27882499999999999</c:v>
                </c:pt>
                <c:pt idx="1964">
                  <c:v>0.26394499999999999</c:v>
                </c:pt>
                <c:pt idx="1965">
                  <c:v>0.28352500000000003</c:v>
                </c:pt>
                <c:pt idx="1966">
                  <c:v>0.29076999999999997</c:v>
                </c:pt>
                <c:pt idx="1967">
                  <c:v>0.27820999999999996</c:v>
                </c:pt>
                <c:pt idx="1968">
                  <c:v>0.26397000000000004</c:v>
                </c:pt>
                <c:pt idx="1969">
                  <c:v>0.27680500000000002</c:v>
                </c:pt>
                <c:pt idx="1970">
                  <c:v>0.26082</c:v>
                </c:pt>
                <c:pt idx="1971">
                  <c:v>0.29847000000000001</c:v>
                </c:pt>
                <c:pt idx="1972">
                  <c:v>0.25821</c:v>
                </c:pt>
                <c:pt idx="1973">
                  <c:v>0.28898000000000001</c:v>
                </c:pt>
                <c:pt idx="1974">
                  <c:v>0.26125500000000001</c:v>
                </c:pt>
                <c:pt idx="1975">
                  <c:v>0.263575</c:v>
                </c:pt>
                <c:pt idx="1976">
                  <c:v>0.25831000000000004</c:v>
                </c:pt>
                <c:pt idx="1977">
                  <c:v>0.24393000000000001</c:v>
                </c:pt>
                <c:pt idx="1978">
                  <c:v>0.26290999999999998</c:v>
                </c:pt>
                <c:pt idx="1979">
                  <c:v>0.26423000000000002</c:v>
                </c:pt>
                <c:pt idx="1980">
                  <c:v>0.257415</c:v>
                </c:pt>
                <c:pt idx="1981">
                  <c:v>0.24779000000000001</c:v>
                </c:pt>
                <c:pt idx="1982">
                  <c:v>0.286715</c:v>
                </c:pt>
                <c:pt idx="1983">
                  <c:v>0.25813999999999998</c:v>
                </c:pt>
                <c:pt idx="1984">
                  <c:v>0.25888</c:v>
                </c:pt>
                <c:pt idx="1985">
                  <c:v>0.247055</c:v>
                </c:pt>
                <c:pt idx="1986">
                  <c:v>0.25592000000000004</c:v>
                </c:pt>
                <c:pt idx="1987">
                  <c:v>0.24385499999999999</c:v>
                </c:pt>
                <c:pt idx="1988">
                  <c:v>0.30188999999999999</c:v>
                </c:pt>
                <c:pt idx="1989">
                  <c:v>0.24760499999999999</c:v>
                </c:pt>
                <c:pt idx="1990">
                  <c:v>0.29452</c:v>
                </c:pt>
                <c:pt idx="1991">
                  <c:v>0.26183000000000001</c:v>
                </c:pt>
                <c:pt idx="1992">
                  <c:v>0.25920500000000002</c:v>
                </c:pt>
                <c:pt idx="1993">
                  <c:v>0.24129</c:v>
                </c:pt>
                <c:pt idx="1994">
                  <c:v>0.30512499999999998</c:v>
                </c:pt>
                <c:pt idx="1995">
                  <c:v>0.24124999999999999</c:v>
                </c:pt>
                <c:pt idx="1996">
                  <c:v>0.27255000000000001</c:v>
                </c:pt>
                <c:pt idx="1997">
                  <c:v>0.26947500000000002</c:v>
                </c:pt>
                <c:pt idx="1998">
                  <c:v>0.24482999999999999</c:v>
                </c:pt>
                <c:pt idx="1999">
                  <c:v>0.24898500000000001</c:v>
                </c:pt>
                <c:pt idx="2000">
                  <c:v>0.25968000000000002</c:v>
                </c:pt>
                <c:pt idx="2001">
                  <c:v>0.31176999999999999</c:v>
                </c:pt>
                <c:pt idx="2002">
                  <c:v>0.32921499999999998</c:v>
                </c:pt>
                <c:pt idx="2003">
                  <c:v>0.33054499999999998</c:v>
                </c:pt>
                <c:pt idx="2004">
                  <c:v>0.33560000000000001</c:v>
                </c:pt>
                <c:pt idx="2005">
                  <c:v>0.33324500000000001</c:v>
                </c:pt>
                <c:pt idx="2006">
                  <c:v>0.37065499999999996</c:v>
                </c:pt>
                <c:pt idx="2007">
                  <c:v>0.34342</c:v>
                </c:pt>
                <c:pt idx="2008">
                  <c:v>0.34460999999999997</c:v>
                </c:pt>
                <c:pt idx="2009">
                  <c:v>0.32810499999999998</c:v>
                </c:pt>
                <c:pt idx="2010">
                  <c:v>0.27126499999999998</c:v>
                </c:pt>
                <c:pt idx="2011">
                  <c:v>0.29441000000000001</c:v>
                </c:pt>
                <c:pt idx="2012">
                  <c:v>0.31034499999999998</c:v>
                </c:pt>
                <c:pt idx="2013">
                  <c:v>0.38889000000000001</c:v>
                </c:pt>
                <c:pt idx="2014">
                  <c:v>0.37525500000000001</c:v>
                </c:pt>
                <c:pt idx="2015">
                  <c:v>0.26961000000000002</c:v>
                </c:pt>
                <c:pt idx="2016">
                  <c:v>0.24707499999999999</c:v>
                </c:pt>
                <c:pt idx="2017">
                  <c:v>0.245425</c:v>
                </c:pt>
                <c:pt idx="2018">
                  <c:v>0.28183499999999995</c:v>
                </c:pt>
                <c:pt idx="2019">
                  <c:v>0.26533499999999999</c:v>
                </c:pt>
                <c:pt idx="2020">
                  <c:v>0.245785</c:v>
                </c:pt>
                <c:pt idx="2021">
                  <c:v>0.25949500000000003</c:v>
                </c:pt>
                <c:pt idx="2022">
                  <c:v>0.26230999999999999</c:v>
                </c:pt>
                <c:pt idx="2023">
                  <c:v>0.27002500000000002</c:v>
                </c:pt>
                <c:pt idx="2024">
                  <c:v>0.24152499999999999</c:v>
                </c:pt>
                <c:pt idx="2025">
                  <c:v>0.263625</c:v>
                </c:pt>
                <c:pt idx="2026">
                  <c:v>0.25122500000000003</c:v>
                </c:pt>
                <c:pt idx="2027">
                  <c:v>0.30019499999999999</c:v>
                </c:pt>
                <c:pt idx="2028">
                  <c:v>0.237455</c:v>
                </c:pt>
                <c:pt idx="2029">
                  <c:v>0.27874500000000002</c:v>
                </c:pt>
                <c:pt idx="2030">
                  <c:v>0.25719500000000001</c:v>
                </c:pt>
                <c:pt idx="2031">
                  <c:v>0.24454500000000001</c:v>
                </c:pt>
                <c:pt idx="2032">
                  <c:v>0.25034000000000001</c:v>
                </c:pt>
                <c:pt idx="2033">
                  <c:v>0.21529500000000001</c:v>
                </c:pt>
                <c:pt idx="2034">
                  <c:v>0.25297500000000001</c:v>
                </c:pt>
                <c:pt idx="2035">
                  <c:v>0.25001499999999999</c:v>
                </c:pt>
                <c:pt idx="2036">
                  <c:v>0.21967999999999999</c:v>
                </c:pt>
                <c:pt idx="2037">
                  <c:v>0.22372500000000001</c:v>
                </c:pt>
                <c:pt idx="2038">
                  <c:v>0.29854999999999998</c:v>
                </c:pt>
                <c:pt idx="2039">
                  <c:v>0.235125</c:v>
                </c:pt>
                <c:pt idx="2040">
                  <c:v>0.24404500000000001</c:v>
                </c:pt>
                <c:pt idx="2041">
                  <c:v>0.22705500000000001</c:v>
                </c:pt>
                <c:pt idx="2042">
                  <c:v>0.23338500000000001</c:v>
                </c:pt>
                <c:pt idx="2043">
                  <c:v>0.20773999999999998</c:v>
                </c:pt>
                <c:pt idx="2044">
                  <c:v>0.30690000000000001</c:v>
                </c:pt>
                <c:pt idx="2045">
                  <c:v>0.219695</c:v>
                </c:pt>
                <c:pt idx="2046">
                  <c:v>0.27080000000000004</c:v>
                </c:pt>
                <c:pt idx="2047">
                  <c:v>0.25605500000000003</c:v>
                </c:pt>
                <c:pt idx="2048">
                  <c:v>0.24857499999999999</c:v>
                </c:pt>
                <c:pt idx="2049">
                  <c:v>0.22827500000000001</c:v>
                </c:pt>
                <c:pt idx="2050">
                  <c:v>0.29233500000000001</c:v>
                </c:pt>
                <c:pt idx="2051">
                  <c:v>0.22526000000000002</c:v>
                </c:pt>
                <c:pt idx="2052">
                  <c:v>0.26649500000000004</c:v>
                </c:pt>
                <c:pt idx="2053">
                  <c:v>0.25503500000000001</c:v>
                </c:pt>
                <c:pt idx="2054">
                  <c:v>0.21906500000000001</c:v>
                </c:pt>
                <c:pt idx="2055">
                  <c:v>0.235545</c:v>
                </c:pt>
                <c:pt idx="2056">
                  <c:v>0.232095</c:v>
                </c:pt>
                <c:pt idx="2057">
                  <c:v>0.29891499999999999</c:v>
                </c:pt>
                <c:pt idx="2058">
                  <c:v>0.35168500000000003</c:v>
                </c:pt>
                <c:pt idx="2059">
                  <c:v>0.34741</c:v>
                </c:pt>
                <c:pt idx="2060">
                  <c:v>0.35231000000000001</c:v>
                </c:pt>
                <c:pt idx="2061">
                  <c:v>0.37273999999999996</c:v>
                </c:pt>
                <c:pt idx="2062">
                  <c:v>0.37322500000000003</c:v>
                </c:pt>
                <c:pt idx="2063">
                  <c:v>0.37407499999999999</c:v>
                </c:pt>
                <c:pt idx="2064">
                  <c:v>0.37673000000000001</c:v>
                </c:pt>
                <c:pt idx="2065">
                  <c:v>0.34672500000000001</c:v>
                </c:pt>
                <c:pt idx="2066">
                  <c:v>0.28227000000000002</c:v>
                </c:pt>
                <c:pt idx="2067">
                  <c:v>0.30381000000000002</c:v>
                </c:pt>
                <c:pt idx="2068">
                  <c:v>0.32070500000000002</c:v>
                </c:pt>
                <c:pt idx="2069">
                  <c:v>0.40013500000000002</c:v>
                </c:pt>
                <c:pt idx="2070">
                  <c:v>0.44155</c:v>
                </c:pt>
                <c:pt idx="2071">
                  <c:v>0.272005</c:v>
                </c:pt>
                <c:pt idx="2072">
                  <c:v>0.25490999999999997</c:v>
                </c:pt>
                <c:pt idx="2073">
                  <c:v>0.25207499999999999</c:v>
                </c:pt>
                <c:pt idx="2074">
                  <c:v>0.27877000000000002</c:v>
                </c:pt>
                <c:pt idx="2075">
                  <c:v>0.28092499999999998</c:v>
                </c:pt>
                <c:pt idx="2076">
                  <c:v>0.24307499999999999</c:v>
                </c:pt>
                <c:pt idx="2077">
                  <c:v>0.26178499999999999</c:v>
                </c:pt>
                <c:pt idx="2078">
                  <c:v>0.27321499999999999</c:v>
                </c:pt>
                <c:pt idx="2079">
                  <c:v>0.27922000000000002</c:v>
                </c:pt>
                <c:pt idx="2080">
                  <c:v>0.24613499999999999</c:v>
                </c:pt>
                <c:pt idx="2081">
                  <c:v>0.28308</c:v>
                </c:pt>
                <c:pt idx="2082">
                  <c:v>0.26075499999999996</c:v>
                </c:pt>
                <c:pt idx="2083">
                  <c:v>0.31966499999999998</c:v>
                </c:pt>
                <c:pt idx="2084">
                  <c:v>0.236905</c:v>
                </c:pt>
                <c:pt idx="2085">
                  <c:v>0.28287000000000001</c:v>
                </c:pt>
                <c:pt idx="2086">
                  <c:v>0.25528499999999998</c:v>
                </c:pt>
                <c:pt idx="2087">
                  <c:v>0.24346000000000001</c:v>
                </c:pt>
                <c:pt idx="2088">
                  <c:v>0.24924499999999999</c:v>
                </c:pt>
                <c:pt idx="2089">
                  <c:v>0.215585</c:v>
                </c:pt>
                <c:pt idx="2090">
                  <c:v>0.26813999999999999</c:v>
                </c:pt>
                <c:pt idx="2091">
                  <c:v>0.261245</c:v>
                </c:pt>
                <c:pt idx="2092">
                  <c:v>0.22539999999999999</c:v>
                </c:pt>
                <c:pt idx="2093">
                  <c:v>0.22036</c:v>
                </c:pt>
                <c:pt idx="2094">
                  <c:v>0.30698000000000003</c:v>
                </c:pt>
                <c:pt idx="2095">
                  <c:v>0.23286499999999999</c:v>
                </c:pt>
                <c:pt idx="2096">
                  <c:v>0.25756499999999999</c:v>
                </c:pt>
                <c:pt idx="2097">
                  <c:v>0.22705</c:v>
                </c:pt>
                <c:pt idx="2098">
                  <c:v>0.23124</c:v>
                </c:pt>
                <c:pt idx="2099">
                  <c:v>0.19897500000000001</c:v>
                </c:pt>
                <c:pt idx="2100">
                  <c:v>0.327735</c:v>
                </c:pt>
                <c:pt idx="2101">
                  <c:v>0.22902500000000001</c:v>
                </c:pt>
                <c:pt idx="2102">
                  <c:v>0.28717999999999999</c:v>
                </c:pt>
                <c:pt idx="2103">
                  <c:v>0.26858000000000004</c:v>
                </c:pt>
                <c:pt idx="2104">
                  <c:v>0.26754999999999995</c:v>
                </c:pt>
                <c:pt idx="2105">
                  <c:v>0.23104999999999998</c:v>
                </c:pt>
                <c:pt idx="2106">
                  <c:v>0.33395000000000002</c:v>
                </c:pt>
                <c:pt idx="2107">
                  <c:v>0.236925</c:v>
                </c:pt>
                <c:pt idx="2108">
                  <c:v>0.28711500000000001</c:v>
                </c:pt>
                <c:pt idx="2109">
                  <c:v>0.242145</c:v>
                </c:pt>
                <c:pt idx="2110">
                  <c:v>0.22641499999999998</c:v>
                </c:pt>
                <c:pt idx="2111">
                  <c:v>0.247505</c:v>
                </c:pt>
                <c:pt idx="2112">
                  <c:v>0.245035</c:v>
                </c:pt>
                <c:pt idx="2113">
                  <c:v>0.32692500000000002</c:v>
                </c:pt>
                <c:pt idx="2114">
                  <c:v>0.40743499999999999</c:v>
                </c:pt>
                <c:pt idx="2115">
                  <c:v>0.39022499999999999</c:v>
                </c:pt>
                <c:pt idx="2116">
                  <c:v>0.448855</c:v>
                </c:pt>
                <c:pt idx="2117">
                  <c:v>0.42602499999999999</c:v>
                </c:pt>
                <c:pt idx="2118">
                  <c:v>0.43660500000000002</c:v>
                </c:pt>
                <c:pt idx="2119">
                  <c:v>0.46216000000000002</c:v>
                </c:pt>
                <c:pt idx="2120">
                  <c:v>0.44844499999999998</c:v>
                </c:pt>
                <c:pt idx="2121">
                  <c:v>0.41932999999999998</c:v>
                </c:pt>
                <c:pt idx="2122">
                  <c:v>0.31027499999999997</c:v>
                </c:pt>
                <c:pt idx="2123">
                  <c:v>0.34429500000000002</c:v>
                </c:pt>
                <c:pt idx="2124">
                  <c:v>0.37892999999999999</c:v>
                </c:pt>
                <c:pt idx="2125">
                  <c:v>0.48435499999999998</c:v>
                </c:pt>
                <c:pt idx="2126">
                  <c:v>0.48880000000000001</c:v>
                </c:pt>
                <c:pt idx="2127">
                  <c:v>0.274115</c:v>
                </c:pt>
                <c:pt idx="2128">
                  <c:v>0.297265</c:v>
                </c:pt>
                <c:pt idx="2129">
                  <c:v>0.29199999999999998</c:v>
                </c:pt>
                <c:pt idx="2130">
                  <c:v>0.33057999999999998</c:v>
                </c:pt>
                <c:pt idx="2131">
                  <c:v>0.34406500000000001</c:v>
                </c:pt>
                <c:pt idx="2132">
                  <c:v>0.26460499999999998</c:v>
                </c:pt>
                <c:pt idx="2133">
                  <c:v>0.30617499999999997</c:v>
                </c:pt>
                <c:pt idx="2134">
                  <c:v>0.298205</c:v>
                </c:pt>
                <c:pt idx="2135">
                  <c:v>0.34110000000000001</c:v>
                </c:pt>
                <c:pt idx="2136">
                  <c:v>0.26624500000000001</c:v>
                </c:pt>
                <c:pt idx="2137">
                  <c:v>0.33879999999999999</c:v>
                </c:pt>
                <c:pt idx="2138">
                  <c:v>0.28903999999999996</c:v>
                </c:pt>
                <c:pt idx="2139">
                  <c:v>0.41328999999999999</c:v>
                </c:pt>
                <c:pt idx="2140">
                  <c:v>0.27185999999999999</c:v>
                </c:pt>
                <c:pt idx="2141">
                  <c:v>0.31859499999999996</c:v>
                </c:pt>
                <c:pt idx="2142">
                  <c:v>0.30725000000000002</c:v>
                </c:pt>
                <c:pt idx="2143">
                  <c:v>0.28583000000000003</c:v>
                </c:pt>
                <c:pt idx="2144">
                  <c:v>0.30160500000000001</c:v>
                </c:pt>
                <c:pt idx="2145">
                  <c:v>0.23713000000000001</c:v>
                </c:pt>
                <c:pt idx="2146">
                  <c:v>0.32757999999999998</c:v>
                </c:pt>
                <c:pt idx="2147">
                  <c:v>0.345835</c:v>
                </c:pt>
                <c:pt idx="2148">
                  <c:v>0.24999500000000002</c:v>
                </c:pt>
                <c:pt idx="2149">
                  <c:v>0.24789500000000003</c:v>
                </c:pt>
                <c:pt idx="2150">
                  <c:v>0.39425500000000002</c:v>
                </c:pt>
                <c:pt idx="2151">
                  <c:v>0.25975999999999999</c:v>
                </c:pt>
                <c:pt idx="2152">
                  <c:v>0.30751499999999998</c:v>
                </c:pt>
                <c:pt idx="2153">
                  <c:v>0.24465500000000001</c:v>
                </c:pt>
                <c:pt idx="2154">
                  <c:v>0.245725</c:v>
                </c:pt>
                <c:pt idx="2155">
                  <c:v>0.20774999999999999</c:v>
                </c:pt>
                <c:pt idx="2156">
                  <c:v>0.39477499999999999</c:v>
                </c:pt>
                <c:pt idx="2157">
                  <c:v>0.25779999999999997</c:v>
                </c:pt>
                <c:pt idx="2158">
                  <c:v>0.34817500000000001</c:v>
                </c:pt>
                <c:pt idx="2159">
                  <c:v>0.32689499999999999</c:v>
                </c:pt>
                <c:pt idx="2160">
                  <c:v>0.33873500000000001</c:v>
                </c:pt>
                <c:pt idx="2161">
                  <c:v>0.29105000000000003</c:v>
                </c:pt>
                <c:pt idx="2162">
                  <c:v>0.40993000000000002</c:v>
                </c:pt>
                <c:pt idx="2163">
                  <c:v>0.27995500000000001</c:v>
                </c:pt>
                <c:pt idx="2164">
                  <c:v>0.35198000000000002</c:v>
                </c:pt>
                <c:pt idx="2165">
                  <c:v>0.27942500000000003</c:v>
                </c:pt>
                <c:pt idx="2166">
                  <c:v>0.247365</c:v>
                </c:pt>
                <c:pt idx="2167">
                  <c:v>0.30896000000000001</c:v>
                </c:pt>
                <c:pt idx="2168">
                  <c:v>0.28595499999999996</c:v>
                </c:pt>
                <c:pt idx="2169">
                  <c:v>0.38582</c:v>
                </c:pt>
                <c:pt idx="2170">
                  <c:v>0.26241500000000001</c:v>
                </c:pt>
                <c:pt idx="2171">
                  <c:v>0.25616499999999998</c:v>
                </c:pt>
                <c:pt idx="2172">
                  <c:v>0.25662499999999999</c:v>
                </c:pt>
                <c:pt idx="2173">
                  <c:v>0.23958499999999999</c:v>
                </c:pt>
                <c:pt idx="2174">
                  <c:v>0.21964</c:v>
                </c:pt>
                <c:pt idx="2175">
                  <c:v>0.21471499999999999</c:v>
                </c:pt>
                <c:pt idx="2176">
                  <c:v>0.19378999999999999</c:v>
                </c:pt>
                <c:pt idx="2177">
                  <c:v>0.20760499999999998</c:v>
                </c:pt>
                <c:pt idx="2178">
                  <c:v>0.2207925</c:v>
                </c:pt>
                <c:pt idx="2179">
                  <c:v>0.22143000000000002</c:v>
                </c:pt>
                <c:pt idx="2180">
                  <c:v>0.19053</c:v>
                </c:pt>
                <c:pt idx="2181">
                  <c:v>0.192495</c:v>
                </c:pt>
                <c:pt idx="2182">
                  <c:v>0.196635</c:v>
                </c:pt>
                <c:pt idx="2183">
                  <c:v>0.21586</c:v>
                </c:pt>
                <c:pt idx="2184">
                  <c:v>0.25386500000000001</c:v>
                </c:pt>
                <c:pt idx="2185">
                  <c:v>0.26158500000000001</c:v>
                </c:pt>
                <c:pt idx="2186">
                  <c:v>0.25164500000000001</c:v>
                </c:pt>
                <c:pt idx="2187">
                  <c:v>0.25953500000000002</c:v>
                </c:pt>
                <c:pt idx="2188">
                  <c:v>0.21354000000000001</c:v>
                </c:pt>
                <c:pt idx="2189">
                  <c:v>0.17680499999999999</c:v>
                </c:pt>
                <c:pt idx="2190">
                  <c:v>0.18465500000000001</c:v>
                </c:pt>
                <c:pt idx="2191">
                  <c:v>0.20094499999999998</c:v>
                </c:pt>
                <c:pt idx="2192">
                  <c:v>0.18993749999999998</c:v>
                </c:pt>
                <c:pt idx="2193">
                  <c:v>0.201235</c:v>
                </c:pt>
                <c:pt idx="2194">
                  <c:v>0.201545</c:v>
                </c:pt>
                <c:pt idx="2195">
                  <c:v>0.176015</c:v>
                </c:pt>
                <c:pt idx="2196">
                  <c:v>0.17615</c:v>
                </c:pt>
                <c:pt idx="2197">
                  <c:v>0.18138499999999999</c:v>
                </c:pt>
                <c:pt idx="2198">
                  <c:v>0.25656999999999996</c:v>
                </c:pt>
                <c:pt idx="2199">
                  <c:v>0.23578500000000002</c:v>
                </c:pt>
                <c:pt idx="2200">
                  <c:v>0.22517000000000001</c:v>
                </c:pt>
                <c:pt idx="2201">
                  <c:v>0.209065</c:v>
                </c:pt>
                <c:pt idx="2202">
                  <c:v>0.20636499999999999</c:v>
                </c:pt>
                <c:pt idx="2203">
                  <c:v>0.19874</c:v>
                </c:pt>
                <c:pt idx="2204">
                  <c:v>0.18698000000000001</c:v>
                </c:pt>
                <c:pt idx="2205">
                  <c:v>0.18932499999999999</c:v>
                </c:pt>
                <c:pt idx="2206">
                  <c:v>0.20188291666666669</c:v>
                </c:pt>
                <c:pt idx="2207">
                  <c:v>0.18920999999999999</c:v>
                </c:pt>
                <c:pt idx="2208">
                  <c:v>0.18090699999999998</c:v>
                </c:pt>
                <c:pt idx="2209">
                  <c:v>0.188585</c:v>
                </c:pt>
                <c:pt idx="2210">
                  <c:v>0.187</c:v>
                </c:pt>
                <c:pt idx="2211">
                  <c:v>0.220605</c:v>
                </c:pt>
                <c:pt idx="2212">
                  <c:v>0.26143222222222218</c:v>
                </c:pt>
                <c:pt idx="2213">
                  <c:v>0.230075</c:v>
                </c:pt>
                <c:pt idx="2214">
                  <c:v>0.25365499999999996</c:v>
                </c:pt>
                <c:pt idx="2215">
                  <c:v>0.22478500000000001</c:v>
                </c:pt>
                <c:pt idx="2216">
                  <c:v>0.23981</c:v>
                </c:pt>
                <c:pt idx="2217">
                  <c:v>0.20158500000000001</c:v>
                </c:pt>
                <c:pt idx="2218">
                  <c:v>0.20021</c:v>
                </c:pt>
                <c:pt idx="2219">
                  <c:v>0.21506999999999998</c:v>
                </c:pt>
                <c:pt idx="2220">
                  <c:v>0.21490500000000001</c:v>
                </c:pt>
                <c:pt idx="2221">
                  <c:v>0.20538000000000001</c:v>
                </c:pt>
                <c:pt idx="2222">
                  <c:v>0.24466666666666667</c:v>
                </c:pt>
                <c:pt idx="2223">
                  <c:v>0.21626499999999999</c:v>
                </c:pt>
                <c:pt idx="2224">
                  <c:v>0.19616500000000001</c:v>
                </c:pt>
                <c:pt idx="2225">
                  <c:v>0.22005666666666668</c:v>
                </c:pt>
                <c:pt idx="2226">
                  <c:v>0.31456499999999998</c:v>
                </c:pt>
                <c:pt idx="2227">
                  <c:v>0.29914000000000002</c:v>
                </c:pt>
                <c:pt idx="2228">
                  <c:v>0.32617499999999999</c:v>
                </c:pt>
                <c:pt idx="2229">
                  <c:v>0.30034499999999997</c:v>
                </c:pt>
                <c:pt idx="2230">
                  <c:v>0.26695000000000002</c:v>
                </c:pt>
                <c:pt idx="2231">
                  <c:v>0.25492500000000001</c:v>
                </c:pt>
                <c:pt idx="2232">
                  <c:v>0.22192000000000001</c:v>
                </c:pt>
                <c:pt idx="2233">
                  <c:v>0.241865</c:v>
                </c:pt>
                <c:pt idx="2234">
                  <c:v>0.26139500000000004</c:v>
                </c:pt>
                <c:pt idx="2235">
                  <c:v>0.26525500000000002</c:v>
                </c:pt>
                <c:pt idx="2236">
                  <c:v>0.235515</c:v>
                </c:pt>
                <c:pt idx="2237">
                  <c:v>0.23525499999999999</c:v>
                </c:pt>
                <c:pt idx="2238">
                  <c:v>0.230125</c:v>
                </c:pt>
                <c:pt idx="2239">
                  <c:v>0.26105</c:v>
                </c:pt>
                <c:pt idx="2240">
                  <c:v>0.30982999999999999</c:v>
                </c:pt>
                <c:pt idx="2241">
                  <c:v>0.31878000000000001</c:v>
                </c:pt>
                <c:pt idx="2242">
                  <c:v>0.30424499999999999</c:v>
                </c:pt>
                <c:pt idx="2243">
                  <c:v>0.327295</c:v>
                </c:pt>
                <c:pt idx="2244">
                  <c:v>0.25955499999999998</c:v>
                </c:pt>
                <c:pt idx="2245">
                  <c:v>0.21573500000000001</c:v>
                </c:pt>
                <c:pt idx="2246">
                  <c:v>0.21006</c:v>
                </c:pt>
                <c:pt idx="2247">
                  <c:v>0.248055</c:v>
                </c:pt>
                <c:pt idx="2248">
                  <c:v>0.23676</c:v>
                </c:pt>
                <c:pt idx="2249">
                  <c:v>0.25758999999999999</c:v>
                </c:pt>
                <c:pt idx="2250">
                  <c:v>0.24471500000000002</c:v>
                </c:pt>
                <c:pt idx="2251">
                  <c:v>0.20872000000000002</c:v>
                </c:pt>
                <c:pt idx="2252">
                  <c:v>0.21068999999999999</c:v>
                </c:pt>
                <c:pt idx="2253">
                  <c:v>0.21346999999999999</c:v>
                </c:pt>
                <c:pt idx="2254">
                  <c:v>0.29552999999999996</c:v>
                </c:pt>
                <c:pt idx="2255">
                  <c:v>0.293215</c:v>
                </c:pt>
                <c:pt idx="2256">
                  <c:v>0.26776</c:v>
                </c:pt>
                <c:pt idx="2257">
                  <c:v>0.25434499999999999</c:v>
                </c:pt>
                <c:pt idx="2258">
                  <c:v>0.24792</c:v>
                </c:pt>
                <c:pt idx="2259">
                  <c:v>0.22742499999999999</c:v>
                </c:pt>
                <c:pt idx="2260">
                  <c:v>0.2233</c:v>
                </c:pt>
                <c:pt idx="2261">
                  <c:v>0.22241</c:v>
                </c:pt>
                <c:pt idx="2262">
                  <c:v>0.24548999999999999</c:v>
                </c:pt>
                <c:pt idx="2263">
                  <c:v>0.229625</c:v>
                </c:pt>
                <c:pt idx="2264">
                  <c:v>0.223245</c:v>
                </c:pt>
                <c:pt idx="2265">
                  <c:v>0.23788000000000001</c:v>
                </c:pt>
                <c:pt idx="2266">
                  <c:v>0.22228500000000001</c:v>
                </c:pt>
                <c:pt idx="2267">
                  <c:v>0.27001500000000001</c:v>
                </c:pt>
                <c:pt idx="2268">
                  <c:v>0.30678</c:v>
                </c:pt>
                <c:pt idx="2269">
                  <c:v>0.27302499999999996</c:v>
                </c:pt>
                <c:pt idx="2270">
                  <c:v>0.27685999999999999</c:v>
                </c:pt>
                <c:pt idx="2271">
                  <c:v>0.31089</c:v>
                </c:pt>
                <c:pt idx="2272">
                  <c:v>0.26141500000000001</c:v>
                </c:pt>
                <c:pt idx="2273">
                  <c:v>0.24010500000000001</c:v>
                </c:pt>
                <c:pt idx="2274">
                  <c:v>0.23372500000000002</c:v>
                </c:pt>
                <c:pt idx="2275">
                  <c:v>0.25200500000000003</c:v>
                </c:pt>
                <c:pt idx="2276">
                  <c:v>0.25063999999999997</c:v>
                </c:pt>
                <c:pt idx="2277">
                  <c:v>0.24288500000000002</c:v>
                </c:pt>
                <c:pt idx="2278">
                  <c:v>0.26443</c:v>
                </c:pt>
                <c:pt idx="2279">
                  <c:v>0.257965</c:v>
                </c:pt>
                <c:pt idx="2280">
                  <c:v>0.23365999999999998</c:v>
                </c:pt>
                <c:pt idx="2281">
                  <c:v>0.258575</c:v>
                </c:pt>
                <c:pt idx="2282">
                  <c:v>0.34931000000000001</c:v>
                </c:pt>
                <c:pt idx="2283">
                  <c:v>0.31590499999999999</c:v>
                </c:pt>
                <c:pt idx="2284">
                  <c:v>0.36593500000000001</c:v>
                </c:pt>
                <c:pt idx="2285">
                  <c:v>0.354995</c:v>
                </c:pt>
                <c:pt idx="2286">
                  <c:v>0.290045</c:v>
                </c:pt>
                <c:pt idx="2287">
                  <c:v>0.28036</c:v>
                </c:pt>
                <c:pt idx="2288">
                  <c:v>0.23136499999999999</c:v>
                </c:pt>
                <c:pt idx="2289">
                  <c:v>0.25758999999999999</c:v>
                </c:pt>
                <c:pt idx="2290">
                  <c:v>0.28875000000000001</c:v>
                </c:pt>
                <c:pt idx="2291">
                  <c:v>0.29244999999999999</c:v>
                </c:pt>
                <c:pt idx="2292">
                  <c:v>0.27397499999999997</c:v>
                </c:pt>
                <c:pt idx="2293">
                  <c:v>0.25768999999999997</c:v>
                </c:pt>
                <c:pt idx="2294">
                  <c:v>0.24978499999999998</c:v>
                </c:pt>
                <c:pt idx="2295">
                  <c:v>0.28640500000000002</c:v>
                </c:pt>
                <c:pt idx="2296">
                  <c:v>0.34026000000000001</c:v>
                </c:pt>
                <c:pt idx="2297">
                  <c:v>0.36617</c:v>
                </c:pt>
                <c:pt idx="2298">
                  <c:v>0.34373500000000001</c:v>
                </c:pt>
                <c:pt idx="2299">
                  <c:v>0.39406000000000002</c:v>
                </c:pt>
                <c:pt idx="2300">
                  <c:v>0.31713999999999998</c:v>
                </c:pt>
                <c:pt idx="2301">
                  <c:v>0.233795</c:v>
                </c:pt>
                <c:pt idx="2302">
                  <c:v>0.21992</c:v>
                </c:pt>
                <c:pt idx="2303">
                  <c:v>0.270455</c:v>
                </c:pt>
                <c:pt idx="2304">
                  <c:v>0.24879500000000002</c:v>
                </c:pt>
                <c:pt idx="2305">
                  <c:v>0.28009499999999998</c:v>
                </c:pt>
                <c:pt idx="2306">
                  <c:v>0.26529999999999998</c:v>
                </c:pt>
                <c:pt idx="2307">
                  <c:v>0.22103500000000001</c:v>
                </c:pt>
                <c:pt idx="2308">
                  <c:v>0.21629999999999999</c:v>
                </c:pt>
                <c:pt idx="2309">
                  <c:v>0.22678500000000001</c:v>
                </c:pt>
                <c:pt idx="2310">
                  <c:v>0.34411999999999998</c:v>
                </c:pt>
                <c:pt idx="2311">
                  <c:v>0.339725</c:v>
                </c:pt>
                <c:pt idx="2312">
                  <c:v>0.30420000000000003</c:v>
                </c:pt>
                <c:pt idx="2313">
                  <c:v>0.30840000000000001</c:v>
                </c:pt>
                <c:pt idx="2314">
                  <c:v>0.278165</c:v>
                </c:pt>
                <c:pt idx="2315">
                  <c:v>0.26363999999999999</c:v>
                </c:pt>
                <c:pt idx="2316">
                  <c:v>0.231625</c:v>
                </c:pt>
                <c:pt idx="2317">
                  <c:v>0.23985499999999998</c:v>
                </c:pt>
                <c:pt idx="2318">
                  <c:v>0.27484999999999998</c:v>
                </c:pt>
                <c:pt idx="2319">
                  <c:v>0.25592999999999999</c:v>
                </c:pt>
                <c:pt idx="2320">
                  <c:v>0.23147000000000001</c:v>
                </c:pt>
                <c:pt idx="2321">
                  <c:v>0.26161000000000001</c:v>
                </c:pt>
                <c:pt idx="2322">
                  <c:v>0.23952499999999999</c:v>
                </c:pt>
                <c:pt idx="2323">
                  <c:v>0.313975</c:v>
                </c:pt>
                <c:pt idx="2324">
                  <c:v>0.34985500000000003</c:v>
                </c:pt>
                <c:pt idx="2325">
                  <c:v>0.32515499999999997</c:v>
                </c:pt>
                <c:pt idx="2326">
                  <c:v>0.332675</c:v>
                </c:pt>
                <c:pt idx="2327">
                  <c:v>0.29947500000000005</c:v>
                </c:pt>
                <c:pt idx="2328">
                  <c:v>0.31254499999999996</c:v>
                </c:pt>
                <c:pt idx="2329">
                  <c:v>0.263345</c:v>
                </c:pt>
                <c:pt idx="2330">
                  <c:v>0.25904499999999997</c:v>
                </c:pt>
                <c:pt idx="2331">
                  <c:v>0.30047500000000005</c:v>
                </c:pt>
                <c:pt idx="2332">
                  <c:v>0.29066499999999995</c:v>
                </c:pt>
                <c:pt idx="2333">
                  <c:v>0.27008500000000002</c:v>
                </c:pt>
                <c:pt idx="2334">
                  <c:v>0.31825000000000003</c:v>
                </c:pt>
                <c:pt idx="2335">
                  <c:v>0.28276499999999999</c:v>
                </c:pt>
                <c:pt idx="2336">
                  <c:v>0.254915</c:v>
                </c:pt>
                <c:pt idx="2337">
                  <c:v>0.29600499999999996</c:v>
                </c:pt>
                <c:pt idx="2338">
                  <c:v>0.40561000000000003</c:v>
                </c:pt>
                <c:pt idx="2339">
                  <c:v>0.29661999999999999</c:v>
                </c:pt>
                <c:pt idx="2340">
                  <c:v>0.43830999999999998</c:v>
                </c:pt>
                <c:pt idx="2341">
                  <c:v>0.43867499999999998</c:v>
                </c:pt>
                <c:pt idx="2342">
                  <c:v>0.46332499999999999</c:v>
                </c:pt>
                <c:pt idx="2343">
                  <c:v>0.48846999999999996</c:v>
                </c:pt>
                <c:pt idx="2344">
                  <c:v>0.36637500000000001</c:v>
                </c:pt>
                <c:pt idx="2345">
                  <c:v>0.33732000000000001</c:v>
                </c:pt>
                <c:pt idx="2346">
                  <c:v>0.47026499999999999</c:v>
                </c:pt>
                <c:pt idx="2347">
                  <c:v>0.49466499999999997</c:v>
                </c:pt>
                <c:pt idx="2348">
                  <c:v>0.47750999999999999</c:v>
                </c:pt>
                <c:pt idx="2349">
                  <c:v>0.429475</c:v>
                </c:pt>
                <c:pt idx="2350">
                  <c:v>0.42194999999999999</c:v>
                </c:pt>
                <c:pt idx="2351">
                  <c:v>0.46218499999999996</c:v>
                </c:pt>
                <c:pt idx="2352">
                  <c:v>0.36346000000000001</c:v>
                </c:pt>
                <c:pt idx="2353">
                  <c:v>0.47414999999999996</c:v>
                </c:pt>
                <c:pt idx="2354">
                  <c:v>0.40556000000000003</c:v>
                </c:pt>
                <c:pt idx="2355">
                  <c:v>0.51515500000000003</c:v>
                </c:pt>
                <c:pt idx="2356">
                  <c:v>0.52464</c:v>
                </c:pt>
                <c:pt idx="2357">
                  <c:v>0.38170999999999999</c:v>
                </c:pt>
                <c:pt idx="2358">
                  <c:v>0.32788499999999998</c:v>
                </c:pt>
                <c:pt idx="2359">
                  <c:v>0.36392999999999998</c:v>
                </c:pt>
                <c:pt idx="2360">
                  <c:v>0.42137999999999998</c:v>
                </c:pt>
                <c:pt idx="2361">
                  <c:v>0.48302</c:v>
                </c:pt>
                <c:pt idx="2362">
                  <c:v>0.47135000000000005</c:v>
                </c:pt>
                <c:pt idx="2363">
                  <c:v>0.3810925</c:v>
                </c:pt>
                <c:pt idx="2364">
                  <c:v>0.30432999999999999</c:v>
                </c:pt>
                <c:pt idx="2365">
                  <c:v>0.34997500000000004</c:v>
                </c:pt>
                <c:pt idx="2366">
                  <c:v>0.37653499999999995</c:v>
                </c:pt>
                <c:pt idx="2367">
                  <c:v>0.44703500000000002</c:v>
                </c:pt>
                <c:pt idx="2368">
                  <c:v>0.44533999999999996</c:v>
                </c:pt>
                <c:pt idx="2369">
                  <c:v>0.51696500000000001</c:v>
                </c:pt>
                <c:pt idx="2370">
                  <c:v>0.492975</c:v>
                </c:pt>
                <c:pt idx="2371">
                  <c:v>0.44159000000000004</c:v>
                </c:pt>
                <c:pt idx="2372">
                  <c:v>0.38053500000000001</c:v>
                </c:pt>
                <c:pt idx="2373">
                  <c:v>0.338945</c:v>
                </c:pt>
                <c:pt idx="2374">
                  <c:v>0.49706499999999998</c:v>
                </c:pt>
                <c:pt idx="2375">
                  <c:v>0.47863</c:v>
                </c:pt>
                <c:pt idx="2376">
                  <c:v>0.39965499999999998</c:v>
                </c:pt>
                <c:pt idx="2377">
                  <c:v>0.48121000000000003</c:v>
                </c:pt>
                <c:pt idx="2378">
                  <c:v>0.42961499999999997</c:v>
                </c:pt>
                <c:pt idx="2379">
                  <c:v>0.53224499999999997</c:v>
                </c:pt>
                <c:pt idx="2380">
                  <c:v>0.42316500000000001</c:v>
                </c:pt>
                <c:pt idx="2381">
                  <c:v>0.421765</c:v>
                </c:pt>
                <c:pt idx="2382">
                  <c:v>0.40007499999999996</c:v>
                </c:pt>
                <c:pt idx="2383">
                  <c:v>0.45879000000000003</c:v>
                </c:pt>
                <c:pt idx="2384">
                  <c:v>0.52232499999999993</c:v>
                </c:pt>
                <c:pt idx="2385">
                  <c:v>0.53023500000000001</c:v>
                </c:pt>
                <c:pt idx="2386">
                  <c:v>0.48316000000000003</c:v>
                </c:pt>
                <c:pt idx="2387">
                  <c:v>0.45013500000000001</c:v>
                </c:pt>
                <c:pt idx="2388">
                  <c:v>0.49087999999999998</c:v>
                </c:pt>
                <c:pt idx="2389">
                  <c:v>0.48355999999999999</c:v>
                </c:pt>
                <c:pt idx="2390">
                  <c:v>0.52598500000000004</c:v>
                </c:pt>
                <c:pt idx="2391">
                  <c:v>0.51253499999999996</c:v>
                </c:pt>
                <c:pt idx="2392">
                  <c:v>0.48831000000000002</c:v>
                </c:pt>
                <c:pt idx="2393">
                  <c:v>0.54102499999999998</c:v>
                </c:pt>
                <c:pt idx="2394">
                  <c:v>0.33857500000000001</c:v>
                </c:pt>
                <c:pt idx="2395">
                  <c:v>0.25162000000000001</c:v>
                </c:pt>
                <c:pt idx="2396">
                  <c:v>0.36940499999999998</c:v>
                </c:pt>
                <c:pt idx="2397">
                  <c:v>0.376855</c:v>
                </c:pt>
                <c:pt idx="2398">
                  <c:v>0.46064499999999997</c:v>
                </c:pt>
                <c:pt idx="2399">
                  <c:v>0.49867000000000006</c:v>
                </c:pt>
                <c:pt idx="2400">
                  <c:v>0.41686500000000004</c:v>
                </c:pt>
                <c:pt idx="2401">
                  <c:v>0.35977999999999999</c:v>
                </c:pt>
                <c:pt idx="2402">
                  <c:v>0.47784000000000004</c:v>
                </c:pt>
                <c:pt idx="2403">
                  <c:v>0.47974499999999998</c:v>
                </c:pt>
                <c:pt idx="2404">
                  <c:v>0.53464</c:v>
                </c:pt>
                <c:pt idx="2405">
                  <c:v>0.49059000000000003</c:v>
                </c:pt>
                <c:pt idx="2406">
                  <c:v>0.47409000000000001</c:v>
                </c:pt>
                <c:pt idx="2407">
                  <c:v>0.482375</c:v>
                </c:pt>
                <c:pt idx="2408">
                  <c:v>0.31342500000000001</c:v>
                </c:pt>
                <c:pt idx="2409">
                  <c:v>0.41569</c:v>
                </c:pt>
                <c:pt idx="2410">
                  <c:v>0.3347</c:v>
                </c:pt>
                <c:pt idx="2411">
                  <c:v>0.44877</c:v>
                </c:pt>
                <c:pt idx="2412">
                  <c:v>0.52916000000000007</c:v>
                </c:pt>
                <c:pt idx="2413">
                  <c:v>0.48110999999999998</c:v>
                </c:pt>
                <c:pt idx="2414">
                  <c:v>0.42615999999999998</c:v>
                </c:pt>
                <c:pt idx="2415">
                  <c:v>0.36531999999999998</c:v>
                </c:pt>
                <c:pt idx="2416">
                  <c:v>0.47695500000000002</c:v>
                </c:pt>
                <c:pt idx="2417">
                  <c:v>0.51593</c:v>
                </c:pt>
                <c:pt idx="2418">
                  <c:v>0.50607999999999997</c:v>
                </c:pt>
                <c:pt idx="2419">
                  <c:v>0.49598500000000001</c:v>
                </c:pt>
                <c:pt idx="2420">
                  <c:v>0.46055499999999999</c:v>
                </c:pt>
                <c:pt idx="2421">
                  <c:v>0.42674500000000004</c:v>
                </c:pt>
                <c:pt idx="2422">
                  <c:v>0.33125499999999997</c:v>
                </c:pt>
                <c:pt idx="2423">
                  <c:v>0.41903500000000005</c:v>
                </c:pt>
                <c:pt idx="2424">
                  <c:v>0.42383500000000002</c:v>
                </c:pt>
                <c:pt idx="2425">
                  <c:v>0.56389500000000004</c:v>
                </c:pt>
                <c:pt idx="2426">
                  <c:v>0.51854</c:v>
                </c:pt>
                <c:pt idx="2427">
                  <c:v>0.52340500000000001</c:v>
                </c:pt>
                <c:pt idx="2428">
                  <c:v>0.49732500000000002</c:v>
                </c:pt>
                <c:pt idx="2429">
                  <c:v>0.39746000000000004</c:v>
                </c:pt>
                <c:pt idx="2430">
                  <c:v>0.53023500000000001</c:v>
                </c:pt>
                <c:pt idx="2431">
                  <c:v>0.53597500000000009</c:v>
                </c:pt>
                <c:pt idx="2432">
                  <c:v>0.49378500000000003</c:v>
                </c:pt>
                <c:pt idx="2433">
                  <c:v>0.55495000000000005</c:v>
                </c:pt>
                <c:pt idx="2434">
                  <c:v>0.57372000000000001</c:v>
                </c:pt>
                <c:pt idx="2435">
                  <c:v>0.53820500000000004</c:v>
                </c:pt>
                <c:pt idx="2436">
                  <c:v>0.374865</c:v>
                </c:pt>
                <c:pt idx="2437">
                  <c:v>0.36782999999999999</c:v>
                </c:pt>
                <c:pt idx="2438">
                  <c:v>0.34042499999999998</c:v>
                </c:pt>
                <c:pt idx="2439">
                  <c:v>0.45464499999999997</c:v>
                </c:pt>
                <c:pt idx="2440">
                  <c:v>0.51703999999999994</c:v>
                </c:pt>
                <c:pt idx="2441">
                  <c:v>0.58243500000000004</c:v>
                </c:pt>
                <c:pt idx="2442">
                  <c:v>0.56087500000000001</c:v>
                </c:pt>
                <c:pt idx="2443">
                  <c:v>0.47982999999999998</c:v>
                </c:pt>
                <c:pt idx="2444">
                  <c:v>0.49287999999999998</c:v>
                </c:pt>
                <c:pt idx="2445">
                  <c:v>0.52292499999999997</c:v>
                </c:pt>
                <c:pt idx="2446">
                  <c:v>0.53202499999999997</c:v>
                </c:pt>
                <c:pt idx="2447">
                  <c:v>0.54801999999999995</c:v>
                </c:pt>
                <c:pt idx="2448">
                  <c:v>0.57511000000000001</c:v>
                </c:pt>
                <c:pt idx="2449">
                  <c:v>0.56041999999999992</c:v>
                </c:pt>
                <c:pt idx="2450">
                  <c:v>0.31597999999999998</c:v>
                </c:pt>
                <c:pt idx="2451">
                  <c:v>0.31906499999999999</c:v>
                </c:pt>
                <c:pt idx="2452">
                  <c:v>0.33122499999999999</c:v>
                </c:pt>
                <c:pt idx="2453">
                  <c:v>0.37395999999999996</c:v>
                </c:pt>
                <c:pt idx="2454">
                  <c:v>0.36126999999999998</c:v>
                </c:pt>
                <c:pt idx="2455">
                  <c:v>0.33949499999999999</c:v>
                </c:pt>
                <c:pt idx="2456">
                  <c:v>0.36484</c:v>
                </c:pt>
                <c:pt idx="2457">
                  <c:v>0.32835500000000001</c:v>
                </c:pt>
                <c:pt idx="2458">
                  <c:v>0.33954499999999999</c:v>
                </c:pt>
                <c:pt idx="2459">
                  <c:v>0.28891499999999998</c:v>
                </c:pt>
                <c:pt idx="2460">
                  <c:v>0.32321999999999995</c:v>
                </c:pt>
                <c:pt idx="2461">
                  <c:v>0.339285</c:v>
                </c:pt>
                <c:pt idx="2462">
                  <c:v>0.30952999999999997</c:v>
                </c:pt>
                <c:pt idx="2463">
                  <c:v>0.29830000000000001</c:v>
                </c:pt>
                <c:pt idx="2464">
                  <c:v>0.28775000000000001</c:v>
                </c:pt>
                <c:pt idx="2465">
                  <c:v>0.29305999999999999</c:v>
                </c:pt>
                <c:pt idx="2466">
                  <c:v>0.32878499999999999</c:v>
                </c:pt>
                <c:pt idx="2467">
                  <c:v>0.27422999999999997</c:v>
                </c:pt>
                <c:pt idx="2468">
                  <c:v>0.25728499999999999</c:v>
                </c:pt>
                <c:pt idx="2469">
                  <c:v>0.30640999999999996</c:v>
                </c:pt>
                <c:pt idx="2470">
                  <c:v>0.313975</c:v>
                </c:pt>
                <c:pt idx="2471">
                  <c:v>0.27259</c:v>
                </c:pt>
                <c:pt idx="2472">
                  <c:v>0.26177</c:v>
                </c:pt>
                <c:pt idx="2473">
                  <c:v>0.26946499999999995</c:v>
                </c:pt>
                <c:pt idx="2474">
                  <c:v>0.29164000000000001</c:v>
                </c:pt>
                <c:pt idx="2475">
                  <c:v>0.28106500000000001</c:v>
                </c:pt>
                <c:pt idx="2476">
                  <c:v>0.253305</c:v>
                </c:pt>
                <c:pt idx="2477">
                  <c:v>0.26793</c:v>
                </c:pt>
                <c:pt idx="2478">
                  <c:v>0.26470000000000005</c:v>
                </c:pt>
                <c:pt idx="2479">
                  <c:v>0.25223000000000001</c:v>
                </c:pt>
                <c:pt idx="2480">
                  <c:v>0.25217500000000004</c:v>
                </c:pt>
                <c:pt idx="2481">
                  <c:v>0.27063000000000004</c:v>
                </c:pt>
                <c:pt idx="2482">
                  <c:v>0.26403500000000002</c:v>
                </c:pt>
                <c:pt idx="2483">
                  <c:v>0.24293999999999999</c:v>
                </c:pt>
                <c:pt idx="2484">
                  <c:v>0.274225</c:v>
                </c:pt>
                <c:pt idx="2485">
                  <c:v>0.25415500000000002</c:v>
                </c:pt>
                <c:pt idx="2486">
                  <c:v>0.26568999999999998</c:v>
                </c:pt>
                <c:pt idx="2487">
                  <c:v>0.28238000000000002</c:v>
                </c:pt>
                <c:pt idx="2488">
                  <c:v>0.24456499999999998</c:v>
                </c:pt>
                <c:pt idx="2489">
                  <c:v>0.246785</c:v>
                </c:pt>
                <c:pt idx="2490">
                  <c:v>0.24848999999999999</c:v>
                </c:pt>
                <c:pt idx="2491">
                  <c:v>0.272395</c:v>
                </c:pt>
                <c:pt idx="2492">
                  <c:v>0.25814999999999999</c:v>
                </c:pt>
                <c:pt idx="2493">
                  <c:v>0.26461000000000001</c:v>
                </c:pt>
                <c:pt idx="2494">
                  <c:v>0.27312500000000001</c:v>
                </c:pt>
                <c:pt idx="2495">
                  <c:v>0.26683999999999997</c:v>
                </c:pt>
                <c:pt idx="2496">
                  <c:v>0.25465500000000002</c:v>
                </c:pt>
                <c:pt idx="2497">
                  <c:v>0.26038</c:v>
                </c:pt>
                <c:pt idx="2498">
                  <c:v>0.283665</c:v>
                </c:pt>
                <c:pt idx="2499">
                  <c:v>0.26227500000000004</c:v>
                </c:pt>
                <c:pt idx="2500">
                  <c:v>0.26415500000000003</c:v>
                </c:pt>
                <c:pt idx="2501">
                  <c:v>0.25454500000000002</c:v>
                </c:pt>
                <c:pt idx="2502">
                  <c:v>0.270735</c:v>
                </c:pt>
                <c:pt idx="2503">
                  <c:v>0.26955499999999999</c:v>
                </c:pt>
                <c:pt idx="2504">
                  <c:v>0.25256000000000001</c:v>
                </c:pt>
                <c:pt idx="2505">
                  <c:v>0.24424000000000001</c:v>
                </c:pt>
                <c:pt idx="2506">
                  <c:v>0.37749999999999995</c:v>
                </c:pt>
                <c:pt idx="2507">
                  <c:v>0.40689500000000001</c:v>
                </c:pt>
                <c:pt idx="2508">
                  <c:v>0.41112499999999996</c:v>
                </c:pt>
                <c:pt idx="2509">
                  <c:v>0.45148500000000003</c:v>
                </c:pt>
                <c:pt idx="2510">
                  <c:v>0.45228000000000002</c:v>
                </c:pt>
                <c:pt idx="2511">
                  <c:v>0.41905000000000003</c:v>
                </c:pt>
                <c:pt idx="2512">
                  <c:v>0.44665500000000002</c:v>
                </c:pt>
                <c:pt idx="2513">
                  <c:v>0.41727000000000003</c:v>
                </c:pt>
                <c:pt idx="2514">
                  <c:v>0.42766500000000002</c:v>
                </c:pt>
                <c:pt idx="2515">
                  <c:v>0.36879499999999998</c:v>
                </c:pt>
                <c:pt idx="2516">
                  <c:v>0.41635500000000003</c:v>
                </c:pt>
                <c:pt idx="2517">
                  <c:v>0.44011500000000003</c:v>
                </c:pt>
                <c:pt idx="2518">
                  <c:v>0.39068000000000003</c:v>
                </c:pt>
                <c:pt idx="2519">
                  <c:v>0.39461000000000002</c:v>
                </c:pt>
                <c:pt idx="2520">
                  <c:v>0.35043999999999997</c:v>
                </c:pt>
                <c:pt idx="2521">
                  <c:v>0.38127500000000003</c:v>
                </c:pt>
                <c:pt idx="2522">
                  <c:v>0.41089999999999999</c:v>
                </c:pt>
                <c:pt idx="2523">
                  <c:v>0.35629500000000003</c:v>
                </c:pt>
                <c:pt idx="2524">
                  <c:v>0.329125</c:v>
                </c:pt>
                <c:pt idx="2525">
                  <c:v>0.38411000000000001</c:v>
                </c:pt>
                <c:pt idx="2526">
                  <c:v>0.39312000000000002</c:v>
                </c:pt>
                <c:pt idx="2527">
                  <c:v>0.34997500000000004</c:v>
                </c:pt>
                <c:pt idx="2528">
                  <c:v>0.33623999999999998</c:v>
                </c:pt>
                <c:pt idx="2529">
                  <c:v>0.34600500000000001</c:v>
                </c:pt>
                <c:pt idx="2530">
                  <c:v>0.38110500000000003</c:v>
                </c:pt>
                <c:pt idx="2531">
                  <c:v>0.34346500000000002</c:v>
                </c:pt>
                <c:pt idx="2532">
                  <c:v>0.31405</c:v>
                </c:pt>
                <c:pt idx="2533">
                  <c:v>0.34496499999999997</c:v>
                </c:pt>
                <c:pt idx="2534">
                  <c:v>0.33226</c:v>
                </c:pt>
                <c:pt idx="2535">
                  <c:v>0.31920999999999999</c:v>
                </c:pt>
                <c:pt idx="2536">
                  <c:v>0.33152000000000004</c:v>
                </c:pt>
                <c:pt idx="2537">
                  <c:v>0.34333000000000002</c:v>
                </c:pt>
                <c:pt idx="2538">
                  <c:v>0.34429500000000002</c:v>
                </c:pt>
                <c:pt idx="2539">
                  <c:v>0.30979000000000001</c:v>
                </c:pt>
                <c:pt idx="2540">
                  <c:v>0.345885</c:v>
                </c:pt>
                <c:pt idx="2541">
                  <c:v>0.31632499999999997</c:v>
                </c:pt>
                <c:pt idx="2542">
                  <c:v>0.32567000000000002</c:v>
                </c:pt>
                <c:pt idx="2543">
                  <c:v>0.35121999999999998</c:v>
                </c:pt>
                <c:pt idx="2544">
                  <c:v>0.315085</c:v>
                </c:pt>
                <c:pt idx="2545">
                  <c:v>0.30937000000000003</c:v>
                </c:pt>
                <c:pt idx="2546">
                  <c:v>0.31656499999999999</c:v>
                </c:pt>
                <c:pt idx="2547">
                  <c:v>0.34476499999999999</c:v>
                </c:pt>
                <c:pt idx="2548">
                  <c:v>0.324405</c:v>
                </c:pt>
                <c:pt idx="2549">
                  <c:v>0.32511999999999996</c:v>
                </c:pt>
                <c:pt idx="2550">
                  <c:v>0.35060000000000002</c:v>
                </c:pt>
                <c:pt idx="2551">
                  <c:v>0.33219500000000002</c:v>
                </c:pt>
                <c:pt idx="2552">
                  <c:v>0.32791500000000001</c:v>
                </c:pt>
                <c:pt idx="2553">
                  <c:v>0.32838499999999998</c:v>
                </c:pt>
                <c:pt idx="2554">
                  <c:v>0.35442000000000001</c:v>
                </c:pt>
                <c:pt idx="2555">
                  <c:v>0.32593499999999997</c:v>
                </c:pt>
                <c:pt idx="2556">
                  <c:v>0.3281</c:v>
                </c:pt>
                <c:pt idx="2557">
                  <c:v>0.31639</c:v>
                </c:pt>
                <c:pt idx="2558">
                  <c:v>0.33749499999999999</c:v>
                </c:pt>
                <c:pt idx="2559">
                  <c:v>0.34013500000000002</c:v>
                </c:pt>
                <c:pt idx="2560">
                  <c:v>0.31195499999999998</c:v>
                </c:pt>
                <c:pt idx="2561">
                  <c:v>0.28916999999999998</c:v>
                </c:pt>
                <c:pt idx="2562">
                  <c:v>0.37663000000000002</c:v>
                </c:pt>
                <c:pt idx="2563">
                  <c:v>0.58831999999999995</c:v>
                </c:pt>
                <c:pt idx="2564">
                  <c:v>0.54236499999999999</c:v>
                </c:pt>
                <c:pt idx="2565">
                  <c:v>0.53496999999999995</c:v>
                </c:pt>
                <c:pt idx="2566">
                  <c:v>0.544265</c:v>
                </c:pt>
                <c:pt idx="2567">
                  <c:v>0.454345</c:v>
                </c:pt>
                <c:pt idx="2568">
                  <c:v>0.51648500000000008</c:v>
                </c:pt>
                <c:pt idx="2569">
                  <c:v>0.52534499999999995</c:v>
                </c:pt>
                <c:pt idx="2570">
                  <c:v>0.54964000000000002</c:v>
                </c:pt>
                <c:pt idx="2571">
                  <c:v>0.51847500000000002</c:v>
                </c:pt>
                <c:pt idx="2572">
                  <c:v>0.56631500000000001</c:v>
                </c:pt>
                <c:pt idx="2573">
                  <c:v>0.54688999999999999</c:v>
                </c:pt>
                <c:pt idx="2574">
                  <c:v>0.57692999999999994</c:v>
                </c:pt>
                <c:pt idx="2575">
                  <c:v>0.61165000000000003</c:v>
                </c:pt>
                <c:pt idx="2576">
                  <c:v>0.39206000000000002</c:v>
                </c:pt>
                <c:pt idx="2577">
                  <c:v>0.54021999999999992</c:v>
                </c:pt>
                <c:pt idx="2578">
                  <c:v>0.48253499999999999</c:v>
                </c:pt>
                <c:pt idx="2579">
                  <c:v>0.47043000000000001</c:v>
                </c:pt>
                <c:pt idx="2580">
                  <c:v>0.40817499999999995</c:v>
                </c:pt>
                <c:pt idx="2581">
                  <c:v>0.48750500000000002</c:v>
                </c:pt>
                <c:pt idx="2582">
                  <c:v>0.50966500000000003</c:v>
                </c:pt>
                <c:pt idx="2583">
                  <c:v>0.48767499999999997</c:v>
                </c:pt>
                <c:pt idx="2584">
                  <c:v>0.47059000000000001</c:v>
                </c:pt>
                <c:pt idx="2585">
                  <c:v>0.46714</c:v>
                </c:pt>
                <c:pt idx="2586">
                  <c:v>0.48133999999999999</c:v>
                </c:pt>
                <c:pt idx="2587">
                  <c:v>0.46346999999999999</c:v>
                </c:pt>
                <c:pt idx="2588">
                  <c:v>0.43096000000000001</c:v>
                </c:pt>
                <c:pt idx="2589">
                  <c:v>0.45768999999999999</c:v>
                </c:pt>
                <c:pt idx="2590">
                  <c:v>0.42051499999999997</c:v>
                </c:pt>
                <c:pt idx="2591">
                  <c:v>0.46809000000000001</c:v>
                </c:pt>
                <c:pt idx="2592">
                  <c:v>0.47139500000000001</c:v>
                </c:pt>
                <c:pt idx="2593">
                  <c:v>0.46168999999999999</c:v>
                </c:pt>
                <c:pt idx="2594">
                  <c:v>0.45750000000000002</c:v>
                </c:pt>
                <c:pt idx="2595">
                  <c:v>0.44452000000000003</c:v>
                </c:pt>
                <c:pt idx="2596">
                  <c:v>0.50351999999999997</c:v>
                </c:pt>
                <c:pt idx="2597">
                  <c:v>0.47048000000000001</c:v>
                </c:pt>
                <c:pt idx="2598">
                  <c:v>0.47489499999999996</c:v>
                </c:pt>
                <c:pt idx="2599">
                  <c:v>0.52387000000000006</c:v>
                </c:pt>
                <c:pt idx="2600">
                  <c:v>0.45153500000000002</c:v>
                </c:pt>
                <c:pt idx="2601">
                  <c:v>0.44899999999999995</c:v>
                </c:pt>
                <c:pt idx="2602">
                  <c:v>0.46201500000000001</c:v>
                </c:pt>
                <c:pt idx="2603">
                  <c:v>0.51366500000000004</c:v>
                </c:pt>
                <c:pt idx="2604">
                  <c:v>0.42717499999999997</c:v>
                </c:pt>
                <c:pt idx="2605">
                  <c:v>0.48969499999999999</c:v>
                </c:pt>
                <c:pt idx="2606">
                  <c:v>0.482655</c:v>
                </c:pt>
                <c:pt idx="2607">
                  <c:v>0.49374499999999999</c:v>
                </c:pt>
                <c:pt idx="2608">
                  <c:v>0.465445</c:v>
                </c:pt>
                <c:pt idx="2609">
                  <c:v>0.48041500000000004</c:v>
                </c:pt>
                <c:pt idx="2610">
                  <c:v>0.49707999999999997</c:v>
                </c:pt>
                <c:pt idx="2611">
                  <c:v>0.47136499999999998</c:v>
                </c:pt>
                <c:pt idx="2612">
                  <c:v>0.45521500000000004</c:v>
                </c:pt>
                <c:pt idx="2613">
                  <c:v>0.47537499999999999</c:v>
                </c:pt>
                <c:pt idx="2614">
                  <c:v>0.496585</c:v>
                </c:pt>
                <c:pt idx="2615">
                  <c:v>0.48836999999999997</c:v>
                </c:pt>
                <c:pt idx="2616">
                  <c:v>0.47111500000000001</c:v>
                </c:pt>
                <c:pt idx="2617">
                  <c:v>0.45065</c:v>
                </c:pt>
                <c:pt idx="2618">
                  <c:v>0.30979000000000001</c:v>
                </c:pt>
                <c:pt idx="2619">
                  <c:v>0.60790999999999995</c:v>
                </c:pt>
                <c:pt idx="2620">
                  <c:v>0.50076500000000002</c:v>
                </c:pt>
                <c:pt idx="2621">
                  <c:v>0.47330499999999998</c:v>
                </c:pt>
                <c:pt idx="2622">
                  <c:v>0.50143500000000008</c:v>
                </c:pt>
                <c:pt idx="2623">
                  <c:v>0.37343000000000004</c:v>
                </c:pt>
                <c:pt idx="2624">
                  <c:v>0.440525</c:v>
                </c:pt>
                <c:pt idx="2625">
                  <c:v>0.49538499999999996</c:v>
                </c:pt>
                <c:pt idx="2626">
                  <c:v>0.52611000000000008</c:v>
                </c:pt>
                <c:pt idx="2627">
                  <c:v>0.49791999999999997</c:v>
                </c:pt>
                <c:pt idx="2628">
                  <c:v>0.56889999999999996</c:v>
                </c:pt>
                <c:pt idx="2629">
                  <c:v>0.49549500000000002</c:v>
                </c:pt>
                <c:pt idx="2630">
                  <c:v>0.58457000000000003</c:v>
                </c:pt>
                <c:pt idx="2631">
                  <c:v>0.62740499999999999</c:v>
                </c:pt>
                <c:pt idx="2632">
                  <c:v>0.3553</c:v>
                </c:pt>
                <c:pt idx="2633">
                  <c:v>0.52577999999999991</c:v>
                </c:pt>
                <c:pt idx="2634">
                  <c:v>0.43657499999999999</c:v>
                </c:pt>
                <c:pt idx="2635">
                  <c:v>0.43771500000000002</c:v>
                </c:pt>
                <c:pt idx="2636">
                  <c:v>0.36541000000000001</c:v>
                </c:pt>
                <c:pt idx="2637">
                  <c:v>0.44779000000000002</c:v>
                </c:pt>
                <c:pt idx="2638">
                  <c:v>0.45968999999999999</c:v>
                </c:pt>
                <c:pt idx="2639">
                  <c:v>0.47282999999999997</c:v>
                </c:pt>
                <c:pt idx="2640">
                  <c:v>0.45323999999999998</c:v>
                </c:pt>
                <c:pt idx="2641">
                  <c:v>0.46346500000000002</c:v>
                </c:pt>
                <c:pt idx="2642">
                  <c:v>0.44477500000000003</c:v>
                </c:pt>
                <c:pt idx="2643">
                  <c:v>0.46030000000000004</c:v>
                </c:pt>
                <c:pt idx="2644">
                  <c:v>0.39940500000000001</c:v>
                </c:pt>
                <c:pt idx="2645">
                  <c:v>0.45533000000000001</c:v>
                </c:pt>
                <c:pt idx="2646">
                  <c:v>0.37285999999999997</c:v>
                </c:pt>
                <c:pt idx="2647">
                  <c:v>0.42824499999999999</c:v>
                </c:pt>
                <c:pt idx="2648">
                  <c:v>0.48785000000000001</c:v>
                </c:pt>
                <c:pt idx="2649">
                  <c:v>0.46995500000000001</c:v>
                </c:pt>
                <c:pt idx="2650">
                  <c:v>0.42871000000000004</c:v>
                </c:pt>
                <c:pt idx="2651">
                  <c:v>0.39757999999999999</c:v>
                </c:pt>
                <c:pt idx="2652">
                  <c:v>0.49490999999999996</c:v>
                </c:pt>
                <c:pt idx="2653">
                  <c:v>0.44008999999999998</c:v>
                </c:pt>
                <c:pt idx="2654">
                  <c:v>0.42508499999999999</c:v>
                </c:pt>
                <c:pt idx="2655">
                  <c:v>0.53822999999999999</c:v>
                </c:pt>
                <c:pt idx="2656">
                  <c:v>0.42129</c:v>
                </c:pt>
                <c:pt idx="2657">
                  <c:v>0.42420999999999998</c:v>
                </c:pt>
                <c:pt idx="2658">
                  <c:v>0.46398</c:v>
                </c:pt>
                <c:pt idx="2659">
                  <c:v>0.53214500000000009</c:v>
                </c:pt>
                <c:pt idx="2660">
                  <c:v>0.40334999999999999</c:v>
                </c:pt>
                <c:pt idx="2661">
                  <c:v>0.48648999999999998</c:v>
                </c:pt>
                <c:pt idx="2662">
                  <c:v>0.42908000000000002</c:v>
                </c:pt>
                <c:pt idx="2663">
                  <c:v>0.41725000000000001</c:v>
                </c:pt>
                <c:pt idx="2664">
                  <c:v>0.45030000000000003</c:v>
                </c:pt>
                <c:pt idx="2665">
                  <c:v>0.48037000000000002</c:v>
                </c:pt>
                <c:pt idx="2666">
                  <c:v>0.45554499999999998</c:v>
                </c:pt>
                <c:pt idx="2667">
                  <c:v>0.41242999999999996</c:v>
                </c:pt>
                <c:pt idx="2668">
                  <c:v>0.42070000000000002</c:v>
                </c:pt>
                <c:pt idx="2669">
                  <c:v>0.45340499999999995</c:v>
                </c:pt>
                <c:pt idx="2670">
                  <c:v>0.46087999999999996</c:v>
                </c:pt>
                <c:pt idx="2671">
                  <c:v>0.45215499999999997</c:v>
                </c:pt>
                <c:pt idx="2672">
                  <c:v>0.44710499999999997</c:v>
                </c:pt>
                <c:pt idx="2673">
                  <c:v>0.45740999999999998</c:v>
                </c:pt>
                <c:pt idx="2674">
                  <c:v>0.22597499999999998</c:v>
                </c:pt>
                <c:pt idx="2675">
                  <c:v>0.21387</c:v>
                </c:pt>
                <c:pt idx="2676">
                  <c:v>0.26985999999999999</c:v>
                </c:pt>
                <c:pt idx="2677">
                  <c:v>0.27969500000000003</c:v>
                </c:pt>
                <c:pt idx="2678">
                  <c:v>0.27041499999999996</c:v>
                </c:pt>
                <c:pt idx="2679">
                  <c:v>0.28559000000000001</c:v>
                </c:pt>
                <c:pt idx="2680">
                  <c:v>0.25630500000000001</c:v>
                </c:pt>
                <c:pt idx="2681">
                  <c:v>0.27780499999999997</c:v>
                </c:pt>
                <c:pt idx="2682">
                  <c:v>0.28995499999999996</c:v>
                </c:pt>
                <c:pt idx="2683">
                  <c:v>0.30177999999999999</c:v>
                </c:pt>
                <c:pt idx="2684">
                  <c:v>0.29242999999999997</c:v>
                </c:pt>
                <c:pt idx="2685">
                  <c:v>0.28937000000000002</c:v>
                </c:pt>
                <c:pt idx="2686">
                  <c:v>0.35274</c:v>
                </c:pt>
                <c:pt idx="2687">
                  <c:v>0.32724999999999999</c:v>
                </c:pt>
                <c:pt idx="2688">
                  <c:v>0.27241499999999996</c:v>
                </c:pt>
                <c:pt idx="2689">
                  <c:v>0.24262500000000001</c:v>
                </c:pt>
                <c:pt idx="2690">
                  <c:v>0.28427999999999998</c:v>
                </c:pt>
                <c:pt idx="2691">
                  <c:v>0.31611499999999998</c:v>
                </c:pt>
                <c:pt idx="2692">
                  <c:v>0.28675499999999998</c:v>
                </c:pt>
                <c:pt idx="2693">
                  <c:v>0.30401999999999996</c:v>
                </c:pt>
                <c:pt idx="2694">
                  <c:v>0.35174</c:v>
                </c:pt>
                <c:pt idx="2695">
                  <c:v>0.35385500000000003</c:v>
                </c:pt>
                <c:pt idx="2696">
                  <c:v>0.35185500000000003</c:v>
                </c:pt>
                <c:pt idx="2697">
                  <c:v>0.30741499999999999</c:v>
                </c:pt>
                <c:pt idx="2698">
                  <c:v>0.30642000000000003</c:v>
                </c:pt>
                <c:pt idx="2699">
                  <c:v>0.30512499999999998</c:v>
                </c:pt>
                <c:pt idx="2700">
                  <c:v>0.307195</c:v>
                </c:pt>
                <c:pt idx="2701">
                  <c:v>0.26414499999999996</c:v>
                </c:pt>
                <c:pt idx="2702">
                  <c:v>0.33501999999999998</c:v>
                </c:pt>
                <c:pt idx="2703">
                  <c:v>0.31251499999999999</c:v>
                </c:pt>
                <c:pt idx="2704">
                  <c:v>0.31633</c:v>
                </c:pt>
                <c:pt idx="2705">
                  <c:v>0.36734</c:v>
                </c:pt>
                <c:pt idx="2706">
                  <c:v>0.36478500000000003</c:v>
                </c:pt>
                <c:pt idx="2707">
                  <c:v>0.348275</c:v>
                </c:pt>
                <c:pt idx="2708">
                  <c:v>0.32726500000000003</c:v>
                </c:pt>
                <c:pt idx="2709">
                  <c:v>0.32284999999999997</c:v>
                </c:pt>
                <c:pt idx="2710">
                  <c:v>0.35409500000000005</c:v>
                </c:pt>
                <c:pt idx="2711">
                  <c:v>0.35813</c:v>
                </c:pt>
                <c:pt idx="2712">
                  <c:v>0.40174500000000002</c:v>
                </c:pt>
                <c:pt idx="2713">
                  <c:v>0.37522</c:v>
                </c:pt>
                <c:pt idx="2714">
                  <c:v>0.29552499999999998</c:v>
                </c:pt>
                <c:pt idx="2715">
                  <c:v>0.38924999999999998</c:v>
                </c:pt>
                <c:pt idx="2716">
                  <c:v>0.22861999999999999</c:v>
                </c:pt>
                <c:pt idx="2717">
                  <c:v>0.239175</c:v>
                </c:pt>
                <c:pt idx="2718">
                  <c:v>0.34511500000000001</c:v>
                </c:pt>
                <c:pt idx="2719">
                  <c:v>0.25953000000000004</c:v>
                </c:pt>
                <c:pt idx="2720">
                  <c:v>0.29764999999999997</c:v>
                </c:pt>
                <c:pt idx="2721">
                  <c:v>0.27595000000000003</c:v>
                </c:pt>
                <c:pt idx="2722">
                  <c:v>0.28658499999999998</c:v>
                </c:pt>
                <c:pt idx="2723">
                  <c:v>0.26255000000000001</c:v>
                </c:pt>
                <c:pt idx="2724">
                  <c:v>0.29537999999999998</c:v>
                </c:pt>
                <c:pt idx="2725">
                  <c:v>0.30720999999999998</c:v>
                </c:pt>
                <c:pt idx="2726">
                  <c:v>0.31547000000000003</c:v>
                </c:pt>
                <c:pt idx="2727">
                  <c:v>0.34421000000000002</c:v>
                </c:pt>
                <c:pt idx="2728">
                  <c:v>0.34399000000000002</c:v>
                </c:pt>
                <c:pt idx="2729">
                  <c:v>0.21969</c:v>
                </c:pt>
                <c:pt idx="2730">
                  <c:v>0.22445500000000002</c:v>
                </c:pt>
                <c:pt idx="2731">
                  <c:v>0.23492000000000002</c:v>
                </c:pt>
                <c:pt idx="2732">
                  <c:v>0.323685</c:v>
                </c:pt>
                <c:pt idx="2733">
                  <c:v>0.325575</c:v>
                </c:pt>
                <c:pt idx="2734">
                  <c:v>0.30647999999999997</c:v>
                </c:pt>
                <c:pt idx="2735">
                  <c:v>0.3649</c:v>
                </c:pt>
                <c:pt idx="2736">
                  <c:v>0.27692499999999998</c:v>
                </c:pt>
                <c:pt idx="2737">
                  <c:v>0.292215</c:v>
                </c:pt>
                <c:pt idx="2738">
                  <c:v>0.33867999999999998</c:v>
                </c:pt>
                <c:pt idx="2739">
                  <c:v>0.37243999999999999</c:v>
                </c:pt>
                <c:pt idx="2740">
                  <c:v>0.33745999999999998</c:v>
                </c:pt>
                <c:pt idx="2741">
                  <c:v>0.33082</c:v>
                </c:pt>
                <c:pt idx="2742">
                  <c:v>0.403775</c:v>
                </c:pt>
                <c:pt idx="2743">
                  <c:v>0.34662000000000004</c:v>
                </c:pt>
                <c:pt idx="2744">
                  <c:v>0.30830500000000005</c:v>
                </c:pt>
                <c:pt idx="2745">
                  <c:v>0.25326000000000004</c:v>
                </c:pt>
                <c:pt idx="2746">
                  <c:v>0.29624</c:v>
                </c:pt>
                <c:pt idx="2747">
                  <c:v>0.36080999999999996</c:v>
                </c:pt>
                <c:pt idx="2748">
                  <c:v>0.32401999999999997</c:v>
                </c:pt>
                <c:pt idx="2749">
                  <c:v>0.31145</c:v>
                </c:pt>
                <c:pt idx="2750">
                  <c:v>0.42376000000000003</c:v>
                </c:pt>
                <c:pt idx="2751">
                  <c:v>0.42037999999999998</c:v>
                </c:pt>
                <c:pt idx="2752">
                  <c:v>0.41947500000000004</c:v>
                </c:pt>
                <c:pt idx="2753">
                  <c:v>0.37843000000000004</c:v>
                </c:pt>
                <c:pt idx="2754">
                  <c:v>0.35326999999999997</c:v>
                </c:pt>
                <c:pt idx="2755">
                  <c:v>0.36099999999999999</c:v>
                </c:pt>
                <c:pt idx="2756">
                  <c:v>0.34477999999999998</c:v>
                </c:pt>
                <c:pt idx="2757">
                  <c:v>0.29257</c:v>
                </c:pt>
                <c:pt idx="2758">
                  <c:v>0.37115500000000001</c:v>
                </c:pt>
                <c:pt idx="2759">
                  <c:v>0.35034999999999999</c:v>
                </c:pt>
                <c:pt idx="2760">
                  <c:v>0.33123999999999998</c:v>
                </c:pt>
                <c:pt idx="2761">
                  <c:v>0.41172500000000001</c:v>
                </c:pt>
                <c:pt idx="2762">
                  <c:v>0.42510999999999999</c:v>
                </c:pt>
                <c:pt idx="2763">
                  <c:v>0.41655999999999999</c:v>
                </c:pt>
                <c:pt idx="2764">
                  <c:v>0.36489499999999997</c:v>
                </c:pt>
                <c:pt idx="2765">
                  <c:v>0.351995</c:v>
                </c:pt>
                <c:pt idx="2766">
                  <c:v>0.42488999999999999</c:v>
                </c:pt>
                <c:pt idx="2767">
                  <c:v>0.44421500000000003</c:v>
                </c:pt>
                <c:pt idx="2768">
                  <c:v>0.46779000000000004</c:v>
                </c:pt>
                <c:pt idx="2769">
                  <c:v>0.435695</c:v>
                </c:pt>
                <c:pt idx="2770">
                  <c:v>0.36152499999999999</c:v>
                </c:pt>
                <c:pt idx="2771">
                  <c:v>0.46976499999999999</c:v>
                </c:pt>
                <c:pt idx="2772">
                  <c:v>0.24740000000000001</c:v>
                </c:pt>
                <c:pt idx="2773">
                  <c:v>0.25597999999999999</c:v>
                </c:pt>
                <c:pt idx="2774">
                  <c:v>0.44101000000000001</c:v>
                </c:pt>
                <c:pt idx="2775">
                  <c:v>0.26733000000000001</c:v>
                </c:pt>
                <c:pt idx="2776">
                  <c:v>0.37912000000000001</c:v>
                </c:pt>
                <c:pt idx="2777">
                  <c:v>0.30463499999999999</c:v>
                </c:pt>
                <c:pt idx="2778">
                  <c:v>0.30522499999999997</c:v>
                </c:pt>
                <c:pt idx="2779">
                  <c:v>0.27290000000000003</c:v>
                </c:pt>
                <c:pt idx="2780">
                  <c:v>0.33362999999999998</c:v>
                </c:pt>
                <c:pt idx="2781">
                  <c:v>0.36382999999999999</c:v>
                </c:pt>
                <c:pt idx="2782">
                  <c:v>0.35311999999999999</c:v>
                </c:pt>
                <c:pt idx="2783">
                  <c:v>0.37787000000000004</c:v>
                </c:pt>
                <c:pt idx="2784">
                  <c:v>0.40504000000000001</c:v>
                </c:pt>
                <c:pt idx="2785">
                  <c:v>0.232125</c:v>
                </c:pt>
                <c:pt idx="2786">
                  <c:v>0.26458500000000001</c:v>
                </c:pt>
                <c:pt idx="2787">
                  <c:v>0.294095</c:v>
                </c:pt>
                <c:pt idx="2788">
                  <c:v>0.370645</c:v>
                </c:pt>
                <c:pt idx="2789">
                  <c:v>0.38491999999999998</c:v>
                </c:pt>
                <c:pt idx="2790">
                  <c:v>0.37161500000000003</c:v>
                </c:pt>
                <c:pt idx="2791">
                  <c:v>0.47330499999999998</c:v>
                </c:pt>
                <c:pt idx="2792">
                  <c:v>0.32355999999999996</c:v>
                </c:pt>
                <c:pt idx="2793">
                  <c:v>0.34619500000000003</c:v>
                </c:pt>
                <c:pt idx="2794">
                  <c:v>0.42066500000000001</c:v>
                </c:pt>
                <c:pt idx="2795">
                  <c:v>0.46689499999999995</c:v>
                </c:pt>
                <c:pt idx="2796">
                  <c:v>0.41071999999999997</c:v>
                </c:pt>
                <c:pt idx="2797">
                  <c:v>0.38182000000000005</c:v>
                </c:pt>
                <c:pt idx="2798">
                  <c:v>0.48261500000000002</c:v>
                </c:pt>
                <c:pt idx="2799">
                  <c:v>0.49016999999999999</c:v>
                </c:pt>
                <c:pt idx="2800">
                  <c:v>0.37084499999999998</c:v>
                </c:pt>
                <c:pt idx="2801">
                  <c:v>0.28969</c:v>
                </c:pt>
                <c:pt idx="2802">
                  <c:v>0.34620499999999998</c:v>
                </c:pt>
                <c:pt idx="2803">
                  <c:v>0.42316999999999999</c:v>
                </c:pt>
                <c:pt idx="2804">
                  <c:v>0.36045000000000005</c:v>
                </c:pt>
                <c:pt idx="2805">
                  <c:v>0.35829</c:v>
                </c:pt>
                <c:pt idx="2806">
                  <c:v>0.50773500000000005</c:v>
                </c:pt>
                <c:pt idx="2807">
                  <c:v>0.54632999999999998</c:v>
                </c:pt>
                <c:pt idx="2808">
                  <c:v>0.54062999999999994</c:v>
                </c:pt>
                <c:pt idx="2809">
                  <c:v>0.46867999999999999</c:v>
                </c:pt>
                <c:pt idx="2810">
                  <c:v>0.41872500000000001</c:v>
                </c:pt>
                <c:pt idx="2811">
                  <c:v>0.429425</c:v>
                </c:pt>
                <c:pt idx="2812">
                  <c:v>0.41942999999999997</c:v>
                </c:pt>
                <c:pt idx="2813">
                  <c:v>0.33281499999999997</c:v>
                </c:pt>
                <c:pt idx="2814">
                  <c:v>0.43976499999999996</c:v>
                </c:pt>
                <c:pt idx="2815">
                  <c:v>0.40989500000000001</c:v>
                </c:pt>
                <c:pt idx="2816">
                  <c:v>0.38876999999999995</c:v>
                </c:pt>
                <c:pt idx="2817">
                  <c:v>0.50241000000000002</c:v>
                </c:pt>
                <c:pt idx="2818">
                  <c:v>0.51197000000000004</c:v>
                </c:pt>
                <c:pt idx="2819">
                  <c:v>0.47959000000000002</c:v>
                </c:pt>
                <c:pt idx="2820">
                  <c:v>0.46488499999999999</c:v>
                </c:pt>
                <c:pt idx="2821">
                  <c:v>0.39769500000000002</c:v>
                </c:pt>
                <c:pt idx="2822">
                  <c:v>0.47578500000000001</c:v>
                </c:pt>
                <c:pt idx="2823">
                  <c:v>0.57150999999999996</c:v>
                </c:pt>
                <c:pt idx="2824">
                  <c:v>0.57118500000000005</c:v>
                </c:pt>
                <c:pt idx="2825">
                  <c:v>0.52254999999999996</c:v>
                </c:pt>
                <c:pt idx="2826">
                  <c:v>0.3891</c:v>
                </c:pt>
                <c:pt idx="2827">
                  <c:v>0.59489499999999995</c:v>
                </c:pt>
                <c:pt idx="2828">
                  <c:v>0.31063499999999999</c:v>
                </c:pt>
                <c:pt idx="2829">
                  <c:v>0.30879499999999999</c:v>
                </c:pt>
                <c:pt idx="2830">
                  <c:v>0.57255500000000004</c:v>
                </c:pt>
                <c:pt idx="2831">
                  <c:v>0.31110499999999996</c:v>
                </c:pt>
                <c:pt idx="2832">
                  <c:v>0.50373999999999997</c:v>
                </c:pt>
                <c:pt idx="2833">
                  <c:v>0.35772000000000004</c:v>
                </c:pt>
                <c:pt idx="2834">
                  <c:v>0.34616499999999994</c:v>
                </c:pt>
                <c:pt idx="2835">
                  <c:v>0.32247000000000003</c:v>
                </c:pt>
                <c:pt idx="2836">
                  <c:v>0.38353999999999999</c:v>
                </c:pt>
                <c:pt idx="2837">
                  <c:v>0.46182499999999999</c:v>
                </c:pt>
                <c:pt idx="2838">
                  <c:v>0.42186499999999999</c:v>
                </c:pt>
                <c:pt idx="2839">
                  <c:v>0.43733</c:v>
                </c:pt>
                <c:pt idx="2840">
                  <c:v>0.48605500000000001</c:v>
                </c:pt>
                <c:pt idx="2841">
                  <c:v>0.267735</c:v>
                </c:pt>
                <c:pt idx="2842">
                  <c:v>0.216805</c:v>
                </c:pt>
                <c:pt idx="2843">
                  <c:v>0.25724000000000002</c:v>
                </c:pt>
                <c:pt idx="2844">
                  <c:v>0.34895500000000002</c:v>
                </c:pt>
                <c:pt idx="2845">
                  <c:v>0.35884000000000005</c:v>
                </c:pt>
                <c:pt idx="2846">
                  <c:v>0.39405500000000004</c:v>
                </c:pt>
                <c:pt idx="2847">
                  <c:v>0.67708500000000005</c:v>
                </c:pt>
                <c:pt idx="2848">
                  <c:v>0.36463000000000001</c:v>
                </c:pt>
                <c:pt idx="2849">
                  <c:v>0.39198500000000003</c:v>
                </c:pt>
                <c:pt idx="2850">
                  <c:v>0.42898999999999998</c:v>
                </c:pt>
                <c:pt idx="2851">
                  <c:v>0.46867999999999999</c:v>
                </c:pt>
                <c:pt idx="2852">
                  <c:v>0.39463000000000004</c:v>
                </c:pt>
                <c:pt idx="2853">
                  <c:v>0.37811499999999998</c:v>
                </c:pt>
                <c:pt idx="2854">
                  <c:v>0.48082999999999998</c:v>
                </c:pt>
                <c:pt idx="2855">
                  <c:v>0.57550499999999993</c:v>
                </c:pt>
                <c:pt idx="2856">
                  <c:v>0.30804999999999999</c:v>
                </c:pt>
                <c:pt idx="2857">
                  <c:v>0.23377500000000001</c:v>
                </c:pt>
                <c:pt idx="2858">
                  <c:v>0.29736499999999999</c:v>
                </c:pt>
                <c:pt idx="2859">
                  <c:v>0.38158999999999998</c:v>
                </c:pt>
                <c:pt idx="2860">
                  <c:v>0.38487499999999997</c:v>
                </c:pt>
                <c:pt idx="2861">
                  <c:v>0.38121499999999997</c:v>
                </c:pt>
                <c:pt idx="2862">
                  <c:v>0.62897500000000006</c:v>
                </c:pt>
                <c:pt idx="2863">
                  <c:v>0.58702999999999994</c:v>
                </c:pt>
                <c:pt idx="2864">
                  <c:v>0.51729500000000006</c:v>
                </c:pt>
                <c:pt idx="2865">
                  <c:v>0.46423000000000003</c:v>
                </c:pt>
                <c:pt idx="2866">
                  <c:v>0.37581500000000001</c:v>
                </c:pt>
                <c:pt idx="2867">
                  <c:v>0.40053499999999997</c:v>
                </c:pt>
                <c:pt idx="2868">
                  <c:v>0.36843499999999996</c:v>
                </c:pt>
                <c:pt idx="2869">
                  <c:v>0.28156000000000003</c:v>
                </c:pt>
                <c:pt idx="2870">
                  <c:v>0.369365</c:v>
                </c:pt>
                <c:pt idx="2871">
                  <c:v>0.3468</c:v>
                </c:pt>
                <c:pt idx="2872">
                  <c:v>0.31795499999999999</c:v>
                </c:pt>
                <c:pt idx="2873">
                  <c:v>0.42736000000000002</c:v>
                </c:pt>
                <c:pt idx="2874">
                  <c:v>0.41884500000000002</c:v>
                </c:pt>
                <c:pt idx="2875">
                  <c:v>0.415545</c:v>
                </c:pt>
                <c:pt idx="2876">
                  <c:v>0.42451499999999998</c:v>
                </c:pt>
                <c:pt idx="2877">
                  <c:v>0.41962500000000003</c:v>
                </c:pt>
                <c:pt idx="2878">
                  <c:v>0.43176500000000001</c:v>
                </c:pt>
                <c:pt idx="2879">
                  <c:v>0.55786500000000006</c:v>
                </c:pt>
                <c:pt idx="2880">
                  <c:v>0.53800000000000003</c:v>
                </c:pt>
                <c:pt idx="2881">
                  <c:v>0.46368500000000001</c:v>
                </c:pt>
                <c:pt idx="2882">
                  <c:v>0.36363999999999996</c:v>
                </c:pt>
                <c:pt idx="2883">
                  <c:v>0.65528000000000008</c:v>
                </c:pt>
                <c:pt idx="2884">
                  <c:v>0.25830500000000001</c:v>
                </c:pt>
                <c:pt idx="2885">
                  <c:v>0.26120500000000002</c:v>
                </c:pt>
                <c:pt idx="2886">
                  <c:v>0.61724500000000004</c:v>
                </c:pt>
                <c:pt idx="2887">
                  <c:v>0.30110499999999996</c:v>
                </c:pt>
                <c:pt idx="2888">
                  <c:v>0.53331499999999998</c:v>
                </c:pt>
                <c:pt idx="2889">
                  <c:v>0.36292999999999997</c:v>
                </c:pt>
                <c:pt idx="2890">
                  <c:v>0.35374499999999998</c:v>
                </c:pt>
                <c:pt idx="2891">
                  <c:v>0.35289999999999999</c:v>
                </c:pt>
                <c:pt idx="2892">
                  <c:v>0.36</c:v>
                </c:pt>
                <c:pt idx="2893">
                  <c:v>0.41306999999999999</c:v>
                </c:pt>
                <c:pt idx="2894">
                  <c:v>0.33592</c:v>
                </c:pt>
                <c:pt idx="2895">
                  <c:v>0.362375</c:v>
                </c:pt>
                <c:pt idx="2896">
                  <c:v>0.45810499999999998</c:v>
                </c:pt>
                <c:pt idx="2897">
                  <c:v>0.21849000000000002</c:v>
                </c:pt>
                <c:pt idx="2898">
                  <c:v>0.20321</c:v>
                </c:pt>
                <c:pt idx="2899">
                  <c:v>0.22404000000000002</c:v>
                </c:pt>
                <c:pt idx="2900">
                  <c:v>0.27002500000000002</c:v>
                </c:pt>
                <c:pt idx="2901">
                  <c:v>0.274895</c:v>
                </c:pt>
                <c:pt idx="2902">
                  <c:v>0.30296000000000001</c:v>
                </c:pt>
                <c:pt idx="2903">
                  <c:v>0.58167499999999994</c:v>
                </c:pt>
                <c:pt idx="2904">
                  <c:v>0.35728499999999996</c:v>
                </c:pt>
                <c:pt idx="2905">
                  <c:v>0.37243999999999999</c:v>
                </c:pt>
                <c:pt idx="2906">
                  <c:v>0.32911000000000001</c:v>
                </c:pt>
                <c:pt idx="2907">
                  <c:v>0.37395</c:v>
                </c:pt>
                <c:pt idx="2908">
                  <c:v>0.28820499999999999</c:v>
                </c:pt>
                <c:pt idx="2909">
                  <c:v>0.34408</c:v>
                </c:pt>
                <c:pt idx="2910">
                  <c:v>0.380525</c:v>
                </c:pt>
                <c:pt idx="2911">
                  <c:v>0.41522000000000003</c:v>
                </c:pt>
                <c:pt idx="2912">
                  <c:v>0.24680000000000002</c:v>
                </c:pt>
                <c:pt idx="2913">
                  <c:v>0.22062999999999999</c:v>
                </c:pt>
                <c:pt idx="2914">
                  <c:v>0.26332</c:v>
                </c:pt>
                <c:pt idx="2915">
                  <c:v>0.28986499999999998</c:v>
                </c:pt>
                <c:pt idx="2916">
                  <c:v>0.31972</c:v>
                </c:pt>
                <c:pt idx="2917">
                  <c:v>0.33933000000000002</c:v>
                </c:pt>
                <c:pt idx="2918">
                  <c:v>0.57630500000000007</c:v>
                </c:pt>
                <c:pt idx="2919">
                  <c:v>0.44750500000000004</c:v>
                </c:pt>
                <c:pt idx="2920">
                  <c:v>0.36340499999999998</c:v>
                </c:pt>
                <c:pt idx="2921">
                  <c:v>0.35983999999999999</c:v>
                </c:pt>
                <c:pt idx="2922">
                  <c:v>0.290715</c:v>
                </c:pt>
                <c:pt idx="2923">
                  <c:v>0.31549000000000005</c:v>
                </c:pt>
                <c:pt idx="2924">
                  <c:v>0.29376000000000002</c:v>
                </c:pt>
                <c:pt idx="2925">
                  <c:v>0.240455</c:v>
                </c:pt>
                <c:pt idx="2926">
                  <c:v>0.30027499999999996</c:v>
                </c:pt>
                <c:pt idx="2927">
                  <c:v>0.27745999999999998</c:v>
                </c:pt>
                <c:pt idx="2928">
                  <c:v>0.26884999999999998</c:v>
                </c:pt>
                <c:pt idx="2929">
                  <c:v>0.32094</c:v>
                </c:pt>
                <c:pt idx="2930">
                  <c:v>0.33061499999999999</c:v>
                </c:pt>
                <c:pt idx="2931">
                  <c:v>0.30794500000000002</c:v>
                </c:pt>
                <c:pt idx="2932">
                  <c:v>0.326685</c:v>
                </c:pt>
                <c:pt idx="2933">
                  <c:v>0.34577999999999998</c:v>
                </c:pt>
                <c:pt idx="2934">
                  <c:v>0.33167000000000002</c:v>
                </c:pt>
                <c:pt idx="2935">
                  <c:v>0.43201000000000001</c:v>
                </c:pt>
                <c:pt idx="2936">
                  <c:v>0.408055</c:v>
                </c:pt>
                <c:pt idx="2937">
                  <c:v>0.35156500000000002</c:v>
                </c:pt>
                <c:pt idx="2938">
                  <c:v>0.29696500000000003</c:v>
                </c:pt>
                <c:pt idx="2939">
                  <c:v>0.52946000000000004</c:v>
                </c:pt>
                <c:pt idx="2940">
                  <c:v>0.21960000000000002</c:v>
                </c:pt>
                <c:pt idx="2941">
                  <c:v>0.22017999999999999</c:v>
                </c:pt>
                <c:pt idx="2942">
                  <c:v>0.47562499999999996</c:v>
                </c:pt>
                <c:pt idx="2943">
                  <c:v>0.25331999999999999</c:v>
                </c:pt>
                <c:pt idx="2944">
                  <c:v>0.38811000000000001</c:v>
                </c:pt>
                <c:pt idx="2945">
                  <c:v>0.30481000000000003</c:v>
                </c:pt>
                <c:pt idx="2946">
                  <c:v>0.28675499999999998</c:v>
                </c:pt>
                <c:pt idx="2947">
                  <c:v>0.29816999999999999</c:v>
                </c:pt>
                <c:pt idx="2948">
                  <c:v>0.30518999999999996</c:v>
                </c:pt>
                <c:pt idx="2949">
                  <c:v>0.30734499999999998</c:v>
                </c:pt>
                <c:pt idx="2950">
                  <c:v>0.27283000000000002</c:v>
                </c:pt>
                <c:pt idx="2951">
                  <c:v>0.28670499999999999</c:v>
                </c:pt>
                <c:pt idx="2952">
                  <c:v>0.34977999999999998</c:v>
                </c:pt>
                <c:pt idx="2953">
                  <c:v>0.198855</c:v>
                </c:pt>
                <c:pt idx="2954">
                  <c:v>0.27056999999999998</c:v>
                </c:pt>
                <c:pt idx="2955">
                  <c:v>0.37107000000000001</c:v>
                </c:pt>
                <c:pt idx="2956">
                  <c:v>0.31847999999999999</c:v>
                </c:pt>
                <c:pt idx="2957">
                  <c:v>0.32228000000000001</c:v>
                </c:pt>
                <c:pt idx="2958">
                  <c:v>0.34738000000000002</c:v>
                </c:pt>
                <c:pt idx="2959">
                  <c:v>0.35955500000000001</c:v>
                </c:pt>
                <c:pt idx="2960">
                  <c:v>0.35159000000000001</c:v>
                </c:pt>
                <c:pt idx="2961">
                  <c:v>0.37443499999999996</c:v>
                </c:pt>
                <c:pt idx="2962">
                  <c:v>0.37230000000000002</c:v>
                </c:pt>
                <c:pt idx="2963">
                  <c:v>0.41481000000000001</c:v>
                </c:pt>
                <c:pt idx="2964">
                  <c:v>0.37707000000000002</c:v>
                </c:pt>
                <c:pt idx="2965">
                  <c:v>0.40185499999999996</c:v>
                </c:pt>
                <c:pt idx="2966">
                  <c:v>0.42965999999999999</c:v>
                </c:pt>
                <c:pt idx="2967">
                  <c:v>0.42278000000000004</c:v>
                </c:pt>
                <c:pt idx="2968">
                  <c:v>0.26727500000000004</c:v>
                </c:pt>
                <c:pt idx="2969">
                  <c:v>0.36574499999999999</c:v>
                </c:pt>
                <c:pt idx="2970">
                  <c:v>0.33445999999999998</c:v>
                </c:pt>
                <c:pt idx="2971">
                  <c:v>0.33631999999999995</c:v>
                </c:pt>
                <c:pt idx="2972">
                  <c:v>0.32889999999999997</c:v>
                </c:pt>
                <c:pt idx="2973">
                  <c:v>0.32149</c:v>
                </c:pt>
                <c:pt idx="2974">
                  <c:v>0.34084000000000003</c:v>
                </c:pt>
                <c:pt idx="2975">
                  <c:v>0.33100499999999999</c:v>
                </c:pt>
                <c:pt idx="2976">
                  <c:v>0.35438999999999998</c:v>
                </c:pt>
                <c:pt idx="2977">
                  <c:v>0.35309999999999997</c:v>
                </c:pt>
                <c:pt idx="2978">
                  <c:v>0.32688499999999998</c:v>
                </c:pt>
                <c:pt idx="2979">
                  <c:v>0.33889000000000002</c:v>
                </c:pt>
                <c:pt idx="2980">
                  <c:v>0.38120999999999999</c:v>
                </c:pt>
                <c:pt idx="2981">
                  <c:v>0.36562</c:v>
                </c:pt>
                <c:pt idx="2982">
                  <c:v>0.28073499999999996</c:v>
                </c:pt>
                <c:pt idx="2983">
                  <c:v>0.35398499999999999</c:v>
                </c:pt>
                <c:pt idx="2984">
                  <c:v>0.323405</c:v>
                </c:pt>
                <c:pt idx="2985">
                  <c:v>0.33038000000000001</c:v>
                </c:pt>
                <c:pt idx="2986">
                  <c:v>0.30416500000000002</c:v>
                </c:pt>
                <c:pt idx="2987">
                  <c:v>0.33185500000000001</c:v>
                </c:pt>
                <c:pt idx="2988">
                  <c:v>0.33642499999999997</c:v>
                </c:pt>
                <c:pt idx="2989">
                  <c:v>0.365145</c:v>
                </c:pt>
                <c:pt idx="2990">
                  <c:v>0.34429500000000002</c:v>
                </c:pt>
                <c:pt idx="2991">
                  <c:v>0.36347499999999999</c:v>
                </c:pt>
                <c:pt idx="2992">
                  <c:v>0.33565</c:v>
                </c:pt>
                <c:pt idx="2993">
                  <c:v>0.325345</c:v>
                </c:pt>
                <c:pt idx="2994">
                  <c:v>0.32139000000000001</c:v>
                </c:pt>
                <c:pt idx="2995">
                  <c:v>0.35815999999999998</c:v>
                </c:pt>
                <c:pt idx="2996">
                  <c:v>0.32128500000000004</c:v>
                </c:pt>
                <c:pt idx="2997">
                  <c:v>0.37217</c:v>
                </c:pt>
                <c:pt idx="2998">
                  <c:v>0.36205500000000002</c:v>
                </c:pt>
                <c:pt idx="2999">
                  <c:v>0.33399500000000004</c:v>
                </c:pt>
                <c:pt idx="3000">
                  <c:v>0.33282</c:v>
                </c:pt>
                <c:pt idx="3001">
                  <c:v>0.34048500000000004</c:v>
                </c:pt>
                <c:pt idx="3002">
                  <c:v>0.35035000000000005</c:v>
                </c:pt>
                <c:pt idx="3003">
                  <c:v>0.34553999999999996</c:v>
                </c:pt>
                <c:pt idx="3004">
                  <c:v>0.33693499999999998</c:v>
                </c:pt>
                <c:pt idx="3005">
                  <c:v>0.34368500000000002</c:v>
                </c:pt>
                <c:pt idx="3006">
                  <c:v>0.36533499999999997</c:v>
                </c:pt>
                <c:pt idx="3007">
                  <c:v>0.32283000000000001</c:v>
                </c:pt>
                <c:pt idx="3008">
                  <c:v>0.32813500000000001</c:v>
                </c:pt>
                <c:pt idx="3009">
                  <c:v>0.34637499999999999</c:v>
                </c:pt>
                <c:pt idx="3010">
                  <c:v>0.29541499999999998</c:v>
                </c:pt>
                <c:pt idx="3011">
                  <c:v>0.41283499999999995</c:v>
                </c:pt>
                <c:pt idx="3012">
                  <c:v>0.34442</c:v>
                </c:pt>
                <c:pt idx="3013">
                  <c:v>0.370035</c:v>
                </c:pt>
                <c:pt idx="3014">
                  <c:v>0.36585500000000004</c:v>
                </c:pt>
                <c:pt idx="3015">
                  <c:v>0.38480000000000003</c:v>
                </c:pt>
                <c:pt idx="3016">
                  <c:v>0.36853000000000002</c:v>
                </c:pt>
                <c:pt idx="3017">
                  <c:v>0.38638</c:v>
                </c:pt>
                <c:pt idx="3018">
                  <c:v>0.41417000000000004</c:v>
                </c:pt>
                <c:pt idx="3019">
                  <c:v>0.44912000000000002</c:v>
                </c:pt>
                <c:pt idx="3020">
                  <c:v>0.39482499999999998</c:v>
                </c:pt>
                <c:pt idx="3021">
                  <c:v>0.42038500000000001</c:v>
                </c:pt>
                <c:pt idx="3022">
                  <c:v>0.45374999999999999</c:v>
                </c:pt>
                <c:pt idx="3023">
                  <c:v>0.46421999999999997</c:v>
                </c:pt>
                <c:pt idx="3024">
                  <c:v>0.30807000000000001</c:v>
                </c:pt>
                <c:pt idx="3025">
                  <c:v>0.43669999999999998</c:v>
                </c:pt>
                <c:pt idx="3026">
                  <c:v>0.35900500000000002</c:v>
                </c:pt>
                <c:pt idx="3027">
                  <c:v>0.34908</c:v>
                </c:pt>
                <c:pt idx="3028">
                  <c:v>0.36865500000000001</c:v>
                </c:pt>
                <c:pt idx="3029">
                  <c:v>0.34026000000000001</c:v>
                </c:pt>
                <c:pt idx="3030">
                  <c:v>0.36992999999999998</c:v>
                </c:pt>
                <c:pt idx="3031">
                  <c:v>0.34050999999999998</c:v>
                </c:pt>
                <c:pt idx="3032">
                  <c:v>0.38695499999999999</c:v>
                </c:pt>
                <c:pt idx="3033">
                  <c:v>0.40237999999999996</c:v>
                </c:pt>
                <c:pt idx="3034">
                  <c:v>0.36891499999999999</c:v>
                </c:pt>
                <c:pt idx="3035">
                  <c:v>0.37812000000000001</c:v>
                </c:pt>
                <c:pt idx="3036">
                  <c:v>0.381135</c:v>
                </c:pt>
                <c:pt idx="3037">
                  <c:v>0.43655500000000003</c:v>
                </c:pt>
                <c:pt idx="3038">
                  <c:v>0.28485499999999997</c:v>
                </c:pt>
                <c:pt idx="3039">
                  <c:v>0.399115</c:v>
                </c:pt>
                <c:pt idx="3040">
                  <c:v>0.34677000000000002</c:v>
                </c:pt>
                <c:pt idx="3041">
                  <c:v>0.34682499999999999</c:v>
                </c:pt>
                <c:pt idx="3042">
                  <c:v>0.31234000000000001</c:v>
                </c:pt>
                <c:pt idx="3043">
                  <c:v>0.36148999999999998</c:v>
                </c:pt>
                <c:pt idx="3044">
                  <c:v>0.35337499999999999</c:v>
                </c:pt>
                <c:pt idx="3045">
                  <c:v>0.40784999999999999</c:v>
                </c:pt>
                <c:pt idx="3046">
                  <c:v>0.36680000000000001</c:v>
                </c:pt>
                <c:pt idx="3047">
                  <c:v>0.42928500000000003</c:v>
                </c:pt>
                <c:pt idx="3048">
                  <c:v>0.35679499999999997</c:v>
                </c:pt>
                <c:pt idx="3049">
                  <c:v>0.35050999999999999</c:v>
                </c:pt>
                <c:pt idx="3050">
                  <c:v>0.35231000000000001</c:v>
                </c:pt>
                <c:pt idx="3051">
                  <c:v>0.43935999999999997</c:v>
                </c:pt>
                <c:pt idx="3052">
                  <c:v>0.31691000000000003</c:v>
                </c:pt>
                <c:pt idx="3053">
                  <c:v>0.41106500000000001</c:v>
                </c:pt>
                <c:pt idx="3054">
                  <c:v>0.38804499999999997</c:v>
                </c:pt>
                <c:pt idx="3055">
                  <c:v>0.35343999999999998</c:v>
                </c:pt>
                <c:pt idx="3056">
                  <c:v>0.36228000000000005</c:v>
                </c:pt>
                <c:pt idx="3057">
                  <c:v>0.36917500000000003</c:v>
                </c:pt>
                <c:pt idx="3058">
                  <c:v>0.38281500000000002</c:v>
                </c:pt>
                <c:pt idx="3059">
                  <c:v>0.37171500000000002</c:v>
                </c:pt>
                <c:pt idx="3060">
                  <c:v>0.34764499999999998</c:v>
                </c:pt>
                <c:pt idx="3061">
                  <c:v>0.39125500000000002</c:v>
                </c:pt>
                <c:pt idx="3062">
                  <c:v>0.41564499999999999</c:v>
                </c:pt>
                <c:pt idx="3063">
                  <c:v>0.32141999999999998</c:v>
                </c:pt>
                <c:pt idx="3064">
                  <c:v>0.38724500000000001</c:v>
                </c:pt>
                <c:pt idx="3065">
                  <c:v>0.3926</c:v>
                </c:pt>
                <c:pt idx="3066">
                  <c:v>0.279505</c:v>
                </c:pt>
                <c:pt idx="3067">
                  <c:v>0.45113999999999999</c:v>
                </c:pt>
                <c:pt idx="3068">
                  <c:v>0.32355</c:v>
                </c:pt>
                <c:pt idx="3069">
                  <c:v>0.342615</c:v>
                </c:pt>
                <c:pt idx="3070">
                  <c:v>0.37898500000000002</c:v>
                </c:pt>
                <c:pt idx="3071">
                  <c:v>0.37376999999999999</c:v>
                </c:pt>
                <c:pt idx="3072">
                  <c:v>0.38351999999999997</c:v>
                </c:pt>
                <c:pt idx="3073">
                  <c:v>0.37723499999999999</c:v>
                </c:pt>
                <c:pt idx="3074">
                  <c:v>0.40810000000000002</c:v>
                </c:pt>
                <c:pt idx="3075">
                  <c:v>0.46565499999999999</c:v>
                </c:pt>
                <c:pt idx="3076">
                  <c:v>0.42196499999999998</c:v>
                </c:pt>
                <c:pt idx="3077">
                  <c:v>0.43024499999999999</c:v>
                </c:pt>
                <c:pt idx="3078">
                  <c:v>0.50505</c:v>
                </c:pt>
                <c:pt idx="3079">
                  <c:v>0.53642000000000001</c:v>
                </c:pt>
                <c:pt idx="3080">
                  <c:v>0.26934999999999998</c:v>
                </c:pt>
                <c:pt idx="3081">
                  <c:v>0.46341500000000002</c:v>
                </c:pt>
                <c:pt idx="3082">
                  <c:v>0.34589499999999995</c:v>
                </c:pt>
                <c:pt idx="3083">
                  <c:v>0.34582999999999997</c:v>
                </c:pt>
                <c:pt idx="3084">
                  <c:v>0.34800999999999999</c:v>
                </c:pt>
                <c:pt idx="3085">
                  <c:v>0.33532499999999998</c:v>
                </c:pt>
                <c:pt idx="3086">
                  <c:v>0.36388500000000001</c:v>
                </c:pt>
                <c:pt idx="3087">
                  <c:v>0.37497999999999998</c:v>
                </c:pt>
                <c:pt idx="3088">
                  <c:v>0.41249999999999998</c:v>
                </c:pt>
                <c:pt idx="3089">
                  <c:v>0.45774999999999999</c:v>
                </c:pt>
                <c:pt idx="3090">
                  <c:v>0.38910500000000003</c:v>
                </c:pt>
                <c:pt idx="3091">
                  <c:v>0.40369500000000003</c:v>
                </c:pt>
                <c:pt idx="3092">
                  <c:v>0.47384499999999996</c:v>
                </c:pt>
                <c:pt idx="3093">
                  <c:v>0.49540000000000001</c:v>
                </c:pt>
                <c:pt idx="3094">
                  <c:v>0.28136499999999998</c:v>
                </c:pt>
                <c:pt idx="3095">
                  <c:v>0.46096500000000001</c:v>
                </c:pt>
                <c:pt idx="3096">
                  <c:v>0.36654999999999999</c:v>
                </c:pt>
                <c:pt idx="3097">
                  <c:v>0.35025499999999998</c:v>
                </c:pt>
                <c:pt idx="3098">
                  <c:v>0.32010499999999997</c:v>
                </c:pt>
                <c:pt idx="3099">
                  <c:v>0.36865999999999999</c:v>
                </c:pt>
                <c:pt idx="3100">
                  <c:v>0.37562499999999999</c:v>
                </c:pt>
                <c:pt idx="3101">
                  <c:v>0.43316500000000002</c:v>
                </c:pt>
                <c:pt idx="3102">
                  <c:v>0.39525500000000002</c:v>
                </c:pt>
                <c:pt idx="3103">
                  <c:v>0.50680999999999998</c:v>
                </c:pt>
                <c:pt idx="3104">
                  <c:v>0.37947500000000001</c:v>
                </c:pt>
                <c:pt idx="3105">
                  <c:v>0.35470999999999997</c:v>
                </c:pt>
                <c:pt idx="3106">
                  <c:v>0.40371999999999997</c:v>
                </c:pt>
                <c:pt idx="3107">
                  <c:v>0.52332000000000001</c:v>
                </c:pt>
                <c:pt idx="3108">
                  <c:v>0.32331500000000002</c:v>
                </c:pt>
                <c:pt idx="3109">
                  <c:v>0.50279000000000007</c:v>
                </c:pt>
                <c:pt idx="3110">
                  <c:v>0.41398999999999997</c:v>
                </c:pt>
                <c:pt idx="3111">
                  <c:v>0.35963999999999996</c:v>
                </c:pt>
                <c:pt idx="3112">
                  <c:v>0.37375999999999998</c:v>
                </c:pt>
                <c:pt idx="3113">
                  <c:v>0.36963499999999999</c:v>
                </c:pt>
                <c:pt idx="3114">
                  <c:v>0.35974499999999998</c:v>
                </c:pt>
                <c:pt idx="3115">
                  <c:v>0.39149999999999996</c:v>
                </c:pt>
                <c:pt idx="3116">
                  <c:v>0.38278000000000001</c:v>
                </c:pt>
                <c:pt idx="3117">
                  <c:v>0.44558999999999999</c:v>
                </c:pt>
                <c:pt idx="3118">
                  <c:v>0.44192500000000001</c:v>
                </c:pt>
                <c:pt idx="3119">
                  <c:v>0.31949499999999997</c:v>
                </c:pt>
                <c:pt idx="3120">
                  <c:v>0.46029999999999999</c:v>
                </c:pt>
                <c:pt idx="3121">
                  <c:v>0.46037499999999998</c:v>
                </c:pt>
                <c:pt idx="3122">
                  <c:v>0.26491500000000001</c:v>
                </c:pt>
                <c:pt idx="3123">
                  <c:v>0.48840000000000006</c:v>
                </c:pt>
                <c:pt idx="3124">
                  <c:v>0.32388499999999998</c:v>
                </c:pt>
                <c:pt idx="3125">
                  <c:v>0.35855999999999999</c:v>
                </c:pt>
                <c:pt idx="3126">
                  <c:v>0.40193500000000004</c:v>
                </c:pt>
                <c:pt idx="3127">
                  <c:v>0.42466999999999999</c:v>
                </c:pt>
                <c:pt idx="3128">
                  <c:v>0.42763499999999999</c:v>
                </c:pt>
                <c:pt idx="3129">
                  <c:v>0.43562000000000001</c:v>
                </c:pt>
                <c:pt idx="3130">
                  <c:v>0.46324500000000002</c:v>
                </c:pt>
                <c:pt idx="3131">
                  <c:v>0.47653499999999999</c:v>
                </c:pt>
                <c:pt idx="3132">
                  <c:v>0.40468499999999996</c:v>
                </c:pt>
                <c:pt idx="3133">
                  <c:v>0.38414499999999996</c:v>
                </c:pt>
                <c:pt idx="3134">
                  <c:v>0.51397500000000007</c:v>
                </c:pt>
                <c:pt idx="3135">
                  <c:v>0.55962500000000004</c:v>
                </c:pt>
                <c:pt idx="3136">
                  <c:v>0.25939999999999996</c:v>
                </c:pt>
                <c:pt idx="3137">
                  <c:v>0.48508000000000001</c:v>
                </c:pt>
                <c:pt idx="3138">
                  <c:v>0.33605499999999999</c:v>
                </c:pt>
                <c:pt idx="3139">
                  <c:v>0.36875999999999998</c:v>
                </c:pt>
                <c:pt idx="3140">
                  <c:v>0.37459999999999999</c:v>
                </c:pt>
                <c:pt idx="3141">
                  <c:v>0.37720999999999999</c:v>
                </c:pt>
                <c:pt idx="3142">
                  <c:v>0.40570499999999998</c:v>
                </c:pt>
                <c:pt idx="3143">
                  <c:v>0.43487999999999999</c:v>
                </c:pt>
                <c:pt idx="3144">
                  <c:v>0.45793</c:v>
                </c:pt>
                <c:pt idx="3145">
                  <c:v>0.53710999999999998</c:v>
                </c:pt>
                <c:pt idx="3146">
                  <c:v>0.38092000000000004</c:v>
                </c:pt>
                <c:pt idx="3147">
                  <c:v>0.41608999999999996</c:v>
                </c:pt>
                <c:pt idx="3148">
                  <c:v>0.53869499999999992</c:v>
                </c:pt>
                <c:pt idx="3149">
                  <c:v>0.58621999999999996</c:v>
                </c:pt>
                <c:pt idx="3150">
                  <c:v>0.27473999999999998</c:v>
                </c:pt>
                <c:pt idx="3151">
                  <c:v>0.56664999999999999</c:v>
                </c:pt>
                <c:pt idx="3152">
                  <c:v>0.35097500000000004</c:v>
                </c:pt>
                <c:pt idx="3153">
                  <c:v>0.42721500000000001</c:v>
                </c:pt>
                <c:pt idx="3154">
                  <c:v>0.35546500000000003</c:v>
                </c:pt>
                <c:pt idx="3155">
                  <c:v>0.382415</c:v>
                </c:pt>
                <c:pt idx="3156">
                  <c:v>0.437915</c:v>
                </c:pt>
                <c:pt idx="3157">
                  <c:v>0.50406499999999999</c:v>
                </c:pt>
                <c:pt idx="3158">
                  <c:v>0.44522</c:v>
                </c:pt>
                <c:pt idx="3159">
                  <c:v>0.588615</c:v>
                </c:pt>
                <c:pt idx="3160">
                  <c:v>0.37485499999999999</c:v>
                </c:pt>
                <c:pt idx="3161">
                  <c:v>0.37036999999999998</c:v>
                </c:pt>
                <c:pt idx="3162">
                  <c:v>0.47533499999999995</c:v>
                </c:pt>
                <c:pt idx="3163">
                  <c:v>0.69284000000000001</c:v>
                </c:pt>
                <c:pt idx="3164">
                  <c:v>0.31042500000000001</c:v>
                </c:pt>
                <c:pt idx="3165">
                  <c:v>0.61413499999999999</c:v>
                </c:pt>
                <c:pt idx="3166">
                  <c:v>0.44555999999999996</c:v>
                </c:pt>
                <c:pt idx="3167">
                  <c:v>0.39768000000000003</c:v>
                </c:pt>
                <c:pt idx="3168">
                  <c:v>0.42657500000000004</c:v>
                </c:pt>
                <c:pt idx="3169">
                  <c:v>0.44138500000000003</c:v>
                </c:pt>
                <c:pt idx="3170">
                  <c:v>0.39690500000000001</c:v>
                </c:pt>
                <c:pt idx="3171">
                  <c:v>0.44911499999999999</c:v>
                </c:pt>
                <c:pt idx="3172">
                  <c:v>0.43735499999999999</c:v>
                </c:pt>
                <c:pt idx="3173">
                  <c:v>0.49246500000000004</c:v>
                </c:pt>
                <c:pt idx="3174">
                  <c:v>0.47843499999999994</c:v>
                </c:pt>
                <c:pt idx="3175">
                  <c:v>0.30710000000000004</c:v>
                </c:pt>
                <c:pt idx="3176">
                  <c:v>0.52556500000000006</c:v>
                </c:pt>
                <c:pt idx="3177">
                  <c:v>0.59901500000000008</c:v>
                </c:pt>
                <c:pt idx="3178">
                  <c:v>0.241395</c:v>
                </c:pt>
                <c:pt idx="3179">
                  <c:v>0.40331</c:v>
                </c:pt>
                <c:pt idx="3180">
                  <c:v>0.29350999999999999</c:v>
                </c:pt>
                <c:pt idx="3181">
                  <c:v>0.35273500000000002</c:v>
                </c:pt>
                <c:pt idx="3182">
                  <c:v>0.38726499999999997</c:v>
                </c:pt>
                <c:pt idx="3183">
                  <c:v>0.45018000000000002</c:v>
                </c:pt>
                <c:pt idx="3184">
                  <c:v>0.40683999999999998</c:v>
                </c:pt>
                <c:pt idx="3185">
                  <c:v>0.43503500000000001</c:v>
                </c:pt>
                <c:pt idx="3186">
                  <c:v>0.37844500000000003</c:v>
                </c:pt>
                <c:pt idx="3187">
                  <c:v>0.37157000000000001</c:v>
                </c:pt>
                <c:pt idx="3188">
                  <c:v>0.30695499999999998</c:v>
                </c:pt>
                <c:pt idx="3189">
                  <c:v>0.29410500000000001</c:v>
                </c:pt>
                <c:pt idx="3190">
                  <c:v>0.42602499999999999</c:v>
                </c:pt>
                <c:pt idx="3191">
                  <c:v>0.407775</c:v>
                </c:pt>
                <c:pt idx="3192">
                  <c:v>0.23954999999999999</c:v>
                </c:pt>
                <c:pt idx="3193">
                  <c:v>0.40042500000000003</c:v>
                </c:pt>
                <c:pt idx="3194">
                  <c:v>0.29775000000000001</c:v>
                </c:pt>
                <c:pt idx="3195">
                  <c:v>0.29402499999999998</c:v>
                </c:pt>
                <c:pt idx="3196">
                  <c:v>0.31723000000000001</c:v>
                </c:pt>
                <c:pt idx="3197">
                  <c:v>0.39308500000000002</c:v>
                </c:pt>
                <c:pt idx="3198">
                  <c:v>0.37811499999999998</c:v>
                </c:pt>
                <c:pt idx="3199">
                  <c:v>0.40281999999999996</c:v>
                </c:pt>
                <c:pt idx="3200">
                  <c:v>0.40176000000000001</c:v>
                </c:pt>
                <c:pt idx="3201">
                  <c:v>0.43127500000000002</c:v>
                </c:pt>
                <c:pt idx="3202">
                  <c:v>0.29309499999999999</c:v>
                </c:pt>
                <c:pt idx="3203">
                  <c:v>0.34269000000000005</c:v>
                </c:pt>
                <c:pt idx="3204">
                  <c:v>0.433975</c:v>
                </c:pt>
                <c:pt idx="3205">
                  <c:v>0.44559000000000004</c:v>
                </c:pt>
                <c:pt idx="3206">
                  <c:v>0.24775000000000003</c:v>
                </c:pt>
                <c:pt idx="3207">
                  <c:v>0.447685</c:v>
                </c:pt>
                <c:pt idx="3208">
                  <c:v>0.303365</c:v>
                </c:pt>
                <c:pt idx="3209">
                  <c:v>0.41517999999999999</c:v>
                </c:pt>
                <c:pt idx="3210">
                  <c:v>0.36498999999999998</c:v>
                </c:pt>
                <c:pt idx="3211">
                  <c:v>0.319575</c:v>
                </c:pt>
                <c:pt idx="3212">
                  <c:v>0.43884000000000001</c:v>
                </c:pt>
                <c:pt idx="3213">
                  <c:v>0.461395</c:v>
                </c:pt>
                <c:pt idx="3214">
                  <c:v>0.42343500000000001</c:v>
                </c:pt>
                <c:pt idx="3215">
                  <c:v>0.52217000000000002</c:v>
                </c:pt>
                <c:pt idx="3216">
                  <c:v>0.28727000000000003</c:v>
                </c:pt>
                <c:pt idx="3217">
                  <c:v>0.30204500000000001</c:v>
                </c:pt>
                <c:pt idx="3218">
                  <c:v>0.37720500000000001</c:v>
                </c:pt>
                <c:pt idx="3219">
                  <c:v>0.58390500000000001</c:v>
                </c:pt>
                <c:pt idx="3220">
                  <c:v>0.27522000000000002</c:v>
                </c:pt>
                <c:pt idx="3221">
                  <c:v>0.55002499999999999</c:v>
                </c:pt>
                <c:pt idx="3222">
                  <c:v>0.383295</c:v>
                </c:pt>
                <c:pt idx="3223">
                  <c:v>0.35336000000000001</c:v>
                </c:pt>
                <c:pt idx="3224">
                  <c:v>0.39201999999999998</c:v>
                </c:pt>
                <c:pt idx="3225">
                  <c:v>0.46282000000000001</c:v>
                </c:pt>
                <c:pt idx="3226">
                  <c:v>0.36758999999999997</c:v>
                </c:pt>
                <c:pt idx="3227">
                  <c:v>0.46085500000000001</c:v>
                </c:pt>
                <c:pt idx="3228">
                  <c:v>0.38341999999999998</c:v>
                </c:pt>
                <c:pt idx="3229">
                  <c:v>0.41030500000000003</c:v>
                </c:pt>
                <c:pt idx="3230">
                  <c:v>0.38236000000000003</c:v>
                </c:pt>
                <c:pt idx="3231">
                  <c:v>0.28107500000000002</c:v>
                </c:pt>
                <c:pt idx="3232">
                  <c:v>0.45127</c:v>
                </c:pt>
                <c:pt idx="3233">
                  <c:v>0.532165</c:v>
                </c:pt>
                <c:pt idx="3234">
                  <c:v>0.222385</c:v>
                </c:pt>
                <c:pt idx="3235">
                  <c:v>0.20351999999999998</c:v>
                </c:pt>
                <c:pt idx="3236">
                  <c:v>0.19134499999999999</c:v>
                </c:pt>
                <c:pt idx="3237">
                  <c:v>0.22631000000000001</c:v>
                </c:pt>
                <c:pt idx="3238">
                  <c:v>0.21712999999999999</c:v>
                </c:pt>
                <c:pt idx="3239">
                  <c:v>0.184585</c:v>
                </c:pt>
                <c:pt idx="3240">
                  <c:v>0.21191499999999999</c:v>
                </c:pt>
                <c:pt idx="3241">
                  <c:v>0.20588000000000001</c:v>
                </c:pt>
                <c:pt idx="3242">
                  <c:v>0.20444499999999999</c:v>
                </c:pt>
                <c:pt idx="3243">
                  <c:v>0.21790999999999999</c:v>
                </c:pt>
                <c:pt idx="3244">
                  <c:v>0.209175</c:v>
                </c:pt>
                <c:pt idx="3245">
                  <c:v>0.19642500000000002</c:v>
                </c:pt>
                <c:pt idx="3246">
                  <c:v>0.22431999999999999</c:v>
                </c:pt>
                <c:pt idx="3247">
                  <c:v>0.220885</c:v>
                </c:pt>
                <c:pt idx="3248">
                  <c:v>0.20912500000000001</c:v>
                </c:pt>
                <c:pt idx="3249">
                  <c:v>0.20369500000000001</c:v>
                </c:pt>
                <c:pt idx="3250">
                  <c:v>0.190085</c:v>
                </c:pt>
                <c:pt idx="3251">
                  <c:v>0.19505499999999998</c:v>
                </c:pt>
                <c:pt idx="3252">
                  <c:v>0.20413500000000001</c:v>
                </c:pt>
                <c:pt idx="3253">
                  <c:v>0.204735</c:v>
                </c:pt>
                <c:pt idx="3254">
                  <c:v>0.22404000000000002</c:v>
                </c:pt>
                <c:pt idx="3255">
                  <c:v>0.234405</c:v>
                </c:pt>
                <c:pt idx="3256">
                  <c:v>0.21872</c:v>
                </c:pt>
                <c:pt idx="3257">
                  <c:v>0.20911000000000002</c:v>
                </c:pt>
                <c:pt idx="3258">
                  <c:v>0.19875999999999999</c:v>
                </c:pt>
                <c:pt idx="3259">
                  <c:v>0.20891500000000002</c:v>
                </c:pt>
                <c:pt idx="3260">
                  <c:v>0.211455</c:v>
                </c:pt>
                <c:pt idx="3261">
                  <c:v>0.210955</c:v>
                </c:pt>
                <c:pt idx="3262">
                  <c:v>0.2177</c:v>
                </c:pt>
                <c:pt idx="3263">
                  <c:v>0.23225999999999999</c:v>
                </c:pt>
                <c:pt idx="3264">
                  <c:v>0.22791</c:v>
                </c:pt>
                <c:pt idx="3265">
                  <c:v>0.21981500000000001</c:v>
                </c:pt>
                <c:pt idx="3266">
                  <c:v>0.19903500000000002</c:v>
                </c:pt>
                <c:pt idx="3267">
                  <c:v>0.20334000000000002</c:v>
                </c:pt>
                <c:pt idx="3268">
                  <c:v>0.217885</c:v>
                </c:pt>
                <c:pt idx="3269">
                  <c:v>0.22938</c:v>
                </c:pt>
                <c:pt idx="3270">
                  <c:v>0.22848000000000002</c:v>
                </c:pt>
                <c:pt idx="3271">
                  <c:v>0.19700499999999999</c:v>
                </c:pt>
                <c:pt idx="3272">
                  <c:v>0.21792</c:v>
                </c:pt>
                <c:pt idx="3273">
                  <c:v>0.22903499999999999</c:v>
                </c:pt>
                <c:pt idx="3274">
                  <c:v>0.20780499999999999</c:v>
                </c:pt>
                <c:pt idx="3275">
                  <c:v>0.21098</c:v>
                </c:pt>
                <c:pt idx="3276">
                  <c:v>0.23250999999999999</c:v>
                </c:pt>
                <c:pt idx="3277">
                  <c:v>0.19678000000000001</c:v>
                </c:pt>
                <c:pt idx="3278">
                  <c:v>0.231985</c:v>
                </c:pt>
                <c:pt idx="3279">
                  <c:v>0.201985</c:v>
                </c:pt>
                <c:pt idx="3280">
                  <c:v>0.22984499999999999</c:v>
                </c:pt>
                <c:pt idx="3281">
                  <c:v>0.218475</c:v>
                </c:pt>
                <c:pt idx="3282">
                  <c:v>0.21892</c:v>
                </c:pt>
                <c:pt idx="3283">
                  <c:v>0.19616</c:v>
                </c:pt>
                <c:pt idx="3284">
                  <c:v>0.22222999999999998</c:v>
                </c:pt>
                <c:pt idx="3285">
                  <c:v>0.23266999999999999</c:v>
                </c:pt>
                <c:pt idx="3286">
                  <c:v>0.20955499999999999</c:v>
                </c:pt>
                <c:pt idx="3287">
                  <c:v>0.21759000000000001</c:v>
                </c:pt>
                <c:pt idx="3288">
                  <c:v>0.21413499999999999</c:v>
                </c:pt>
                <c:pt idx="3289">
                  <c:v>0.23110999999999998</c:v>
                </c:pt>
                <c:pt idx="3290">
                  <c:v>0.23994499999999999</c:v>
                </c:pt>
                <c:pt idx="3291">
                  <c:v>0.21280499999999999</c:v>
                </c:pt>
                <c:pt idx="3292">
                  <c:v>0.19824999999999998</c:v>
                </c:pt>
                <c:pt idx="3293">
                  <c:v>0.23796</c:v>
                </c:pt>
                <c:pt idx="3294">
                  <c:v>0.226385</c:v>
                </c:pt>
                <c:pt idx="3295">
                  <c:v>0.19111500000000001</c:v>
                </c:pt>
                <c:pt idx="3296">
                  <c:v>0.223855</c:v>
                </c:pt>
                <c:pt idx="3297">
                  <c:v>0.21088000000000001</c:v>
                </c:pt>
                <c:pt idx="3298">
                  <c:v>0.220635</c:v>
                </c:pt>
                <c:pt idx="3299">
                  <c:v>0.23242499999999999</c:v>
                </c:pt>
                <c:pt idx="3300">
                  <c:v>0.219805</c:v>
                </c:pt>
                <c:pt idx="3301">
                  <c:v>0.204045</c:v>
                </c:pt>
                <c:pt idx="3302">
                  <c:v>0.23231499999999999</c:v>
                </c:pt>
                <c:pt idx="3303">
                  <c:v>0.23513499999999998</c:v>
                </c:pt>
                <c:pt idx="3304">
                  <c:v>0.22511500000000001</c:v>
                </c:pt>
                <c:pt idx="3305">
                  <c:v>0.22460000000000002</c:v>
                </c:pt>
                <c:pt idx="3306">
                  <c:v>0.20436500000000002</c:v>
                </c:pt>
                <c:pt idx="3307">
                  <c:v>0.22143499999999999</c:v>
                </c:pt>
                <c:pt idx="3308">
                  <c:v>0.22531999999999999</c:v>
                </c:pt>
                <c:pt idx="3309">
                  <c:v>0.25227500000000003</c:v>
                </c:pt>
                <c:pt idx="3310">
                  <c:v>0.26447999999999999</c:v>
                </c:pt>
                <c:pt idx="3311">
                  <c:v>0.237595</c:v>
                </c:pt>
                <c:pt idx="3312">
                  <c:v>0.23588000000000001</c:v>
                </c:pt>
                <c:pt idx="3313">
                  <c:v>0.21468000000000001</c:v>
                </c:pt>
                <c:pt idx="3314">
                  <c:v>0.23744500000000002</c:v>
                </c:pt>
                <c:pt idx="3315">
                  <c:v>0.23971999999999999</c:v>
                </c:pt>
                <c:pt idx="3316">
                  <c:v>0.21990999999999999</c:v>
                </c:pt>
                <c:pt idx="3317">
                  <c:v>0.24209</c:v>
                </c:pt>
                <c:pt idx="3318">
                  <c:v>0.25262000000000001</c:v>
                </c:pt>
                <c:pt idx="3319">
                  <c:v>0.25154500000000002</c:v>
                </c:pt>
                <c:pt idx="3320">
                  <c:v>0.25595499999999999</c:v>
                </c:pt>
                <c:pt idx="3321">
                  <c:v>0.22178500000000001</c:v>
                </c:pt>
                <c:pt idx="3322">
                  <c:v>0.22042</c:v>
                </c:pt>
                <c:pt idx="3323">
                  <c:v>0.24298500000000001</c:v>
                </c:pt>
                <c:pt idx="3324">
                  <c:v>0.27535500000000002</c:v>
                </c:pt>
                <c:pt idx="3325">
                  <c:v>0.24645</c:v>
                </c:pt>
                <c:pt idx="3326">
                  <c:v>0.221225</c:v>
                </c:pt>
                <c:pt idx="3327">
                  <c:v>0.251745</c:v>
                </c:pt>
                <c:pt idx="3328">
                  <c:v>0.26346999999999998</c:v>
                </c:pt>
                <c:pt idx="3329">
                  <c:v>0.226775</c:v>
                </c:pt>
                <c:pt idx="3330">
                  <c:v>0.229795</c:v>
                </c:pt>
                <c:pt idx="3331">
                  <c:v>0.25227500000000003</c:v>
                </c:pt>
                <c:pt idx="3332">
                  <c:v>0.217165</c:v>
                </c:pt>
                <c:pt idx="3333">
                  <c:v>0.25278999999999996</c:v>
                </c:pt>
                <c:pt idx="3334">
                  <c:v>0.21864500000000001</c:v>
                </c:pt>
                <c:pt idx="3335">
                  <c:v>0.25913999999999998</c:v>
                </c:pt>
                <c:pt idx="3336">
                  <c:v>0.23391000000000001</c:v>
                </c:pt>
                <c:pt idx="3337">
                  <c:v>0.24049500000000001</c:v>
                </c:pt>
                <c:pt idx="3338">
                  <c:v>0.21396999999999999</c:v>
                </c:pt>
                <c:pt idx="3339">
                  <c:v>0.24912499999999999</c:v>
                </c:pt>
                <c:pt idx="3340">
                  <c:v>0.25856000000000001</c:v>
                </c:pt>
                <c:pt idx="3341">
                  <c:v>0.22825000000000001</c:v>
                </c:pt>
                <c:pt idx="3342">
                  <c:v>0.23721</c:v>
                </c:pt>
                <c:pt idx="3343">
                  <c:v>0.23314000000000001</c:v>
                </c:pt>
                <c:pt idx="3344">
                  <c:v>0.26176500000000003</c:v>
                </c:pt>
                <c:pt idx="3345">
                  <c:v>0.212065</c:v>
                </c:pt>
                <c:pt idx="3346">
                  <c:v>0.27286500000000002</c:v>
                </c:pt>
                <c:pt idx="3347">
                  <c:v>0.22580499999999998</c:v>
                </c:pt>
                <c:pt idx="3348">
                  <c:v>0.20655999999999999</c:v>
                </c:pt>
                <c:pt idx="3349">
                  <c:v>0.27762500000000001</c:v>
                </c:pt>
                <c:pt idx="3350">
                  <c:v>0.27102499999999996</c:v>
                </c:pt>
                <c:pt idx="3351">
                  <c:v>0.19994000000000001</c:v>
                </c:pt>
                <c:pt idx="3352">
                  <c:v>0.24215</c:v>
                </c:pt>
                <c:pt idx="3353">
                  <c:v>0.22587000000000002</c:v>
                </c:pt>
                <c:pt idx="3354">
                  <c:v>0.23527999999999999</c:v>
                </c:pt>
                <c:pt idx="3355">
                  <c:v>0.27179999999999999</c:v>
                </c:pt>
                <c:pt idx="3356">
                  <c:v>0.24808999999999998</c:v>
                </c:pt>
                <c:pt idx="3357">
                  <c:v>0.21390500000000001</c:v>
                </c:pt>
                <c:pt idx="3358">
                  <c:v>0.26669999999999999</c:v>
                </c:pt>
                <c:pt idx="3359">
                  <c:v>0.26480999999999999</c:v>
                </c:pt>
                <c:pt idx="3360">
                  <c:v>0.24073499999999998</c:v>
                </c:pt>
                <c:pt idx="3361">
                  <c:v>0.24657999999999999</c:v>
                </c:pt>
                <c:pt idx="3362">
                  <c:v>0.21074999999999999</c:v>
                </c:pt>
                <c:pt idx="3363">
                  <c:v>0.22143000000000002</c:v>
                </c:pt>
                <c:pt idx="3364">
                  <c:v>0.255135</c:v>
                </c:pt>
                <c:pt idx="3365">
                  <c:v>0.24035000000000001</c:v>
                </c:pt>
                <c:pt idx="3366">
                  <c:v>0.27792499999999998</c:v>
                </c:pt>
                <c:pt idx="3367">
                  <c:v>0.30767500000000003</c:v>
                </c:pt>
                <c:pt idx="3368">
                  <c:v>0.26226499999999997</c:v>
                </c:pt>
                <c:pt idx="3369">
                  <c:v>0.25612999999999997</c:v>
                </c:pt>
                <c:pt idx="3370">
                  <c:v>0.243285</c:v>
                </c:pt>
                <c:pt idx="3371">
                  <c:v>0.26131000000000004</c:v>
                </c:pt>
                <c:pt idx="3372">
                  <c:v>0.26217499999999999</c:v>
                </c:pt>
                <c:pt idx="3373">
                  <c:v>0.24069499999999999</c:v>
                </c:pt>
                <c:pt idx="3374">
                  <c:v>0.30243500000000001</c:v>
                </c:pt>
                <c:pt idx="3375">
                  <c:v>0.30893999999999999</c:v>
                </c:pt>
                <c:pt idx="3376">
                  <c:v>0.30663000000000001</c:v>
                </c:pt>
                <c:pt idx="3377">
                  <c:v>0.29620999999999997</c:v>
                </c:pt>
                <c:pt idx="3378">
                  <c:v>0.24548999999999999</c:v>
                </c:pt>
                <c:pt idx="3379">
                  <c:v>0.25026999999999999</c:v>
                </c:pt>
                <c:pt idx="3380">
                  <c:v>0.25139</c:v>
                </c:pt>
                <c:pt idx="3381">
                  <c:v>0.32014500000000001</c:v>
                </c:pt>
                <c:pt idx="3382">
                  <c:v>0.30633500000000002</c:v>
                </c:pt>
                <c:pt idx="3383">
                  <c:v>0.25071500000000002</c:v>
                </c:pt>
                <c:pt idx="3384">
                  <c:v>0.27978999999999998</c:v>
                </c:pt>
                <c:pt idx="3385">
                  <c:v>0.29897499999999999</c:v>
                </c:pt>
                <c:pt idx="3386">
                  <c:v>0.25815500000000002</c:v>
                </c:pt>
                <c:pt idx="3387">
                  <c:v>0.26493500000000003</c:v>
                </c:pt>
                <c:pt idx="3388">
                  <c:v>0.29418499999999997</c:v>
                </c:pt>
                <c:pt idx="3389">
                  <c:v>0.23657</c:v>
                </c:pt>
                <c:pt idx="3390">
                  <c:v>0.334455</c:v>
                </c:pt>
                <c:pt idx="3391">
                  <c:v>0.24304999999999999</c:v>
                </c:pt>
                <c:pt idx="3392">
                  <c:v>0.32499999999999996</c:v>
                </c:pt>
                <c:pt idx="3393">
                  <c:v>0.26375999999999999</c:v>
                </c:pt>
                <c:pt idx="3394">
                  <c:v>0.27890999999999999</c:v>
                </c:pt>
                <c:pt idx="3395">
                  <c:v>0.242345</c:v>
                </c:pt>
                <c:pt idx="3396">
                  <c:v>0.29913500000000004</c:v>
                </c:pt>
                <c:pt idx="3397">
                  <c:v>0.29554000000000002</c:v>
                </c:pt>
                <c:pt idx="3398">
                  <c:v>0.25870500000000002</c:v>
                </c:pt>
                <c:pt idx="3399">
                  <c:v>0.26761000000000001</c:v>
                </c:pt>
                <c:pt idx="3400">
                  <c:v>0.25447500000000001</c:v>
                </c:pt>
                <c:pt idx="3401">
                  <c:v>0.32075500000000001</c:v>
                </c:pt>
                <c:pt idx="3402">
                  <c:v>0.38322000000000001</c:v>
                </c:pt>
                <c:pt idx="3403">
                  <c:v>0.30159000000000002</c:v>
                </c:pt>
                <c:pt idx="3404">
                  <c:v>0.25584499999999999</c:v>
                </c:pt>
                <c:pt idx="3405">
                  <c:v>0.48331999999999997</c:v>
                </c:pt>
                <c:pt idx="3406">
                  <c:v>0.39702000000000004</c:v>
                </c:pt>
                <c:pt idx="3407">
                  <c:v>0.24441499999999999</c:v>
                </c:pt>
                <c:pt idx="3408">
                  <c:v>0.38196000000000002</c:v>
                </c:pt>
                <c:pt idx="3409">
                  <c:v>0.33733000000000002</c:v>
                </c:pt>
                <c:pt idx="3410">
                  <c:v>0.34864000000000001</c:v>
                </c:pt>
                <c:pt idx="3411">
                  <c:v>0.41554999999999997</c:v>
                </c:pt>
                <c:pt idx="3412">
                  <c:v>0.39110999999999996</c:v>
                </c:pt>
                <c:pt idx="3413">
                  <c:v>0.26940500000000001</c:v>
                </c:pt>
                <c:pt idx="3414">
                  <c:v>0.39596500000000001</c:v>
                </c:pt>
                <c:pt idx="3415">
                  <c:v>0.428755</c:v>
                </c:pt>
                <c:pt idx="3416">
                  <c:v>0.32689000000000001</c:v>
                </c:pt>
                <c:pt idx="3417">
                  <c:v>0.35296</c:v>
                </c:pt>
                <c:pt idx="3418">
                  <c:v>0.30645</c:v>
                </c:pt>
                <c:pt idx="3419">
                  <c:v>0.31314500000000001</c:v>
                </c:pt>
                <c:pt idx="3420">
                  <c:v>0.36918499999999999</c:v>
                </c:pt>
                <c:pt idx="3421">
                  <c:v>0.34345000000000003</c:v>
                </c:pt>
                <c:pt idx="3422">
                  <c:v>0.466945</c:v>
                </c:pt>
                <c:pt idx="3423">
                  <c:v>0.54803000000000002</c:v>
                </c:pt>
                <c:pt idx="3424">
                  <c:v>0.40620000000000001</c:v>
                </c:pt>
                <c:pt idx="3425">
                  <c:v>0.43405000000000005</c:v>
                </c:pt>
                <c:pt idx="3426">
                  <c:v>0.35388500000000001</c:v>
                </c:pt>
                <c:pt idx="3427">
                  <c:v>0.43476499999999996</c:v>
                </c:pt>
                <c:pt idx="3428">
                  <c:v>0.38694499999999998</c:v>
                </c:pt>
                <c:pt idx="3429">
                  <c:v>0.36428499999999997</c:v>
                </c:pt>
                <c:pt idx="3430">
                  <c:v>0.46674500000000002</c:v>
                </c:pt>
                <c:pt idx="3431">
                  <c:v>0.43617499999999998</c:v>
                </c:pt>
                <c:pt idx="3432">
                  <c:v>0.48494999999999999</c:v>
                </c:pt>
                <c:pt idx="3433">
                  <c:v>0.50497000000000003</c:v>
                </c:pt>
                <c:pt idx="3434">
                  <c:v>0.374365</c:v>
                </c:pt>
                <c:pt idx="3435">
                  <c:v>0.38146000000000002</c:v>
                </c:pt>
                <c:pt idx="3436">
                  <c:v>0.43207000000000001</c:v>
                </c:pt>
                <c:pt idx="3437">
                  <c:v>0.60148000000000001</c:v>
                </c:pt>
                <c:pt idx="3438">
                  <c:v>0.52524499999999996</c:v>
                </c:pt>
                <c:pt idx="3439">
                  <c:v>0.389295</c:v>
                </c:pt>
                <c:pt idx="3440">
                  <c:v>0.47153500000000004</c:v>
                </c:pt>
                <c:pt idx="3441">
                  <c:v>0.54862</c:v>
                </c:pt>
                <c:pt idx="3442">
                  <c:v>0.41150500000000001</c:v>
                </c:pt>
                <c:pt idx="3443">
                  <c:v>0.37812999999999997</c:v>
                </c:pt>
                <c:pt idx="3444">
                  <c:v>0.50014000000000003</c:v>
                </c:pt>
                <c:pt idx="3445">
                  <c:v>0.334005</c:v>
                </c:pt>
                <c:pt idx="3446">
                  <c:v>0.59450499999999995</c:v>
                </c:pt>
                <c:pt idx="3447">
                  <c:v>0.32916500000000004</c:v>
                </c:pt>
                <c:pt idx="3448">
                  <c:v>0.55336000000000007</c:v>
                </c:pt>
                <c:pt idx="3449">
                  <c:v>0.407165</c:v>
                </c:pt>
                <c:pt idx="3450">
                  <c:v>0.43340999999999996</c:v>
                </c:pt>
                <c:pt idx="3451">
                  <c:v>0.32642000000000004</c:v>
                </c:pt>
                <c:pt idx="3452">
                  <c:v>0.48329</c:v>
                </c:pt>
                <c:pt idx="3453">
                  <c:v>0.53069</c:v>
                </c:pt>
                <c:pt idx="3454">
                  <c:v>0.37702000000000002</c:v>
                </c:pt>
                <c:pt idx="3455">
                  <c:v>0.40196999999999999</c:v>
                </c:pt>
                <c:pt idx="3456">
                  <c:v>0.37796000000000002</c:v>
                </c:pt>
                <c:pt idx="3457">
                  <c:v>0.58290500000000001</c:v>
                </c:pt>
                <c:pt idx="3458">
                  <c:v>0.54266000000000003</c:v>
                </c:pt>
                <c:pt idx="3459">
                  <c:v>0.44521500000000003</c:v>
                </c:pt>
                <c:pt idx="3460">
                  <c:v>0.42351499999999997</c:v>
                </c:pt>
                <c:pt idx="3461">
                  <c:v>0.65548000000000006</c:v>
                </c:pt>
                <c:pt idx="3462">
                  <c:v>0.53787000000000007</c:v>
                </c:pt>
                <c:pt idx="3463">
                  <c:v>0.35482000000000002</c:v>
                </c:pt>
                <c:pt idx="3464">
                  <c:v>0.57274500000000006</c:v>
                </c:pt>
                <c:pt idx="3465">
                  <c:v>0.54041000000000006</c:v>
                </c:pt>
                <c:pt idx="3466">
                  <c:v>0.54051000000000005</c:v>
                </c:pt>
                <c:pt idx="3467">
                  <c:v>0.57664499999999996</c:v>
                </c:pt>
                <c:pt idx="3468">
                  <c:v>0.58133500000000005</c:v>
                </c:pt>
                <c:pt idx="3469">
                  <c:v>0.38300500000000004</c:v>
                </c:pt>
                <c:pt idx="3470">
                  <c:v>0.61682999999999999</c:v>
                </c:pt>
                <c:pt idx="3471">
                  <c:v>0.59589000000000003</c:v>
                </c:pt>
                <c:pt idx="3472">
                  <c:v>0.44874000000000003</c:v>
                </c:pt>
                <c:pt idx="3473">
                  <c:v>0.49702999999999997</c:v>
                </c:pt>
                <c:pt idx="3474">
                  <c:v>0.40313500000000002</c:v>
                </c:pt>
                <c:pt idx="3475">
                  <c:v>0.42437999999999998</c:v>
                </c:pt>
                <c:pt idx="3476">
                  <c:v>0.492255</c:v>
                </c:pt>
                <c:pt idx="3477">
                  <c:v>0.48041</c:v>
                </c:pt>
                <c:pt idx="3478">
                  <c:v>0.66273000000000004</c:v>
                </c:pt>
                <c:pt idx="3479">
                  <c:v>0.72972499999999996</c:v>
                </c:pt>
                <c:pt idx="3480">
                  <c:v>0.57501500000000005</c:v>
                </c:pt>
                <c:pt idx="3481">
                  <c:v>0.63442500000000002</c:v>
                </c:pt>
                <c:pt idx="3482">
                  <c:v>0.49293500000000001</c:v>
                </c:pt>
                <c:pt idx="3483">
                  <c:v>0.65826000000000007</c:v>
                </c:pt>
                <c:pt idx="3484">
                  <c:v>0.59409500000000004</c:v>
                </c:pt>
                <c:pt idx="3485">
                  <c:v>0.51493</c:v>
                </c:pt>
                <c:pt idx="3486">
                  <c:v>0.60377999999999998</c:v>
                </c:pt>
                <c:pt idx="3487">
                  <c:v>0.609815</c:v>
                </c:pt>
                <c:pt idx="3488">
                  <c:v>0.73091499999999998</c:v>
                </c:pt>
                <c:pt idx="3489">
                  <c:v>0.72443999999999997</c:v>
                </c:pt>
                <c:pt idx="3490">
                  <c:v>0.55489999999999995</c:v>
                </c:pt>
                <c:pt idx="3491">
                  <c:v>0.57435000000000003</c:v>
                </c:pt>
                <c:pt idx="3492">
                  <c:v>0.62548999999999999</c:v>
                </c:pt>
                <c:pt idx="3493">
                  <c:v>0.78148499999999999</c:v>
                </c:pt>
                <c:pt idx="3494">
                  <c:v>0.74497499999999994</c:v>
                </c:pt>
                <c:pt idx="3495">
                  <c:v>0.54438500000000001</c:v>
                </c:pt>
                <c:pt idx="3496">
                  <c:v>0.72326999999999997</c:v>
                </c:pt>
                <c:pt idx="3497">
                  <c:v>0.73852499999999999</c:v>
                </c:pt>
                <c:pt idx="3498">
                  <c:v>0.5750249999999999</c:v>
                </c:pt>
                <c:pt idx="3499">
                  <c:v>0.55732500000000007</c:v>
                </c:pt>
                <c:pt idx="3500">
                  <c:v>0.69545999999999997</c:v>
                </c:pt>
                <c:pt idx="3501">
                  <c:v>0.46926000000000001</c:v>
                </c:pt>
                <c:pt idx="3502">
                  <c:v>0.74802499999999994</c:v>
                </c:pt>
                <c:pt idx="3503">
                  <c:v>0.49311499999999997</c:v>
                </c:pt>
                <c:pt idx="3504">
                  <c:v>0.73339500000000002</c:v>
                </c:pt>
                <c:pt idx="3505">
                  <c:v>0.57431999999999994</c:v>
                </c:pt>
                <c:pt idx="3506">
                  <c:v>0.57342500000000007</c:v>
                </c:pt>
                <c:pt idx="3507">
                  <c:v>0.42014499999999999</c:v>
                </c:pt>
                <c:pt idx="3508">
                  <c:v>0.68481999999999998</c:v>
                </c:pt>
                <c:pt idx="3509">
                  <c:v>0.71758500000000003</c:v>
                </c:pt>
                <c:pt idx="3510">
                  <c:v>0.50523000000000007</c:v>
                </c:pt>
                <c:pt idx="3511">
                  <c:v>0.52656000000000003</c:v>
                </c:pt>
                <c:pt idx="3512">
                  <c:v>0.46977000000000002</c:v>
                </c:pt>
                <c:pt idx="3513">
                  <c:v>0.75167000000000006</c:v>
                </c:pt>
                <c:pt idx="3514">
                  <c:v>0.233735</c:v>
                </c:pt>
                <c:pt idx="3515">
                  <c:v>0.36155999999999999</c:v>
                </c:pt>
                <c:pt idx="3516">
                  <c:v>0.30620999999999998</c:v>
                </c:pt>
                <c:pt idx="3517">
                  <c:v>0.30423500000000003</c:v>
                </c:pt>
                <c:pt idx="3518">
                  <c:v>0.28661000000000003</c:v>
                </c:pt>
                <c:pt idx="3519">
                  <c:v>0.27173499999999995</c:v>
                </c:pt>
                <c:pt idx="3520">
                  <c:v>0.30575000000000002</c:v>
                </c:pt>
                <c:pt idx="3521">
                  <c:v>0.29966500000000001</c:v>
                </c:pt>
                <c:pt idx="3522">
                  <c:v>0.32030999999999998</c:v>
                </c:pt>
                <c:pt idx="3523">
                  <c:v>0.345835</c:v>
                </c:pt>
                <c:pt idx="3524">
                  <c:v>0.29379999999999995</c:v>
                </c:pt>
                <c:pt idx="3525">
                  <c:v>0.34150999999999998</c:v>
                </c:pt>
                <c:pt idx="3526">
                  <c:v>0.35983999999999999</c:v>
                </c:pt>
                <c:pt idx="3527">
                  <c:v>0.370695</c:v>
                </c:pt>
                <c:pt idx="3528">
                  <c:v>0.21457999999999999</c:v>
                </c:pt>
                <c:pt idx="3529">
                  <c:v>0.32822499999999999</c:v>
                </c:pt>
                <c:pt idx="3530">
                  <c:v>0.27593999999999996</c:v>
                </c:pt>
                <c:pt idx="3531">
                  <c:v>0.26787499999999997</c:v>
                </c:pt>
                <c:pt idx="3532">
                  <c:v>0.28396500000000002</c:v>
                </c:pt>
                <c:pt idx="3533">
                  <c:v>0.26995000000000002</c:v>
                </c:pt>
                <c:pt idx="3534">
                  <c:v>0.27526499999999998</c:v>
                </c:pt>
                <c:pt idx="3535">
                  <c:v>0.29565999999999998</c:v>
                </c:pt>
                <c:pt idx="3536">
                  <c:v>0.2883</c:v>
                </c:pt>
                <c:pt idx="3537">
                  <c:v>0.33309500000000003</c:v>
                </c:pt>
                <c:pt idx="3538">
                  <c:v>0.30308499999999999</c:v>
                </c:pt>
                <c:pt idx="3539">
                  <c:v>0.32408999999999999</c:v>
                </c:pt>
                <c:pt idx="3540">
                  <c:v>0.33450999999999997</c:v>
                </c:pt>
                <c:pt idx="3541">
                  <c:v>0.35308499999999998</c:v>
                </c:pt>
                <c:pt idx="3542">
                  <c:v>0.209145</c:v>
                </c:pt>
                <c:pt idx="3543">
                  <c:v>0.31072500000000003</c:v>
                </c:pt>
                <c:pt idx="3544">
                  <c:v>0.26290999999999998</c:v>
                </c:pt>
                <c:pt idx="3545">
                  <c:v>0.27489999999999998</c:v>
                </c:pt>
                <c:pt idx="3546">
                  <c:v>0.25788</c:v>
                </c:pt>
                <c:pt idx="3547">
                  <c:v>0.26244999999999996</c:v>
                </c:pt>
                <c:pt idx="3548">
                  <c:v>0.26910000000000001</c:v>
                </c:pt>
                <c:pt idx="3549">
                  <c:v>0.28126000000000001</c:v>
                </c:pt>
                <c:pt idx="3550">
                  <c:v>0.29232000000000002</c:v>
                </c:pt>
                <c:pt idx="3551">
                  <c:v>0.29259499999999999</c:v>
                </c:pt>
                <c:pt idx="3552">
                  <c:v>0.28302499999999997</c:v>
                </c:pt>
                <c:pt idx="3553">
                  <c:v>0.345055</c:v>
                </c:pt>
                <c:pt idx="3554">
                  <c:v>0.34643999999999997</c:v>
                </c:pt>
                <c:pt idx="3555">
                  <c:v>0.264795</c:v>
                </c:pt>
                <c:pt idx="3556">
                  <c:v>0.41020500000000004</c:v>
                </c:pt>
                <c:pt idx="3557">
                  <c:v>0.35594500000000001</c:v>
                </c:pt>
                <c:pt idx="3558">
                  <c:v>0.35638500000000001</c:v>
                </c:pt>
                <c:pt idx="3559">
                  <c:v>0.31974000000000002</c:v>
                </c:pt>
                <c:pt idx="3560">
                  <c:v>0.31596999999999997</c:v>
                </c:pt>
                <c:pt idx="3561">
                  <c:v>0.33759</c:v>
                </c:pt>
                <c:pt idx="3562">
                  <c:v>0.339395</c:v>
                </c:pt>
                <c:pt idx="3563">
                  <c:v>0.38390999999999997</c:v>
                </c:pt>
                <c:pt idx="3564">
                  <c:v>0.39312999999999998</c:v>
                </c:pt>
                <c:pt idx="3565">
                  <c:v>0.34726999999999997</c:v>
                </c:pt>
                <c:pt idx="3566">
                  <c:v>0.39293</c:v>
                </c:pt>
                <c:pt idx="3567">
                  <c:v>0.43179000000000001</c:v>
                </c:pt>
                <c:pt idx="3568">
                  <c:v>0.43695000000000001</c:v>
                </c:pt>
                <c:pt idx="3569">
                  <c:v>0.24987999999999999</c:v>
                </c:pt>
                <c:pt idx="3570">
                  <c:v>0.39099499999999998</c:v>
                </c:pt>
                <c:pt idx="3571">
                  <c:v>0.31618999999999997</c:v>
                </c:pt>
                <c:pt idx="3572">
                  <c:v>0.31579499999999999</c:v>
                </c:pt>
                <c:pt idx="3573">
                  <c:v>0.321355</c:v>
                </c:pt>
                <c:pt idx="3574">
                  <c:v>0.31379000000000001</c:v>
                </c:pt>
                <c:pt idx="3575">
                  <c:v>0.31642499999999996</c:v>
                </c:pt>
                <c:pt idx="3576">
                  <c:v>0.33335999999999999</c:v>
                </c:pt>
                <c:pt idx="3577">
                  <c:v>0.34198000000000001</c:v>
                </c:pt>
                <c:pt idx="3578">
                  <c:v>0.38748000000000005</c:v>
                </c:pt>
                <c:pt idx="3579">
                  <c:v>0.35853999999999997</c:v>
                </c:pt>
                <c:pt idx="3580">
                  <c:v>0.37853499999999995</c:v>
                </c:pt>
                <c:pt idx="3581">
                  <c:v>0.39092499999999997</c:v>
                </c:pt>
                <c:pt idx="3582">
                  <c:v>0.41547500000000004</c:v>
                </c:pt>
                <c:pt idx="3583">
                  <c:v>0.245755</c:v>
                </c:pt>
                <c:pt idx="3584">
                  <c:v>0.35783500000000001</c:v>
                </c:pt>
                <c:pt idx="3585">
                  <c:v>0.29114499999999999</c:v>
                </c:pt>
                <c:pt idx="3586">
                  <c:v>0.31523999999999996</c:v>
                </c:pt>
                <c:pt idx="3587">
                  <c:v>0.29338500000000001</c:v>
                </c:pt>
                <c:pt idx="3588">
                  <c:v>0.29968499999999998</c:v>
                </c:pt>
                <c:pt idx="3589">
                  <c:v>0.30598000000000003</c:v>
                </c:pt>
                <c:pt idx="3590">
                  <c:v>0.32208000000000003</c:v>
                </c:pt>
                <c:pt idx="3591">
                  <c:v>0.32887</c:v>
                </c:pt>
                <c:pt idx="3592">
                  <c:v>0.33174999999999999</c:v>
                </c:pt>
                <c:pt idx="3593">
                  <c:v>0.33576499999999998</c:v>
                </c:pt>
                <c:pt idx="3594">
                  <c:v>0.40286</c:v>
                </c:pt>
                <c:pt idx="3595">
                  <c:v>0.396005</c:v>
                </c:pt>
                <c:pt idx="3596">
                  <c:v>0.25522499999999998</c:v>
                </c:pt>
                <c:pt idx="3597">
                  <c:v>0.40565000000000001</c:v>
                </c:pt>
                <c:pt idx="3598">
                  <c:v>0.33774000000000004</c:v>
                </c:pt>
                <c:pt idx="3599">
                  <c:v>0.32842499999999997</c:v>
                </c:pt>
                <c:pt idx="3600">
                  <c:v>0.29908000000000001</c:v>
                </c:pt>
                <c:pt idx="3601">
                  <c:v>0.29326000000000002</c:v>
                </c:pt>
                <c:pt idx="3602">
                  <c:v>0.32134000000000001</c:v>
                </c:pt>
                <c:pt idx="3603">
                  <c:v>0.32150000000000001</c:v>
                </c:pt>
                <c:pt idx="3604">
                  <c:v>0.35338999999999998</c:v>
                </c:pt>
                <c:pt idx="3605">
                  <c:v>0.40436499999999997</c:v>
                </c:pt>
                <c:pt idx="3606">
                  <c:v>0.30881000000000003</c:v>
                </c:pt>
                <c:pt idx="3607">
                  <c:v>0.39365</c:v>
                </c:pt>
                <c:pt idx="3608">
                  <c:v>0.42474000000000001</c:v>
                </c:pt>
                <c:pt idx="3609">
                  <c:v>0.45457500000000001</c:v>
                </c:pt>
                <c:pt idx="3610">
                  <c:v>0.23462</c:v>
                </c:pt>
                <c:pt idx="3611">
                  <c:v>0.38048000000000004</c:v>
                </c:pt>
                <c:pt idx="3612">
                  <c:v>0.30035499999999998</c:v>
                </c:pt>
                <c:pt idx="3613">
                  <c:v>0.30205499999999996</c:v>
                </c:pt>
                <c:pt idx="3614">
                  <c:v>0.30864999999999998</c:v>
                </c:pt>
                <c:pt idx="3615">
                  <c:v>0.307755</c:v>
                </c:pt>
                <c:pt idx="3616">
                  <c:v>0.29720999999999997</c:v>
                </c:pt>
                <c:pt idx="3617">
                  <c:v>0.333455</c:v>
                </c:pt>
                <c:pt idx="3618">
                  <c:v>0.33336500000000002</c:v>
                </c:pt>
                <c:pt idx="3619">
                  <c:v>0.36336999999999997</c:v>
                </c:pt>
                <c:pt idx="3620">
                  <c:v>0.36143000000000003</c:v>
                </c:pt>
                <c:pt idx="3621">
                  <c:v>0.35325000000000001</c:v>
                </c:pt>
                <c:pt idx="3622">
                  <c:v>0.38783000000000001</c:v>
                </c:pt>
                <c:pt idx="3623">
                  <c:v>0.42710000000000004</c:v>
                </c:pt>
                <c:pt idx="3624">
                  <c:v>0.23216999999999999</c:v>
                </c:pt>
                <c:pt idx="3625">
                  <c:v>0.380965</c:v>
                </c:pt>
                <c:pt idx="3626">
                  <c:v>0.30556499999999998</c:v>
                </c:pt>
                <c:pt idx="3627">
                  <c:v>0.32303500000000002</c:v>
                </c:pt>
                <c:pt idx="3628">
                  <c:v>0.28714499999999998</c:v>
                </c:pt>
                <c:pt idx="3629">
                  <c:v>0.293715</c:v>
                </c:pt>
                <c:pt idx="3630">
                  <c:v>0.31362500000000004</c:v>
                </c:pt>
                <c:pt idx="3631">
                  <c:v>0.31484499999999999</c:v>
                </c:pt>
                <c:pt idx="3632">
                  <c:v>0.359545</c:v>
                </c:pt>
                <c:pt idx="3633">
                  <c:v>0.34521499999999999</c:v>
                </c:pt>
                <c:pt idx="3634">
                  <c:v>0.32371</c:v>
                </c:pt>
                <c:pt idx="3635">
                  <c:v>0.41910000000000003</c:v>
                </c:pt>
                <c:pt idx="3636">
                  <c:v>0.42602499999999999</c:v>
                </c:pt>
                <c:pt idx="3637">
                  <c:v>0.22051500000000002</c:v>
                </c:pt>
                <c:pt idx="3638">
                  <c:v>0.45070500000000002</c:v>
                </c:pt>
                <c:pt idx="3639">
                  <c:v>0.31279500000000005</c:v>
                </c:pt>
                <c:pt idx="3640">
                  <c:v>0.32349</c:v>
                </c:pt>
                <c:pt idx="3641">
                  <c:v>0.28442999999999996</c:v>
                </c:pt>
                <c:pt idx="3642">
                  <c:v>0.30140500000000003</c:v>
                </c:pt>
                <c:pt idx="3643">
                  <c:v>0.33476499999999998</c:v>
                </c:pt>
                <c:pt idx="3644">
                  <c:v>0.33338000000000001</c:v>
                </c:pt>
                <c:pt idx="3645">
                  <c:v>0.40717499999999995</c:v>
                </c:pt>
                <c:pt idx="3646">
                  <c:v>0.40504499999999999</c:v>
                </c:pt>
                <c:pt idx="3647">
                  <c:v>0.30496499999999999</c:v>
                </c:pt>
                <c:pt idx="3648">
                  <c:v>0.37067</c:v>
                </c:pt>
                <c:pt idx="3649">
                  <c:v>0.47454499999999999</c:v>
                </c:pt>
                <c:pt idx="3650">
                  <c:v>0.55204500000000001</c:v>
                </c:pt>
                <c:pt idx="3651">
                  <c:v>0.20913999999999999</c:v>
                </c:pt>
                <c:pt idx="3652">
                  <c:v>0.41945500000000002</c:v>
                </c:pt>
                <c:pt idx="3653">
                  <c:v>0.286995</c:v>
                </c:pt>
                <c:pt idx="3654">
                  <c:v>0.29780000000000001</c:v>
                </c:pt>
                <c:pt idx="3655">
                  <c:v>0.33634500000000001</c:v>
                </c:pt>
                <c:pt idx="3656">
                  <c:v>0.32276000000000005</c:v>
                </c:pt>
                <c:pt idx="3657">
                  <c:v>0.32794999999999996</c:v>
                </c:pt>
                <c:pt idx="3658">
                  <c:v>0.34565999999999997</c:v>
                </c:pt>
                <c:pt idx="3659">
                  <c:v>0.32605499999999998</c:v>
                </c:pt>
                <c:pt idx="3660">
                  <c:v>0.39326</c:v>
                </c:pt>
                <c:pt idx="3661">
                  <c:v>0.350385</c:v>
                </c:pt>
                <c:pt idx="3662">
                  <c:v>0.36806</c:v>
                </c:pt>
                <c:pt idx="3663">
                  <c:v>0.43569000000000002</c:v>
                </c:pt>
                <c:pt idx="3664">
                  <c:v>0.49007500000000004</c:v>
                </c:pt>
                <c:pt idx="3665">
                  <c:v>0.22028500000000001</c:v>
                </c:pt>
                <c:pt idx="3666">
                  <c:v>0.41175499999999998</c:v>
                </c:pt>
                <c:pt idx="3667">
                  <c:v>0.27815500000000004</c:v>
                </c:pt>
                <c:pt idx="3668">
                  <c:v>0.30622499999999997</c:v>
                </c:pt>
                <c:pt idx="3669">
                  <c:v>0.27672999999999998</c:v>
                </c:pt>
                <c:pt idx="3670">
                  <c:v>0.29856499999999997</c:v>
                </c:pt>
                <c:pt idx="3671">
                  <c:v>0.32280999999999999</c:v>
                </c:pt>
                <c:pt idx="3672">
                  <c:v>0.32230000000000003</c:v>
                </c:pt>
                <c:pt idx="3673">
                  <c:v>0.37002000000000002</c:v>
                </c:pt>
                <c:pt idx="3674">
                  <c:v>0.32580500000000001</c:v>
                </c:pt>
                <c:pt idx="3675">
                  <c:v>0.326955</c:v>
                </c:pt>
                <c:pt idx="3676">
                  <c:v>0.42710499999999996</c:v>
                </c:pt>
                <c:pt idx="3677">
                  <c:v>0.48632500000000001</c:v>
                </c:pt>
                <c:pt idx="3678">
                  <c:v>0.22489999999999999</c:v>
                </c:pt>
                <c:pt idx="3679">
                  <c:v>0.420205</c:v>
                </c:pt>
                <c:pt idx="3680">
                  <c:v>0.29132000000000002</c:v>
                </c:pt>
                <c:pt idx="3681">
                  <c:v>0.31196999999999997</c:v>
                </c:pt>
                <c:pt idx="3682">
                  <c:v>0.29676000000000002</c:v>
                </c:pt>
                <c:pt idx="3683">
                  <c:v>0.29755500000000001</c:v>
                </c:pt>
                <c:pt idx="3684">
                  <c:v>0.34367000000000003</c:v>
                </c:pt>
                <c:pt idx="3685">
                  <c:v>0.34029999999999999</c:v>
                </c:pt>
                <c:pt idx="3686">
                  <c:v>0.38977499999999998</c:v>
                </c:pt>
                <c:pt idx="3687">
                  <c:v>0.37107999999999997</c:v>
                </c:pt>
                <c:pt idx="3688">
                  <c:v>0.28687999999999997</c:v>
                </c:pt>
                <c:pt idx="3689">
                  <c:v>0.35508000000000001</c:v>
                </c:pt>
                <c:pt idx="3690">
                  <c:v>0.43506500000000004</c:v>
                </c:pt>
                <c:pt idx="3691">
                  <c:v>0.50960000000000005</c:v>
                </c:pt>
                <c:pt idx="3692">
                  <c:v>0.21109</c:v>
                </c:pt>
                <c:pt idx="3693">
                  <c:v>0.392625</c:v>
                </c:pt>
                <c:pt idx="3694">
                  <c:v>0.25491999999999998</c:v>
                </c:pt>
                <c:pt idx="3695">
                  <c:v>0.297045</c:v>
                </c:pt>
                <c:pt idx="3696">
                  <c:v>0.32856000000000002</c:v>
                </c:pt>
                <c:pt idx="3697">
                  <c:v>0.31545500000000004</c:v>
                </c:pt>
                <c:pt idx="3698">
                  <c:v>0.34542499999999998</c:v>
                </c:pt>
                <c:pt idx="3699">
                  <c:v>0.35433999999999999</c:v>
                </c:pt>
                <c:pt idx="3700">
                  <c:v>0.31912499999999999</c:v>
                </c:pt>
                <c:pt idx="3701">
                  <c:v>0.33849499999999999</c:v>
                </c:pt>
                <c:pt idx="3702">
                  <c:v>0.30848500000000001</c:v>
                </c:pt>
                <c:pt idx="3703">
                  <c:v>0.32839000000000002</c:v>
                </c:pt>
                <c:pt idx="3704">
                  <c:v>0.40480500000000003</c:v>
                </c:pt>
                <c:pt idx="3705">
                  <c:v>0.46765499999999999</c:v>
                </c:pt>
                <c:pt idx="3706">
                  <c:v>0.20216000000000001</c:v>
                </c:pt>
                <c:pt idx="3707">
                  <c:v>0.36607999999999996</c:v>
                </c:pt>
                <c:pt idx="3708">
                  <c:v>0.25787500000000002</c:v>
                </c:pt>
                <c:pt idx="3709">
                  <c:v>0.29261000000000004</c:v>
                </c:pt>
                <c:pt idx="3710">
                  <c:v>0.26304499999999997</c:v>
                </c:pt>
                <c:pt idx="3711">
                  <c:v>0.29333500000000001</c:v>
                </c:pt>
                <c:pt idx="3712">
                  <c:v>0.305535</c:v>
                </c:pt>
                <c:pt idx="3713">
                  <c:v>0.29620500000000005</c:v>
                </c:pt>
                <c:pt idx="3714">
                  <c:v>0.32373499999999999</c:v>
                </c:pt>
                <c:pt idx="3715">
                  <c:v>0.28936000000000001</c:v>
                </c:pt>
                <c:pt idx="3716">
                  <c:v>0.29148000000000002</c:v>
                </c:pt>
                <c:pt idx="3717">
                  <c:v>0.33830499999999997</c:v>
                </c:pt>
                <c:pt idx="3718">
                  <c:v>0.42643999999999999</c:v>
                </c:pt>
                <c:pt idx="3719">
                  <c:v>0.33427499999999999</c:v>
                </c:pt>
                <c:pt idx="3720">
                  <c:v>0.34428999999999998</c:v>
                </c:pt>
                <c:pt idx="3721">
                  <c:v>0.34731500000000004</c:v>
                </c:pt>
                <c:pt idx="3722">
                  <c:v>0.31572500000000003</c:v>
                </c:pt>
                <c:pt idx="3723">
                  <c:v>0.33485999999999999</c:v>
                </c:pt>
                <c:pt idx="3724">
                  <c:v>0.37546999999999997</c:v>
                </c:pt>
                <c:pt idx="3725">
                  <c:v>0.22942000000000001</c:v>
                </c:pt>
                <c:pt idx="3726">
                  <c:v>0.32559500000000002</c:v>
                </c:pt>
                <c:pt idx="3727">
                  <c:v>0.27001999999999998</c:v>
                </c:pt>
                <c:pt idx="3728">
                  <c:v>0.24936999999999998</c:v>
                </c:pt>
                <c:pt idx="3729">
                  <c:v>0.27068500000000001</c:v>
                </c:pt>
                <c:pt idx="3730">
                  <c:v>0.29007499999999997</c:v>
                </c:pt>
                <c:pt idx="3731">
                  <c:v>0.33476</c:v>
                </c:pt>
                <c:pt idx="3732">
                  <c:v>0.33699499999999999</c:v>
                </c:pt>
                <c:pt idx="3733">
                  <c:v>0.30566500000000002</c:v>
                </c:pt>
                <c:pt idx="3734">
                  <c:v>0.30013500000000004</c:v>
                </c:pt>
                <c:pt idx="3735">
                  <c:v>0.35830499999999998</c:v>
                </c:pt>
                <c:pt idx="3736">
                  <c:v>0.39195000000000002</c:v>
                </c:pt>
                <c:pt idx="3737">
                  <c:v>0.30835499999999999</c:v>
                </c:pt>
                <c:pt idx="3738">
                  <c:v>0.32061499999999998</c:v>
                </c:pt>
                <c:pt idx="3739">
                  <c:v>0.33193499999999998</c:v>
                </c:pt>
                <c:pt idx="3740">
                  <c:v>0.273285</c:v>
                </c:pt>
                <c:pt idx="3741">
                  <c:v>0.29009499999999999</c:v>
                </c:pt>
                <c:pt idx="3742">
                  <c:v>0.26876</c:v>
                </c:pt>
                <c:pt idx="3743">
                  <c:v>0.34838000000000002</c:v>
                </c:pt>
                <c:pt idx="3744">
                  <c:v>0.31942999999999999</c:v>
                </c:pt>
                <c:pt idx="3745">
                  <c:v>0.33593499999999998</c:v>
                </c:pt>
                <c:pt idx="3746">
                  <c:v>0.30042000000000002</c:v>
                </c:pt>
                <c:pt idx="3747">
                  <c:v>0.33342000000000005</c:v>
                </c:pt>
                <c:pt idx="3748">
                  <c:v>0.36818499999999998</c:v>
                </c:pt>
                <c:pt idx="3749">
                  <c:v>0.27570499999999998</c:v>
                </c:pt>
                <c:pt idx="3750">
                  <c:v>0.36405500000000002</c:v>
                </c:pt>
                <c:pt idx="3751">
                  <c:v>0.34114500000000003</c:v>
                </c:pt>
                <c:pt idx="3752">
                  <c:v>0.24956</c:v>
                </c:pt>
                <c:pt idx="3753">
                  <c:v>0.27512999999999999</c:v>
                </c:pt>
                <c:pt idx="3754">
                  <c:v>0.31274999999999997</c:v>
                </c:pt>
                <c:pt idx="3755">
                  <c:v>0.39235999999999999</c:v>
                </c:pt>
                <c:pt idx="3756">
                  <c:v>0.41592499999999999</c:v>
                </c:pt>
                <c:pt idx="3757">
                  <c:v>0.40785000000000005</c:v>
                </c:pt>
                <c:pt idx="3758">
                  <c:v>0.38983999999999996</c:v>
                </c:pt>
                <c:pt idx="3759">
                  <c:v>0.38341000000000003</c:v>
                </c:pt>
                <c:pt idx="3760">
                  <c:v>0.44412499999999999</c:v>
                </c:pt>
                <c:pt idx="3761">
                  <c:v>0.29720000000000002</c:v>
                </c:pt>
                <c:pt idx="3762">
                  <c:v>0.39744000000000002</c:v>
                </c:pt>
                <c:pt idx="3763">
                  <c:v>0.33384999999999998</c:v>
                </c:pt>
                <c:pt idx="3764">
                  <c:v>0.30569999999999997</c:v>
                </c:pt>
                <c:pt idx="3765">
                  <c:v>0.31283499999999997</c:v>
                </c:pt>
                <c:pt idx="3766">
                  <c:v>0.343775</c:v>
                </c:pt>
                <c:pt idx="3767">
                  <c:v>0.39595499999999995</c:v>
                </c:pt>
                <c:pt idx="3768">
                  <c:v>0.37844</c:v>
                </c:pt>
                <c:pt idx="3769">
                  <c:v>0.33887500000000004</c:v>
                </c:pt>
                <c:pt idx="3770">
                  <c:v>0.36436999999999997</c:v>
                </c:pt>
                <c:pt idx="3771">
                  <c:v>0.43095499999999998</c:v>
                </c:pt>
                <c:pt idx="3772">
                  <c:v>0.45102500000000001</c:v>
                </c:pt>
                <c:pt idx="3773">
                  <c:v>0.37075999999999998</c:v>
                </c:pt>
                <c:pt idx="3774">
                  <c:v>0.38527999999999996</c:v>
                </c:pt>
                <c:pt idx="3775">
                  <c:v>0.38936000000000004</c:v>
                </c:pt>
                <c:pt idx="3776">
                  <c:v>0.32271</c:v>
                </c:pt>
                <c:pt idx="3777">
                  <c:v>0.36109999999999998</c:v>
                </c:pt>
                <c:pt idx="3778">
                  <c:v>0.32520000000000004</c:v>
                </c:pt>
                <c:pt idx="3779">
                  <c:v>0.40630500000000003</c:v>
                </c:pt>
                <c:pt idx="3780">
                  <c:v>0.36466500000000002</c:v>
                </c:pt>
                <c:pt idx="3781">
                  <c:v>0.38400499999999999</c:v>
                </c:pt>
                <c:pt idx="3782">
                  <c:v>0.36254999999999998</c:v>
                </c:pt>
                <c:pt idx="3783">
                  <c:v>0.40512999999999999</c:v>
                </c:pt>
                <c:pt idx="3784">
                  <c:v>0.43147999999999997</c:v>
                </c:pt>
                <c:pt idx="3785">
                  <c:v>0.33572000000000002</c:v>
                </c:pt>
                <c:pt idx="3786">
                  <c:v>0.43412499999999998</c:v>
                </c:pt>
                <c:pt idx="3787">
                  <c:v>0.39571999999999996</c:v>
                </c:pt>
                <c:pt idx="3788">
                  <c:v>0.29085499999999997</c:v>
                </c:pt>
                <c:pt idx="3789">
                  <c:v>0.33594999999999997</c:v>
                </c:pt>
                <c:pt idx="3790">
                  <c:v>0.374475</c:v>
                </c:pt>
                <c:pt idx="3791">
                  <c:v>0.41166999999999998</c:v>
                </c:pt>
                <c:pt idx="3792">
                  <c:v>0.40254000000000001</c:v>
                </c:pt>
                <c:pt idx="3793">
                  <c:v>0.41233999999999998</c:v>
                </c:pt>
                <c:pt idx="3794">
                  <c:v>0.41276000000000002</c:v>
                </c:pt>
                <c:pt idx="3795">
                  <c:v>0.41136499999999998</c:v>
                </c:pt>
                <c:pt idx="3796">
                  <c:v>0.47430499999999998</c:v>
                </c:pt>
                <c:pt idx="3797">
                  <c:v>0.31174999999999997</c:v>
                </c:pt>
                <c:pt idx="3798">
                  <c:v>0.45405499999999999</c:v>
                </c:pt>
                <c:pt idx="3799">
                  <c:v>0.39037500000000003</c:v>
                </c:pt>
                <c:pt idx="3800">
                  <c:v>0.341835</c:v>
                </c:pt>
                <c:pt idx="3801">
                  <c:v>0.35846</c:v>
                </c:pt>
                <c:pt idx="3802">
                  <c:v>0.41785499999999998</c:v>
                </c:pt>
                <c:pt idx="3803">
                  <c:v>0.41105499999999995</c:v>
                </c:pt>
                <c:pt idx="3804">
                  <c:v>0.372585</c:v>
                </c:pt>
                <c:pt idx="3805">
                  <c:v>0.34624500000000002</c:v>
                </c:pt>
                <c:pt idx="3806">
                  <c:v>0.38204499999999997</c:v>
                </c:pt>
                <c:pt idx="3807">
                  <c:v>0.50354999999999994</c:v>
                </c:pt>
                <c:pt idx="3808">
                  <c:v>0.51307499999999995</c:v>
                </c:pt>
                <c:pt idx="3809">
                  <c:v>0.39962999999999999</c:v>
                </c:pt>
                <c:pt idx="3810">
                  <c:v>0.46601999999999999</c:v>
                </c:pt>
                <c:pt idx="3811">
                  <c:v>0.45796999999999999</c:v>
                </c:pt>
                <c:pt idx="3812">
                  <c:v>0.35835</c:v>
                </c:pt>
                <c:pt idx="3813">
                  <c:v>0.43837000000000004</c:v>
                </c:pt>
                <c:pt idx="3814">
                  <c:v>0.36572499999999997</c:v>
                </c:pt>
                <c:pt idx="3815">
                  <c:v>0.41157999999999995</c:v>
                </c:pt>
                <c:pt idx="3816">
                  <c:v>0.35645500000000002</c:v>
                </c:pt>
                <c:pt idx="3817">
                  <c:v>0.36998500000000001</c:v>
                </c:pt>
                <c:pt idx="3818">
                  <c:v>0.38262499999999999</c:v>
                </c:pt>
                <c:pt idx="3819">
                  <c:v>0.42251499999999997</c:v>
                </c:pt>
                <c:pt idx="3820">
                  <c:v>0.44483</c:v>
                </c:pt>
                <c:pt idx="3821">
                  <c:v>0.36260499999999996</c:v>
                </c:pt>
                <c:pt idx="3822">
                  <c:v>0.51165499999999997</c:v>
                </c:pt>
                <c:pt idx="3823">
                  <c:v>0.46877999999999997</c:v>
                </c:pt>
                <c:pt idx="3824">
                  <c:v>0.30550500000000003</c:v>
                </c:pt>
                <c:pt idx="3825">
                  <c:v>0.34573500000000001</c:v>
                </c:pt>
                <c:pt idx="3826">
                  <c:v>0.39691500000000002</c:v>
                </c:pt>
                <c:pt idx="3827">
                  <c:v>0.41178999999999999</c:v>
                </c:pt>
                <c:pt idx="3828">
                  <c:v>0.38665499999999997</c:v>
                </c:pt>
                <c:pt idx="3829">
                  <c:v>0.395005</c:v>
                </c:pt>
                <c:pt idx="3830">
                  <c:v>0.43529499999999999</c:v>
                </c:pt>
                <c:pt idx="3831">
                  <c:v>0.40210999999999997</c:v>
                </c:pt>
                <c:pt idx="3832">
                  <c:v>0.46765000000000001</c:v>
                </c:pt>
                <c:pt idx="3833">
                  <c:v>0.40331499999999998</c:v>
                </c:pt>
                <c:pt idx="3834">
                  <c:v>0.48711000000000004</c:v>
                </c:pt>
                <c:pt idx="3835">
                  <c:v>0.52902499999999997</c:v>
                </c:pt>
                <c:pt idx="3836">
                  <c:v>0.39679500000000001</c:v>
                </c:pt>
                <c:pt idx="3837">
                  <c:v>0.406995</c:v>
                </c:pt>
                <c:pt idx="3838">
                  <c:v>0.491425</c:v>
                </c:pt>
                <c:pt idx="3839">
                  <c:v>0.42696999999999996</c:v>
                </c:pt>
                <c:pt idx="3840">
                  <c:v>0.36423</c:v>
                </c:pt>
                <c:pt idx="3841">
                  <c:v>0.32985500000000001</c:v>
                </c:pt>
                <c:pt idx="3842">
                  <c:v>0.43960500000000002</c:v>
                </c:pt>
                <c:pt idx="3843">
                  <c:v>0.55357499999999993</c:v>
                </c:pt>
                <c:pt idx="3844">
                  <c:v>0.55168499999999998</c:v>
                </c:pt>
                <c:pt idx="3845">
                  <c:v>0.46043999999999996</c:v>
                </c:pt>
                <c:pt idx="3846">
                  <c:v>0.55044999999999999</c:v>
                </c:pt>
                <c:pt idx="3847">
                  <c:v>0.57342000000000004</c:v>
                </c:pt>
                <c:pt idx="3848">
                  <c:v>0.467505</c:v>
                </c:pt>
                <c:pt idx="3849">
                  <c:v>0.555705</c:v>
                </c:pt>
                <c:pt idx="3850">
                  <c:v>0.47648499999999994</c:v>
                </c:pt>
                <c:pt idx="3851">
                  <c:v>0.43996000000000002</c:v>
                </c:pt>
                <c:pt idx="3852">
                  <c:v>0.38833000000000001</c:v>
                </c:pt>
                <c:pt idx="3853">
                  <c:v>0.378085</c:v>
                </c:pt>
                <c:pt idx="3854">
                  <c:v>0.42406500000000003</c:v>
                </c:pt>
                <c:pt idx="3855">
                  <c:v>0.48521499999999995</c:v>
                </c:pt>
                <c:pt idx="3856">
                  <c:v>0.46256999999999998</c:v>
                </c:pt>
                <c:pt idx="3857">
                  <c:v>0.46871499999999999</c:v>
                </c:pt>
                <c:pt idx="3858">
                  <c:v>0.58718999999999999</c:v>
                </c:pt>
                <c:pt idx="3859">
                  <c:v>0.54458000000000006</c:v>
                </c:pt>
                <c:pt idx="3860">
                  <c:v>0.33677499999999999</c:v>
                </c:pt>
                <c:pt idx="3861">
                  <c:v>0.48696499999999998</c:v>
                </c:pt>
                <c:pt idx="3862">
                  <c:v>0.59916999999999998</c:v>
                </c:pt>
                <c:pt idx="3863">
                  <c:v>0.41671000000000002</c:v>
                </c:pt>
                <c:pt idx="3864">
                  <c:v>0.37158500000000005</c:v>
                </c:pt>
                <c:pt idx="3865">
                  <c:v>0.37468999999999997</c:v>
                </c:pt>
                <c:pt idx="3866">
                  <c:v>0.451075</c:v>
                </c:pt>
                <c:pt idx="3867">
                  <c:v>0.38695999999999997</c:v>
                </c:pt>
                <c:pt idx="3868">
                  <c:v>0.43418999999999996</c:v>
                </c:pt>
                <c:pt idx="3869">
                  <c:v>0.48485</c:v>
                </c:pt>
                <c:pt idx="3870">
                  <c:v>0.49631500000000001</c:v>
                </c:pt>
                <c:pt idx="3871">
                  <c:v>0.59728500000000007</c:v>
                </c:pt>
                <c:pt idx="3872">
                  <c:v>0.46392500000000003</c:v>
                </c:pt>
                <c:pt idx="3873">
                  <c:v>0.41139999999999999</c:v>
                </c:pt>
                <c:pt idx="3874">
                  <c:v>0.55461000000000005</c:v>
                </c:pt>
                <c:pt idx="3875">
                  <c:v>0.43598499999999996</c:v>
                </c:pt>
                <c:pt idx="3876">
                  <c:v>0.337225</c:v>
                </c:pt>
                <c:pt idx="3877">
                  <c:v>0.31714500000000001</c:v>
                </c:pt>
                <c:pt idx="3878">
                  <c:v>0.45152500000000001</c:v>
                </c:pt>
                <c:pt idx="3879">
                  <c:v>0.52839000000000003</c:v>
                </c:pt>
                <c:pt idx="3880">
                  <c:v>0.52283499999999994</c:v>
                </c:pt>
                <c:pt idx="3881">
                  <c:v>0.47589999999999999</c:v>
                </c:pt>
                <c:pt idx="3882">
                  <c:v>0.56464500000000006</c:v>
                </c:pt>
                <c:pt idx="3883">
                  <c:v>0.57044000000000006</c:v>
                </c:pt>
                <c:pt idx="3884">
                  <c:v>0.53574999999999995</c:v>
                </c:pt>
                <c:pt idx="3885">
                  <c:v>0.57252999999999998</c:v>
                </c:pt>
                <c:pt idx="3886">
                  <c:v>0.51732500000000003</c:v>
                </c:pt>
                <c:pt idx="3887">
                  <c:v>0.432365</c:v>
                </c:pt>
                <c:pt idx="3888">
                  <c:v>0.36909000000000003</c:v>
                </c:pt>
                <c:pt idx="3889">
                  <c:v>0.35484000000000004</c:v>
                </c:pt>
                <c:pt idx="3890">
                  <c:v>0.45125999999999999</c:v>
                </c:pt>
                <c:pt idx="3891">
                  <c:v>0.48011999999999999</c:v>
                </c:pt>
                <c:pt idx="3892">
                  <c:v>0.42115000000000002</c:v>
                </c:pt>
                <c:pt idx="3893">
                  <c:v>0.49927499999999997</c:v>
                </c:pt>
                <c:pt idx="3894">
                  <c:v>0.56594999999999995</c:v>
                </c:pt>
                <c:pt idx="3895">
                  <c:v>0.52529000000000003</c:v>
                </c:pt>
                <c:pt idx="3896">
                  <c:v>0.37319000000000002</c:v>
                </c:pt>
                <c:pt idx="3897">
                  <c:v>0.50592000000000004</c:v>
                </c:pt>
                <c:pt idx="3898">
                  <c:v>0.64243499999999998</c:v>
                </c:pt>
                <c:pt idx="3899">
                  <c:v>0.400225</c:v>
                </c:pt>
                <c:pt idx="3900">
                  <c:v>0.36617500000000003</c:v>
                </c:pt>
                <c:pt idx="3901">
                  <c:v>0.38565000000000005</c:v>
                </c:pt>
                <c:pt idx="3902">
                  <c:v>0.35251500000000002</c:v>
                </c:pt>
                <c:pt idx="3903">
                  <c:v>0.29913000000000001</c:v>
                </c:pt>
                <c:pt idx="3904">
                  <c:v>0.33182500000000004</c:v>
                </c:pt>
                <c:pt idx="3905">
                  <c:v>0.44016500000000003</c:v>
                </c:pt>
                <c:pt idx="3906">
                  <c:v>0.36896499999999999</c:v>
                </c:pt>
                <c:pt idx="3907">
                  <c:v>0.391015</c:v>
                </c:pt>
                <c:pt idx="3908">
                  <c:v>0.34091499999999997</c:v>
                </c:pt>
                <c:pt idx="3909">
                  <c:v>0.37424499999999999</c:v>
                </c:pt>
                <c:pt idx="3910">
                  <c:v>0.40458499999999997</c:v>
                </c:pt>
                <c:pt idx="3911">
                  <c:v>0.38891999999999999</c:v>
                </c:pt>
                <c:pt idx="3912">
                  <c:v>0.36960000000000004</c:v>
                </c:pt>
                <c:pt idx="3913">
                  <c:v>0.38621</c:v>
                </c:pt>
                <c:pt idx="3914">
                  <c:v>0.38603999999999999</c:v>
                </c:pt>
                <c:pt idx="3915">
                  <c:v>0.33674000000000004</c:v>
                </c:pt>
                <c:pt idx="3916">
                  <c:v>0.29182999999999998</c:v>
                </c:pt>
                <c:pt idx="3917">
                  <c:v>0.33865999999999996</c:v>
                </c:pt>
                <c:pt idx="3918">
                  <c:v>0.42312499999999997</c:v>
                </c:pt>
                <c:pt idx="3919">
                  <c:v>0.35752</c:v>
                </c:pt>
                <c:pt idx="3920">
                  <c:v>0.34673999999999999</c:v>
                </c:pt>
                <c:pt idx="3921">
                  <c:v>0.33799000000000001</c:v>
                </c:pt>
                <c:pt idx="3922">
                  <c:v>0.37467499999999998</c:v>
                </c:pt>
                <c:pt idx="3923">
                  <c:v>0.36224999999999996</c:v>
                </c:pt>
                <c:pt idx="3924">
                  <c:v>0.38883500000000004</c:v>
                </c:pt>
                <c:pt idx="3925">
                  <c:v>0.37960499999999997</c:v>
                </c:pt>
                <c:pt idx="3926">
                  <c:v>0.39874500000000002</c:v>
                </c:pt>
                <c:pt idx="3927">
                  <c:v>0.34118500000000002</c:v>
                </c:pt>
                <c:pt idx="3928">
                  <c:v>0.37166500000000002</c:v>
                </c:pt>
                <c:pt idx="3929">
                  <c:v>0.34435000000000004</c:v>
                </c:pt>
                <c:pt idx="3930">
                  <c:v>0.40561000000000003</c:v>
                </c:pt>
                <c:pt idx="3931">
                  <c:v>0.45160500000000003</c:v>
                </c:pt>
                <c:pt idx="3932">
                  <c:v>0.41411500000000001</c:v>
                </c:pt>
                <c:pt idx="3933">
                  <c:v>0.38412999999999997</c:v>
                </c:pt>
                <c:pt idx="3934">
                  <c:v>0.29932999999999998</c:v>
                </c:pt>
                <c:pt idx="3935">
                  <c:v>0.40026499999999998</c:v>
                </c:pt>
                <c:pt idx="3936">
                  <c:v>0.43559000000000003</c:v>
                </c:pt>
                <c:pt idx="3937">
                  <c:v>0.37892999999999999</c:v>
                </c:pt>
                <c:pt idx="3938">
                  <c:v>0.36711499999999997</c:v>
                </c:pt>
                <c:pt idx="3939">
                  <c:v>0.35233999999999999</c:v>
                </c:pt>
                <c:pt idx="3940">
                  <c:v>0.41548499999999999</c:v>
                </c:pt>
                <c:pt idx="3941">
                  <c:v>0.36119000000000001</c:v>
                </c:pt>
                <c:pt idx="3942">
                  <c:v>0.308755</c:v>
                </c:pt>
                <c:pt idx="3943">
                  <c:v>0.36173500000000003</c:v>
                </c:pt>
                <c:pt idx="3944">
                  <c:v>0.40561999999999998</c:v>
                </c:pt>
                <c:pt idx="3945">
                  <c:v>0.39063000000000003</c:v>
                </c:pt>
                <c:pt idx="3946">
                  <c:v>0.37927</c:v>
                </c:pt>
                <c:pt idx="3947">
                  <c:v>0.321905</c:v>
                </c:pt>
                <c:pt idx="3948">
                  <c:v>0.40018500000000001</c:v>
                </c:pt>
                <c:pt idx="3949">
                  <c:v>0.39466499999999999</c:v>
                </c:pt>
                <c:pt idx="3950">
                  <c:v>0.34835500000000003</c:v>
                </c:pt>
                <c:pt idx="3951">
                  <c:v>0.44317499999999999</c:v>
                </c:pt>
                <c:pt idx="3952">
                  <c:v>0.43262</c:v>
                </c:pt>
                <c:pt idx="3953">
                  <c:v>0.45065</c:v>
                </c:pt>
                <c:pt idx="3954">
                  <c:v>0.42422000000000004</c:v>
                </c:pt>
                <c:pt idx="3955">
                  <c:v>0.337785</c:v>
                </c:pt>
                <c:pt idx="3956">
                  <c:v>0.38632500000000003</c:v>
                </c:pt>
                <c:pt idx="3957">
                  <c:v>0.50010999999999994</c:v>
                </c:pt>
                <c:pt idx="3958">
                  <c:v>0.44193000000000005</c:v>
                </c:pt>
                <c:pt idx="3959">
                  <c:v>0.462285</c:v>
                </c:pt>
                <c:pt idx="3960">
                  <c:v>0.37695499999999998</c:v>
                </c:pt>
                <c:pt idx="3961">
                  <c:v>0.45366499999999998</c:v>
                </c:pt>
                <c:pt idx="3962">
                  <c:v>0.49388500000000002</c:v>
                </c:pt>
                <c:pt idx="3963">
                  <c:v>0.45688499999999999</c:v>
                </c:pt>
                <c:pt idx="3964">
                  <c:v>0.39654500000000004</c:v>
                </c:pt>
                <c:pt idx="3965">
                  <c:v>0.40278999999999998</c:v>
                </c:pt>
                <c:pt idx="3966">
                  <c:v>0.45935000000000004</c:v>
                </c:pt>
                <c:pt idx="3967">
                  <c:v>0.44489499999999998</c:v>
                </c:pt>
                <c:pt idx="3968">
                  <c:v>0.33545999999999998</c:v>
                </c:pt>
                <c:pt idx="3969">
                  <c:v>0.38306499999999999</c:v>
                </c:pt>
                <c:pt idx="3970">
                  <c:v>0.48351</c:v>
                </c:pt>
                <c:pt idx="3971">
                  <c:v>0.43687999999999999</c:v>
                </c:pt>
                <c:pt idx="3972">
                  <c:v>0.41295000000000004</c:v>
                </c:pt>
                <c:pt idx="3973">
                  <c:v>0.36314999999999997</c:v>
                </c:pt>
                <c:pt idx="3974">
                  <c:v>0.41757</c:v>
                </c:pt>
                <c:pt idx="3975">
                  <c:v>0.42737000000000003</c:v>
                </c:pt>
                <c:pt idx="3976">
                  <c:v>0.44703500000000002</c:v>
                </c:pt>
                <c:pt idx="3977">
                  <c:v>0.41803000000000001</c:v>
                </c:pt>
                <c:pt idx="3978">
                  <c:v>0.47812500000000002</c:v>
                </c:pt>
                <c:pt idx="3979">
                  <c:v>0.39661500000000005</c:v>
                </c:pt>
                <c:pt idx="3980">
                  <c:v>0.43093000000000004</c:v>
                </c:pt>
                <c:pt idx="3981">
                  <c:v>0.38620500000000002</c:v>
                </c:pt>
                <c:pt idx="3982">
                  <c:v>0.43881999999999999</c:v>
                </c:pt>
                <c:pt idx="3983">
                  <c:v>0.52010500000000004</c:v>
                </c:pt>
                <c:pt idx="3984">
                  <c:v>0.48365000000000002</c:v>
                </c:pt>
                <c:pt idx="3985">
                  <c:v>0.43271499999999996</c:v>
                </c:pt>
                <c:pt idx="3986">
                  <c:v>0.33493000000000001</c:v>
                </c:pt>
                <c:pt idx="3987">
                  <c:v>0.47563</c:v>
                </c:pt>
                <c:pt idx="3988">
                  <c:v>0.50767499999999999</c:v>
                </c:pt>
                <c:pt idx="3989">
                  <c:v>0.43428</c:v>
                </c:pt>
                <c:pt idx="3990">
                  <c:v>0.40998000000000001</c:v>
                </c:pt>
                <c:pt idx="3991">
                  <c:v>0.43329499999999999</c:v>
                </c:pt>
                <c:pt idx="3992">
                  <c:v>0.46120499999999998</c:v>
                </c:pt>
                <c:pt idx="3993">
                  <c:v>0.39456000000000002</c:v>
                </c:pt>
                <c:pt idx="3994">
                  <c:v>0.33145000000000002</c:v>
                </c:pt>
                <c:pt idx="3995">
                  <c:v>0.38968000000000003</c:v>
                </c:pt>
                <c:pt idx="3996">
                  <c:v>0.47002999999999995</c:v>
                </c:pt>
                <c:pt idx="3997">
                  <c:v>0.45396000000000003</c:v>
                </c:pt>
                <c:pt idx="3998">
                  <c:v>0.43528</c:v>
                </c:pt>
                <c:pt idx="3999">
                  <c:v>0.33987500000000004</c:v>
                </c:pt>
                <c:pt idx="4000">
                  <c:v>0.47674499999999997</c:v>
                </c:pt>
                <c:pt idx="4001">
                  <c:v>0.44269500000000001</c:v>
                </c:pt>
                <c:pt idx="4002">
                  <c:v>0.41759000000000002</c:v>
                </c:pt>
                <c:pt idx="4003">
                  <c:v>0.48455000000000004</c:v>
                </c:pt>
                <c:pt idx="4004">
                  <c:v>0.50353999999999999</c:v>
                </c:pt>
                <c:pt idx="4005">
                  <c:v>0.52603500000000003</c:v>
                </c:pt>
                <c:pt idx="4006">
                  <c:v>0.50927999999999995</c:v>
                </c:pt>
                <c:pt idx="4007">
                  <c:v>0.39697499999999997</c:v>
                </c:pt>
                <c:pt idx="4008">
                  <c:v>0.44691000000000003</c:v>
                </c:pt>
                <c:pt idx="4009">
                  <c:v>0.60059499999999999</c:v>
                </c:pt>
                <c:pt idx="4010">
                  <c:v>0.50199499999999997</c:v>
                </c:pt>
                <c:pt idx="4011">
                  <c:v>0.52028000000000008</c:v>
                </c:pt>
                <c:pt idx="4012">
                  <c:v>0.40963499999999997</c:v>
                </c:pt>
                <c:pt idx="4013">
                  <c:v>0.52926999999999991</c:v>
                </c:pt>
                <c:pt idx="4014">
                  <c:v>0.58726999999999996</c:v>
                </c:pt>
                <c:pt idx="4015">
                  <c:v>0.51832500000000004</c:v>
                </c:pt>
                <c:pt idx="4016">
                  <c:v>0.40510000000000002</c:v>
                </c:pt>
                <c:pt idx="4017">
                  <c:v>0.50403500000000001</c:v>
                </c:pt>
                <c:pt idx="4018">
                  <c:v>0.52059</c:v>
                </c:pt>
                <c:pt idx="4019">
                  <c:v>0.44872500000000004</c:v>
                </c:pt>
                <c:pt idx="4020">
                  <c:v>0.371</c:v>
                </c:pt>
                <c:pt idx="4021">
                  <c:v>0.43183000000000005</c:v>
                </c:pt>
                <c:pt idx="4022">
                  <c:v>0.53068000000000004</c:v>
                </c:pt>
                <c:pt idx="4023">
                  <c:v>0.47108499999999998</c:v>
                </c:pt>
                <c:pt idx="4024">
                  <c:v>0.45430499999999996</c:v>
                </c:pt>
                <c:pt idx="4025">
                  <c:v>0.38855499999999998</c:v>
                </c:pt>
                <c:pt idx="4026">
                  <c:v>0.48799500000000001</c:v>
                </c:pt>
                <c:pt idx="4027">
                  <c:v>0.51810500000000004</c:v>
                </c:pt>
                <c:pt idx="4028">
                  <c:v>0.50912999999999997</c:v>
                </c:pt>
                <c:pt idx="4029">
                  <c:v>0.45208999999999999</c:v>
                </c:pt>
                <c:pt idx="4030">
                  <c:v>0.54779</c:v>
                </c:pt>
                <c:pt idx="4031">
                  <c:v>0.47609999999999997</c:v>
                </c:pt>
                <c:pt idx="4032">
                  <c:v>0.51415500000000003</c:v>
                </c:pt>
                <c:pt idx="4033">
                  <c:v>0.43264999999999998</c:v>
                </c:pt>
                <c:pt idx="4034">
                  <c:v>0.51489499999999999</c:v>
                </c:pt>
                <c:pt idx="4035">
                  <c:v>0.589055</c:v>
                </c:pt>
                <c:pt idx="4036">
                  <c:v>0.5681449999999999</c:v>
                </c:pt>
                <c:pt idx="4037">
                  <c:v>0.50212999999999997</c:v>
                </c:pt>
                <c:pt idx="4038">
                  <c:v>0.34884999999999999</c:v>
                </c:pt>
                <c:pt idx="4039">
                  <c:v>0.56535500000000005</c:v>
                </c:pt>
                <c:pt idx="4040">
                  <c:v>0.59421999999999997</c:v>
                </c:pt>
                <c:pt idx="4041">
                  <c:v>0.48951500000000003</c:v>
                </c:pt>
                <c:pt idx="4042">
                  <c:v>0.42603000000000002</c:v>
                </c:pt>
                <c:pt idx="4043">
                  <c:v>0.49219999999999997</c:v>
                </c:pt>
                <c:pt idx="4044">
                  <c:v>0.54724499999999998</c:v>
                </c:pt>
                <c:pt idx="4045">
                  <c:v>0.47031500000000004</c:v>
                </c:pt>
                <c:pt idx="4046">
                  <c:v>0.37366500000000002</c:v>
                </c:pt>
                <c:pt idx="4047">
                  <c:v>0.45787</c:v>
                </c:pt>
                <c:pt idx="4048">
                  <c:v>0.54652500000000004</c:v>
                </c:pt>
                <c:pt idx="4049">
                  <c:v>0.51315</c:v>
                </c:pt>
                <c:pt idx="4050">
                  <c:v>0.52551000000000003</c:v>
                </c:pt>
                <c:pt idx="4051">
                  <c:v>0.36208000000000001</c:v>
                </c:pt>
                <c:pt idx="4052">
                  <c:v>0.53509000000000007</c:v>
                </c:pt>
                <c:pt idx="4053">
                  <c:v>0.54984499999999992</c:v>
                </c:pt>
                <c:pt idx="4054">
                  <c:v>0.48245500000000002</c:v>
                </c:pt>
                <c:pt idx="4055">
                  <c:v>0.475325</c:v>
                </c:pt>
                <c:pt idx="4056">
                  <c:v>0.58052999999999999</c:v>
                </c:pt>
                <c:pt idx="4057">
                  <c:v>0.62173499999999993</c:v>
                </c:pt>
                <c:pt idx="4058">
                  <c:v>0.65405999999999997</c:v>
                </c:pt>
                <c:pt idx="4059">
                  <c:v>0.53032000000000001</c:v>
                </c:pt>
                <c:pt idx="4060">
                  <c:v>0.59126499999999993</c:v>
                </c:pt>
                <c:pt idx="4061">
                  <c:v>0.66019499999999998</c:v>
                </c:pt>
                <c:pt idx="4062">
                  <c:v>0.59035499999999996</c:v>
                </c:pt>
                <c:pt idx="4063">
                  <c:v>0.62893500000000002</c:v>
                </c:pt>
                <c:pt idx="4064">
                  <c:v>0.47626000000000002</c:v>
                </c:pt>
                <c:pt idx="4065">
                  <c:v>0.54559500000000005</c:v>
                </c:pt>
                <c:pt idx="4066">
                  <c:v>0.65583999999999998</c:v>
                </c:pt>
                <c:pt idx="4067">
                  <c:v>0.65752999999999995</c:v>
                </c:pt>
                <c:pt idx="4068">
                  <c:v>0.352215</c:v>
                </c:pt>
                <c:pt idx="4069">
                  <c:v>0.57251999999999992</c:v>
                </c:pt>
                <c:pt idx="4070">
                  <c:v>0.66776000000000002</c:v>
                </c:pt>
                <c:pt idx="4071">
                  <c:v>0.57667000000000002</c:v>
                </c:pt>
                <c:pt idx="4072">
                  <c:v>0.53046499999999996</c:v>
                </c:pt>
                <c:pt idx="4073">
                  <c:v>0.54829499999999998</c:v>
                </c:pt>
                <c:pt idx="4074">
                  <c:v>0.67871999999999999</c:v>
                </c:pt>
                <c:pt idx="4075">
                  <c:v>0.60922999999999994</c:v>
                </c:pt>
                <c:pt idx="4076">
                  <c:v>0.53346000000000005</c:v>
                </c:pt>
                <c:pt idx="4077">
                  <c:v>0.39781</c:v>
                </c:pt>
                <c:pt idx="4078">
                  <c:v>0.66338000000000008</c:v>
                </c:pt>
                <c:pt idx="4079">
                  <c:v>0.64514500000000008</c:v>
                </c:pt>
                <c:pt idx="4080">
                  <c:v>0.65857499999999991</c:v>
                </c:pt>
                <c:pt idx="4081">
                  <c:v>0.46660000000000001</c:v>
                </c:pt>
                <c:pt idx="4082">
                  <c:v>0.65902499999999997</c:v>
                </c:pt>
                <c:pt idx="4083">
                  <c:v>0.62709000000000004</c:v>
                </c:pt>
                <c:pt idx="4084">
                  <c:v>0.66164500000000004</c:v>
                </c:pt>
                <c:pt idx="4085">
                  <c:v>0.5997650000000001</c:v>
                </c:pt>
                <c:pt idx="4086">
                  <c:v>0.65993499999999994</c:v>
                </c:pt>
                <c:pt idx="4087">
                  <c:v>0.71763500000000002</c:v>
                </c:pt>
                <c:pt idx="4088">
                  <c:v>0.69497999999999993</c:v>
                </c:pt>
                <c:pt idx="4089">
                  <c:v>0.66483500000000006</c:v>
                </c:pt>
                <c:pt idx="4090">
                  <c:v>0.42898000000000003</c:v>
                </c:pt>
                <c:pt idx="4091">
                  <c:v>0.67515999999999998</c:v>
                </c:pt>
                <c:pt idx="4092">
                  <c:v>0.7525949999999999</c:v>
                </c:pt>
                <c:pt idx="4093">
                  <c:v>0.66539999999999999</c:v>
                </c:pt>
                <c:pt idx="4094">
                  <c:v>0.43915500000000002</c:v>
                </c:pt>
                <c:pt idx="4095">
                  <c:v>0.56064999999999998</c:v>
                </c:pt>
                <c:pt idx="4096">
                  <c:v>0.62141500000000005</c:v>
                </c:pt>
                <c:pt idx="4097">
                  <c:v>0.60375000000000001</c:v>
                </c:pt>
                <c:pt idx="4098">
                  <c:v>0.53977000000000008</c:v>
                </c:pt>
                <c:pt idx="4099">
                  <c:v>0.60112999999999994</c:v>
                </c:pt>
                <c:pt idx="4100">
                  <c:v>0.64412500000000006</c:v>
                </c:pt>
                <c:pt idx="4101">
                  <c:v>0.646675</c:v>
                </c:pt>
                <c:pt idx="4102">
                  <c:v>0.63389000000000006</c:v>
                </c:pt>
                <c:pt idx="4103">
                  <c:v>0.35181000000000001</c:v>
                </c:pt>
                <c:pt idx="4104">
                  <c:v>0.56821500000000003</c:v>
                </c:pt>
                <c:pt idx="4105">
                  <c:v>0.66798000000000002</c:v>
                </c:pt>
                <c:pt idx="4106">
                  <c:v>0.57300499999999999</c:v>
                </c:pt>
                <c:pt idx="4107">
                  <c:v>0.42875000000000002</c:v>
                </c:pt>
                <c:pt idx="4108">
                  <c:v>0.61954500000000001</c:v>
                </c:pt>
                <c:pt idx="4109">
                  <c:v>0.66227999999999998</c:v>
                </c:pt>
                <c:pt idx="4110">
                  <c:v>0.66525499999999993</c:v>
                </c:pt>
                <c:pt idx="4111">
                  <c:v>0.58248999999999995</c:v>
                </c:pt>
                <c:pt idx="4112">
                  <c:v>0.62314000000000003</c:v>
                </c:pt>
                <c:pt idx="4113">
                  <c:v>0.71277999999999997</c:v>
                </c:pt>
                <c:pt idx="4114">
                  <c:v>0.64588500000000004</c:v>
                </c:pt>
                <c:pt idx="4115">
                  <c:v>0.67293500000000006</c:v>
                </c:pt>
                <c:pt idx="4116">
                  <c:v>0.40852500000000003</c:v>
                </c:pt>
                <c:pt idx="4117">
                  <c:v>0.65835500000000002</c:v>
                </c:pt>
                <c:pt idx="4118">
                  <c:v>0.69450000000000001</c:v>
                </c:pt>
                <c:pt idx="4119">
                  <c:v>0.68294499999999991</c:v>
                </c:pt>
                <c:pt idx="4120">
                  <c:v>0.34012500000000001</c:v>
                </c:pt>
                <c:pt idx="4121">
                  <c:v>0.61212500000000003</c:v>
                </c:pt>
                <c:pt idx="4122">
                  <c:v>0.69201999999999997</c:v>
                </c:pt>
                <c:pt idx="4123">
                  <c:v>0.61185</c:v>
                </c:pt>
                <c:pt idx="4124">
                  <c:v>0.5721449999999999</c:v>
                </c:pt>
                <c:pt idx="4125">
                  <c:v>0.62078499999999992</c:v>
                </c:pt>
                <c:pt idx="4126">
                  <c:v>0.69652000000000003</c:v>
                </c:pt>
                <c:pt idx="4127">
                  <c:v>0.65738999999999992</c:v>
                </c:pt>
                <c:pt idx="4128">
                  <c:v>0.639845</c:v>
                </c:pt>
                <c:pt idx="4129">
                  <c:v>0.38592000000000004</c:v>
                </c:pt>
                <c:pt idx="4130">
                  <c:v>0.68057499999999993</c:v>
                </c:pt>
                <c:pt idx="4131">
                  <c:v>0.67947999999999997</c:v>
                </c:pt>
                <c:pt idx="4132">
                  <c:v>0.675875</c:v>
                </c:pt>
                <c:pt idx="4133">
                  <c:v>0.42601999999999995</c:v>
                </c:pt>
                <c:pt idx="4134">
                  <c:v>0.64758499999999997</c:v>
                </c:pt>
                <c:pt idx="4135">
                  <c:v>0.66325999999999996</c:v>
                </c:pt>
                <c:pt idx="4136">
                  <c:v>0.66359499999999993</c:v>
                </c:pt>
                <c:pt idx="4137">
                  <c:v>0.62507500000000005</c:v>
                </c:pt>
                <c:pt idx="4138">
                  <c:v>0.67765500000000001</c:v>
                </c:pt>
                <c:pt idx="4139">
                  <c:v>0.70691499999999996</c:v>
                </c:pt>
                <c:pt idx="4140">
                  <c:v>0.66845500000000002</c:v>
                </c:pt>
                <c:pt idx="4141">
                  <c:v>0.67508000000000001</c:v>
                </c:pt>
                <c:pt idx="4142">
                  <c:v>0.37421499999999996</c:v>
                </c:pt>
                <c:pt idx="4143">
                  <c:v>0.71513500000000008</c:v>
                </c:pt>
                <c:pt idx="4144">
                  <c:v>0.75992499999999996</c:v>
                </c:pt>
                <c:pt idx="4145">
                  <c:v>0.71780500000000003</c:v>
                </c:pt>
                <c:pt idx="4146">
                  <c:v>0.41483500000000001</c:v>
                </c:pt>
                <c:pt idx="4147">
                  <c:v>0.57950999999999997</c:v>
                </c:pt>
                <c:pt idx="4148">
                  <c:v>0.70518499999999995</c:v>
                </c:pt>
                <c:pt idx="4149">
                  <c:v>0.66721999999999992</c:v>
                </c:pt>
                <c:pt idx="4150">
                  <c:v>0.58270500000000003</c:v>
                </c:pt>
                <c:pt idx="4151">
                  <c:v>0.70355500000000004</c:v>
                </c:pt>
                <c:pt idx="4152">
                  <c:v>0.68172499999999991</c:v>
                </c:pt>
                <c:pt idx="4153">
                  <c:v>0.69588000000000005</c:v>
                </c:pt>
                <c:pt idx="4154">
                  <c:v>0.69650000000000001</c:v>
                </c:pt>
                <c:pt idx="4155">
                  <c:v>0.32445000000000002</c:v>
                </c:pt>
                <c:pt idx="4156">
                  <c:v>0.70084499999999994</c:v>
                </c:pt>
                <c:pt idx="4157">
                  <c:v>0.709395</c:v>
                </c:pt>
                <c:pt idx="4158">
                  <c:v>0.64065499999999997</c:v>
                </c:pt>
                <c:pt idx="4159">
                  <c:v>0.38696999999999998</c:v>
                </c:pt>
                <c:pt idx="4160">
                  <c:v>0.22137000000000001</c:v>
                </c:pt>
                <c:pt idx="4161">
                  <c:v>0.26574999999999999</c:v>
                </c:pt>
                <c:pt idx="4162">
                  <c:v>0.27966999999999997</c:v>
                </c:pt>
                <c:pt idx="4163">
                  <c:v>0.25818999999999998</c:v>
                </c:pt>
                <c:pt idx="4164">
                  <c:v>0.30335000000000001</c:v>
                </c:pt>
                <c:pt idx="4165">
                  <c:v>0.44595000000000001</c:v>
                </c:pt>
                <c:pt idx="4166">
                  <c:v>0.24467</c:v>
                </c:pt>
                <c:pt idx="4167">
                  <c:v>0.29488999999999999</c:v>
                </c:pt>
                <c:pt idx="4168">
                  <c:v>0.33834999999999998</c:v>
                </c:pt>
                <c:pt idx="4169">
                  <c:v>0.31672</c:v>
                </c:pt>
                <c:pt idx="4170">
                  <c:v>0.38774999999999998</c:v>
                </c:pt>
                <c:pt idx="4171">
                  <c:v>0.48459000000000002</c:v>
                </c:pt>
                <c:pt idx="4172">
                  <c:v>0.27635999999999999</c:v>
                </c:pt>
                <c:pt idx="4173">
                  <c:v>0.29014000000000001</c:v>
                </c:pt>
                <c:pt idx="4174">
                  <c:v>0.41021999999999997</c:v>
                </c:pt>
                <c:pt idx="4175">
                  <c:v>0.43330999999999997</c:v>
                </c:pt>
                <c:pt idx="4176">
                  <c:v>0.50990999999999997</c:v>
                </c:pt>
                <c:pt idx="4177">
                  <c:v>0.48133999999999999</c:v>
                </c:pt>
                <c:pt idx="4178">
                  <c:v>0.30393999999999999</c:v>
                </c:pt>
                <c:pt idx="4179">
                  <c:v>0.27671000000000001</c:v>
                </c:pt>
                <c:pt idx="4180">
                  <c:v>0.45909</c:v>
                </c:pt>
                <c:pt idx="4181">
                  <c:v>0.60326999999999997</c:v>
                </c:pt>
                <c:pt idx="4182">
                  <c:v>0.57204999999999995</c:v>
                </c:pt>
                <c:pt idx="4183">
                  <c:v>0.41597000000000001</c:v>
                </c:pt>
                <c:pt idx="4184">
                  <c:v>0.22789000000000001</c:v>
                </c:pt>
                <c:pt idx="4185">
                  <c:v>0.22312000000000001</c:v>
                </c:pt>
                <c:pt idx="4186">
                  <c:v>0.45476</c:v>
                </c:pt>
                <c:pt idx="4187">
                  <c:v>0.46776000000000001</c:v>
                </c:pt>
                <c:pt idx="4188">
                  <c:v>0.47509000000000001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839936"/>
        <c:axId val="140842112"/>
      </c:scatterChart>
      <c:valAx>
        <c:axId val="140839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Trimble Experimental Sensor NDVI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0842112"/>
        <c:crosses val="autoZero"/>
        <c:crossBetween val="midCat"/>
        <c:majorUnit val="0.2"/>
      </c:valAx>
      <c:valAx>
        <c:axId val="1408421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GreenSeeker</a:t>
                </a:r>
                <a:r>
                  <a:rPr lang="en-US" dirty="0" smtClean="0"/>
                  <a:t> Sensor NDVI</a:t>
                </a:r>
                <a:endParaRPr lang="en-US" dirty="0"/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40839936"/>
        <c:crosses val="autoZero"/>
        <c:crossBetween val="midCat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2729010725511"/>
          <c:y val="4.3963973681372018E-2"/>
          <c:w val="0.79828119458040714"/>
          <c:h val="0.8097369078865142"/>
        </c:manualLayout>
      </c:layout>
      <c:scatterChart>
        <c:scatterStyle val="lineMarker"/>
        <c:varyColors val="0"/>
        <c:ser>
          <c:idx val="2"/>
          <c:order val="0"/>
          <c:tx>
            <c:v>Corn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0070C0"/>
              </a:solidFill>
              <a:ln>
                <a:noFill/>
              </a:ln>
            </c:spPr>
          </c:marker>
          <c:trendline>
            <c:spPr>
              <a:ln w="25400"/>
            </c:spPr>
            <c:trendlineType val="linear"/>
            <c:dispRSqr val="1"/>
            <c:dispEq val="1"/>
            <c:trendlineLbl>
              <c:layout>
                <c:manualLayout>
                  <c:x val="-0.25452820712225788"/>
                  <c:y val="-1.200050336173731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</a:t>
                    </a:r>
                    <a:r>
                      <a:rPr lang="en-US" baseline="0" dirty="0" smtClean="0"/>
                      <a:t>1.207x </a:t>
                    </a:r>
                    <a:r>
                      <a:rPr lang="en-US" baseline="0" dirty="0"/>
                      <a:t>- 0.013
R² = </a:t>
                    </a:r>
                    <a:r>
                      <a:rPr lang="en-US" baseline="0" dirty="0" smtClean="0"/>
                      <a:t>0.97</a:t>
                    </a:r>
                  </a:p>
                  <a:p>
                    <a:pPr>
                      <a:defRPr/>
                    </a:pPr>
                    <a:r>
                      <a:rPr lang="en-US" baseline="0" dirty="0" smtClean="0"/>
                      <a:t>n = 1096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Sheet1!$F$2:$F$1097</c:f>
              <c:numCache>
                <c:formatCode>General</c:formatCode>
                <c:ptCount val="1096"/>
                <c:pt idx="0">
                  <c:v>0.23998918918918918</c:v>
                </c:pt>
                <c:pt idx="1">
                  <c:v>0.27998529308529296</c:v>
                </c:pt>
                <c:pt idx="2">
                  <c:v>0.22404171929824562</c:v>
                </c:pt>
                <c:pt idx="3">
                  <c:v>0.26995744306418223</c:v>
                </c:pt>
                <c:pt idx="4">
                  <c:v>0.19621073524868704</c:v>
                </c:pt>
                <c:pt idx="5">
                  <c:v>0.20948450216450221</c:v>
                </c:pt>
                <c:pt idx="6">
                  <c:v>0.22964834337349402</c:v>
                </c:pt>
                <c:pt idx="7">
                  <c:v>0.26268169918699186</c:v>
                </c:pt>
                <c:pt idx="8">
                  <c:v>0.27811818181818182</c:v>
                </c:pt>
                <c:pt idx="9">
                  <c:v>0.23130342465753428</c:v>
                </c:pt>
                <c:pt idx="10">
                  <c:v>0.20467900326797392</c:v>
                </c:pt>
                <c:pt idx="11">
                  <c:v>0.195269338316722</c:v>
                </c:pt>
                <c:pt idx="12">
                  <c:v>0.23429295190713104</c:v>
                </c:pt>
                <c:pt idx="13">
                  <c:v>0.26790549948682862</c:v>
                </c:pt>
                <c:pt idx="14">
                  <c:v>0.25273879431379437</c:v>
                </c:pt>
                <c:pt idx="15">
                  <c:v>0.24089655144433625</c:v>
                </c:pt>
                <c:pt idx="16">
                  <c:v>0.21353252320675103</c:v>
                </c:pt>
                <c:pt idx="17">
                  <c:v>0.2593258117776554</c:v>
                </c:pt>
                <c:pt idx="18">
                  <c:v>0.28053592694063922</c:v>
                </c:pt>
                <c:pt idx="19">
                  <c:v>0.24641705367339173</c:v>
                </c:pt>
                <c:pt idx="20">
                  <c:v>0.24832690909090915</c:v>
                </c:pt>
                <c:pt idx="21">
                  <c:v>0.2607665382498624</c:v>
                </c:pt>
                <c:pt idx="22">
                  <c:v>0.25132954166666666</c:v>
                </c:pt>
                <c:pt idx="23">
                  <c:v>0.21233191434021159</c:v>
                </c:pt>
                <c:pt idx="24">
                  <c:v>0.23778996336996336</c:v>
                </c:pt>
                <c:pt idx="25">
                  <c:v>0.23068022368649213</c:v>
                </c:pt>
                <c:pt idx="26">
                  <c:v>0.20920186411149824</c:v>
                </c:pt>
                <c:pt idx="27">
                  <c:v>0.22498348633879781</c:v>
                </c:pt>
                <c:pt idx="28">
                  <c:v>0.22307572463768122</c:v>
                </c:pt>
                <c:pt idx="29">
                  <c:v>0.23182932467532469</c:v>
                </c:pt>
                <c:pt idx="30">
                  <c:v>0.24132856224899596</c:v>
                </c:pt>
                <c:pt idx="31">
                  <c:v>0.1844960716103852</c:v>
                </c:pt>
                <c:pt idx="32">
                  <c:v>0.20990528573741293</c:v>
                </c:pt>
                <c:pt idx="33">
                  <c:v>0.21793191678808482</c:v>
                </c:pt>
                <c:pt idx="34">
                  <c:v>0.24714382514599795</c:v>
                </c:pt>
                <c:pt idx="35">
                  <c:v>0.20927277777777778</c:v>
                </c:pt>
                <c:pt idx="36">
                  <c:v>0.23944151542649728</c:v>
                </c:pt>
                <c:pt idx="37">
                  <c:v>0.18904232837055415</c:v>
                </c:pt>
                <c:pt idx="38">
                  <c:v>0.23241294352823583</c:v>
                </c:pt>
                <c:pt idx="39">
                  <c:v>0.21657222484648092</c:v>
                </c:pt>
                <c:pt idx="40">
                  <c:v>0.21876238234339496</c:v>
                </c:pt>
                <c:pt idx="41">
                  <c:v>0.19483410493827161</c:v>
                </c:pt>
                <c:pt idx="42">
                  <c:v>0.18623491486068117</c:v>
                </c:pt>
                <c:pt idx="43">
                  <c:v>0.1827101703023345</c:v>
                </c:pt>
                <c:pt idx="44">
                  <c:v>0.19239684848484845</c:v>
                </c:pt>
                <c:pt idx="45">
                  <c:v>0.21312718143459919</c:v>
                </c:pt>
                <c:pt idx="46">
                  <c:v>0.20149058167570821</c:v>
                </c:pt>
                <c:pt idx="47">
                  <c:v>0.21394090909090913</c:v>
                </c:pt>
                <c:pt idx="48">
                  <c:v>0.2151002314814815</c:v>
                </c:pt>
                <c:pt idx="49">
                  <c:v>0.19218246753246757</c:v>
                </c:pt>
                <c:pt idx="50">
                  <c:v>0.20468297777210026</c:v>
                </c:pt>
                <c:pt idx="51">
                  <c:v>0.19371877480476252</c:v>
                </c:pt>
                <c:pt idx="52">
                  <c:v>0.19865130030959752</c:v>
                </c:pt>
                <c:pt idx="53">
                  <c:v>0.19763048780487802</c:v>
                </c:pt>
                <c:pt idx="54">
                  <c:v>0.20803975543478254</c:v>
                </c:pt>
                <c:pt idx="55">
                  <c:v>0.19254629461584999</c:v>
                </c:pt>
                <c:pt idx="56">
                  <c:v>0.21360567765567762</c:v>
                </c:pt>
                <c:pt idx="57">
                  <c:v>0.21241302197802198</c:v>
                </c:pt>
                <c:pt idx="58">
                  <c:v>0.19767821620011911</c:v>
                </c:pt>
                <c:pt idx="59">
                  <c:v>0.21807835851367907</c:v>
                </c:pt>
                <c:pt idx="60">
                  <c:v>0.32050623628691982</c:v>
                </c:pt>
                <c:pt idx="61">
                  <c:v>0.29134258241758249</c:v>
                </c:pt>
                <c:pt idx="62">
                  <c:v>0.33571973601508481</c:v>
                </c:pt>
                <c:pt idx="63">
                  <c:v>0.26645645783132543</c:v>
                </c:pt>
                <c:pt idx="64">
                  <c:v>0.29202775735294123</c:v>
                </c:pt>
                <c:pt idx="65">
                  <c:v>0.3003666308089501</c:v>
                </c:pt>
                <c:pt idx="66">
                  <c:v>0.28676711775878438</c:v>
                </c:pt>
                <c:pt idx="67">
                  <c:v>0.30727941176470597</c:v>
                </c:pt>
                <c:pt idx="68">
                  <c:v>0.30184456349206334</c:v>
                </c:pt>
                <c:pt idx="69">
                  <c:v>0.30987765346050372</c:v>
                </c:pt>
                <c:pt idx="70">
                  <c:v>0.28594366131191429</c:v>
                </c:pt>
                <c:pt idx="71">
                  <c:v>0.29823653846153847</c:v>
                </c:pt>
                <c:pt idx="72">
                  <c:v>0.35244887884267639</c:v>
                </c:pt>
                <c:pt idx="73">
                  <c:v>0.32080202240651823</c:v>
                </c:pt>
                <c:pt idx="74">
                  <c:v>0.29997832684193448</c:v>
                </c:pt>
                <c:pt idx="75">
                  <c:v>0.31168543009246286</c:v>
                </c:pt>
                <c:pt idx="76">
                  <c:v>0.32517404761904767</c:v>
                </c:pt>
                <c:pt idx="77">
                  <c:v>0.34190175739005046</c:v>
                </c:pt>
                <c:pt idx="78">
                  <c:v>0.65033305906553052</c:v>
                </c:pt>
                <c:pt idx="79">
                  <c:v>0.63464252873563221</c:v>
                </c:pt>
                <c:pt idx="80">
                  <c:v>0.58007980677858717</c:v>
                </c:pt>
                <c:pt idx="81">
                  <c:v>0.64830430065865929</c:v>
                </c:pt>
                <c:pt idx="82">
                  <c:v>0.64477674418604658</c:v>
                </c:pt>
                <c:pt idx="83">
                  <c:v>0.6565953672553968</c:v>
                </c:pt>
                <c:pt idx="84">
                  <c:v>0.64957366666666672</c:v>
                </c:pt>
                <c:pt idx="85">
                  <c:v>0.60550180821917809</c:v>
                </c:pt>
                <c:pt idx="86">
                  <c:v>0.63433164451827218</c:v>
                </c:pt>
                <c:pt idx="87">
                  <c:v>0.65534603663003654</c:v>
                </c:pt>
                <c:pt idx="88">
                  <c:v>0.65278018635724333</c:v>
                </c:pt>
                <c:pt idx="89">
                  <c:v>0.65874869695957217</c:v>
                </c:pt>
                <c:pt idx="90">
                  <c:v>0.63836455696202532</c:v>
                </c:pt>
                <c:pt idx="91">
                  <c:v>0.65968774640828598</c:v>
                </c:pt>
                <c:pt idx="92">
                  <c:v>0.6463481492537313</c:v>
                </c:pt>
                <c:pt idx="93">
                  <c:v>0.6833279167302122</c:v>
                </c:pt>
                <c:pt idx="94">
                  <c:v>0.66718087692823613</c:v>
                </c:pt>
                <c:pt idx="95">
                  <c:v>0.65468606734630841</c:v>
                </c:pt>
                <c:pt idx="96">
                  <c:v>0.69738274616079499</c:v>
                </c:pt>
                <c:pt idx="97">
                  <c:v>0.72614566379566381</c:v>
                </c:pt>
                <c:pt idx="98">
                  <c:v>0.66566664748753346</c:v>
                </c:pt>
                <c:pt idx="99">
                  <c:v>0.69434210101010119</c:v>
                </c:pt>
                <c:pt idx="100">
                  <c:v>0.72413512888764364</c:v>
                </c:pt>
                <c:pt idx="101">
                  <c:v>0.72356979405034327</c:v>
                </c:pt>
                <c:pt idx="102">
                  <c:v>0.70669479355033138</c:v>
                </c:pt>
                <c:pt idx="103">
                  <c:v>0.6705995687134505</c:v>
                </c:pt>
                <c:pt idx="104">
                  <c:v>0.70847068543451641</c:v>
                </c:pt>
                <c:pt idx="105">
                  <c:v>0.71387810126582285</c:v>
                </c:pt>
                <c:pt idx="106">
                  <c:v>0.70903788755020081</c:v>
                </c:pt>
                <c:pt idx="107">
                  <c:v>0.72304085802670159</c:v>
                </c:pt>
                <c:pt idx="108">
                  <c:v>0.6827672095959596</c:v>
                </c:pt>
                <c:pt idx="109">
                  <c:v>0.67833188076291528</c:v>
                </c:pt>
                <c:pt idx="110">
                  <c:v>0.66170933321447678</c:v>
                </c:pt>
                <c:pt idx="111">
                  <c:v>0.7333887461300308</c:v>
                </c:pt>
                <c:pt idx="112">
                  <c:v>0.74663149296939624</c:v>
                </c:pt>
                <c:pt idx="113">
                  <c:v>0.72301451298701314</c:v>
                </c:pt>
                <c:pt idx="114">
                  <c:v>0.24529205555555555</c:v>
                </c:pt>
                <c:pt idx="115">
                  <c:v>0.29789703887884256</c:v>
                </c:pt>
                <c:pt idx="116">
                  <c:v>0.21581233333333333</c:v>
                </c:pt>
                <c:pt idx="117">
                  <c:v>0.21448298701298701</c:v>
                </c:pt>
                <c:pt idx="118">
                  <c:v>0.25246697096157189</c:v>
                </c:pt>
                <c:pt idx="119">
                  <c:v>0.32319288762446663</c:v>
                </c:pt>
                <c:pt idx="120">
                  <c:v>0.30114607370248886</c:v>
                </c:pt>
                <c:pt idx="121">
                  <c:v>0.25227844268204758</c:v>
                </c:pt>
                <c:pt idx="122">
                  <c:v>0.24755789473684209</c:v>
                </c:pt>
                <c:pt idx="123">
                  <c:v>0.22132656941649897</c:v>
                </c:pt>
                <c:pt idx="124">
                  <c:v>0.24381271606914218</c:v>
                </c:pt>
                <c:pt idx="125">
                  <c:v>0.20102869828074821</c:v>
                </c:pt>
                <c:pt idx="126">
                  <c:v>0.27187264218220714</c:v>
                </c:pt>
                <c:pt idx="127">
                  <c:v>0.3127955405405406</c:v>
                </c:pt>
                <c:pt idx="128">
                  <c:v>0.24082194029850745</c:v>
                </c:pt>
                <c:pt idx="129">
                  <c:v>0.26719712138953944</c:v>
                </c:pt>
                <c:pt idx="130">
                  <c:v>0.28276833513708521</c:v>
                </c:pt>
                <c:pt idx="131">
                  <c:v>0.27891734024706416</c:v>
                </c:pt>
                <c:pt idx="132">
                  <c:v>0.27050861705861706</c:v>
                </c:pt>
                <c:pt idx="133">
                  <c:v>0.21290126582278479</c:v>
                </c:pt>
                <c:pt idx="134">
                  <c:v>0.26418733333333333</c:v>
                </c:pt>
                <c:pt idx="135">
                  <c:v>0.35043153021442497</c:v>
                </c:pt>
                <c:pt idx="136">
                  <c:v>0.24094950234741783</c:v>
                </c:pt>
                <c:pt idx="137">
                  <c:v>0.24299763278465969</c:v>
                </c:pt>
                <c:pt idx="138">
                  <c:v>0.27076292207792219</c:v>
                </c:pt>
                <c:pt idx="139">
                  <c:v>0.26174281690140849</c:v>
                </c:pt>
                <c:pt idx="140">
                  <c:v>0.25369050497866286</c:v>
                </c:pt>
                <c:pt idx="141">
                  <c:v>0.21121876543209878</c:v>
                </c:pt>
                <c:pt idx="142">
                  <c:v>0.20572605054363796</c:v>
                </c:pt>
                <c:pt idx="143">
                  <c:v>0.26950022458146183</c:v>
                </c:pt>
                <c:pt idx="144">
                  <c:v>0.24724616236905728</c:v>
                </c:pt>
                <c:pt idx="145">
                  <c:v>0.23091763063063064</c:v>
                </c:pt>
                <c:pt idx="146">
                  <c:v>0.20586050126431654</c:v>
                </c:pt>
                <c:pt idx="147">
                  <c:v>0.24942543459915617</c:v>
                </c:pt>
                <c:pt idx="148">
                  <c:v>0.26256640679140686</c:v>
                </c:pt>
                <c:pt idx="149">
                  <c:v>0.21076099099099099</c:v>
                </c:pt>
                <c:pt idx="150">
                  <c:v>0.17552240902172409</c:v>
                </c:pt>
                <c:pt idx="151">
                  <c:v>0.21712873263888888</c:v>
                </c:pt>
                <c:pt idx="152">
                  <c:v>0.17712988505747135</c:v>
                </c:pt>
                <c:pt idx="153">
                  <c:v>0.21906884615384614</c:v>
                </c:pt>
                <c:pt idx="154">
                  <c:v>0.19931945638820636</c:v>
                </c:pt>
                <c:pt idx="155">
                  <c:v>0.19771739492301293</c:v>
                </c:pt>
                <c:pt idx="156">
                  <c:v>0.23518872549019615</c:v>
                </c:pt>
                <c:pt idx="157">
                  <c:v>0.20368905405405408</c:v>
                </c:pt>
                <c:pt idx="158">
                  <c:v>0.16295172994488674</c:v>
                </c:pt>
                <c:pt idx="159">
                  <c:v>0.17491688775510203</c:v>
                </c:pt>
                <c:pt idx="160">
                  <c:v>0.24198457375833957</c:v>
                </c:pt>
                <c:pt idx="161">
                  <c:v>0.17972536434108527</c:v>
                </c:pt>
                <c:pt idx="162">
                  <c:v>0.15954268965517243</c:v>
                </c:pt>
                <c:pt idx="163">
                  <c:v>0.19384516847922983</c:v>
                </c:pt>
                <c:pt idx="164">
                  <c:v>0.1889171816827997</c:v>
                </c:pt>
                <c:pt idx="165">
                  <c:v>0.20319201740506326</c:v>
                </c:pt>
                <c:pt idx="166">
                  <c:v>0.16071779849469722</c:v>
                </c:pt>
                <c:pt idx="167">
                  <c:v>0.19799985935302389</c:v>
                </c:pt>
                <c:pt idx="168">
                  <c:v>0.21003631924882632</c:v>
                </c:pt>
                <c:pt idx="169">
                  <c:v>0.16584113924050631</c:v>
                </c:pt>
                <c:pt idx="170">
                  <c:v>0.16842143771721235</c:v>
                </c:pt>
                <c:pt idx="171">
                  <c:v>0.19915319634703194</c:v>
                </c:pt>
                <c:pt idx="172">
                  <c:v>0.18380949367088611</c:v>
                </c:pt>
                <c:pt idx="173">
                  <c:v>0.16453241025641024</c:v>
                </c:pt>
                <c:pt idx="174">
                  <c:v>0.16549367088607594</c:v>
                </c:pt>
                <c:pt idx="175">
                  <c:v>0.23760961824827403</c:v>
                </c:pt>
                <c:pt idx="176">
                  <c:v>0.19012374482187239</c:v>
                </c:pt>
                <c:pt idx="177">
                  <c:v>0.1748712271062271</c:v>
                </c:pt>
                <c:pt idx="178">
                  <c:v>0.18994024893314371</c:v>
                </c:pt>
                <c:pt idx="179">
                  <c:v>0.23055925989672987</c:v>
                </c:pt>
                <c:pt idx="180">
                  <c:v>0.16747574561403508</c:v>
                </c:pt>
                <c:pt idx="181">
                  <c:v>0.171538492063492</c:v>
                </c:pt>
                <c:pt idx="182">
                  <c:v>0.17281102941176468</c:v>
                </c:pt>
                <c:pt idx="183">
                  <c:v>0.2029205541770058</c:v>
                </c:pt>
                <c:pt idx="184">
                  <c:v>0.17001906913367759</c:v>
                </c:pt>
                <c:pt idx="185">
                  <c:v>0.17439611364245511</c:v>
                </c:pt>
                <c:pt idx="186">
                  <c:v>0.50337906698564594</c:v>
                </c:pt>
                <c:pt idx="187">
                  <c:v>0.56874136669303788</c:v>
                </c:pt>
                <c:pt idx="188">
                  <c:v>0.40712165245202558</c:v>
                </c:pt>
                <c:pt idx="189">
                  <c:v>0.43703361040068212</c:v>
                </c:pt>
                <c:pt idx="190">
                  <c:v>0.56692163888888891</c:v>
                </c:pt>
                <c:pt idx="191">
                  <c:v>0.64213854166666673</c:v>
                </c:pt>
                <c:pt idx="192">
                  <c:v>0.62710067567567584</c:v>
                </c:pt>
                <c:pt idx="193">
                  <c:v>0.56231244765892663</c:v>
                </c:pt>
                <c:pt idx="194">
                  <c:v>0.52351315004262566</c:v>
                </c:pt>
                <c:pt idx="195">
                  <c:v>0.41627453212425236</c:v>
                </c:pt>
                <c:pt idx="196">
                  <c:v>0.44027905361757103</c:v>
                </c:pt>
                <c:pt idx="197">
                  <c:v>0.43194452736318417</c:v>
                </c:pt>
                <c:pt idx="198">
                  <c:v>0.59410232843137245</c:v>
                </c:pt>
                <c:pt idx="199">
                  <c:v>0.62931520833333332</c:v>
                </c:pt>
                <c:pt idx="200">
                  <c:v>0.50778826767800356</c:v>
                </c:pt>
                <c:pt idx="201">
                  <c:v>0.44889536227100191</c:v>
                </c:pt>
                <c:pt idx="202">
                  <c:v>0.60368320545609544</c:v>
                </c:pt>
                <c:pt idx="203">
                  <c:v>0.58162309589041117</c:v>
                </c:pt>
                <c:pt idx="204">
                  <c:v>0.6095914709791761</c:v>
                </c:pt>
                <c:pt idx="205">
                  <c:v>0.47752772755938611</c:v>
                </c:pt>
                <c:pt idx="206">
                  <c:v>0.52694295774647892</c:v>
                </c:pt>
                <c:pt idx="207">
                  <c:v>0.69206923815621013</c:v>
                </c:pt>
                <c:pt idx="208">
                  <c:v>0.53112150724637686</c:v>
                </c:pt>
                <c:pt idx="209">
                  <c:v>0.44475833333333331</c:v>
                </c:pt>
                <c:pt idx="210">
                  <c:v>0.50713884935786169</c:v>
                </c:pt>
                <c:pt idx="211">
                  <c:v>0.57465516883116896</c:v>
                </c:pt>
                <c:pt idx="212">
                  <c:v>0.60951095890410967</c:v>
                </c:pt>
                <c:pt idx="213">
                  <c:v>0.47612265624999978</c:v>
                </c:pt>
                <c:pt idx="214">
                  <c:v>0.36663990391947532</c:v>
                </c:pt>
                <c:pt idx="215">
                  <c:v>0.55994862355953923</c:v>
                </c:pt>
                <c:pt idx="216">
                  <c:v>0.5756489666136726</c:v>
                </c:pt>
                <c:pt idx="217">
                  <c:v>0.54640660660660656</c:v>
                </c:pt>
                <c:pt idx="218">
                  <c:v>0.42219989029535865</c:v>
                </c:pt>
                <c:pt idx="219">
                  <c:v>0.55595101449275353</c:v>
                </c:pt>
                <c:pt idx="220">
                  <c:v>0.58392241666666655</c:v>
                </c:pt>
                <c:pt idx="221">
                  <c:v>0.44618443987465728</c:v>
                </c:pt>
                <c:pt idx="222">
                  <c:v>0.28159072252374484</c:v>
                </c:pt>
                <c:pt idx="223">
                  <c:v>0.51721847031556423</c:v>
                </c:pt>
                <c:pt idx="224">
                  <c:v>0.49218508442776721</c:v>
                </c:pt>
                <c:pt idx="225">
                  <c:v>0.41109380107807331</c:v>
                </c:pt>
                <c:pt idx="226">
                  <c:v>0.33352835748792264</c:v>
                </c:pt>
                <c:pt idx="227">
                  <c:v>0.47759047619047623</c:v>
                </c:pt>
                <c:pt idx="228">
                  <c:v>0.39056951621293562</c:v>
                </c:pt>
                <c:pt idx="229">
                  <c:v>0.22425293670886076</c:v>
                </c:pt>
                <c:pt idx="230">
                  <c:v>0.27751271354073015</c:v>
                </c:pt>
                <c:pt idx="231">
                  <c:v>0.51210420987463257</c:v>
                </c:pt>
                <c:pt idx="232">
                  <c:v>0.30333877124747916</c:v>
                </c:pt>
                <c:pt idx="233">
                  <c:v>0.22667198407838335</c:v>
                </c:pt>
                <c:pt idx="234">
                  <c:v>0.34690642354683454</c:v>
                </c:pt>
                <c:pt idx="235">
                  <c:v>0.35607398224966236</c:v>
                </c:pt>
                <c:pt idx="236">
                  <c:v>0.37692510964912285</c:v>
                </c:pt>
                <c:pt idx="237">
                  <c:v>0.22793044067796611</c:v>
                </c:pt>
                <c:pt idx="238">
                  <c:v>0.34534924547283713</c:v>
                </c:pt>
                <c:pt idx="239">
                  <c:v>0.46091522284391273</c:v>
                </c:pt>
                <c:pt idx="240">
                  <c:v>0.24545379369138964</c:v>
                </c:pt>
                <c:pt idx="241">
                  <c:v>0.27157533333333328</c:v>
                </c:pt>
                <c:pt idx="242">
                  <c:v>0.37945764319248826</c:v>
                </c:pt>
                <c:pt idx="243">
                  <c:v>0.36900005128205121</c:v>
                </c:pt>
                <c:pt idx="244">
                  <c:v>0.25793414045919349</c:v>
                </c:pt>
                <c:pt idx="245">
                  <c:v>0.2729305806559571</c:v>
                </c:pt>
                <c:pt idx="246">
                  <c:v>0.27801788766788771</c:v>
                </c:pt>
                <c:pt idx="247">
                  <c:v>0.52121213372187136</c:v>
                </c:pt>
                <c:pt idx="248">
                  <c:v>0.32186660461653016</c:v>
                </c:pt>
                <c:pt idx="249">
                  <c:v>0.28193180722891564</c:v>
                </c:pt>
                <c:pt idx="250">
                  <c:v>0.32805902777777773</c:v>
                </c:pt>
                <c:pt idx="251">
                  <c:v>0.49717432844932846</c:v>
                </c:pt>
                <c:pt idx="252">
                  <c:v>0.26625584249803613</c:v>
                </c:pt>
                <c:pt idx="253">
                  <c:v>0.26247682376309134</c:v>
                </c:pt>
                <c:pt idx="254">
                  <c:v>0.25651529850746269</c:v>
                </c:pt>
                <c:pt idx="255">
                  <c:v>0.36813163128705301</c:v>
                </c:pt>
                <c:pt idx="256">
                  <c:v>0.2732624427043544</c:v>
                </c:pt>
                <c:pt idx="257">
                  <c:v>0.28087632705479448</c:v>
                </c:pt>
                <c:pt idx="258">
                  <c:v>0.52147110915492956</c:v>
                </c:pt>
                <c:pt idx="259">
                  <c:v>0.48766377788877802</c:v>
                </c:pt>
                <c:pt idx="260">
                  <c:v>0.54645296803652965</c:v>
                </c:pt>
                <c:pt idx="261">
                  <c:v>0.5568226670297749</c:v>
                </c:pt>
                <c:pt idx="262">
                  <c:v>0.56131420289855072</c:v>
                </c:pt>
                <c:pt idx="263">
                  <c:v>0.52781470196470204</c:v>
                </c:pt>
                <c:pt idx="264">
                  <c:v>0.55518633333333334</c:v>
                </c:pt>
                <c:pt idx="265">
                  <c:v>0.50086384615384616</c:v>
                </c:pt>
                <c:pt idx="266">
                  <c:v>0.51538742997198894</c:v>
                </c:pt>
                <c:pt idx="267">
                  <c:v>0.53485173814471954</c:v>
                </c:pt>
                <c:pt idx="268">
                  <c:v>0.53381846248210996</c:v>
                </c:pt>
                <c:pt idx="269">
                  <c:v>0.53240496575342466</c:v>
                </c:pt>
                <c:pt idx="270">
                  <c:v>0.59888568864538072</c:v>
                </c:pt>
                <c:pt idx="271">
                  <c:v>0.52457718875502013</c:v>
                </c:pt>
                <c:pt idx="272">
                  <c:v>0.54661950684931515</c:v>
                </c:pt>
                <c:pt idx="273">
                  <c:v>0.52974826160337563</c:v>
                </c:pt>
                <c:pt idx="274">
                  <c:v>0.60069673477564112</c:v>
                </c:pt>
                <c:pt idx="275">
                  <c:v>0.55695657559816736</c:v>
                </c:pt>
                <c:pt idx="276">
                  <c:v>0.50195763888888889</c:v>
                </c:pt>
                <c:pt idx="277">
                  <c:v>0.5473536995305166</c:v>
                </c:pt>
                <c:pt idx="278">
                  <c:v>0.4998537117203784</c:v>
                </c:pt>
                <c:pt idx="279">
                  <c:v>0.49629242194092849</c:v>
                </c:pt>
                <c:pt idx="280">
                  <c:v>0.54635638495904693</c:v>
                </c:pt>
                <c:pt idx="281">
                  <c:v>0.53200066128478185</c:v>
                </c:pt>
                <c:pt idx="282">
                  <c:v>0.52153444916071745</c:v>
                </c:pt>
                <c:pt idx="283">
                  <c:v>0.55954095061564946</c:v>
                </c:pt>
                <c:pt idx="284">
                  <c:v>0.55966916817359846</c:v>
                </c:pt>
                <c:pt idx="285">
                  <c:v>0.4783230092592593</c:v>
                </c:pt>
                <c:pt idx="286">
                  <c:v>0.53387432514869593</c:v>
                </c:pt>
                <c:pt idx="287">
                  <c:v>0.53779393831342492</c:v>
                </c:pt>
                <c:pt idx="288">
                  <c:v>0.51050950854700861</c:v>
                </c:pt>
                <c:pt idx="289">
                  <c:v>0.53765601170568544</c:v>
                </c:pt>
                <c:pt idx="290">
                  <c:v>0.60863723510595769</c:v>
                </c:pt>
                <c:pt idx="291">
                  <c:v>0.55152811085972853</c:v>
                </c:pt>
                <c:pt idx="292">
                  <c:v>0.51936253346720229</c:v>
                </c:pt>
                <c:pt idx="293">
                  <c:v>0.56609444444444446</c:v>
                </c:pt>
                <c:pt idx="294">
                  <c:v>0.55581847749025171</c:v>
                </c:pt>
                <c:pt idx="295">
                  <c:v>0.57199264987479737</c:v>
                </c:pt>
                <c:pt idx="296">
                  <c:v>0.49992023391812868</c:v>
                </c:pt>
                <c:pt idx="297">
                  <c:v>0.48270499536607975</c:v>
                </c:pt>
                <c:pt idx="298">
                  <c:v>0.5182444588744588</c:v>
                </c:pt>
                <c:pt idx="299">
                  <c:v>0.58762348717948731</c:v>
                </c:pt>
                <c:pt idx="300">
                  <c:v>0.56248501369863013</c:v>
                </c:pt>
                <c:pt idx="301">
                  <c:v>0.51295573008073014</c:v>
                </c:pt>
                <c:pt idx="302">
                  <c:v>0.52395492957746481</c:v>
                </c:pt>
                <c:pt idx="303">
                  <c:v>0.44536722925457101</c:v>
                </c:pt>
                <c:pt idx="304">
                  <c:v>0.51021707077910494</c:v>
                </c:pt>
                <c:pt idx="305">
                  <c:v>0.52308744292237452</c:v>
                </c:pt>
                <c:pt idx="306">
                  <c:v>0.45245481525829634</c:v>
                </c:pt>
                <c:pt idx="307">
                  <c:v>0.53708763326226028</c:v>
                </c:pt>
                <c:pt idx="308">
                  <c:v>0.45911600000000008</c:v>
                </c:pt>
                <c:pt idx="309">
                  <c:v>0.45361813271604923</c:v>
                </c:pt>
                <c:pt idx="310">
                  <c:v>0.47219859437751011</c:v>
                </c:pt>
                <c:pt idx="311">
                  <c:v>0.48495758562918834</c:v>
                </c:pt>
                <c:pt idx="312">
                  <c:v>0.49328595402298836</c:v>
                </c:pt>
                <c:pt idx="313">
                  <c:v>0.43703316008316007</c:v>
                </c:pt>
                <c:pt idx="314">
                  <c:v>0.43290405128205123</c:v>
                </c:pt>
                <c:pt idx="315">
                  <c:v>0.49341371543957746</c:v>
                </c:pt>
                <c:pt idx="316">
                  <c:v>0.4917431794871796</c:v>
                </c:pt>
                <c:pt idx="317">
                  <c:v>0.54822598393574329</c:v>
                </c:pt>
                <c:pt idx="318">
                  <c:v>0.58005592496568559</c:v>
                </c:pt>
                <c:pt idx="319">
                  <c:v>0.62700240604144719</c:v>
                </c:pt>
                <c:pt idx="320">
                  <c:v>0.62199843290043288</c:v>
                </c:pt>
                <c:pt idx="321">
                  <c:v>0.58400573943661982</c:v>
                </c:pt>
                <c:pt idx="322">
                  <c:v>0.61649638461538459</c:v>
                </c:pt>
                <c:pt idx="323">
                  <c:v>0.62248561904761912</c:v>
                </c:pt>
                <c:pt idx="324">
                  <c:v>0.60810413057961377</c:v>
                </c:pt>
                <c:pt idx="325">
                  <c:v>0.62074676511955007</c:v>
                </c:pt>
                <c:pt idx="326">
                  <c:v>0.64495635700697507</c:v>
                </c:pt>
                <c:pt idx="327">
                  <c:v>0.57098302008032142</c:v>
                </c:pt>
                <c:pt idx="328">
                  <c:v>0.52766437867712623</c:v>
                </c:pt>
                <c:pt idx="329">
                  <c:v>0.6057446666666666</c:v>
                </c:pt>
                <c:pt idx="330">
                  <c:v>0.5466551261261261</c:v>
                </c:pt>
                <c:pt idx="331">
                  <c:v>0.57396236286919833</c:v>
                </c:pt>
                <c:pt idx="332">
                  <c:v>0.548416208791209</c:v>
                </c:pt>
                <c:pt idx="333">
                  <c:v>0.58131880413057957</c:v>
                </c:pt>
                <c:pt idx="334">
                  <c:v>0.56184443342992241</c:v>
                </c:pt>
                <c:pt idx="335">
                  <c:v>0.55259899606566265</c:v>
                </c:pt>
                <c:pt idx="336">
                  <c:v>0.65406312233285924</c:v>
                </c:pt>
                <c:pt idx="337">
                  <c:v>0.69555215631439482</c:v>
                </c:pt>
                <c:pt idx="338">
                  <c:v>0.70063545137543581</c:v>
                </c:pt>
                <c:pt idx="339">
                  <c:v>0.69203462948815897</c:v>
                </c:pt>
                <c:pt idx="340">
                  <c:v>0.71346500000000035</c:v>
                </c:pt>
                <c:pt idx="341">
                  <c:v>0.71418507202095161</c:v>
                </c:pt>
                <c:pt idx="342">
                  <c:v>0.67197341772151908</c:v>
                </c:pt>
                <c:pt idx="343">
                  <c:v>0.71366049127343256</c:v>
                </c:pt>
                <c:pt idx="344">
                  <c:v>0.71919705426356595</c:v>
                </c:pt>
                <c:pt idx="345">
                  <c:v>0.73366600871571375</c:v>
                </c:pt>
                <c:pt idx="346">
                  <c:v>0.66752951807228922</c:v>
                </c:pt>
                <c:pt idx="347">
                  <c:v>0.72534583333333325</c:v>
                </c:pt>
                <c:pt idx="348">
                  <c:v>0.65217592122749779</c:v>
                </c:pt>
                <c:pt idx="349">
                  <c:v>0.69435741379310367</c:v>
                </c:pt>
                <c:pt idx="350">
                  <c:v>0.6741180017944115</c:v>
                </c:pt>
                <c:pt idx="351">
                  <c:v>0.68171568058076226</c:v>
                </c:pt>
                <c:pt idx="352">
                  <c:v>0.711466595634767</c:v>
                </c:pt>
                <c:pt idx="353">
                  <c:v>0.70770611471861478</c:v>
                </c:pt>
                <c:pt idx="354">
                  <c:v>0.65894350282485858</c:v>
                </c:pt>
                <c:pt idx="355">
                  <c:v>0.72466119821912511</c:v>
                </c:pt>
                <c:pt idx="356">
                  <c:v>0.72786246422066092</c:v>
                </c:pt>
                <c:pt idx="357">
                  <c:v>0.70510208333333346</c:v>
                </c:pt>
                <c:pt idx="358">
                  <c:v>0.74657620352250464</c:v>
                </c:pt>
                <c:pt idx="359">
                  <c:v>0.75656367679762793</c:v>
                </c:pt>
                <c:pt idx="360">
                  <c:v>0.60526590229312072</c:v>
                </c:pt>
                <c:pt idx="361">
                  <c:v>0.71912358577695668</c:v>
                </c:pt>
                <c:pt idx="362">
                  <c:v>0.75066262507983839</c:v>
                </c:pt>
                <c:pt idx="363">
                  <c:v>0.7478276674937967</c:v>
                </c:pt>
                <c:pt idx="364">
                  <c:v>0.69851622838189997</c:v>
                </c:pt>
                <c:pt idx="365">
                  <c:v>0.76077919471153854</c:v>
                </c:pt>
                <c:pt idx="366">
                  <c:v>0.65828598155467732</c:v>
                </c:pt>
                <c:pt idx="367">
                  <c:v>0.71706035589800043</c:v>
                </c:pt>
                <c:pt idx="368">
                  <c:v>0.68751670552964694</c:v>
                </c:pt>
                <c:pt idx="369">
                  <c:v>0.73765192307692296</c:v>
                </c:pt>
                <c:pt idx="370">
                  <c:v>0.76237773809523812</c:v>
                </c:pt>
                <c:pt idx="371">
                  <c:v>0.75789644308943083</c:v>
                </c:pt>
                <c:pt idx="372">
                  <c:v>0.33322238396624471</c:v>
                </c:pt>
                <c:pt idx="373">
                  <c:v>0.37267874667916862</c:v>
                </c:pt>
                <c:pt idx="374">
                  <c:v>0.33822113607188697</c:v>
                </c:pt>
                <c:pt idx="375">
                  <c:v>0.32729055172413785</c:v>
                </c:pt>
                <c:pt idx="376">
                  <c:v>0.34514515449438199</c:v>
                </c:pt>
                <c:pt idx="377">
                  <c:v>0.35639369778161911</c:v>
                </c:pt>
                <c:pt idx="378">
                  <c:v>0.35336310266591037</c:v>
                </c:pt>
                <c:pt idx="379">
                  <c:v>0.36454461968276858</c:v>
                </c:pt>
                <c:pt idx="380">
                  <c:v>0.34176559210526308</c:v>
                </c:pt>
                <c:pt idx="381">
                  <c:v>0.31692300305543419</c:v>
                </c:pt>
                <c:pt idx="382">
                  <c:v>0.31787309059877683</c:v>
                </c:pt>
                <c:pt idx="383">
                  <c:v>0.33295476911976907</c:v>
                </c:pt>
                <c:pt idx="384">
                  <c:v>0.31813398065948001</c:v>
                </c:pt>
                <c:pt idx="385">
                  <c:v>0.30402072436085803</c:v>
                </c:pt>
                <c:pt idx="386">
                  <c:v>0.27757753918022898</c:v>
                </c:pt>
                <c:pt idx="387">
                  <c:v>0.2738160731741377</c:v>
                </c:pt>
                <c:pt idx="388">
                  <c:v>0.28984630837657532</c:v>
                </c:pt>
                <c:pt idx="389">
                  <c:v>0.29426351694282737</c:v>
                </c:pt>
                <c:pt idx="390">
                  <c:v>0.28584377554812335</c:v>
                </c:pt>
                <c:pt idx="391">
                  <c:v>0.25035916491596644</c:v>
                </c:pt>
                <c:pt idx="392">
                  <c:v>0.26628793023793029</c:v>
                </c:pt>
                <c:pt idx="393">
                  <c:v>0.23169691803278691</c:v>
                </c:pt>
                <c:pt idx="394">
                  <c:v>0.22848830103753437</c:v>
                </c:pt>
                <c:pt idx="395">
                  <c:v>0.25296497664390938</c:v>
                </c:pt>
                <c:pt idx="396">
                  <c:v>0.29715190330647401</c:v>
                </c:pt>
                <c:pt idx="397">
                  <c:v>0.24095051961823966</c:v>
                </c:pt>
                <c:pt idx="398">
                  <c:v>0.24521097560975605</c:v>
                </c:pt>
                <c:pt idx="399">
                  <c:v>0.26629114337315918</c:v>
                </c:pt>
                <c:pt idx="400">
                  <c:v>0.23265368016321403</c:v>
                </c:pt>
                <c:pt idx="401">
                  <c:v>0.26158573667711604</c:v>
                </c:pt>
                <c:pt idx="402">
                  <c:v>0.24120141171512854</c:v>
                </c:pt>
                <c:pt idx="403">
                  <c:v>0.26287123957434566</c:v>
                </c:pt>
                <c:pt idx="404">
                  <c:v>0.21382802406832299</c:v>
                </c:pt>
                <c:pt idx="405">
                  <c:v>0.23664606870229007</c:v>
                </c:pt>
                <c:pt idx="406">
                  <c:v>0.2037052947678703</c:v>
                </c:pt>
                <c:pt idx="407">
                  <c:v>0.24251642546106555</c:v>
                </c:pt>
                <c:pt idx="408">
                  <c:v>0.23110304621848743</c:v>
                </c:pt>
                <c:pt idx="409">
                  <c:v>0.25600658318087177</c:v>
                </c:pt>
                <c:pt idx="410">
                  <c:v>0.24831404191197087</c:v>
                </c:pt>
                <c:pt idx="411">
                  <c:v>0.24518527037933807</c:v>
                </c:pt>
                <c:pt idx="412">
                  <c:v>0.25010862016564084</c:v>
                </c:pt>
                <c:pt idx="413">
                  <c:v>0.23320859099929578</c:v>
                </c:pt>
                <c:pt idx="414">
                  <c:v>0.23255663716814168</c:v>
                </c:pt>
                <c:pt idx="415">
                  <c:v>0.22877019762845852</c:v>
                </c:pt>
                <c:pt idx="416">
                  <c:v>0.23535035392535392</c:v>
                </c:pt>
                <c:pt idx="417">
                  <c:v>0.23152704351756198</c:v>
                </c:pt>
                <c:pt idx="418">
                  <c:v>0.235025342548077</c:v>
                </c:pt>
                <c:pt idx="419">
                  <c:v>0.22639960000000003</c:v>
                </c:pt>
                <c:pt idx="420">
                  <c:v>0.27805692307692309</c:v>
                </c:pt>
                <c:pt idx="421">
                  <c:v>0.28688762479871172</c:v>
                </c:pt>
                <c:pt idx="422">
                  <c:v>0.25595664745762708</c:v>
                </c:pt>
                <c:pt idx="423">
                  <c:v>0.26606760580708655</c:v>
                </c:pt>
                <c:pt idx="424">
                  <c:v>0.2811499242883102</c:v>
                </c:pt>
                <c:pt idx="425">
                  <c:v>0.28658465370018971</c:v>
                </c:pt>
                <c:pt idx="426">
                  <c:v>0.26895562984496124</c:v>
                </c:pt>
                <c:pt idx="427">
                  <c:v>0.26030204081632646</c:v>
                </c:pt>
                <c:pt idx="428">
                  <c:v>0.24308867700853543</c:v>
                </c:pt>
                <c:pt idx="429">
                  <c:v>0.23335370518459286</c:v>
                </c:pt>
                <c:pt idx="430">
                  <c:v>0.49597725783634872</c:v>
                </c:pt>
                <c:pt idx="431">
                  <c:v>0.43424671562082773</c:v>
                </c:pt>
                <c:pt idx="432">
                  <c:v>0.43239062065541223</c:v>
                </c:pt>
                <c:pt idx="433">
                  <c:v>0.4339807950191571</c:v>
                </c:pt>
                <c:pt idx="434">
                  <c:v>0.4086124844411253</c:v>
                </c:pt>
                <c:pt idx="435">
                  <c:v>0.40870362764387602</c:v>
                </c:pt>
                <c:pt idx="436">
                  <c:v>0.52010916777926108</c:v>
                </c:pt>
                <c:pt idx="437">
                  <c:v>0.3589291889483065</c:v>
                </c:pt>
                <c:pt idx="438">
                  <c:v>0.46199136121553896</c:v>
                </c:pt>
                <c:pt idx="439">
                  <c:v>0.46723873447204956</c:v>
                </c:pt>
                <c:pt idx="440">
                  <c:v>0.42066732804232804</c:v>
                </c:pt>
                <c:pt idx="441">
                  <c:v>0.46243390563564879</c:v>
                </c:pt>
                <c:pt idx="442">
                  <c:v>0.45174163533834594</c:v>
                </c:pt>
                <c:pt idx="443">
                  <c:v>0.48574692982456125</c:v>
                </c:pt>
                <c:pt idx="444">
                  <c:v>0.3526903911097149</c:v>
                </c:pt>
                <c:pt idx="445">
                  <c:v>0.3854176221335992</c:v>
                </c:pt>
                <c:pt idx="446">
                  <c:v>0.36630617234289803</c:v>
                </c:pt>
                <c:pt idx="447">
                  <c:v>0.39435126050420144</c:v>
                </c:pt>
                <c:pt idx="448">
                  <c:v>0.3881791990221457</c:v>
                </c:pt>
                <c:pt idx="449">
                  <c:v>0.41664225096437491</c:v>
                </c:pt>
                <c:pt idx="450">
                  <c:v>0.4461273157773159</c:v>
                </c:pt>
                <c:pt idx="451">
                  <c:v>0.41019895833333342</c:v>
                </c:pt>
                <c:pt idx="452">
                  <c:v>0.4453374146874145</c:v>
                </c:pt>
                <c:pt idx="453">
                  <c:v>0.38793931623931621</c:v>
                </c:pt>
                <c:pt idx="454">
                  <c:v>0.41680423015236556</c:v>
                </c:pt>
                <c:pt idx="455">
                  <c:v>0.37591357325538899</c:v>
                </c:pt>
                <c:pt idx="456">
                  <c:v>0.41380843988772809</c:v>
                </c:pt>
                <c:pt idx="457">
                  <c:v>0.41830193059433562</c:v>
                </c:pt>
                <c:pt idx="458">
                  <c:v>0.40612957150473133</c:v>
                </c:pt>
                <c:pt idx="459">
                  <c:v>0.3948855990936958</c:v>
                </c:pt>
                <c:pt idx="460">
                  <c:v>0.45062392120075045</c:v>
                </c:pt>
                <c:pt idx="461">
                  <c:v>0.47649023109243682</c:v>
                </c:pt>
                <c:pt idx="462">
                  <c:v>0.42654611431349398</c:v>
                </c:pt>
                <c:pt idx="463">
                  <c:v>0.41064303881262626</c:v>
                </c:pt>
                <c:pt idx="464">
                  <c:v>0.43065000000000009</c:v>
                </c:pt>
                <c:pt idx="465">
                  <c:v>0.37487202659263591</c:v>
                </c:pt>
                <c:pt idx="466">
                  <c:v>0.4598674909697138</c:v>
                </c:pt>
                <c:pt idx="467">
                  <c:v>0.4252265184122429</c:v>
                </c:pt>
                <c:pt idx="468">
                  <c:v>0.41126113117170238</c:v>
                </c:pt>
                <c:pt idx="469">
                  <c:v>0.40200958532695363</c:v>
                </c:pt>
                <c:pt idx="470">
                  <c:v>0.41485672268907559</c:v>
                </c:pt>
                <c:pt idx="471">
                  <c:v>0.37029998966799843</c:v>
                </c:pt>
                <c:pt idx="472">
                  <c:v>0.56055881449631439</c:v>
                </c:pt>
                <c:pt idx="473">
                  <c:v>0.52985931872646375</c:v>
                </c:pt>
                <c:pt idx="474">
                  <c:v>0.55996007882882892</c:v>
                </c:pt>
                <c:pt idx="475">
                  <c:v>0.58554158945117618</c:v>
                </c:pt>
                <c:pt idx="476">
                  <c:v>0.55461512527876156</c:v>
                </c:pt>
                <c:pt idx="477">
                  <c:v>0.46116026508164254</c:v>
                </c:pt>
                <c:pt idx="478">
                  <c:v>0.559458477065367</c:v>
                </c:pt>
                <c:pt idx="479">
                  <c:v>0.49022971338582672</c:v>
                </c:pt>
                <c:pt idx="480">
                  <c:v>0.53003183574879231</c:v>
                </c:pt>
                <c:pt idx="481">
                  <c:v>0.46734912662090017</c:v>
                </c:pt>
                <c:pt idx="482">
                  <c:v>0.48817427326431517</c:v>
                </c:pt>
                <c:pt idx="483">
                  <c:v>0.49522685167402858</c:v>
                </c:pt>
                <c:pt idx="484">
                  <c:v>0.4746514461538463</c:v>
                </c:pt>
                <c:pt idx="485">
                  <c:v>0.50185133362805778</c:v>
                </c:pt>
                <c:pt idx="486">
                  <c:v>0.52935539453069369</c:v>
                </c:pt>
                <c:pt idx="487">
                  <c:v>0.54183419758147133</c:v>
                </c:pt>
                <c:pt idx="488">
                  <c:v>0.49874896610749742</c:v>
                </c:pt>
                <c:pt idx="489">
                  <c:v>0.61351077067795456</c:v>
                </c:pt>
                <c:pt idx="490">
                  <c:v>0.46863554695125925</c:v>
                </c:pt>
                <c:pt idx="491">
                  <c:v>0.53219615993938552</c:v>
                </c:pt>
                <c:pt idx="492">
                  <c:v>0.44747401621223282</c:v>
                </c:pt>
                <c:pt idx="493">
                  <c:v>0.55532573084677406</c:v>
                </c:pt>
                <c:pt idx="494">
                  <c:v>0.61791665994759137</c:v>
                </c:pt>
                <c:pt idx="495">
                  <c:v>0.49574892452467828</c:v>
                </c:pt>
                <c:pt idx="496">
                  <c:v>0.49593332597312473</c:v>
                </c:pt>
                <c:pt idx="497">
                  <c:v>0.53319912436048789</c:v>
                </c:pt>
                <c:pt idx="498">
                  <c:v>0.50904455569461837</c:v>
                </c:pt>
                <c:pt idx="499">
                  <c:v>0.46733315911730544</c:v>
                </c:pt>
                <c:pt idx="500">
                  <c:v>0.49771097018246557</c:v>
                </c:pt>
                <c:pt idx="501">
                  <c:v>0.60694651747881334</c:v>
                </c:pt>
                <c:pt idx="502">
                  <c:v>0.50917152101565399</c:v>
                </c:pt>
                <c:pt idx="503">
                  <c:v>0.65100695839311307</c:v>
                </c:pt>
                <c:pt idx="504">
                  <c:v>0.54707660273786907</c:v>
                </c:pt>
                <c:pt idx="505">
                  <c:v>0.46316135780885781</c:v>
                </c:pt>
                <c:pt idx="506">
                  <c:v>0.46290846846846845</c:v>
                </c:pt>
                <c:pt idx="507">
                  <c:v>0.51922526132404168</c:v>
                </c:pt>
                <c:pt idx="508">
                  <c:v>0.55221933434791237</c:v>
                </c:pt>
                <c:pt idx="509">
                  <c:v>0.49937987593052124</c:v>
                </c:pt>
                <c:pt idx="510">
                  <c:v>0.40496752855217411</c:v>
                </c:pt>
                <c:pt idx="511">
                  <c:v>0.48203143330876935</c:v>
                </c:pt>
                <c:pt idx="512">
                  <c:v>0.54897138416908409</c:v>
                </c:pt>
                <c:pt idx="513">
                  <c:v>0.41585118507446756</c:v>
                </c:pt>
                <c:pt idx="514">
                  <c:v>0.66939214884696008</c:v>
                </c:pt>
                <c:pt idx="515">
                  <c:v>0.61187178030303047</c:v>
                </c:pt>
                <c:pt idx="516">
                  <c:v>0.56194975577987616</c:v>
                </c:pt>
                <c:pt idx="517">
                  <c:v>0.66013417770348459</c:v>
                </c:pt>
                <c:pt idx="518">
                  <c:v>0.66865953878406714</c:v>
                </c:pt>
                <c:pt idx="519">
                  <c:v>0.54665448717948717</c:v>
                </c:pt>
                <c:pt idx="520">
                  <c:v>0.71489568125922287</c:v>
                </c:pt>
                <c:pt idx="521">
                  <c:v>0.48896212006079015</c:v>
                </c:pt>
                <c:pt idx="522">
                  <c:v>0.68072403124365988</c:v>
                </c:pt>
                <c:pt idx="523">
                  <c:v>0.68240294813747693</c:v>
                </c:pt>
                <c:pt idx="524">
                  <c:v>0.65139697848045697</c:v>
                </c:pt>
                <c:pt idx="525">
                  <c:v>0.66510569990756907</c:v>
                </c:pt>
                <c:pt idx="526">
                  <c:v>0.66087346226021704</c:v>
                </c:pt>
                <c:pt idx="527">
                  <c:v>0.68588230734154143</c:v>
                </c:pt>
                <c:pt idx="528">
                  <c:v>0.49373917445482873</c:v>
                </c:pt>
                <c:pt idx="529">
                  <c:v>0.63543012263668863</c:v>
                </c:pt>
                <c:pt idx="530">
                  <c:v>0.5849744347606417</c:v>
                </c:pt>
                <c:pt idx="531">
                  <c:v>0.60417200647249192</c:v>
                </c:pt>
                <c:pt idx="532">
                  <c:v>0.60657901116427426</c:v>
                </c:pt>
                <c:pt idx="533">
                  <c:v>0.64872949794979484</c:v>
                </c:pt>
                <c:pt idx="534">
                  <c:v>0.64159571032296436</c:v>
                </c:pt>
                <c:pt idx="535">
                  <c:v>0.62240088767497426</c:v>
                </c:pt>
                <c:pt idx="536">
                  <c:v>0.62072328555878076</c:v>
                </c:pt>
                <c:pt idx="537">
                  <c:v>0.55946238322037001</c:v>
                </c:pt>
                <c:pt idx="538">
                  <c:v>0.59508746483825603</c:v>
                </c:pt>
                <c:pt idx="539">
                  <c:v>0.60619264176417653</c:v>
                </c:pt>
                <c:pt idx="540">
                  <c:v>0.62629791666666645</c:v>
                </c:pt>
                <c:pt idx="541">
                  <c:v>0.60223808754406571</c:v>
                </c:pt>
                <c:pt idx="542">
                  <c:v>0.62773436342592592</c:v>
                </c:pt>
                <c:pt idx="543">
                  <c:v>0.61390824786324805</c:v>
                </c:pt>
                <c:pt idx="544">
                  <c:v>0.61819726383687046</c:v>
                </c:pt>
                <c:pt idx="545">
                  <c:v>0.67989558806655137</c:v>
                </c:pt>
                <c:pt idx="546">
                  <c:v>0.64559115310407444</c:v>
                </c:pt>
                <c:pt idx="547">
                  <c:v>0.62611077127659609</c:v>
                </c:pt>
                <c:pt idx="548">
                  <c:v>0.62625493432324375</c:v>
                </c:pt>
                <c:pt idx="549">
                  <c:v>0.60150491304811693</c:v>
                </c:pt>
                <c:pt idx="550">
                  <c:v>0.67701819985569966</c:v>
                </c:pt>
                <c:pt idx="551">
                  <c:v>0.58443131670389659</c:v>
                </c:pt>
                <c:pt idx="552">
                  <c:v>0.60238962406015006</c:v>
                </c:pt>
                <c:pt idx="553">
                  <c:v>0.52616097694174768</c:v>
                </c:pt>
                <c:pt idx="554">
                  <c:v>0.64697386407766977</c:v>
                </c:pt>
                <c:pt idx="555">
                  <c:v>0.52120978242024973</c:v>
                </c:pt>
                <c:pt idx="556">
                  <c:v>0.53237221450885119</c:v>
                </c:pt>
                <c:pt idx="557">
                  <c:v>0.57654388714733562</c:v>
                </c:pt>
                <c:pt idx="558">
                  <c:v>0.47486044117647064</c:v>
                </c:pt>
                <c:pt idx="559">
                  <c:v>0.51062147887323928</c:v>
                </c:pt>
                <c:pt idx="560">
                  <c:v>0.57658321705426363</c:v>
                </c:pt>
                <c:pt idx="561">
                  <c:v>0.59559188519813533</c:v>
                </c:pt>
                <c:pt idx="562">
                  <c:v>0.51842577743902418</c:v>
                </c:pt>
                <c:pt idx="563">
                  <c:v>0.55700145833333337</c:v>
                </c:pt>
                <c:pt idx="564">
                  <c:v>0.57858069053708427</c:v>
                </c:pt>
                <c:pt idx="565">
                  <c:v>0.68424322289156625</c:v>
                </c:pt>
                <c:pt idx="566">
                  <c:v>0.5638165736512768</c:v>
                </c:pt>
                <c:pt idx="567">
                  <c:v>0.52726486508994008</c:v>
                </c:pt>
                <c:pt idx="568">
                  <c:v>0.52729053625125288</c:v>
                </c:pt>
                <c:pt idx="569">
                  <c:v>0.62793638245812167</c:v>
                </c:pt>
                <c:pt idx="570">
                  <c:v>0.52443804086538459</c:v>
                </c:pt>
                <c:pt idx="571">
                  <c:v>0.49668373093151585</c:v>
                </c:pt>
                <c:pt idx="572">
                  <c:v>0.58735757813864153</c:v>
                </c:pt>
                <c:pt idx="573">
                  <c:v>0.63171892857142864</c:v>
                </c:pt>
                <c:pt idx="574">
                  <c:v>0.62676031378142261</c:v>
                </c:pt>
                <c:pt idx="575">
                  <c:v>0.4632430324074075</c:v>
                </c:pt>
                <c:pt idx="576">
                  <c:v>0.55747589433131539</c:v>
                </c:pt>
                <c:pt idx="577">
                  <c:v>0.65925253164556952</c:v>
                </c:pt>
                <c:pt idx="578">
                  <c:v>0.62577800814513151</c:v>
                </c:pt>
                <c:pt idx="579">
                  <c:v>0.44567726856794276</c:v>
                </c:pt>
                <c:pt idx="580">
                  <c:v>0.57913421658986164</c:v>
                </c:pt>
                <c:pt idx="581">
                  <c:v>0.56854123376623367</c:v>
                </c:pt>
                <c:pt idx="582">
                  <c:v>0.49854786155960162</c:v>
                </c:pt>
                <c:pt idx="583">
                  <c:v>0.46952099011617843</c:v>
                </c:pt>
                <c:pt idx="584">
                  <c:v>0.5565057147508955</c:v>
                </c:pt>
                <c:pt idx="585">
                  <c:v>0.54978792735042747</c:v>
                </c:pt>
                <c:pt idx="586">
                  <c:v>0.595836951754386</c:v>
                </c:pt>
                <c:pt idx="587">
                  <c:v>0.51903422779922792</c:v>
                </c:pt>
                <c:pt idx="588">
                  <c:v>0.59269447887323934</c:v>
                </c:pt>
                <c:pt idx="589">
                  <c:v>0.69148531410450031</c:v>
                </c:pt>
                <c:pt idx="590">
                  <c:v>0.59626765873015874</c:v>
                </c:pt>
                <c:pt idx="591">
                  <c:v>0.52623691171697484</c:v>
                </c:pt>
                <c:pt idx="592">
                  <c:v>0.46436190705128211</c:v>
                </c:pt>
                <c:pt idx="593">
                  <c:v>0.49215276142416597</c:v>
                </c:pt>
                <c:pt idx="594">
                  <c:v>0.5026333098921707</c:v>
                </c:pt>
                <c:pt idx="595">
                  <c:v>0.46914769444444465</c:v>
                </c:pt>
                <c:pt idx="596">
                  <c:v>0.42799403794037932</c:v>
                </c:pt>
                <c:pt idx="597">
                  <c:v>0.54569206458261776</c:v>
                </c:pt>
                <c:pt idx="598">
                  <c:v>0.21790290697674408</c:v>
                </c:pt>
                <c:pt idx="599">
                  <c:v>0.44640106060606061</c:v>
                </c:pt>
                <c:pt idx="600">
                  <c:v>0.50435426662617677</c:v>
                </c:pt>
                <c:pt idx="601">
                  <c:v>0.47104304511278206</c:v>
                </c:pt>
                <c:pt idx="602">
                  <c:v>0.57310017387675605</c:v>
                </c:pt>
                <c:pt idx="603">
                  <c:v>0.47018858333333335</c:v>
                </c:pt>
                <c:pt idx="604">
                  <c:v>0.46089120481927714</c:v>
                </c:pt>
                <c:pt idx="605">
                  <c:v>0.50499471808679119</c:v>
                </c:pt>
                <c:pt idx="606">
                  <c:v>0.48246045969353757</c:v>
                </c:pt>
                <c:pt idx="607">
                  <c:v>0.37210868055555557</c:v>
                </c:pt>
                <c:pt idx="608">
                  <c:v>0.46587643668831152</c:v>
                </c:pt>
                <c:pt idx="609">
                  <c:v>0.55022595983935729</c:v>
                </c:pt>
                <c:pt idx="610">
                  <c:v>0.45876944444444423</c:v>
                </c:pt>
                <c:pt idx="611">
                  <c:v>0.41005296320416806</c:v>
                </c:pt>
                <c:pt idx="612">
                  <c:v>0.51156138738738743</c:v>
                </c:pt>
                <c:pt idx="613">
                  <c:v>0.55619965170278651</c:v>
                </c:pt>
                <c:pt idx="614">
                  <c:v>0.496332035053554</c:v>
                </c:pt>
                <c:pt idx="615">
                  <c:v>0.4458333570750237</c:v>
                </c:pt>
                <c:pt idx="616">
                  <c:v>0.45165454971857411</c:v>
                </c:pt>
                <c:pt idx="617">
                  <c:v>0.51164243150684929</c:v>
                </c:pt>
                <c:pt idx="618">
                  <c:v>0.50342847488584475</c:v>
                </c:pt>
                <c:pt idx="619">
                  <c:v>0.39967133712660036</c:v>
                </c:pt>
                <c:pt idx="620">
                  <c:v>0.50115211267605642</c:v>
                </c:pt>
                <c:pt idx="621">
                  <c:v>0.58146881443298959</c:v>
                </c:pt>
                <c:pt idx="622">
                  <c:v>0.47655787341772154</c:v>
                </c:pt>
                <c:pt idx="623">
                  <c:v>0.42127317496098488</c:v>
                </c:pt>
                <c:pt idx="624">
                  <c:v>0.47482771823547704</c:v>
                </c:pt>
                <c:pt idx="625">
                  <c:v>0.54392539364001258</c:v>
                </c:pt>
                <c:pt idx="626">
                  <c:v>0.55231741666666667</c:v>
                </c:pt>
                <c:pt idx="627">
                  <c:v>0.47725716586151373</c:v>
                </c:pt>
                <c:pt idx="628">
                  <c:v>0.66407675753228124</c:v>
                </c:pt>
                <c:pt idx="629">
                  <c:v>0.70476994465730081</c:v>
                </c:pt>
                <c:pt idx="630">
                  <c:v>0.58922307060755341</c:v>
                </c:pt>
                <c:pt idx="631">
                  <c:v>0.64732065151515172</c:v>
                </c:pt>
                <c:pt idx="632">
                  <c:v>0.68274614379084964</c:v>
                </c:pt>
                <c:pt idx="633">
                  <c:v>0.67143462801566245</c:v>
                </c:pt>
                <c:pt idx="634">
                  <c:v>0.64934478065539114</c:v>
                </c:pt>
                <c:pt idx="635">
                  <c:v>0.68936638554216878</c:v>
                </c:pt>
                <c:pt idx="636">
                  <c:v>0.7160872740315638</c:v>
                </c:pt>
                <c:pt idx="637">
                  <c:v>0.73086588827838839</c:v>
                </c:pt>
                <c:pt idx="638">
                  <c:v>0.66801103077493507</c:v>
                </c:pt>
                <c:pt idx="639">
                  <c:v>0.68076931963146681</c:v>
                </c:pt>
                <c:pt idx="640">
                  <c:v>0.66099896926536739</c:v>
                </c:pt>
                <c:pt idx="641">
                  <c:v>0.68714501445922505</c:v>
                </c:pt>
                <c:pt idx="642">
                  <c:v>0.66994517438034662</c:v>
                </c:pt>
                <c:pt idx="643">
                  <c:v>0.58006841379310337</c:v>
                </c:pt>
                <c:pt idx="644">
                  <c:v>0.66105146198830411</c:v>
                </c:pt>
                <c:pt idx="645">
                  <c:v>0.6997538870614034</c:v>
                </c:pt>
                <c:pt idx="646">
                  <c:v>0.70974907235621498</c:v>
                </c:pt>
                <c:pt idx="647">
                  <c:v>0.58514652048975502</c:v>
                </c:pt>
                <c:pt idx="648">
                  <c:v>0.63339652740097674</c:v>
                </c:pt>
                <c:pt idx="649">
                  <c:v>0.70909559329559335</c:v>
                </c:pt>
                <c:pt idx="650">
                  <c:v>0.68536955043859638</c:v>
                </c:pt>
                <c:pt idx="651">
                  <c:v>0.63500584817481365</c:v>
                </c:pt>
                <c:pt idx="652">
                  <c:v>0.61161262128675942</c:v>
                </c:pt>
                <c:pt idx="653">
                  <c:v>0.71786239961644505</c:v>
                </c:pt>
                <c:pt idx="654">
                  <c:v>0.64716388616891085</c:v>
                </c:pt>
                <c:pt idx="655">
                  <c:v>0.5858611852433282</c:v>
                </c:pt>
                <c:pt idx="656">
                  <c:v>0.71207098134423741</c:v>
                </c:pt>
                <c:pt idx="657">
                  <c:v>0.7374993533465497</c:v>
                </c:pt>
                <c:pt idx="658">
                  <c:v>0.69121116111611136</c:v>
                </c:pt>
                <c:pt idx="659">
                  <c:v>0.63713001443001449</c:v>
                </c:pt>
                <c:pt idx="660">
                  <c:v>0.68903728665970054</c:v>
                </c:pt>
                <c:pt idx="661">
                  <c:v>0.73533178031274016</c:v>
                </c:pt>
                <c:pt idx="662">
                  <c:v>0.72099305284666104</c:v>
                </c:pt>
                <c:pt idx="663">
                  <c:v>0.67462668371232737</c:v>
                </c:pt>
                <c:pt idx="664">
                  <c:v>0.63677696687370611</c:v>
                </c:pt>
                <c:pt idx="665">
                  <c:v>0.60398520622041896</c:v>
                </c:pt>
                <c:pt idx="666">
                  <c:v>0.61396437590187602</c:v>
                </c:pt>
                <c:pt idx="667">
                  <c:v>0.60806661027568909</c:v>
                </c:pt>
                <c:pt idx="668">
                  <c:v>0.62487208333333344</c:v>
                </c:pt>
                <c:pt idx="669">
                  <c:v>0.68105833333333321</c:v>
                </c:pt>
                <c:pt idx="670">
                  <c:v>0.29656579161579155</c:v>
                </c:pt>
                <c:pt idx="671">
                  <c:v>0.6290327127659574</c:v>
                </c:pt>
                <c:pt idx="672">
                  <c:v>0.68335300949050959</c:v>
                </c:pt>
                <c:pt idx="673">
                  <c:v>0.61019051383399225</c:v>
                </c:pt>
                <c:pt idx="674">
                  <c:v>0.69953584496124033</c:v>
                </c:pt>
                <c:pt idx="675">
                  <c:v>0.65838147093870003</c:v>
                </c:pt>
                <c:pt idx="676">
                  <c:v>0.58570747126436773</c:v>
                </c:pt>
                <c:pt idx="677">
                  <c:v>0.6148126061969017</c:v>
                </c:pt>
                <c:pt idx="678">
                  <c:v>0.60097751269713984</c:v>
                </c:pt>
                <c:pt idx="679">
                  <c:v>0.5183246855983773</c:v>
                </c:pt>
                <c:pt idx="680">
                  <c:v>0.59942722222222211</c:v>
                </c:pt>
                <c:pt idx="681">
                  <c:v>0.66136738102911163</c:v>
                </c:pt>
                <c:pt idx="682">
                  <c:v>0.63907319664031637</c:v>
                </c:pt>
                <c:pt idx="683">
                  <c:v>0.52549464781925836</c:v>
                </c:pt>
                <c:pt idx="684">
                  <c:v>0.64869237849779104</c:v>
                </c:pt>
                <c:pt idx="685">
                  <c:v>0.67365622552051141</c:v>
                </c:pt>
                <c:pt idx="686">
                  <c:v>0.66425561428872626</c:v>
                </c:pt>
                <c:pt idx="687">
                  <c:v>0.58267298850574722</c:v>
                </c:pt>
                <c:pt idx="688">
                  <c:v>0.55975573717948723</c:v>
                </c:pt>
                <c:pt idx="689">
                  <c:v>0.58054630656610462</c:v>
                </c:pt>
                <c:pt idx="690">
                  <c:v>0.57148501690331321</c:v>
                </c:pt>
                <c:pt idx="691">
                  <c:v>0.46857816005471964</c:v>
                </c:pt>
                <c:pt idx="692">
                  <c:v>0.64723442340791748</c:v>
                </c:pt>
                <c:pt idx="693">
                  <c:v>0.65730169782935732</c:v>
                </c:pt>
                <c:pt idx="694">
                  <c:v>0.57150498084291179</c:v>
                </c:pt>
                <c:pt idx="695">
                  <c:v>0.49789237456153729</c:v>
                </c:pt>
                <c:pt idx="696">
                  <c:v>0.62538958013010038</c:v>
                </c:pt>
                <c:pt idx="697">
                  <c:v>0.68023863025415454</c:v>
                </c:pt>
                <c:pt idx="698">
                  <c:v>0.66151597357170622</c:v>
                </c:pt>
                <c:pt idx="699">
                  <c:v>0.57164254046446161</c:v>
                </c:pt>
                <c:pt idx="700">
                  <c:v>0.14335977011494255</c:v>
                </c:pt>
                <c:pt idx="701">
                  <c:v>0.15754548192771087</c:v>
                </c:pt>
                <c:pt idx="702">
                  <c:v>0.16746994979679664</c:v>
                </c:pt>
                <c:pt idx="703">
                  <c:v>0.17682839269164571</c:v>
                </c:pt>
                <c:pt idx="704">
                  <c:v>0.18656190669371198</c:v>
                </c:pt>
                <c:pt idx="705">
                  <c:v>0.21928492163801816</c:v>
                </c:pt>
                <c:pt idx="706">
                  <c:v>0.15290579420579423</c:v>
                </c:pt>
                <c:pt idx="707">
                  <c:v>0.1573799539170507</c:v>
                </c:pt>
                <c:pt idx="708">
                  <c:v>0.16340891472868219</c:v>
                </c:pt>
                <c:pt idx="709">
                  <c:v>0.19346177959791511</c:v>
                </c:pt>
                <c:pt idx="710">
                  <c:v>0.19631134797588282</c:v>
                </c:pt>
                <c:pt idx="711">
                  <c:v>0.19283979528051257</c:v>
                </c:pt>
                <c:pt idx="712">
                  <c:v>0.17129557743167795</c:v>
                </c:pt>
                <c:pt idx="713">
                  <c:v>0.20108735632183905</c:v>
                </c:pt>
                <c:pt idx="714">
                  <c:v>0.17480550680984808</c:v>
                </c:pt>
                <c:pt idx="715">
                  <c:v>0.20167707250341999</c:v>
                </c:pt>
                <c:pt idx="716">
                  <c:v>0.20083104945540181</c:v>
                </c:pt>
                <c:pt idx="717">
                  <c:v>0.20746152370512466</c:v>
                </c:pt>
                <c:pt idx="718">
                  <c:v>0.16400092502434277</c:v>
                </c:pt>
                <c:pt idx="719">
                  <c:v>0.19265308641975315</c:v>
                </c:pt>
                <c:pt idx="720">
                  <c:v>0.19204826320939333</c:v>
                </c:pt>
                <c:pt idx="721">
                  <c:v>0.19818578931109046</c:v>
                </c:pt>
                <c:pt idx="722">
                  <c:v>0.20835363372093019</c:v>
                </c:pt>
                <c:pt idx="723">
                  <c:v>0.23032012195121948</c:v>
                </c:pt>
                <c:pt idx="724">
                  <c:v>0.17647900725359122</c:v>
                </c:pt>
                <c:pt idx="725">
                  <c:v>0.19127768952602359</c:v>
                </c:pt>
                <c:pt idx="726">
                  <c:v>0.16501147058823529</c:v>
                </c:pt>
                <c:pt idx="727">
                  <c:v>0.18699698275862076</c:v>
                </c:pt>
                <c:pt idx="728">
                  <c:v>0.20070301204819277</c:v>
                </c:pt>
                <c:pt idx="729">
                  <c:v>0.23554447909284199</c:v>
                </c:pt>
                <c:pt idx="730">
                  <c:v>0.16040746753246751</c:v>
                </c:pt>
                <c:pt idx="731">
                  <c:v>0.17980151309846432</c:v>
                </c:pt>
                <c:pt idx="732">
                  <c:v>0.16309279185708347</c:v>
                </c:pt>
                <c:pt idx="733">
                  <c:v>0.19849133226324239</c:v>
                </c:pt>
                <c:pt idx="734">
                  <c:v>0.19527585899152167</c:v>
                </c:pt>
                <c:pt idx="735">
                  <c:v>0.18537444061962133</c:v>
                </c:pt>
                <c:pt idx="736">
                  <c:v>0.16649165669856458</c:v>
                </c:pt>
                <c:pt idx="737">
                  <c:v>0.1775459956709956</c:v>
                </c:pt>
                <c:pt idx="738">
                  <c:v>0.19545138331102185</c:v>
                </c:pt>
                <c:pt idx="739">
                  <c:v>0.20484870851370851</c:v>
                </c:pt>
                <c:pt idx="740">
                  <c:v>0.2179272397281434</c:v>
                </c:pt>
                <c:pt idx="741">
                  <c:v>0.26716821378340361</c:v>
                </c:pt>
                <c:pt idx="742">
                  <c:v>0.17168534736532234</c:v>
                </c:pt>
                <c:pt idx="743">
                  <c:v>0.18925323567060165</c:v>
                </c:pt>
                <c:pt idx="744">
                  <c:v>0.19786054376657825</c:v>
                </c:pt>
                <c:pt idx="745">
                  <c:v>0.24751839080459764</c:v>
                </c:pt>
                <c:pt idx="746">
                  <c:v>0.25308696078431375</c:v>
                </c:pt>
                <c:pt idx="747">
                  <c:v>0.2808816109223935</c:v>
                </c:pt>
                <c:pt idx="748">
                  <c:v>0.24156319631467049</c:v>
                </c:pt>
                <c:pt idx="749">
                  <c:v>0.32481458333333335</c:v>
                </c:pt>
                <c:pt idx="750">
                  <c:v>0.24293073461091758</c:v>
                </c:pt>
                <c:pt idx="751">
                  <c:v>0.26466662512117434</c:v>
                </c:pt>
                <c:pt idx="752">
                  <c:v>0.27918836206896552</c:v>
                </c:pt>
                <c:pt idx="753">
                  <c:v>0.25683911401098891</c:v>
                </c:pt>
                <c:pt idx="754">
                  <c:v>0.19580987938596495</c:v>
                </c:pt>
                <c:pt idx="755">
                  <c:v>0.27774202303720374</c:v>
                </c:pt>
                <c:pt idx="756">
                  <c:v>0.25358999876527977</c:v>
                </c:pt>
                <c:pt idx="757">
                  <c:v>0.29833566509604931</c:v>
                </c:pt>
                <c:pt idx="758">
                  <c:v>0.308447814755413</c:v>
                </c:pt>
                <c:pt idx="759">
                  <c:v>0.36695110685398036</c:v>
                </c:pt>
                <c:pt idx="760">
                  <c:v>0.24173714285714287</c:v>
                </c:pt>
                <c:pt idx="761">
                  <c:v>0.27292092630155501</c:v>
                </c:pt>
                <c:pt idx="762">
                  <c:v>0.22113734567901236</c:v>
                </c:pt>
                <c:pt idx="763">
                  <c:v>0.27280308335510844</c:v>
                </c:pt>
                <c:pt idx="764">
                  <c:v>0.30763787898848138</c:v>
                </c:pt>
                <c:pt idx="765">
                  <c:v>0.37892743506493509</c:v>
                </c:pt>
                <c:pt idx="766">
                  <c:v>0.20970395351774665</c:v>
                </c:pt>
                <c:pt idx="767">
                  <c:v>0.28002036800408903</c:v>
                </c:pt>
                <c:pt idx="768">
                  <c:v>0.20936965420332354</c:v>
                </c:pt>
                <c:pt idx="769">
                  <c:v>0.27082087912087915</c:v>
                </c:pt>
                <c:pt idx="770">
                  <c:v>0.28585008116883132</c:v>
                </c:pt>
                <c:pt idx="771">
                  <c:v>0.28647643399685696</c:v>
                </c:pt>
                <c:pt idx="772">
                  <c:v>0.24730326086956517</c:v>
                </c:pt>
                <c:pt idx="773">
                  <c:v>0.30085269442360596</c:v>
                </c:pt>
                <c:pt idx="774">
                  <c:v>0.39791357142857131</c:v>
                </c:pt>
                <c:pt idx="775">
                  <c:v>0.4129638982693119</c:v>
                </c:pt>
                <c:pt idx="776">
                  <c:v>0.45908632330246929</c:v>
                </c:pt>
                <c:pt idx="777">
                  <c:v>0.58833940263605433</c:v>
                </c:pt>
                <c:pt idx="778">
                  <c:v>0.27306096126096119</c:v>
                </c:pt>
                <c:pt idx="779">
                  <c:v>0.37524332793709525</c:v>
                </c:pt>
                <c:pt idx="780">
                  <c:v>0.41950513236763243</c:v>
                </c:pt>
                <c:pt idx="781">
                  <c:v>0.53193218131868125</c:v>
                </c:pt>
                <c:pt idx="782">
                  <c:v>0.5268815008361204</c:v>
                </c:pt>
                <c:pt idx="783">
                  <c:v>0.58612010416666649</c:v>
                </c:pt>
                <c:pt idx="784">
                  <c:v>0.41456576533406364</c:v>
                </c:pt>
                <c:pt idx="785">
                  <c:v>0.53694041688379368</c:v>
                </c:pt>
                <c:pt idx="786">
                  <c:v>0.4658497983290118</c:v>
                </c:pt>
                <c:pt idx="787">
                  <c:v>0.56018951680672258</c:v>
                </c:pt>
                <c:pt idx="788">
                  <c:v>0.5880771222822323</c:v>
                </c:pt>
                <c:pt idx="789">
                  <c:v>0.63007923790703668</c:v>
                </c:pt>
                <c:pt idx="790">
                  <c:v>0.32325627763041553</c:v>
                </c:pt>
                <c:pt idx="791">
                  <c:v>0.57589986041727892</c:v>
                </c:pt>
                <c:pt idx="792">
                  <c:v>0.52307089991589573</c:v>
                </c:pt>
                <c:pt idx="793">
                  <c:v>0.66125782463186089</c:v>
                </c:pt>
                <c:pt idx="794">
                  <c:v>0.63801247872943834</c:v>
                </c:pt>
                <c:pt idx="795">
                  <c:v>0.71791922680412346</c:v>
                </c:pt>
                <c:pt idx="796">
                  <c:v>0.37242911893071462</c:v>
                </c:pt>
                <c:pt idx="797">
                  <c:v>0.5417380930087391</c:v>
                </c:pt>
                <c:pt idx="798">
                  <c:v>0.35708573352232464</c:v>
                </c:pt>
                <c:pt idx="799">
                  <c:v>0.58070426829268296</c:v>
                </c:pt>
                <c:pt idx="800">
                  <c:v>0.67081313725490177</c:v>
                </c:pt>
                <c:pt idx="801">
                  <c:v>0.71675577431677906</c:v>
                </c:pt>
                <c:pt idx="802">
                  <c:v>0.31519984480431851</c:v>
                </c:pt>
                <c:pt idx="803">
                  <c:v>0.56928283463524432</c:v>
                </c:pt>
                <c:pt idx="804">
                  <c:v>0.3748108846849354</c:v>
                </c:pt>
                <c:pt idx="805">
                  <c:v>0.52394386961722494</c:v>
                </c:pt>
                <c:pt idx="806">
                  <c:v>0.53365155361879502</c:v>
                </c:pt>
                <c:pt idx="807">
                  <c:v>0.5283317831652885</c:v>
                </c:pt>
                <c:pt idx="808">
                  <c:v>0.19712171516754848</c:v>
                </c:pt>
                <c:pt idx="809">
                  <c:v>0.19668685897435906</c:v>
                </c:pt>
                <c:pt idx="810">
                  <c:v>0.19878398373983733</c:v>
                </c:pt>
                <c:pt idx="811">
                  <c:v>0.2028380671622661</c:v>
                </c:pt>
                <c:pt idx="812">
                  <c:v>0.19386664322550398</c:v>
                </c:pt>
                <c:pt idx="813">
                  <c:v>0.19303327984595636</c:v>
                </c:pt>
                <c:pt idx="814">
                  <c:v>0.19373120129870133</c:v>
                </c:pt>
                <c:pt idx="815">
                  <c:v>0.20046791979949877</c:v>
                </c:pt>
                <c:pt idx="816">
                  <c:v>0.19091659973226238</c:v>
                </c:pt>
                <c:pt idx="817">
                  <c:v>0.20761247487797876</c:v>
                </c:pt>
                <c:pt idx="818">
                  <c:v>0.20288942307692298</c:v>
                </c:pt>
                <c:pt idx="819">
                  <c:v>0.21094605194805194</c:v>
                </c:pt>
                <c:pt idx="820">
                  <c:v>0.19845996396396398</c:v>
                </c:pt>
                <c:pt idx="821">
                  <c:v>0.18933421052631583</c:v>
                </c:pt>
                <c:pt idx="822">
                  <c:v>0.19501451923076918</c:v>
                </c:pt>
                <c:pt idx="823">
                  <c:v>0.20064799941801248</c:v>
                </c:pt>
                <c:pt idx="824">
                  <c:v>0.19848574601999258</c:v>
                </c:pt>
                <c:pt idx="825">
                  <c:v>0.18612781220657276</c:v>
                </c:pt>
                <c:pt idx="826">
                  <c:v>0.196226303030303</c:v>
                </c:pt>
                <c:pt idx="827">
                  <c:v>0.203717526175965</c:v>
                </c:pt>
                <c:pt idx="828">
                  <c:v>0.19123552631578944</c:v>
                </c:pt>
                <c:pt idx="829">
                  <c:v>0.19694810126582279</c:v>
                </c:pt>
                <c:pt idx="830">
                  <c:v>0.19508229223744289</c:v>
                </c:pt>
                <c:pt idx="831">
                  <c:v>0.19534336322081575</c:v>
                </c:pt>
                <c:pt idx="832">
                  <c:v>0.20112616033755276</c:v>
                </c:pt>
                <c:pt idx="833">
                  <c:v>0.18704242153800388</c:v>
                </c:pt>
                <c:pt idx="834">
                  <c:v>0.18530445569620255</c:v>
                </c:pt>
                <c:pt idx="835">
                  <c:v>0.19152118198257445</c:v>
                </c:pt>
                <c:pt idx="836">
                  <c:v>0.1961949223744292</c:v>
                </c:pt>
                <c:pt idx="837">
                  <c:v>0.18514937500000003</c:v>
                </c:pt>
                <c:pt idx="838">
                  <c:v>0.18935164890073286</c:v>
                </c:pt>
                <c:pt idx="839">
                  <c:v>0.18448806509945753</c:v>
                </c:pt>
                <c:pt idx="840">
                  <c:v>0.1957090498109485</c:v>
                </c:pt>
                <c:pt idx="841">
                  <c:v>0.20019236363636358</c:v>
                </c:pt>
                <c:pt idx="842">
                  <c:v>0.19273579529141543</c:v>
                </c:pt>
                <c:pt idx="843">
                  <c:v>0.2048813628899836</c:v>
                </c:pt>
                <c:pt idx="844">
                  <c:v>0.1650848101265823</c:v>
                </c:pt>
                <c:pt idx="845">
                  <c:v>0.16885522687189353</c:v>
                </c:pt>
                <c:pt idx="846">
                  <c:v>0.1867867816091954</c:v>
                </c:pt>
                <c:pt idx="847">
                  <c:v>0.17089669818514563</c:v>
                </c:pt>
                <c:pt idx="848">
                  <c:v>0.17303334177215191</c:v>
                </c:pt>
                <c:pt idx="849">
                  <c:v>0.17746010653209982</c:v>
                </c:pt>
                <c:pt idx="850">
                  <c:v>0.18562155416903001</c:v>
                </c:pt>
                <c:pt idx="851">
                  <c:v>0.18550153148929521</c:v>
                </c:pt>
                <c:pt idx="852">
                  <c:v>0.17653605263157901</c:v>
                </c:pt>
                <c:pt idx="853">
                  <c:v>0.18956529761904758</c:v>
                </c:pt>
                <c:pt idx="854">
                  <c:v>0.17639578313253013</c:v>
                </c:pt>
                <c:pt idx="855">
                  <c:v>0.17199567901234575</c:v>
                </c:pt>
                <c:pt idx="856">
                  <c:v>0.17501098585322727</c:v>
                </c:pt>
                <c:pt idx="857">
                  <c:v>0.18499959349593501</c:v>
                </c:pt>
                <c:pt idx="858">
                  <c:v>0.1812323885573886</c:v>
                </c:pt>
                <c:pt idx="859">
                  <c:v>0.1715571756329114</c:v>
                </c:pt>
                <c:pt idx="860">
                  <c:v>0.17510409652076317</c:v>
                </c:pt>
                <c:pt idx="861">
                  <c:v>0.17180819874872691</c:v>
                </c:pt>
                <c:pt idx="862">
                  <c:v>0.18509768893387316</c:v>
                </c:pt>
                <c:pt idx="863">
                  <c:v>0.18270986842105258</c:v>
                </c:pt>
                <c:pt idx="864">
                  <c:v>0.18124640688259108</c:v>
                </c:pt>
                <c:pt idx="865">
                  <c:v>0.18249350151542168</c:v>
                </c:pt>
                <c:pt idx="866">
                  <c:v>0.18664782894736848</c:v>
                </c:pt>
                <c:pt idx="867">
                  <c:v>0.17986546934078579</c:v>
                </c:pt>
                <c:pt idx="868">
                  <c:v>0.1875344234079174</c:v>
                </c:pt>
                <c:pt idx="869">
                  <c:v>0.17564333561175663</c:v>
                </c:pt>
                <c:pt idx="870">
                  <c:v>0.17982466666666669</c:v>
                </c:pt>
                <c:pt idx="871">
                  <c:v>0.18936339223839224</c:v>
                </c:pt>
                <c:pt idx="872">
                  <c:v>0.17292255656108602</c:v>
                </c:pt>
                <c:pt idx="873">
                  <c:v>0.17718472906403937</c:v>
                </c:pt>
                <c:pt idx="874">
                  <c:v>0.18081545539906102</c:v>
                </c:pt>
                <c:pt idx="875">
                  <c:v>0.17437482960077896</c:v>
                </c:pt>
                <c:pt idx="876">
                  <c:v>0.18161682475158084</c:v>
                </c:pt>
                <c:pt idx="877">
                  <c:v>0.17829387842465755</c:v>
                </c:pt>
                <c:pt idx="878">
                  <c:v>0.17450238678090579</c:v>
                </c:pt>
                <c:pt idx="879">
                  <c:v>0.18115986050986049</c:v>
                </c:pt>
                <c:pt idx="880">
                  <c:v>0.2827180134680134</c:v>
                </c:pt>
                <c:pt idx="881">
                  <c:v>0.2875262446010457</c:v>
                </c:pt>
                <c:pt idx="882">
                  <c:v>0.27737766776677664</c:v>
                </c:pt>
                <c:pt idx="883">
                  <c:v>0.28516314984709473</c:v>
                </c:pt>
                <c:pt idx="884">
                  <c:v>0.29347121212121208</c:v>
                </c:pt>
                <c:pt idx="885">
                  <c:v>0.26500959595959606</c:v>
                </c:pt>
                <c:pt idx="886">
                  <c:v>0.29071531542056073</c:v>
                </c:pt>
                <c:pt idx="887">
                  <c:v>0.29351377551020408</c:v>
                </c:pt>
                <c:pt idx="888">
                  <c:v>0.27143339622641505</c:v>
                </c:pt>
                <c:pt idx="889">
                  <c:v>0.29612665806574923</c:v>
                </c:pt>
                <c:pt idx="890">
                  <c:v>0.30493432183024133</c:v>
                </c:pt>
                <c:pt idx="891">
                  <c:v>0.32108521381578942</c:v>
                </c:pt>
                <c:pt idx="892">
                  <c:v>0.28551878375337536</c:v>
                </c:pt>
                <c:pt idx="893">
                  <c:v>0.25558306905370853</c:v>
                </c:pt>
                <c:pt idx="894">
                  <c:v>0.2570523750443105</c:v>
                </c:pt>
                <c:pt idx="895">
                  <c:v>0.27951133618796664</c:v>
                </c:pt>
                <c:pt idx="896">
                  <c:v>0.28276288942798783</c:v>
                </c:pt>
                <c:pt idx="897">
                  <c:v>0.24591714285714292</c:v>
                </c:pt>
                <c:pt idx="898">
                  <c:v>0.27287182764603818</c:v>
                </c:pt>
                <c:pt idx="899">
                  <c:v>0.28591048370462052</c:v>
                </c:pt>
                <c:pt idx="900">
                  <c:v>0.25733122680412357</c:v>
                </c:pt>
                <c:pt idx="901">
                  <c:v>0.27419346074142287</c:v>
                </c:pt>
                <c:pt idx="902">
                  <c:v>0.26263076470588248</c:v>
                </c:pt>
                <c:pt idx="903">
                  <c:v>0.28330721069054399</c:v>
                </c:pt>
                <c:pt idx="904">
                  <c:v>0.25600313863928109</c:v>
                </c:pt>
                <c:pt idx="905">
                  <c:v>0.26283213646818299</c:v>
                </c:pt>
                <c:pt idx="906">
                  <c:v>0.24171228455754762</c:v>
                </c:pt>
                <c:pt idx="907">
                  <c:v>0.25107335194045721</c:v>
                </c:pt>
                <c:pt idx="908">
                  <c:v>0.2690306548347613</c:v>
                </c:pt>
                <c:pt idx="909">
                  <c:v>0.24873085106382975</c:v>
                </c:pt>
                <c:pt idx="910">
                  <c:v>0.28380317620198747</c:v>
                </c:pt>
                <c:pt idx="911">
                  <c:v>0.23721901711540391</c:v>
                </c:pt>
                <c:pt idx="912">
                  <c:v>0.25362103963612737</c:v>
                </c:pt>
                <c:pt idx="913">
                  <c:v>0.26265745210727975</c:v>
                </c:pt>
                <c:pt idx="914">
                  <c:v>0.23543368421052632</c:v>
                </c:pt>
                <c:pt idx="915">
                  <c:v>0.25334336734693869</c:v>
                </c:pt>
                <c:pt idx="916">
                  <c:v>0.21249818279569893</c:v>
                </c:pt>
                <c:pt idx="917">
                  <c:v>0.2260955575980392</c:v>
                </c:pt>
                <c:pt idx="918">
                  <c:v>0.25817377358490556</c:v>
                </c:pt>
                <c:pt idx="919">
                  <c:v>0.23318578947368424</c:v>
                </c:pt>
                <c:pt idx="920">
                  <c:v>0.21967503434065933</c:v>
                </c:pt>
                <c:pt idx="921">
                  <c:v>0.24390106867127187</c:v>
                </c:pt>
                <c:pt idx="922">
                  <c:v>0.25764183027522941</c:v>
                </c:pt>
                <c:pt idx="923">
                  <c:v>0.2831018037812979</c:v>
                </c:pt>
                <c:pt idx="924">
                  <c:v>0.252709410891089</c:v>
                </c:pt>
                <c:pt idx="925">
                  <c:v>0.26219660194174754</c:v>
                </c:pt>
                <c:pt idx="926">
                  <c:v>0.25819000531632108</c:v>
                </c:pt>
                <c:pt idx="927">
                  <c:v>0.241199793729373</c:v>
                </c:pt>
                <c:pt idx="928">
                  <c:v>0.24758369458567484</c:v>
                </c:pt>
                <c:pt idx="929">
                  <c:v>0.27793685348631952</c:v>
                </c:pt>
                <c:pt idx="930">
                  <c:v>0.25788682653061223</c:v>
                </c:pt>
                <c:pt idx="931">
                  <c:v>0.22869377081945369</c:v>
                </c:pt>
                <c:pt idx="932">
                  <c:v>0.27189299999999994</c:v>
                </c:pt>
                <c:pt idx="933">
                  <c:v>0.25381283739302174</c:v>
                </c:pt>
                <c:pt idx="934">
                  <c:v>0.25989715228665733</c:v>
                </c:pt>
                <c:pt idx="935">
                  <c:v>0.26885051594746717</c:v>
                </c:pt>
                <c:pt idx="936">
                  <c:v>0.27191941054570579</c:v>
                </c:pt>
                <c:pt idx="937">
                  <c:v>0.28608020373514437</c:v>
                </c:pt>
                <c:pt idx="938">
                  <c:v>0.29040263043478265</c:v>
                </c:pt>
                <c:pt idx="939">
                  <c:v>0.24957889887971707</c:v>
                </c:pt>
                <c:pt idx="940">
                  <c:v>0.26019954128440359</c:v>
                </c:pt>
                <c:pt idx="941">
                  <c:v>0.22160209441489362</c:v>
                </c:pt>
                <c:pt idx="942">
                  <c:v>0.23242532163742691</c:v>
                </c:pt>
                <c:pt idx="943">
                  <c:v>0.24368699579831937</c:v>
                </c:pt>
                <c:pt idx="944">
                  <c:v>0.25132297258709313</c:v>
                </c:pt>
                <c:pt idx="945">
                  <c:v>0.23975344684001124</c:v>
                </c:pt>
                <c:pt idx="946">
                  <c:v>0.25071533925174389</c:v>
                </c:pt>
                <c:pt idx="947">
                  <c:v>0.22162987689393934</c:v>
                </c:pt>
                <c:pt idx="948">
                  <c:v>0.23500365151515154</c:v>
                </c:pt>
                <c:pt idx="949">
                  <c:v>0.23431284886528245</c:v>
                </c:pt>
                <c:pt idx="950">
                  <c:v>0.24238364485981306</c:v>
                </c:pt>
                <c:pt idx="951">
                  <c:v>0.23513959457029843</c:v>
                </c:pt>
                <c:pt idx="952">
                  <c:v>0.45309581366348978</c:v>
                </c:pt>
                <c:pt idx="953">
                  <c:v>0.4253393203883496</c:v>
                </c:pt>
                <c:pt idx="954">
                  <c:v>0.44820077053092067</c:v>
                </c:pt>
                <c:pt idx="955">
                  <c:v>0.52445805998125583</c:v>
                </c:pt>
                <c:pt idx="956">
                  <c:v>0.41189576845576109</c:v>
                </c:pt>
                <c:pt idx="957">
                  <c:v>0.43453007493474788</c:v>
                </c:pt>
                <c:pt idx="958">
                  <c:v>0.43458188375350149</c:v>
                </c:pt>
                <c:pt idx="959">
                  <c:v>0.45311404029501701</c:v>
                </c:pt>
                <c:pt idx="960">
                  <c:v>0.41359889143730888</c:v>
                </c:pt>
                <c:pt idx="961">
                  <c:v>0.41948712259371845</c:v>
                </c:pt>
                <c:pt idx="962">
                  <c:v>0.52927182759896418</c:v>
                </c:pt>
                <c:pt idx="963">
                  <c:v>0.45482113567649285</c:v>
                </c:pt>
                <c:pt idx="964">
                  <c:v>0.40471320807005856</c:v>
                </c:pt>
                <c:pt idx="965">
                  <c:v>0.36674690595273118</c:v>
                </c:pt>
                <c:pt idx="966">
                  <c:v>0.33414908200734394</c:v>
                </c:pt>
                <c:pt idx="967">
                  <c:v>0.39300731319554844</c:v>
                </c:pt>
                <c:pt idx="968">
                  <c:v>0.40342086448150272</c:v>
                </c:pt>
                <c:pt idx="969">
                  <c:v>0.2818748736097067</c:v>
                </c:pt>
                <c:pt idx="970">
                  <c:v>0.43696939589665662</c:v>
                </c:pt>
                <c:pt idx="971">
                  <c:v>0.40546626559714805</c:v>
                </c:pt>
                <c:pt idx="972">
                  <c:v>0.40495933312719018</c:v>
                </c:pt>
                <c:pt idx="973">
                  <c:v>0.38082233009708744</c:v>
                </c:pt>
                <c:pt idx="974">
                  <c:v>0.38258371073371089</c:v>
                </c:pt>
                <c:pt idx="975">
                  <c:v>0.38810764035705891</c:v>
                </c:pt>
                <c:pt idx="976">
                  <c:v>0.34796224046140195</c:v>
                </c:pt>
                <c:pt idx="977">
                  <c:v>0.3390236787969072</c:v>
                </c:pt>
                <c:pt idx="978">
                  <c:v>0.41069189375307436</c:v>
                </c:pt>
                <c:pt idx="979">
                  <c:v>0.45099664681113283</c:v>
                </c:pt>
                <c:pt idx="980">
                  <c:v>0.40418202930005442</c:v>
                </c:pt>
                <c:pt idx="981">
                  <c:v>0.37045695438282644</c:v>
                </c:pt>
                <c:pt idx="982">
                  <c:v>0.41265652870165076</c:v>
                </c:pt>
                <c:pt idx="983">
                  <c:v>0.30697083208395803</c:v>
                </c:pt>
                <c:pt idx="984">
                  <c:v>0.38536876518218632</c:v>
                </c:pt>
                <c:pt idx="985">
                  <c:v>0.42336157019381881</c:v>
                </c:pt>
                <c:pt idx="986">
                  <c:v>0.35208877570093478</c:v>
                </c:pt>
                <c:pt idx="987">
                  <c:v>0.33914598058252432</c:v>
                </c:pt>
                <c:pt idx="988">
                  <c:v>0.23737362459546932</c:v>
                </c:pt>
                <c:pt idx="989">
                  <c:v>0.2757126259701147</c:v>
                </c:pt>
                <c:pt idx="990">
                  <c:v>0.37072923509663369</c:v>
                </c:pt>
                <c:pt idx="991">
                  <c:v>0.27187961309523812</c:v>
                </c:pt>
                <c:pt idx="992">
                  <c:v>0.24721125795130527</c:v>
                </c:pt>
                <c:pt idx="993">
                  <c:v>0.32282615979381446</c:v>
                </c:pt>
                <c:pt idx="994">
                  <c:v>0.32189757009345799</c:v>
                </c:pt>
                <c:pt idx="995">
                  <c:v>0.37426899102710964</c:v>
                </c:pt>
                <c:pt idx="996">
                  <c:v>0.34182785714285713</c:v>
                </c:pt>
                <c:pt idx="997">
                  <c:v>0.37034774374176543</c:v>
                </c:pt>
                <c:pt idx="998">
                  <c:v>0.34775407303370792</c:v>
                </c:pt>
                <c:pt idx="999">
                  <c:v>0.32156409194745861</c:v>
                </c:pt>
                <c:pt idx="1000">
                  <c:v>0.29438579935868064</c:v>
                </c:pt>
                <c:pt idx="1001">
                  <c:v>0.36910853636197105</c:v>
                </c:pt>
                <c:pt idx="1002">
                  <c:v>0.32347161127707252</c:v>
                </c:pt>
                <c:pt idx="1003">
                  <c:v>0.22841966999565783</c:v>
                </c:pt>
                <c:pt idx="1004">
                  <c:v>0.33704134210526326</c:v>
                </c:pt>
                <c:pt idx="1005">
                  <c:v>0.26345013536221068</c:v>
                </c:pt>
                <c:pt idx="1006">
                  <c:v>0.32720349267177617</c:v>
                </c:pt>
                <c:pt idx="1007">
                  <c:v>0.38197371703492522</c:v>
                </c:pt>
                <c:pt idx="1008">
                  <c:v>0.33156938109161804</c:v>
                </c:pt>
                <c:pt idx="1009">
                  <c:v>0.34788293185565122</c:v>
                </c:pt>
                <c:pt idx="1010">
                  <c:v>0.39087494038494303</c:v>
                </c:pt>
                <c:pt idx="1011">
                  <c:v>0.32505983157070123</c:v>
                </c:pt>
                <c:pt idx="1012">
                  <c:v>0.37030035714285714</c:v>
                </c:pt>
                <c:pt idx="1013">
                  <c:v>0.31821415942928027</c:v>
                </c:pt>
                <c:pt idx="1014">
                  <c:v>0.27657592521388064</c:v>
                </c:pt>
                <c:pt idx="1015">
                  <c:v>0.2773276515151516</c:v>
                </c:pt>
                <c:pt idx="1016">
                  <c:v>0.33806630532971993</c:v>
                </c:pt>
                <c:pt idx="1017">
                  <c:v>0.29747832339671276</c:v>
                </c:pt>
                <c:pt idx="1018">
                  <c:v>0.31105881287297521</c:v>
                </c:pt>
                <c:pt idx="1019">
                  <c:v>0.29676041135041331</c:v>
                </c:pt>
                <c:pt idx="1020">
                  <c:v>0.32647912167679877</c:v>
                </c:pt>
                <c:pt idx="1021">
                  <c:v>0.25352923518922132</c:v>
                </c:pt>
                <c:pt idx="1022">
                  <c:v>0.32085645821435366</c:v>
                </c:pt>
                <c:pt idx="1023">
                  <c:v>0.26769246976568406</c:v>
                </c:pt>
                <c:pt idx="1024">
                  <c:v>0.75577390996100657</c:v>
                </c:pt>
                <c:pt idx="1025">
                  <c:v>0.7516352576754386</c:v>
                </c:pt>
                <c:pt idx="1026">
                  <c:v>0.77486872222222214</c:v>
                </c:pt>
                <c:pt idx="1027">
                  <c:v>0.78091123568239162</c:v>
                </c:pt>
                <c:pt idx="1028">
                  <c:v>0.77980362047440699</c:v>
                </c:pt>
                <c:pt idx="1029">
                  <c:v>0.74554343297101455</c:v>
                </c:pt>
                <c:pt idx="1030">
                  <c:v>0.75961336365871635</c:v>
                </c:pt>
                <c:pt idx="1031">
                  <c:v>0.78503114014801123</c:v>
                </c:pt>
                <c:pt idx="1032">
                  <c:v>0.75628526570048316</c:v>
                </c:pt>
                <c:pt idx="1033">
                  <c:v>0.7773659518477043</c:v>
                </c:pt>
                <c:pt idx="1034">
                  <c:v>0.78894102127659593</c:v>
                </c:pt>
                <c:pt idx="1035">
                  <c:v>0.78491790605546097</c:v>
                </c:pt>
                <c:pt idx="1036">
                  <c:v>0.72548893606393605</c:v>
                </c:pt>
                <c:pt idx="1037">
                  <c:v>0.77288759238521831</c:v>
                </c:pt>
                <c:pt idx="1038">
                  <c:v>0.69149890425531912</c:v>
                </c:pt>
                <c:pt idx="1039">
                  <c:v>0.79061340909090938</c:v>
                </c:pt>
                <c:pt idx="1040">
                  <c:v>0.77135739155581251</c:v>
                </c:pt>
                <c:pt idx="1041">
                  <c:v>0.64921004492939671</c:v>
                </c:pt>
                <c:pt idx="1042">
                  <c:v>0.78433562533121359</c:v>
                </c:pt>
                <c:pt idx="1043">
                  <c:v>0.77480789473684197</c:v>
                </c:pt>
                <c:pt idx="1044">
                  <c:v>0.7670754385964913</c:v>
                </c:pt>
                <c:pt idx="1045">
                  <c:v>0.6876925490883592</c:v>
                </c:pt>
                <c:pt idx="1046">
                  <c:v>0.77041042553191486</c:v>
                </c:pt>
                <c:pt idx="1047">
                  <c:v>0.70895064516129036</c:v>
                </c:pt>
                <c:pt idx="1048">
                  <c:v>0.73475487048704879</c:v>
                </c:pt>
                <c:pt idx="1049">
                  <c:v>0.72378686868686848</c:v>
                </c:pt>
                <c:pt idx="1050">
                  <c:v>0.75306841091325616</c:v>
                </c:pt>
                <c:pt idx="1051">
                  <c:v>0.75554209081102286</c:v>
                </c:pt>
                <c:pt idx="1052">
                  <c:v>0.75811365364214967</c:v>
                </c:pt>
                <c:pt idx="1053">
                  <c:v>0.75544173569277118</c:v>
                </c:pt>
                <c:pt idx="1054">
                  <c:v>0.75202184466019406</c:v>
                </c:pt>
                <c:pt idx="1055">
                  <c:v>0.73575588357804866</c:v>
                </c:pt>
                <c:pt idx="1056">
                  <c:v>0.75700564271255055</c:v>
                </c:pt>
                <c:pt idx="1057">
                  <c:v>0.73605909090909105</c:v>
                </c:pt>
                <c:pt idx="1058">
                  <c:v>0.76499747368421045</c:v>
                </c:pt>
                <c:pt idx="1059">
                  <c:v>0.72967633495145645</c:v>
                </c:pt>
                <c:pt idx="1060">
                  <c:v>0.63001615234917974</c:v>
                </c:pt>
                <c:pt idx="1061">
                  <c:v>0.66472475728155334</c:v>
                </c:pt>
                <c:pt idx="1062">
                  <c:v>0.72485027437194516</c:v>
                </c:pt>
                <c:pt idx="1063">
                  <c:v>0.66343931938159884</c:v>
                </c:pt>
                <c:pt idx="1064">
                  <c:v>0.6610092854449473</c:v>
                </c:pt>
                <c:pt idx="1065">
                  <c:v>0.69608269047619031</c:v>
                </c:pt>
                <c:pt idx="1066">
                  <c:v>0.70583806603773613</c:v>
                </c:pt>
                <c:pt idx="1067">
                  <c:v>0.72565294949494952</c:v>
                </c:pt>
                <c:pt idx="1068">
                  <c:v>0.66066705097087364</c:v>
                </c:pt>
                <c:pt idx="1069">
                  <c:v>0.70684290753017165</c:v>
                </c:pt>
                <c:pt idx="1070">
                  <c:v>0.68700532051282048</c:v>
                </c:pt>
                <c:pt idx="1071">
                  <c:v>0.64355341166863234</c:v>
                </c:pt>
                <c:pt idx="1072">
                  <c:v>0.57634802493813075</c:v>
                </c:pt>
                <c:pt idx="1073">
                  <c:v>0.71902252426312008</c:v>
                </c:pt>
                <c:pt idx="1074">
                  <c:v>0.69809820190212002</c:v>
                </c:pt>
                <c:pt idx="1075">
                  <c:v>0.39667112365591417</c:v>
                </c:pt>
                <c:pt idx="1076">
                  <c:v>0.70394490531577425</c:v>
                </c:pt>
                <c:pt idx="1077">
                  <c:v>0.53897475278771301</c:v>
                </c:pt>
                <c:pt idx="1078">
                  <c:v>0.70015337112688258</c:v>
                </c:pt>
                <c:pt idx="1079">
                  <c:v>0.69848272569444458</c:v>
                </c:pt>
                <c:pt idx="1080">
                  <c:v>0.67537894230769235</c:v>
                </c:pt>
                <c:pt idx="1081">
                  <c:v>0.70020044896463274</c:v>
                </c:pt>
                <c:pt idx="1082">
                  <c:v>0.71215087415613632</c:v>
                </c:pt>
                <c:pt idx="1083">
                  <c:v>0.64541115104555624</c:v>
                </c:pt>
                <c:pt idx="1084">
                  <c:v>0.70180020415570277</c:v>
                </c:pt>
                <c:pt idx="1085">
                  <c:v>0.65122495792131296</c:v>
                </c:pt>
                <c:pt idx="1086">
                  <c:v>0.52553612689393925</c:v>
                </c:pt>
                <c:pt idx="1087">
                  <c:v>0.58540985630893583</c:v>
                </c:pt>
                <c:pt idx="1088">
                  <c:v>0.64387884972170695</c:v>
                </c:pt>
                <c:pt idx="1089">
                  <c:v>0.70287712173279182</c:v>
                </c:pt>
                <c:pt idx="1090">
                  <c:v>0.6196703248344072</c:v>
                </c:pt>
                <c:pt idx="1091">
                  <c:v>0.68480522916666664</c:v>
                </c:pt>
                <c:pt idx="1092">
                  <c:v>0.63343207806217494</c:v>
                </c:pt>
                <c:pt idx="1093">
                  <c:v>0.58114823415331229</c:v>
                </c:pt>
                <c:pt idx="1094">
                  <c:v>0.60467282191227012</c:v>
                </c:pt>
                <c:pt idx="1095">
                  <c:v>0.58036702764026404</c:v>
                </c:pt>
              </c:numCache>
            </c:numRef>
          </c:xVal>
          <c:yVal>
            <c:numRef>
              <c:f>Sheet1!$E$2:$E$1097</c:f>
              <c:numCache>
                <c:formatCode>General</c:formatCode>
                <c:ptCount val="1096"/>
                <c:pt idx="0">
                  <c:v>0.26301000000000002</c:v>
                </c:pt>
                <c:pt idx="1">
                  <c:v>0.311525</c:v>
                </c:pt>
                <c:pt idx="2">
                  <c:v>0.24760499999999999</c:v>
                </c:pt>
                <c:pt idx="3">
                  <c:v>0.302705</c:v>
                </c:pt>
                <c:pt idx="4">
                  <c:v>0.21972999999999998</c:v>
                </c:pt>
                <c:pt idx="5">
                  <c:v>0.23119999999999999</c:v>
                </c:pt>
                <c:pt idx="6">
                  <c:v>0.26023499999999999</c:v>
                </c:pt>
                <c:pt idx="7">
                  <c:v>0.30367500000000003</c:v>
                </c:pt>
                <c:pt idx="8">
                  <c:v>0.31496000000000002</c:v>
                </c:pt>
                <c:pt idx="9">
                  <c:v>0.25975499999999996</c:v>
                </c:pt>
                <c:pt idx="10">
                  <c:v>0.22383</c:v>
                </c:pt>
                <c:pt idx="11">
                  <c:v>0.22186500000000001</c:v>
                </c:pt>
                <c:pt idx="12">
                  <c:v>0.26572000000000001</c:v>
                </c:pt>
                <c:pt idx="13">
                  <c:v>0.29521500000000001</c:v>
                </c:pt>
                <c:pt idx="14">
                  <c:v>0.280555</c:v>
                </c:pt>
                <c:pt idx="15">
                  <c:v>0.27334000000000003</c:v>
                </c:pt>
                <c:pt idx="16">
                  <c:v>0.24262500000000001</c:v>
                </c:pt>
                <c:pt idx="17">
                  <c:v>0.302865</c:v>
                </c:pt>
                <c:pt idx="18">
                  <c:v>0.33060499999999998</c:v>
                </c:pt>
                <c:pt idx="19">
                  <c:v>0.27571500000000004</c:v>
                </c:pt>
                <c:pt idx="20">
                  <c:v>0.28561499999999995</c:v>
                </c:pt>
                <c:pt idx="21">
                  <c:v>0.29771500000000001</c:v>
                </c:pt>
                <c:pt idx="22">
                  <c:v>0.28492499999999998</c:v>
                </c:pt>
                <c:pt idx="23">
                  <c:v>0.23593</c:v>
                </c:pt>
                <c:pt idx="24">
                  <c:v>0.25984499999999999</c:v>
                </c:pt>
                <c:pt idx="25">
                  <c:v>0.261685</c:v>
                </c:pt>
                <c:pt idx="26">
                  <c:v>0.222525</c:v>
                </c:pt>
                <c:pt idx="27">
                  <c:v>0.24924499999999999</c:v>
                </c:pt>
                <c:pt idx="28">
                  <c:v>0.25583999999999996</c:v>
                </c:pt>
                <c:pt idx="29">
                  <c:v>0.26315500000000003</c:v>
                </c:pt>
                <c:pt idx="30">
                  <c:v>0.27051500000000001</c:v>
                </c:pt>
                <c:pt idx="31">
                  <c:v>0.20736500000000002</c:v>
                </c:pt>
                <c:pt idx="32">
                  <c:v>0.23602499999999998</c:v>
                </c:pt>
                <c:pt idx="33">
                  <c:v>0.23754</c:v>
                </c:pt>
                <c:pt idx="34">
                  <c:v>0.25993500000000003</c:v>
                </c:pt>
                <c:pt idx="35">
                  <c:v>0.22895500000000002</c:v>
                </c:pt>
                <c:pt idx="36">
                  <c:v>0.26139000000000001</c:v>
                </c:pt>
                <c:pt idx="37">
                  <c:v>0.21368500000000001</c:v>
                </c:pt>
                <c:pt idx="38">
                  <c:v>0.24935000000000002</c:v>
                </c:pt>
                <c:pt idx="39">
                  <c:v>0.23333000000000001</c:v>
                </c:pt>
                <c:pt idx="40">
                  <c:v>0.231795</c:v>
                </c:pt>
                <c:pt idx="41">
                  <c:v>0.21229000000000001</c:v>
                </c:pt>
                <c:pt idx="42">
                  <c:v>0.21015500000000001</c:v>
                </c:pt>
                <c:pt idx="43">
                  <c:v>0.20850000000000002</c:v>
                </c:pt>
                <c:pt idx="44">
                  <c:v>0.21742</c:v>
                </c:pt>
                <c:pt idx="45">
                  <c:v>0.22688999999999998</c:v>
                </c:pt>
                <c:pt idx="46">
                  <c:v>0.21185999999999999</c:v>
                </c:pt>
                <c:pt idx="47">
                  <c:v>0.23538999999999999</c:v>
                </c:pt>
                <c:pt idx="48">
                  <c:v>0.236955</c:v>
                </c:pt>
                <c:pt idx="49">
                  <c:v>0.21965499999999999</c:v>
                </c:pt>
                <c:pt idx="50">
                  <c:v>0.23180499999999998</c:v>
                </c:pt>
                <c:pt idx="51">
                  <c:v>0.21631</c:v>
                </c:pt>
                <c:pt idx="52">
                  <c:v>0.21599000000000002</c:v>
                </c:pt>
                <c:pt idx="53">
                  <c:v>0.22250999999999999</c:v>
                </c:pt>
                <c:pt idx="54">
                  <c:v>0.22345500000000001</c:v>
                </c:pt>
                <c:pt idx="55">
                  <c:v>0.20859</c:v>
                </c:pt>
                <c:pt idx="56">
                  <c:v>0.23213499999999998</c:v>
                </c:pt>
                <c:pt idx="57">
                  <c:v>0.22295999999999999</c:v>
                </c:pt>
                <c:pt idx="58">
                  <c:v>0.21465999999999999</c:v>
                </c:pt>
                <c:pt idx="59">
                  <c:v>0.23067500000000002</c:v>
                </c:pt>
                <c:pt idx="60">
                  <c:v>0.36913499999999999</c:v>
                </c:pt>
                <c:pt idx="61">
                  <c:v>0.33603</c:v>
                </c:pt>
                <c:pt idx="62">
                  <c:v>0.36002500000000004</c:v>
                </c:pt>
                <c:pt idx="63">
                  <c:v>0.28895999999999999</c:v>
                </c:pt>
                <c:pt idx="64">
                  <c:v>0.33162999999999998</c:v>
                </c:pt>
                <c:pt idx="65">
                  <c:v>0.32726500000000003</c:v>
                </c:pt>
                <c:pt idx="66">
                  <c:v>0.334615</c:v>
                </c:pt>
                <c:pt idx="67">
                  <c:v>0.33923999999999999</c:v>
                </c:pt>
                <c:pt idx="68">
                  <c:v>0.35085500000000003</c:v>
                </c:pt>
                <c:pt idx="69">
                  <c:v>0.32869000000000004</c:v>
                </c:pt>
                <c:pt idx="70">
                  <c:v>0.30181999999999998</c:v>
                </c:pt>
                <c:pt idx="71">
                  <c:v>0.34018999999999999</c:v>
                </c:pt>
                <c:pt idx="72">
                  <c:v>0.36082000000000003</c:v>
                </c:pt>
                <c:pt idx="73">
                  <c:v>0.387185</c:v>
                </c:pt>
                <c:pt idx="74">
                  <c:v>0.34750000000000003</c:v>
                </c:pt>
                <c:pt idx="75">
                  <c:v>0.35606000000000004</c:v>
                </c:pt>
                <c:pt idx="76">
                  <c:v>0.36209000000000002</c:v>
                </c:pt>
                <c:pt idx="77">
                  <c:v>0.36680999999999997</c:v>
                </c:pt>
                <c:pt idx="78">
                  <c:v>0.77934499999999995</c:v>
                </c:pt>
                <c:pt idx="79">
                  <c:v>0.78176500000000004</c:v>
                </c:pt>
                <c:pt idx="80">
                  <c:v>0.7024649999999999</c:v>
                </c:pt>
                <c:pt idx="81">
                  <c:v>0.79326000000000008</c:v>
                </c:pt>
                <c:pt idx="82">
                  <c:v>0.78986000000000001</c:v>
                </c:pt>
                <c:pt idx="83">
                  <c:v>0.80545500000000003</c:v>
                </c:pt>
                <c:pt idx="84">
                  <c:v>0.79221999999999992</c:v>
                </c:pt>
                <c:pt idx="85">
                  <c:v>0.73184000000000005</c:v>
                </c:pt>
                <c:pt idx="86">
                  <c:v>0.77685500000000007</c:v>
                </c:pt>
                <c:pt idx="87">
                  <c:v>0.79566000000000003</c:v>
                </c:pt>
                <c:pt idx="88">
                  <c:v>0.80818999999999996</c:v>
                </c:pt>
                <c:pt idx="89">
                  <c:v>0.79618500000000003</c:v>
                </c:pt>
                <c:pt idx="90">
                  <c:v>0.76668500000000006</c:v>
                </c:pt>
                <c:pt idx="91">
                  <c:v>0.81162500000000004</c:v>
                </c:pt>
                <c:pt idx="92">
                  <c:v>0.78230999999999995</c:v>
                </c:pt>
                <c:pt idx="93">
                  <c:v>0.8132649999999999</c:v>
                </c:pt>
                <c:pt idx="94">
                  <c:v>0.80916999999999994</c:v>
                </c:pt>
                <c:pt idx="95">
                  <c:v>0.80186500000000005</c:v>
                </c:pt>
                <c:pt idx="96">
                  <c:v>0.847495</c:v>
                </c:pt>
                <c:pt idx="97">
                  <c:v>0.84842499999999998</c:v>
                </c:pt>
                <c:pt idx="98">
                  <c:v>0.83035999999999999</c:v>
                </c:pt>
                <c:pt idx="99">
                  <c:v>0.82797500000000002</c:v>
                </c:pt>
                <c:pt idx="100">
                  <c:v>0.84828999999999999</c:v>
                </c:pt>
                <c:pt idx="101">
                  <c:v>0.84962500000000007</c:v>
                </c:pt>
                <c:pt idx="102">
                  <c:v>0.83906999999999998</c:v>
                </c:pt>
                <c:pt idx="103">
                  <c:v>0.84667999999999999</c:v>
                </c:pt>
                <c:pt idx="104">
                  <c:v>0.85470500000000005</c:v>
                </c:pt>
                <c:pt idx="105">
                  <c:v>0.83545500000000006</c:v>
                </c:pt>
                <c:pt idx="106">
                  <c:v>0.84430000000000005</c:v>
                </c:pt>
                <c:pt idx="107">
                  <c:v>0.85165999999999997</c:v>
                </c:pt>
                <c:pt idx="108">
                  <c:v>0.85104500000000005</c:v>
                </c:pt>
                <c:pt idx="109">
                  <c:v>0.82484500000000005</c:v>
                </c:pt>
                <c:pt idx="110">
                  <c:v>0.80742999999999998</c:v>
                </c:pt>
                <c:pt idx="111">
                  <c:v>0.85520499999999999</c:v>
                </c:pt>
                <c:pt idx="112">
                  <c:v>0.86163499999999993</c:v>
                </c:pt>
                <c:pt idx="113">
                  <c:v>0.85868999999999995</c:v>
                </c:pt>
                <c:pt idx="114">
                  <c:v>0.27861999999999998</c:v>
                </c:pt>
                <c:pt idx="115">
                  <c:v>0.32214999999999999</c:v>
                </c:pt>
                <c:pt idx="116">
                  <c:v>0.24480499999999999</c:v>
                </c:pt>
                <c:pt idx="117">
                  <c:v>0.24507999999999999</c:v>
                </c:pt>
                <c:pt idx="118">
                  <c:v>0.27970499999999998</c:v>
                </c:pt>
                <c:pt idx="119">
                  <c:v>0.36945</c:v>
                </c:pt>
                <c:pt idx="120">
                  <c:v>0.34297500000000003</c:v>
                </c:pt>
                <c:pt idx="121">
                  <c:v>0.28543499999999999</c:v>
                </c:pt>
                <c:pt idx="122">
                  <c:v>0.27984999999999999</c:v>
                </c:pt>
                <c:pt idx="123">
                  <c:v>0.25351000000000001</c:v>
                </c:pt>
                <c:pt idx="124">
                  <c:v>0.26631499999999997</c:v>
                </c:pt>
                <c:pt idx="125">
                  <c:v>0.224555</c:v>
                </c:pt>
                <c:pt idx="126">
                  <c:v>0.31917499999999999</c:v>
                </c:pt>
                <c:pt idx="127">
                  <c:v>0.34714999999999996</c:v>
                </c:pt>
                <c:pt idx="128">
                  <c:v>0.26851000000000003</c:v>
                </c:pt>
                <c:pt idx="129">
                  <c:v>0.28259000000000001</c:v>
                </c:pt>
                <c:pt idx="130">
                  <c:v>0.32686999999999999</c:v>
                </c:pt>
                <c:pt idx="131">
                  <c:v>0.31220999999999999</c:v>
                </c:pt>
                <c:pt idx="132">
                  <c:v>0.30841000000000002</c:v>
                </c:pt>
                <c:pt idx="133">
                  <c:v>0.24439</c:v>
                </c:pt>
                <c:pt idx="134">
                  <c:v>0.29588000000000003</c:v>
                </c:pt>
                <c:pt idx="135">
                  <c:v>0.39812000000000003</c:v>
                </c:pt>
                <c:pt idx="136">
                  <c:v>0.27501500000000001</c:v>
                </c:pt>
                <c:pt idx="137">
                  <c:v>0.26022000000000001</c:v>
                </c:pt>
                <c:pt idx="138">
                  <c:v>0.30560500000000002</c:v>
                </c:pt>
                <c:pt idx="139">
                  <c:v>0.30979500000000004</c:v>
                </c:pt>
                <c:pt idx="140">
                  <c:v>0.29729</c:v>
                </c:pt>
                <c:pt idx="141">
                  <c:v>0.23991000000000001</c:v>
                </c:pt>
                <c:pt idx="142">
                  <c:v>0.229295</c:v>
                </c:pt>
                <c:pt idx="143">
                  <c:v>0.30112499999999998</c:v>
                </c:pt>
                <c:pt idx="144">
                  <c:v>0.27604499999999998</c:v>
                </c:pt>
                <c:pt idx="145">
                  <c:v>0.27259500000000003</c:v>
                </c:pt>
                <c:pt idx="146">
                  <c:v>0.232155</c:v>
                </c:pt>
                <c:pt idx="147">
                  <c:v>0.28163499999999997</c:v>
                </c:pt>
                <c:pt idx="148">
                  <c:v>0.30535499999999999</c:v>
                </c:pt>
                <c:pt idx="149">
                  <c:v>0.24196499999999999</c:v>
                </c:pt>
                <c:pt idx="150">
                  <c:v>0.19681500000000002</c:v>
                </c:pt>
                <c:pt idx="151">
                  <c:v>0.22796</c:v>
                </c:pt>
                <c:pt idx="152">
                  <c:v>0.19577</c:v>
                </c:pt>
                <c:pt idx="153">
                  <c:v>0.24551000000000001</c:v>
                </c:pt>
                <c:pt idx="154">
                  <c:v>0.21673000000000001</c:v>
                </c:pt>
                <c:pt idx="155">
                  <c:v>0.21688000000000002</c:v>
                </c:pt>
                <c:pt idx="156">
                  <c:v>0.242315</c:v>
                </c:pt>
                <c:pt idx="157">
                  <c:v>0.21715499999999999</c:v>
                </c:pt>
                <c:pt idx="158">
                  <c:v>0.17729</c:v>
                </c:pt>
                <c:pt idx="159">
                  <c:v>0.196405</c:v>
                </c:pt>
                <c:pt idx="160">
                  <c:v>0.25789499999999999</c:v>
                </c:pt>
                <c:pt idx="161">
                  <c:v>0.19784499999999999</c:v>
                </c:pt>
                <c:pt idx="162">
                  <c:v>0.17791499999999999</c:v>
                </c:pt>
                <c:pt idx="163">
                  <c:v>0.210035</c:v>
                </c:pt>
                <c:pt idx="164">
                  <c:v>0.214145</c:v>
                </c:pt>
                <c:pt idx="165">
                  <c:v>0.21904499999999999</c:v>
                </c:pt>
                <c:pt idx="166">
                  <c:v>0.17548999999999998</c:v>
                </c:pt>
                <c:pt idx="167">
                  <c:v>0.21564</c:v>
                </c:pt>
                <c:pt idx="168">
                  <c:v>0.22624</c:v>
                </c:pt>
                <c:pt idx="169">
                  <c:v>0.18426500000000001</c:v>
                </c:pt>
                <c:pt idx="170">
                  <c:v>0.18947999999999998</c:v>
                </c:pt>
                <c:pt idx="171">
                  <c:v>0.21781</c:v>
                </c:pt>
                <c:pt idx="172">
                  <c:v>0.20412</c:v>
                </c:pt>
                <c:pt idx="173">
                  <c:v>0.18568000000000001</c:v>
                </c:pt>
                <c:pt idx="174">
                  <c:v>0.18764</c:v>
                </c:pt>
                <c:pt idx="175">
                  <c:v>0.25501000000000001</c:v>
                </c:pt>
                <c:pt idx="176">
                  <c:v>0.20902999999999999</c:v>
                </c:pt>
                <c:pt idx="177">
                  <c:v>0.190745</c:v>
                </c:pt>
                <c:pt idx="178">
                  <c:v>0.213085</c:v>
                </c:pt>
                <c:pt idx="179">
                  <c:v>0.25383500000000003</c:v>
                </c:pt>
                <c:pt idx="180">
                  <c:v>0.19040499999999999</c:v>
                </c:pt>
                <c:pt idx="181">
                  <c:v>0.18833</c:v>
                </c:pt>
                <c:pt idx="182">
                  <c:v>0.19592500000000002</c:v>
                </c:pt>
                <c:pt idx="183">
                  <c:v>0.22605500000000001</c:v>
                </c:pt>
                <c:pt idx="184">
                  <c:v>0.19664999999999999</c:v>
                </c:pt>
                <c:pt idx="185">
                  <c:v>0.19361</c:v>
                </c:pt>
                <c:pt idx="186">
                  <c:v>0.65785500000000008</c:v>
                </c:pt>
                <c:pt idx="187">
                  <c:v>0.66894000000000009</c:v>
                </c:pt>
                <c:pt idx="188">
                  <c:v>0.50380999999999998</c:v>
                </c:pt>
                <c:pt idx="189">
                  <c:v>0.53803000000000001</c:v>
                </c:pt>
                <c:pt idx="190">
                  <c:v>0.67931000000000008</c:v>
                </c:pt>
                <c:pt idx="191">
                  <c:v>0.76685000000000003</c:v>
                </c:pt>
                <c:pt idx="192">
                  <c:v>0.75141499999999994</c:v>
                </c:pt>
                <c:pt idx="193">
                  <c:v>0.67779499999999993</c:v>
                </c:pt>
                <c:pt idx="194">
                  <c:v>0.66951000000000005</c:v>
                </c:pt>
                <c:pt idx="195">
                  <c:v>0.50630500000000001</c:v>
                </c:pt>
                <c:pt idx="196">
                  <c:v>0.53391</c:v>
                </c:pt>
                <c:pt idx="197">
                  <c:v>0.52826499999999998</c:v>
                </c:pt>
                <c:pt idx="198">
                  <c:v>0.73850499999999997</c:v>
                </c:pt>
                <c:pt idx="199">
                  <c:v>0.77873999999999999</c:v>
                </c:pt>
                <c:pt idx="200">
                  <c:v>0.66141000000000005</c:v>
                </c:pt>
                <c:pt idx="201">
                  <c:v>0.56386000000000003</c:v>
                </c:pt>
                <c:pt idx="202">
                  <c:v>0.74723499999999998</c:v>
                </c:pt>
                <c:pt idx="203">
                  <c:v>0.71288499999999999</c:v>
                </c:pt>
                <c:pt idx="204">
                  <c:v>0.70843499999999993</c:v>
                </c:pt>
                <c:pt idx="205">
                  <c:v>0.59536500000000003</c:v>
                </c:pt>
                <c:pt idx="206">
                  <c:v>0.64783000000000002</c:v>
                </c:pt>
                <c:pt idx="207">
                  <c:v>0.79703999999999997</c:v>
                </c:pt>
                <c:pt idx="208">
                  <c:v>0.67047499999999993</c:v>
                </c:pt>
                <c:pt idx="209">
                  <c:v>0.54807000000000006</c:v>
                </c:pt>
                <c:pt idx="210">
                  <c:v>0.63553499999999996</c:v>
                </c:pt>
                <c:pt idx="211">
                  <c:v>0.66708000000000001</c:v>
                </c:pt>
                <c:pt idx="212">
                  <c:v>0.71618500000000007</c:v>
                </c:pt>
                <c:pt idx="213">
                  <c:v>0.59326499999999993</c:v>
                </c:pt>
                <c:pt idx="214">
                  <c:v>0.44261</c:v>
                </c:pt>
                <c:pt idx="215">
                  <c:v>0.65767500000000001</c:v>
                </c:pt>
                <c:pt idx="216">
                  <c:v>0.68611</c:v>
                </c:pt>
                <c:pt idx="217">
                  <c:v>0.6751100000000001</c:v>
                </c:pt>
                <c:pt idx="218">
                  <c:v>0.51106499999999999</c:v>
                </c:pt>
                <c:pt idx="219">
                  <c:v>0.67691499999999993</c:v>
                </c:pt>
                <c:pt idx="220">
                  <c:v>0.68781000000000003</c:v>
                </c:pt>
                <c:pt idx="221">
                  <c:v>0.54935500000000004</c:v>
                </c:pt>
                <c:pt idx="222">
                  <c:v>0.31003499999999995</c:v>
                </c:pt>
                <c:pt idx="223">
                  <c:v>0.55829499999999999</c:v>
                </c:pt>
                <c:pt idx="224">
                  <c:v>0.55075499999999999</c:v>
                </c:pt>
                <c:pt idx="225">
                  <c:v>0.45425000000000004</c:v>
                </c:pt>
                <c:pt idx="226">
                  <c:v>0.36466999999999999</c:v>
                </c:pt>
                <c:pt idx="227">
                  <c:v>0.54529499999999997</c:v>
                </c:pt>
                <c:pt idx="228">
                  <c:v>0.43756499999999998</c:v>
                </c:pt>
                <c:pt idx="229">
                  <c:v>0.233705</c:v>
                </c:pt>
                <c:pt idx="230">
                  <c:v>0.29523500000000003</c:v>
                </c:pt>
                <c:pt idx="231">
                  <c:v>0.55900499999999997</c:v>
                </c:pt>
                <c:pt idx="232">
                  <c:v>0.31990499999999999</c:v>
                </c:pt>
                <c:pt idx="233">
                  <c:v>0.24088500000000002</c:v>
                </c:pt>
                <c:pt idx="234">
                  <c:v>0.39221</c:v>
                </c:pt>
                <c:pt idx="235">
                  <c:v>0.40783999999999998</c:v>
                </c:pt>
                <c:pt idx="236">
                  <c:v>0.44293000000000005</c:v>
                </c:pt>
                <c:pt idx="237">
                  <c:v>0.24137500000000001</c:v>
                </c:pt>
                <c:pt idx="238">
                  <c:v>0.38294</c:v>
                </c:pt>
                <c:pt idx="239">
                  <c:v>0.48914000000000002</c:v>
                </c:pt>
                <c:pt idx="240">
                  <c:v>0.28053</c:v>
                </c:pt>
                <c:pt idx="241">
                  <c:v>0.313855</c:v>
                </c:pt>
                <c:pt idx="242">
                  <c:v>0.43825000000000003</c:v>
                </c:pt>
                <c:pt idx="243">
                  <c:v>0.38995999999999997</c:v>
                </c:pt>
                <c:pt idx="244">
                  <c:v>0.27359499999999998</c:v>
                </c:pt>
                <c:pt idx="245">
                  <c:v>0.29876499999999995</c:v>
                </c:pt>
                <c:pt idx="246">
                  <c:v>0.31026500000000001</c:v>
                </c:pt>
                <c:pt idx="247">
                  <c:v>0.62222500000000003</c:v>
                </c:pt>
                <c:pt idx="248">
                  <c:v>0.35282999999999998</c:v>
                </c:pt>
                <c:pt idx="249">
                  <c:v>0.30163000000000001</c:v>
                </c:pt>
                <c:pt idx="250">
                  <c:v>0.36183999999999999</c:v>
                </c:pt>
                <c:pt idx="251">
                  <c:v>0.61012</c:v>
                </c:pt>
                <c:pt idx="252">
                  <c:v>0.29489500000000002</c:v>
                </c:pt>
                <c:pt idx="253">
                  <c:v>0.27468999999999999</c:v>
                </c:pt>
                <c:pt idx="254">
                  <c:v>0.281555</c:v>
                </c:pt>
                <c:pt idx="255">
                  <c:v>0.450515</c:v>
                </c:pt>
                <c:pt idx="256">
                  <c:v>0.299535</c:v>
                </c:pt>
                <c:pt idx="257">
                  <c:v>0.30925999999999998</c:v>
                </c:pt>
                <c:pt idx="258">
                  <c:v>0.59898499999999999</c:v>
                </c:pt>
                <c:pt idx="259">
                  <c:v>0.60339500000000001</c:v>
                </c:pt>
                <c:pt idx="260">
                  <c:v>0.66121999999999992</c:v>
                </c:pt>
                <c:pt idx="261">
                  <c:v>0.63335999999999992</c:v>
                </c:pt>
                <c:pt idx="262">
                  <c:v>0.64382000000000006</c:v>
                </c:pt>
                <c:pt idx="263">
                  <c:v>0.63339999999999996</c:v>
                </c:pt>
                <c:pt idx="264">
                  <c:v>0.64470999999999989</c:v>
                </c:pt>
                <c:pt idx="265">
                  <c:v>0.60816500000000007</c:v>
                </c:pt>
                <c:pt idx="266">
                  <c:v>0.624305</c:v>
                </c:pt>
                <c:pt idx="267">
                  <c:v>0.63714000000000004</c:v>
                </c:pt>
                <c:pt idx="268">
                  <c:v>0.65636499999999998</c:v>
                </c:pt>
                <c:pt idx="269">
                  <c:v>0.64559499999999992</c:v>
                </c:pt>
                <c:pt idx="270">
                  <c:v>0.70175999999999994</c:v>
                </c:pt>
                <c:pt idx="271">
                  <c:v>0.63668499999999995</c:v>
                </c:pt>
                <c:pt idx="272">
                  <c:v>0.666215</c:v>
                </c:pt>
                <c:pt idx="273">
                  <c:v>0.63888999999999996</c:v>
                </c:pt>
                <c:pt idx="274">
                  <c:v>0.69709500000000002</c:v>
                </c:pt>
                <c:pt idx="275">
                  <c:v>0.67462</c:v>
                </c:pt>
                <c:pt idx="276">
                  <c:v>0.62471999999999994</c:v>
                </c:pt>
                <c:pt idx="277">
                  <c:v>0.64373499999999995</c:v>
                </c:pt>
                <c:pt idx="278">
                  <c:v>0.63329499999999994</c:v>
                </c:pt>
                <c:pt idx="279">
                  <c:v>0.63050499999999998</c:v>
                </c:pt>
                <c:pt idx="280">
                  <c:v>0.66629000000000005</c:v>
                </c:pt>
                <c:pt idx="281">
                  <c:v>0.64226000000000005</c:v>
                </c:pt>
                <c:pt idx="282">
                  <c:v>0.62844500000000003</c:v>
                </c:pt>
                <c:pt idx="283">
                  <c:v>0.69657000000000002</c:v>
                </c:pt>
                <c:pt idx="284">
                  <c:v>0.67027999999999999</c:v>
                </c:pt>
                <c:pt idx="285">
                  <c:v>0.61458000000000002</c:v>
                </c:pt>
                <c:pt idx="286">
                  <c:v>0.65303</c:v>
                </c:pt>
                <c:pt idx="287">
                  <c:v>0.66625000000000001</c:v>
                </c:pt>
                <c:pt idx="288">
                  <c:v>0.58705000000000007</c:v>
                </c:pt>
                <c:pt idx="289">
                  <c:v>0.657605</c:v>
                </c:pt>
                <c:pt idx="290">
                  <c:v>0.65349499999999994</c:v>
                </c:pt>
                <c:pt idx="291">
                  <c:v>0.61695</c:v>
                </c:pt>
                <c:pt idx="292">
                  <c:v>0.60958999999999997</c:v>
                </c:pt>
                <c:pt idx="293">
                  <c:v>0.66493500000000005</c:v>
                </c:pt>
                <c:pt idx="294">
                  <c:v>0.64532500000000004</c:v>
                </c:pt>
                <c:pt idx="295">
                  <c:v>0.65980499999999997</c:v>
                </c:pt>
                <c:pt idx="296">
                  <c:v>0.60824999999999996</c:v>
                </c:pt>
                <c:pt idx="297">
                  <c:v>0.58472000000000002</c:v>
                </c:pt>
                <c:pt idx="298">
                  <c:v>0.58326999999999996</c:v>
                </c:pt>
                <c:pt idx="299">
                  <c:v>0.66423499999999991</c:v>
                </c:pt>
                <c:pt idx="300">
                  <c:v>0.67505499999999996</c:v>
                </c:pt>
                <c:pt idx="301">
                  <c:v>0.64130500000000001</c:v>
                </c:pt>
                <c:pt idx="302">
                  <c:v>0.64671499999999993</c:v>
                </c:pt>
                <c:pt idx="303">
                  <c:v>0.54185000000000005</c:v>
                </c:pt>
                <c:pt idx="304">
                  <c:v>0.60209000000000001</c:v>
                </c:pt>
                <c:pt idx="305">
                  <c:v>0.60799999999999998</c:v>
                </c:pt>
                <c:pt idx="306">
                  <c:v>0.5519400000000001</c:v>
                </c:pt>
                <c:pt idx="307">
                  <c:v>0.61985500000000004</c:v>
                </c:pt>
                <c:pt idx="308">
                  <c:v>0.534775</c:v>
                </c:pt>
                <c:pt idx="309">
                  <c:v>0.57699</c:v>
                </c:pt>
                <c:pt idx="310">
                  <c:v>0.56735000000000002</c:v>
                </c:pt>
                <c:pt idx="311">
                  <c:v>0.59210000000000007</c:v>
                </c:pt>
                <c:pt idx="312">
                  <c:v>0.59502999999999995</c:v>
                </c:pt>
                <c:pt idx="313">
                  <c:v>0.54459999999999997</c:v>
                </c:pt>
                <c:pt idx="314">
                  <c:v>0.54840500000000003</c:v>
                </c:pt>
                <c:pt idx="315">
                  <c:v>0.60975500000000005</c:v>
                </c:pt>
                <c:pt idx="316">
                  <c:v>0.54864500000000005</c:v>
                </c:pt>
                <c:pt idx="317">
                  <c:v>0.60667499999999996</c:v>
                </c:pt>
                <c:pt idx="318">
                  <c:v>0.65991</c:v>
                </c:pt>
                <c:pt idx="319">
                  <c:v>0.72546500000000003</c:v>
                </c:pt>
                <c:pt idx="320">
                  <c:v>0.71514999999999995</c:v>
                </c:pt>
                <c:pt idx="321">
                  <c:v>0.69112499999999999</c:v>
                </c:pt>
                <c:pt idx="322">
                  <c:v>0.71484999999999999</c:v>
                </c:pt>
                <c:pt idx="323">
                  <c:v>0.70114500000000002</c:v>
                </c:pt>
                <c:pt idx="324">
                  <c:v>0.711955</c:v>
                </c:pt>
                <c:pt idx="325">
                  <c:v>0.73987000000000003</c:v>
                </c:pt>
                <c:pt idx="326">
                  <c:v>0.71409499999999992</c:v>
                </c:pt>
                <c:pt idx="327">
                  <c:v>0.69457499999999994</c:v>
                </c:pt>
                <c:pt idx="328">
                  <c:v>0.61894499999999997</c:v>
                </c:pt>
                <c:pt idx="329">
                  <c:v>0.69113500000000005</c:v>
                </c:pt>
                <c:pt idx="330">
                  <c:v>0.62383500000000003</c:v>
                </c:pt>
                <c:pt idx="331">
                  <c:v>0.65098</c:v>
                </c:pt>
                <c:pt idx="332">
                  <c:v>0.61109499999999994</c:v>
                </c:pt>
                <c:pt idx="333">
                  <c:v>0.62892999999999999</c:v>
                </c:pt>
                <c:pt idx="334">
                  <c:v>0.63766499999999993</c:v>
                </c:pt>
                <c:pt idx="335">
                  <c:v>0.63475999999999999</c:v>
                </c:pt>
                <c:pt idx="336">
                  <c:v>0.78986000000000001</c:v>
                </c:pt>
                <c:pt idx="337">
                  <c:v>0.80545500000000003</c:v>
                </c:pt>
                <c:pt idx="338">
                  <c:v>0.79326000000000008</c:v>
                </c:pt>
                <c:pt idx="339">
                  <c:v>0.7024649999999999</c:v>
                </c:pt>
                <c:pt idx="340">
                  <c:v>0.77934499999999995</c:v>
                </c:pt>
                <c:pt idx="341">
                  <c:v>0.78176500000000004</c:v>
                </c:pt>
                <c:pt idx="342">
                  <c:v>0.79618500000000003</c:v>
                </c:pt>
                <c:pt idx="343">
                  <c:v>0.80818999999999996</c:v>
                </c:pt>
                <c:pt idx="344">
                  <c:v>0.79566000000000003</c:v>
                </c:pt>
                <c:pt idx="345">
                  <c:v>0.77685500000000007</c:v>
                </c:pt>
                <c:pt idx="346">
                  <c:v>0.73184000000000005</c:v>
                </c:pt>
                <c:pt idx="347">
                  <c:v>0.79221999999999992</c:v>
                </c:pt>
                <c:pt idx="348">
                  <c:v>0.78230999999999995</c:v>
                </c:pt>
                <c:pt idx="349">
                  <c:v>0.80186500000000005</c:v>
                </c:pt>
                <c:pt idx="350">
                  <c:v>0.76668500000000006</c:v>
                </c:pt>
                <c:pt idx="351">
                  <c:v>0.80916999999999994</c:v>
                </c:pt>
                <c:pt idx="352">
                  <c:v>0.8132649999999999</c:v>
                </c:pt>
                <c:pt idx="353">
                  <c:v>0.81162500000000004</c:v>
                </c:pt>
                <c:pt idx="354">
                  <c:v>0.77174999999999994</c:v>
                </c:pt>
                <c:pt idx="355">
                  <c:v>0.82678499999999999</c:v>
                </c:pt>
                <c:pt idx="356">
                  <c:v>0.83184499999999995</c:v>
                </c:pt>
                <c:pt idx="357">
                  <c:v>0.82589999999999997</c:v>
                </c:pt>
                <c:pt idx="358">
                  <c:v>0.84216500000000005</c:v>
                </c:pt>
                <c:pt idx="359">
                  <c:v>0.84216000000000002</c:v>
                </c:pt>
                <c:pt idx="360">
                  <c:v>0.75390000000000001</c:v>
                </c:pt>
                <c:pt idx="361">
                  <c:v>0.81006500000000004</c:v>
                </c:pt>
                <c:pt idx="362">
                  <c:v>0.84576000000000007</c:v>
                </c:pt>
                <c:pt idx="363">
                  <c:v>0.83732999999999991</c:v>
                </c:pt>
                <c:pt idx="364">
                  <c:v>0.81034000000000006</c:v>
                </c:pt>
                <c:pt idx="365">
                  <c:v>0.84936</c:v>
                </c:pt>
                <c:pt idx="366">
                  <c:v>0.77580499999999997</c:v>
                </c:pt>
                <c:pt idx="367">
                  <c:v>0.81617499999999998</c:v>
                </c:pt>
                <c:pt idx="368">
                  <c:v>0.812635</c:v>
                </c:pt>
                <c:pt idx="369">
                  <c:v>0.83398499999999998</c:v>
                </c:pt>
                <c:pt idx="370">
                  <c:v>0.83728000000000002</c:v>
                </c:pt>
                <c:pt idx="371">
                  <c:v>0.84874500000000008</c:v>
                </c:pt>
                <c:pt idx="372">
                  <c:v>0.38817999999999997</c:v>
                </c:pt>
                <c:pt idx="373">
                  <c:v>0.42568</c:v>
                </c:pt>
                <c:pt idx="374">
                  <c:v>0.38966000000000001</c:v>
                </c:pt>
                <c:pt idx="375">
                  <c:v>0.37276999999999999</c:v>
                </c:pt>
                <c:pt idx="376">
                  <c:v>0.393955</c:v>
                </c:pt>
                <c:pt idx="377">
                  <c:v>0.39900000000000002</c:v>
                </c:pt>
                <c:pt idx="378">
                  <c:v>0.40263500000000002</c:v>
                </c:pt>
                <c:pt idx="379">
                  <c:v>0.38585000000000003</c:v>
                </c:pt>
                <c:pt idx="380">
                  <c:v>0.38266500000000003</c:v>
                </c:pt>
                <c:pt idx="381">
                  <c:v>0.37333499999999997</c:v>
                </c:pt>
                <c:pt idx="382">
                  <c:v>0.31696000000000002</c:v>
                </c:pt>
                <c:pt idx="383">
                  <c:v>0.392785</c:v>
                </c:pt>
                <c:pt idx="384">
                  <c:v>0.34390999999999999</c:v>
                </c:pt>
                <c:pt idx="385">
                  <c:v>0.29383499999999996</c:v>
                </c:pt>
                <c:pt idx="386">
                  <c:v>0.30069000000000001</c:v>
                </c:pt>
                <c:pt idx="387">
                  <c:v>0.30025500000000005</c:v>
                </c:pt>
                <c:pt idx="388">
                  <c:v>0.32609500000000002</c:v>
                </c:pt>
                <c:pt idx="389">
                  <c:v>0.33408499999999997</c:v>
                </c:pt>
                <c:pt idx="390">
                  <c:v>0.32420499999999997</c:v>
                </c:pt>
                <c:pt idx="391">
                  <c:v>0.28010500000000005</c:v>
                </c:pt>
                <c:pt idx="392">
                  <c:v>0.29057500000000003</c:v>
                </c:pt>
                <c:pt idx="393">
                  <c:v>0.27118999999999999</c:v>
                </c:pt>
                <c:pt idx="394">
                  <c:v>0.285165</c:v>
                </c:pt>
                <c:pt idx="395">
                  <c:v>0.27343000000000001</c:v>
                </c:pt>
                <c:pt idx="396">
                  <c:v>0.34109999999999996</c:v>
                </c:pt>
                <c:pt idx="397">
                  <c:v>0.26517499999999999</c:v>
                </c:pt>
                <c:pt idx="398">
                  <c:v>0.28556500000000001</c:v>
                </c:pt>
                <c:pt idx="399">
                  <c:v>0.30249000000000004</c:v>
                </c:pt>
                <c:pt idx="400">
                  <c:v>0.26303500000000002</c:v>
                </c:pt>
                <c:pt idx="401">
                  <c:v>0.30112</c:v>
                </c:pt>
                <c:pt idx="402">
                  <c:v>0.28522999999999998</c:v>
                </c:pt>
                <c:pt idx="403">
                  <c:v>0.31079000000000001</c:v>
                </c:pt>
                <c:pt idx="404">
                  <c:v>0.23226000000000002</c:v>
                </c:pt>
                <c:pt idx="405">
                  <c:v>0.25165500000000002</c:v>
                </c:pt>
                <c:pt idx="406">
                  <c:v>0.23793500000000001</c:v>
                </c:pt>
                <c:pt idx="407">
                  <c:v>0.249085</c:v>
                </c:pt>
                <c:pt idx="408">
                  <c:v>0.25370499999999996</c:v>
                </c:pt>
                <c:pt idx="409">
                  <c:v>0.26581500000000002</c:v>
                </c:pt>
                <c:pt idx="410">
                  <c:v>0.28345999999999999</c:v>
                </c:pt>
                <c:pt idx="411">
                  <c:v>0.26063500000000001</c:v>
                </c:pt>
                <c:pt idx="412">
                  <c:v>0.28512499999999996</c:v>
                </c:pt>
                <c:pt idx="413">
                  <c:v>0.25073500000000004</c:v>
                </c:pt>
                <c:pt idx="414">
                  <c:v>0.26205999999999996</c:v>
                </c:pt>
                <c:pt idx="415">
                  <c:v>0.24441499999999999</c:v>
                </c:pt>
                <c:pt idx="416">
                  <c:v>0.27765499999999999</c:v>
                </c:pt>
                <c:pt idx="417">
                  <c:v>0.26306000000000002</c:v>
                </c:pt>
                <c:pt idx="418">
                  <c:v>0.24952999999999997</c:v>
                </c:pt>
                <c:pt idx="419">
                  <c:v>0.249025</c:v>
                </c:pt>
                <c:pt idx="420">
                  <c:v>0.30083000000000004</c:v>
                </c:pt>
                <c:pt idx="421">
                  <c:v>0.31386500000000001</c:v>
                </c:pt>
                <c:pt idx="422">
                  <c:v>0.26765499999999998</c:v>
                </c:pt>
                <c:pt idx="423">
                  <c:v>0.28290999999999999</c:v>
                </c:pt>
                <c:pt idx="424">
                  <c:v>0.302255</c:v>
                </c:pt>
                <c:pt idx="425">
                  <c:v>0.32475999999999999</c:v>
                </c:pt>
                <c:pt idx="426">
                  <c:v>0.27515500000000004</c:v>
                </c:pt>
                <c:pt idx="427">
                  <c:v>0.295545</c:v>
                </c:pt>
                <c:pt idx="428">
                  <c:v>0.26544000000000001</c:v>
                </c:pt>
                <c:pt idx="429">
                  <c:v>0.24736000000000002</c:v>
                </c:pt>
                <c:pt idx="430">
                  <c:v>0.60017999999999994</c:v>
                </c:pt>
                <c:pt idx="431">
                  <c:v>0.52396500000000001</c:v>
                </c:pt>
                <c:pt idx="432">
                  <c:v>0.54835999999999996</c:v>
                </c:pt>
                <c:pt idx="433">
                  <c:v>0.46167000000000002</c:v>
                </c:pt>
                <c:pt idx="434">
                  <c:v>0.48930499999999999</c:v>
                </c:pt>
                <c:pt idx="435">
                  <c:v>0.52561999999999998</c:v>
                </c:pt>
                <c:pt idx="436">
                  <c:v>0.60295500000000002</c:v>
                </c:pt>
                <c:pt idx="437">
                  <c:v>0.46618000000000004</c:v>
                </c:pt>
                <c:pt idx="438">
                  <c:v>0.53642500000000004</c:v>
                </c:pt>
                <c:pt idx="439">
                  <c:v>0.56368499999999999</c:v>
                </c:pt>
                <c:pt idx="440">
                  <c:v>0.51726499999999997</c:v>
                </c:pt>
                <c:pt idx="441">
                  <c:v>0.55732500000000007</c:v>
                </c:pt>
                <c:pt idx="442">
                  <c:v>0.54415499999999994</c:v>
                </c:pt>
                <c:pt idx="443">
                  <c:v>0.56350999999999996</c:v>
                </c:pt>
                <c:pt idx="444">
                  <c:v>0.436635</c:v>
                </c:pt>
                <c:pt idx="445">
                  <c:v>0.48788000000000004</c:v>
                </c:pt>
                <c:pt idx="446">
                  <c:v>0.42452000000000001</c:v>
                </c:pt>
                <c:pt idx="447">
                  <c:v>0.45777000000000001</c:v>
                </c:pt>
                <c:pt idx="448">
                  <c:v>0.48550499999999996</c:v>
                </c:pt>
                <c:pt idx="449">
                  <c:v>0.51710999999999996</c:v>
                </c:pt>
                <c:pt idx="450">
                  <c:v>0.55071000000000003</c:v>
                </c:pt>
                <c:pt idx="451">
                  <c:v>0.48935499999999998</c:v>
                </c:pt>
                <c:pt idx="452">
                  <c:v>0.56312499999999999</c:v>
                </c:pt>
                <c:pt idx="453">
                  <c:v>0.46770499999999998</c:v>
                </c:pt>
                <c:pt idx="454">
                  <c:v>0.47330499999999998</c:v>
                </c:pt>
                <c:pt idx="455">
                  <c:v>0.45711500000000005</c:v>
                </c:pt>
                <c:pt idx="456">
                  <c:v>0.52771999999999997</c:v>
                </c:pt>
                <c:pt idx="457">
                  <c:v>0.49714000000000003</c:v>
                </c:pt>
                <c:pt idx="458">
                  <c:v>0.49063499999999999</c:v>
                </c:pt>
                <c:pt idx="459">
                  <c:v>0.47690500000000002</c:v>
                </c:pt>
                <c:pt idx="460">
                  <c:v>0.55322000000000005</c:v>
                </c:pt>
                <c:pt idx="461">
                  <c:v>0.60302999999999995</c:v>
                </c:pt>
                <c:pt idx="462">
                  <c:v>0.52286500000000002</c:v>
                </c:pt>
                <c:pt idx="463">
                  <c:v>0.53308500000000003</c:v>
                </c:pt>
                <c:pt idx="464">
                  <c:v>0.53854000000000002</c:v>
                </c:pt>
                <c:pt idx="465">
                  <c:v>0.46597500000000003</c:v>
                </c:pt>
                <c:pt idx="466">
                  <c:v>0.59561500000000001</c:v>
                </c:pt>
                <c:pt idx="467">
                  <c:v>0.51758499999999996</c:v>
                </c:pt>
                <c:pt idx="468">
                  <c:v>0.51150000000000007</c:v>
                </c:pt>
                <c:pt idx="469">
                  <c:v>0.48224</c:v>
                </c:pt>
                <c:pt idx="470">
                  <c:v>0.51829999999999998</c:v>
                </c:pt>
                <c:pt idx="471">
                  <c:v>0.47000999999999998</c:v>
                </c:pt>
                <c:pt idx="472">
                  <c:v>0.72489999999999999</c:v>
                </c:pt>
                <c:pt idx="473">
                  <c:v>0.65734500000000007</c:v>
                </c:pt>
                <c:pt idx="474">
                  <c:v>0.666875</c:v>
                </c:pt>
                <c:pt idx="475">
                  <c:v>0.65027499999999994</c:v>
                </c:pt>
                <c:pt idx="476">
                  <c:v>0.68115000000000003</c:v>
                </c:pt>
                <c:pt idx="477">
                  <c:v>0.63490999999999997</c:v>
                </c:pt>
                <c:pt idx="478">
                  <c:v>0.74402000000000001</c:v>
                </c:pt>
                <c:pt idx="479">
                  <c:v>0.586835</c:v>
                </c:pt>
                <c:pt idx="480">
                  <c:v>0.69350500000000004</c:v>
                </c:pt>
                <c:pt idx="481">
                  <c:v>0.67718999999999996</c:v>
                </c:pt>
                <c:pt idx="482">
                  <c:v>0.6573500000000001</c:v>
                </c:pt>
                <c:pt idx="483">
                  <c:v>0.69703500000000007</c:v>
                </c:pt>
                <c:pt idx="484">
                  <c:v>0.68579000000000001</c:v>
                </c:pt>
                <c:pt idx="485">
                  <c:v>0.70875500000000002</c:v>
                </c:pt>
                <c:pt idx="486">
                  <c:v>0.55624000000000007</c:v>
                </c:pt>
                <c:pt idx="487">
                  <c:v>0.59883500000000001</c:v>
                </c:pt>
                <c:pt idx="488">
                  <c:v>0.53019499999999997</c:v>
                </c:pt>
                <c:pt idx="489">
                  <c:v>0.61997499999999994</c:v>
                </c:pt>
                <c:pt idx="490">
                  <c:v>0.6326750000000001</c:v>
                </c:pt>
                <c:pt idx="491">
                  <c:v>0.62812000000000001</c:v>
                </c:pt>
                <c:pt idx="492">
                  <c:v>0.68203999999999998</c:v>
                </c:pt>
                <c:pt idx="493">
                  <c:v>0.64067999999999992</c:v>
                </c:pt>
                <c:pt idx="494">
                  <c:v>0.68473000000000006</c:v>
                </c:pt>
                <c:pt idx="495">
                  <c:v>0.60192500000000004</c:v>
                </c:pt>
                <c:pt idx="496">
                  <c:v>0.61266500000000002</c:v>
                </c:pt>
                <c:pt idx="497">
                  <c:v>0.59678500000000001</c:v>
                </c:pt>
                <c:pt idx="498">
                  <c:v>0.65132500000000004</c:v>
                </c:pt>
                <c:pt idx="499">
                  <c:v>0.61840000000000006</c:v>
                </c:pt>
                <c:pt idx="500">
                  <c:v>0.60514999999999997</c:v>
                </c:pt>
                <c:pt idx="501">
                  <c:v>0.61051499999999992</c:v>
                </c:pt>
                <c:pt idx="502">
                  <c:v>0.68020999999999998</c:v>
                </c:pt>
                <c:pt idx="503">
                  <c:v>0.76700499999999994</c:v>
                </c:pt>
                <c:pt idx="504">
                  <c:v>0.65343499999999999</c:v>
                </c:pt>
                <c:pt idx="505">
                  <c:v>0.65991</c:v>
                </c:pt>
                <c:pt idx="506">
                  <c:v>0.65327000000000002</c:v>
                </c:pt>
                <c:pt idx="507">
                  <c:v>0.56783499999999998</c:v>
                </c:pt>
                <c:pt idx="508">
                  <c:v>0.75379499999999999</c:v>
                </c:pt>
                <c:pt idx="509">
                  <c:v>0.64335999999999993</c:v>
                </c:pt>
                <c:pt idx="510">
                  <c:v>0.62966500000000003</c:v>
                </c:pt>
                <c:pt idx="511">
                  <c:v>0.591395</c:v>
                </c:pt>
                <c:pt idx="512">
                  <c:v>0.63654999999999995</c:v>
                </c:pt>
                <c:pt idx="513">
                  <c:v>0.56586000000000003</c:v>
                </c:pt>
                <c:pt idx="514">
                  <c:v>0.79601499999999992</c:v>
                </c:pt>
                <c:pt idx="515">
                  <c:v>0.75883</c:v>
                </c:pt>
                <c:pt idx="516">
                  <c:v>0.700125</c:v>
                </c:pt>
                <c:pt idx="517">
                  <c:v>0.79803999999999997</c:v>
                </c:pt>
                <c:pt idx="518">
                  <c:v>0.79664500000000005</c:v>
                </c:pt>
                <c:pt idx="519">
                  <c:v>0.69011500000000003</c:v>
                </c:pt>
                <c:pt idx="520">
                  <c:v>0.81886999999999999</c:v>
                </c:pt>
                <c:pt idx="521">
                  <c:v>0.65398999999999996</c:v>
                </c:pt>
                <c:pt idx="522">
                  <c:v>0.80865999999999993</c:v>
                </c:pt>
                <c:pt idx="523">
                  <c:v>0.79495499999999997</c:v>
                </c:pt>
                <c:pt idx="524">
                  <c:v>0.76641999999999999</c:v>
                </c:pt>
                <c:pt idx="525">
                  <c:v>0.78981999999999997</c:v>
                </c:pt>
                <c:pt idx="526">
                  <c:v>0.77731499999999998</c:v>
                </c:pt>
                <c:pt idx="527">
                  <c:v>0.7878099999999999</c:v>
                </c:pt>
                <c:pt idx="528">
                  <c:v>0.64379000000000008</c:v>
                </c:pt>
                <c:pt idx="529">
                  <c:v>0.77039999999999997</c:v>
                </c:pt>
                <c:pt idx="530">
                  <c:v>0.64535500000000001</c:v>
                </c:pt>
                <c:pt idx="531">
                  <c:v>0.74497000000000002</c:v>
                </c:pt>
                <c:pt idx="532">
                  <c:v>0.74544499999999991</c:v>
                </c:pt>
                <c:pt idx="533">
                  <c:v>0.77732000000000001</c:v>
                </c:pt>
                <c:pt idx="534">
                  <c:v>0.74151499999999992</c:v>
                </c:pt>
                <c:pt idx="535">
                  <c:v>0.76302000000000003</c:v>
                </c:pt>
                <c:pt idx="536">
                  <c:v>0.75722</c:v>
                </c:pt>
                <c:pt idx="537">
                  <c:v>0.70269000000000004</c:v>
                </c:pt>
                <c:pt idx="538">
                  <c:v>0.744255</c:v>
                </c:pt>
                <c:pt idx="539">
                  <c:v>0.74266999999999994</c:v>
                </c:pt>
                <c:pt idx="540">
                  <c:v>0.78354000000000001</c:v>
                </c:pt>
                <c:pt idx="541">
                  <c:v>0.76772499999999999</c:v>
                </c:pt>
                <c:pt idx="542">
                  <c:v>0.74803500000000001</c:v>
                </c:pt>
                <c:pt idx="543">
                  <c:v>0.75429499999999994</c:v>
                </c:pt>
                <c:pt idx="544">
                  <c:v>0.76322500000000004</c:v>
                </c:pt>
                <c:pt idx="545">
                  <c:v>0.79430500000000004</c:v>
                </c:pt>
                <c:pt idx="546">
                  <c:v>0.75737500000000002</c:v>
                </c:pt>
                <c:pt idx="547">
                  <c:v>0.75104499999999996</c:v>
                </c:pt>
                <c:pt idx="548">
                  <c:v>0.77095000000000002</c:v>
                </c:pt>
                <c:pt idx="549">
                  <c:v>0.71058500000000002</c:v>
                </c:pt>
                <c:pt idx="550">
                  <c:v>0.79351499999999997</c:v>
                </c:pt>
                <c:pt idx="551">
                  <c:v>0.72626499999999994</c:v>
                </c:pt>
                <c:pt idx="552">
                  <c:v>0.74117499999999992</c:v>
                </c:pt>
                <c:pt idx="553">
                  <c:v>0.63075499999999995</c:v>
                </c:pt>
                <c:pt idx="554">
                  <c:v>0.77380000000000004</c:v>
                </c:pt>
                <c:pt idx="555">
                  <c:v>0.67101999999999995</c:v>
                </c:pt>
                <c:pt idx="556">
                  <c:v>0.62121000000000004</c:v>
                </c:pt>
                <c:pt idx="557">
                  <c:v>0.70404</c:v>
                </c:pt>
                <c:pt idx="558">
                  <c:v>0.59237000000000006</c:v>
                </c:pt>
                <c:pt idx="559">
                  <c:v>0.65898499999999993</c:v>
                </c:pt>
                <c:pt idx="560">
                  <c:v>0.71896000000000004</c:v>
                </c:pt>
                <c:pt idx="561">
                  <c:v>0.69284499999999993</c:v>
                </c:pt>
                <c:pt idx="562">
                  <c:v>0.66907500000000009</c:v>
                </c:pt>
                <c:pt idx="563">
                  <c:v>0.67678499999999997</c:v>
                </c:pt>
                <c:pt idx="564">
                  <c:v>0.68392999999999993</c:v>
                </c:pt>
                <c:pt idx="565">
                  <c:v>0.76351999999999998</c:v>
                </c:pt>
                <c:pt idx="566">
                  <c:v>0.64202500000000007</c:v>
                </c:pt>
                <c:pt idx="567">
                  <c:v>0.63782000000000005</c:v>
                </c:pt>
                <c:pt idx="568">
                  <c:v>0.63196000000000008</c:v>
                </c:pt>
                <c:pt idx="569">
                  <c:v>0.739815</c:v>
                </c:pt>
                <c:pt idx="570">
                  <c:v>0.62338000000000005</c:v>
                </c:pt>
                <c:pt idx="571">
                  <c:v>0.50145499999999998</c:v>
                </c:pt>
                <c:pt idx="572">
                  <c:v>0.69201000000000001</c:v>
                </c:pt>
                <c:pt idx="573">
                  <c:v>0.76249</c:v>
                </c:pt>
                <c:pt idx="574">
                  <c:v>0.71848000000000001</c:v>
                </c:pt>
                <c:pt idx="575">
                  <c:v>0.59721999999999997</c:v>
                </c:pt>
                <c:pt idx="576">
                  <c:v>0.70785000000000009</c:v>
                </c:pt>
                <c:pt idx="577">
                  <c:v>0.76654</c:v>
                </c:pt>
                <c:pt idx="578">
                  <c:v>0.74614500000000006</c:v>
                </c:pt>
                <c:pt idx="579">
                  <c:v>0.54017500000000007</c:v>
                </c:pt>
                <c:pt idx="580">
                  <c:v>0.64078999999999997</c:v>
                </c:pt>
                <c:pt idx="581">
                  <c:v>0.69782499999999992</c:v>
                </c:pt>
                <c:pt idx="582">
                  <c:v>0.60785500000000003</c:v>
                </c:pt>
                <c:pt idx="583">
                  <c:v>0.59538000000000002</c:v>
                </c:pt>
                <c:pt idx="584">
                  <c:v>0.65848499999999999</c:v>
                </c:pt>
                <c:pt idx="585">
                  <c:v>0.71054499999999998</c:v>
                </c:pt>
                <c:pt idx="586">
                  <c:v>0.70179999999999998</c:v>
                </c:pt>
                <c:pt idx="587">
                  <c:v>0.62731000000000003</c:v>
                </c:pt>
                <c:pt idx="588">
                  <c:v>0.68740999999999997</c:v>
                </c:pt>
                <c:pt idx="589">
                  <c:v>0.79147999999999996</c:v>
                </c:pt>
                <c:pt idx="590">
                  <c:v>0.70269000000000004</c:v>
                </c:pt>
                <c:pt idx="591">
                  <c:v>0.65423999999999993</c:v>
                </c:pt>
                <c:pt idx="592">
                  <c:v>0.56328</c:v>
                </c:pt>
                <c:pt idx="593">
                  <c:v>0.59989999999999999</c:v>
                </c:pt>
                <c:pt idx="594">
                  <c:v>0.57118500000000005</c:v>
                </c:pt>
                <c:pt idx="595">
                  <c:v>0.55191000000000001</c:v>
                </c:pt>
                <c:pt idx="596">
                  <c:v>0.53554499999999994</c:v>
                </c:pt>
                <c:pt idx="597">
                  <c:v>0.64529999999999998</c:v>
                </c:pt>
                <c:pt idx="598">
                  <c:v>0.24022499999999999</c:v>
                </c:pt>
                <c:pt idx="599">
                  <c:v>0.53420000000000001</c:v>
                </c:pt>
                <c:pt idx="600">
                  <c:v>0.59501999999999999</c:v>
                </c:pt>
                <c:pt idx="601">
                  <c:v>0.56742999999999999</c:v>
                </c:pt>
                <c:pt idx="602">
                  <c:v>0.66628500000000002</c:v>
                </c:pt>
                <c:pt idx="603">
                  <c:v>0.57998499999999997</c:v>
                </c:pt>
                <c:pt idx="604">
                  <c:v>0.55746000000000007</c:v>
                </c:pt>
                <c:pt idx="605">
                  <c:v>0.59753999999999996</c:v>
                </c:pt>
                <c:pt idx="606">
                  <c:v>0.60671999999999993</c:v>
                </c:pt>
                <c:pt idx="607">
                  <c:v>0.462065</c:v>
                </c:pt>
                <c:pt idx="608">
                  <c:v>0.56301500000000004</c:v>
                </c:pt>
                <c:pt idx="609">
                  <c:v>0.64387499999999998</c:v>
                </c:pt>
                <c:pt idx="610">
                  <c:v>0.58528500000000006</c:v>
                </c:pt>
                <c:pt idx="611">
                  <c:v>0.50640499999999999</c:v>
                </c:pt>
                <c:pt idx="612">
                  <c:v>0.60787499999999994</c:v>
                </c:pt>
                <c:pt idx="613">
                  <c:v>0.64180999999999999</c:v>
                </c:pt>
                <c:pt idx="614">
                  <c:v>0.61541000000000001</c:v>
                </c:pt>
                <c:pt idx="615">
                  <c:v>0.55159000000000002</c:v>
                </c:pt>
                <c:pt idx="616">
                  <c:v>0.55936000000000008</c:v>
                </c:pt>
                <c:pt idx="617">
                  <c:v>0.60631000000000002</c:v>
                </c:pt>
                <c:pt idx="618">
                  <c:v>0.60014000000000001</c:v>
                </c:pt>
                <c:pt idx="619">
                  <c:v>0.49411000000000005</c:v>
                </c:pt>
                <c:pt idx="620">
                  <c:v>0.60550499999999996</c:v>
                </c:pt>
                <c:pt idx="621">
                  <c:v>0.65744999999999998</c:v>
                </c:pt>
                <c:pt idx="622">
                  <c:v>0.56879500000000005</c:v>
                </c:pt>
                <c:pt idx="623">
                  <c:v>0.49246999999999996</c:v>
                </c:pt>
                <c:pt idx="624">
                  <c:v>0.61521000000000003</c:v>
                </c:pt>
                <c:pt idx="625">
                  <c:v>0.65318999999999994</c:v>
                </c:pt>
                <c:pt idx="626">
                  <c:v>0.63793999999999995</c:v>
                </c:pt>
                <c:pt idx="627">
                  <c:v>0.55479500000000004</c:v>
                </c:pt>
                <c:pt idx="628">
                  <c:v>0.79494500000000001</c:v>
                </c:pt>
                <c:pt idx="629">
                  <c:v>0.81971499999999997</c:v>
                </c:pt>
                <c:pt idx="630">
                  <c:v>0.75021000000000004</c:v>
                </c:pt>
                <c:pt idx="631">
                  <c:v>0.77654500000000004</c:v>
                </c:pt>
                <c:pt idx="632">
                  <c:v>0.81973499999999999</c:v>
                </c:pt>
                <c:pt idx="633">
                  <c:v>0.79611499999999991</c:v>
                </c:pt>
                <c:pt idx="634">
                  <c:v>0.78142</c:v>
                </c:pt>
                <c:pt idx="635">
                  <c:v>0.81162500000000004</c:v>
                </c:pt>
                <c:pt idx="636">
                  <c:v>0.82496000000000003</c:v>
                </c:pt>
                <c:pt idx="637">
                  <c:v>0.84285500000000002</c:v>
                </c:pt>
                <c:pt idx="638">
                  <c:v>0.78442999999999996</c:v>
                </c:pt>
                <c:pt idx="639">
                  <c:v>0.82073499999999999</c:v>
                </c:pt>
                <c:pt idx="640">
                  <c:v>0.79519499999999999</c:v>
                </c:pt>
                <c:pt idx="641">
                  <c:v>0.81010499999999996</c:v>
                </c:pt>
                <c:pt idx="642">
                  <c:v>0.80649499999999996</c:v>
                </c:pt>
                <c:pt idx="643">
                  <c:v>0.74000500000000002</c:v>
                </c:pt>
                <c:pt idx="644">
                  <c:v>0.81422499999999998</c:v>
                </c:pt>
                <c:pt idx="645">
                  <c:v>0.81532499999999997</c:v>
                </c:pt>
                <c:pt idx="646">
                  <c:v>0.82792500000000002</c:v>
                </c:pt>
                <c:pt idx="647">
                  <c:v>0.76002499999999995</c:v>
                </c:pt>
                <c:pt idx="648">
                  <c:v>0.81170999999999993</c:v>
                </c:pt>
                <c:pt idx="649">
                  <c:v>0.81793000000000005</c:v>
                </c:pt>
                <c:pt idx="650">
                  <c:v>0.821855</c:v>
                </c:pt>
                <c:pt idx="651">
                  <c:v>0.79622499999999996</c:v>
                </c:pt>
                <c:pt idx="652">
                  <c:v>0.78120999999999996</c:v>
                </c:pt>
                <c:pt idx="653">
                  <c:v>0.82273499999999999</c:v>
                </c:pt>
                <c:pt idx="654">
                  <c:v>0.778335</c:v>
                </c:pt>
                <c:pt idx="655">
                  <c:v>0.7444900000000001</c:v>
                </c:pt>
                <c:pt idx="656">
                  <c:v>0.83282999999999996</c:v>
                </c:pt>
                <c:pt idx="657">
                  <c:v>0.83991499999999997</c:v>
                </c:pt>
                <c:pt idx="658">
                  <c:v>0.81803000000000003</c:v>
                </c:pt>
                <c:pt idx="659">
                  <c:v>0.76500999999999997</c:v>
                </c:pt>
                <c:pt idx="660">
                  <c:v>0.80983500000000008</c:v>
                </c:pt>
                <c:pt idx="661">
                  <c:v>0.83536500000000002</c:v>
                </c:pt>
                <c:pt idx="662">
                  <c:v>0.83706499999999995</c:v>
                </c:pt>
                <c:pt idx="663">
                  <c:v>0.80241499999999999</c:v>
                </c:pt>
                <c:pt idx="664">
                  <c:v>0.76766500000000004</c:v>
                </c:pt>
                <c:pt idx="665">
                  <c:v>0.74731499999999995</c:v>
                </c:pt>
                <c:pt idx="666">
                  <c:v>0.72885</c:v>
                </c:pt>
                <c:pt idx="667">
                  <c:v>0.75622999999999996</c:v>
                </c:pt>
                <c:pt idx="668">
                  <c:v>0.74804500000000007</c:v>
                </c:pt>
                <c:pt idx="669">
                  <c:v>0.80923499999999993</c:v>
                </c:pt>
                <c:pt idx="670">
                  <c:v>0.30456</c:v>
                </c:pt>
                <c:pt idx="671">
                  <c:v>0.80156000000000005</c:v>
                </c:pt>
                <c:pt idx="672">
                  <c:v>0.78513500000000003</c:v>
                </c:pt>
                <c:pt idx="673">
                  <c:v>0.75270000000000004</c:v>
                </c:pt>
                <c:pt idx="674">
                  <c:v>0.80987500000000001</c:v>
                </c:pt>
                <c:pt idx="675">
                  <c:v>0.74819499999999994</c:v>
                </c:pt>
                <c:pt idx="676">
                  <c:v>0.71736</c:v>
                </c:pt>
                <c:pt idx="677">
                  <c:v>0.74210500000000001</c:v>
                </c:pt>
                <c:pt idx="678">
                  <c:v>0.67209000000000008</c:v>
                </c:pt>
                <c:pt idx="679">
                  <c:v>0.69945999999999997</c:v>
                </c:pt>
                <c:pt idx="680">
                  <c:v>0.75117</c:v>
                </c:pt>
                <c:pt idx="681">
                  <c:v>0.78495000000000004</c:v>
                </c:pt>
                <c:pt idx="682">
                  <c:v>0.71287999999999996</c:v>
                </c:pt>
                <c:pt idx="683">
                  <c:v>0.71236999999999995</c:v>
                </c:pt>
                <c:pt idx="684">
                  <c:v>0.77958499999999997</c:v>
                </c:pt>
                <c:pt idx="685">
                  <c:v>0.78783999999999998</c:v>
                </c:pt>
                <c:pt idx="686">
                  <c:v>0.73797000000000001</c:v>
                </c:pt>
                <c:pt idx="687">
                  <c:v>0.72311499999999995</c:v>
                </c:pt>
                <c:pt idx="688">
                  <c:v>0.69083000000000006</c:v>
                </c:pt>
                <c:pt idx="689">
                  <c:v>0.73319000000000001</c:v>
                </c:pt>
                <c:pt idx="690">
                  <c:v>0.62076500000000001</c:v>
                </c:pt>
                <c:pt idx="691">
                  <c:v>0.707955</c:v>
                </c:pt>
                <c:pt idx="692">
                  <c:v>0.77073000000000003</c:v>
                </c:pt>
                <c:pt idx="693">
                  <c:v>0.72811500000000007</c:v>
                </c:pt>
                <c:pt idx="694">
                  <c:v>0.71997</c:v>
                </c:pt>
                <c:pt idx="695">
                  <c:v>0.63407999999999998</c:v>
                </c:pt>
                <c:pt idx="696">
                  <c:v>0.75488</c:v>
                </c:pt>
                <c:pt idx="697">
                  <c:v>0.79278500000000007</c:v>
                </c:pt>
                <c:pt idx="698">
                  <c:v>0.77818999999999994</c:v>
                </c:pt>
                <c:pt idx="699">
                  <c:v>0.72367000000000004</c:v>
                </c:pt>
                <c:pt idx="700">
                  <c:v>0.15582000000000001</c:v>
                </c:pt>
                <c:pt idx="701">
                  <c:v>0.17356500000000002</c:v>
                </c:pt>
                <c:pt idx="702">
                  <c:v>0.18373499999999998</c:v>
                </c:pt>
                <c:pt idx="703">
                  <c:v>0.19033</c:v>
                </c:pt>
                <c:pt idx="704">
                  <c:v>0.20643500000000001</c:v>
                </c:pt>
                <c:pt idx="705">
                  <c:v>0.26327500000000004</c:v>
                </c:pt>
                <c:pt idx="706">
                  <c:v>0.16726000000000002</c:v>
                </c:pt>
                <c:pt idx="707">
                  <c:v>0.17509</c:v>
                </c:pt>
                <c:pt idx="708">
                  <c:v>0.18589</c:v>
                </c:pt>
                <c:pt idx="709">
                  <c:v>0.21596500000000002</c:v>
                </c:pt>
                <c:pt idx="710">
                  <c:v>0.22183</c:v>
                </c:pt>
                <c:pt idx="711">
                  <c:v>0.23106500000000002</c:v>
                </c:pt>
                <c:pt idx="712">
                  <c:v>0.190605</c:v>
                </c:pt>
                <c:pt idx="713">
                  <c:v>0.241205</c:v>
                </c:pt>
                <c:pt idx="714">
                  <c:v>0.19814999999999999</c:v>
                </c:pt>
                <c:pt idx="715">
                  <c:v>0.23396500000000001</c:v>
                </c:pt>
                <c:pt idx="716">
                  <c:v>0.23946000000000001</c:v>
                </c:pt>
                <c:pt idx="717">
                  <c:v>0.24330499999999999</c:v>
                </c:pt>
                <c:pt idx="718">
                  <c:v>0.179975</c:v>
                </c:pt>
                <c:pt idx="719">
                  <c:v>0.22648499999999999</c:v>
                </c:pt>
                <c:pt idx="720">
                  <c:v>0.22173999999999999</c:v>
                </c:pt>
                <c:pt idx="721">
                  <c:v>0.23319000000000001</c:v>
                </c:pt>
                <c:pt idx="722">
                  <c:v>0.25812499999999999</c:v>
                </c:pt>
                <c:pt idx="723">
                  <c:v>0.280665</c:v>
                </c:pt>
                <c:pt idx="724">
                  <c:v>0.19888499999999998</c:v>
                </c:pt>
                <c:pt idx="725">
                  <c:v>0.22111999999999998</c:v>
                </c:pt>
                <c:pt idx="726">
                  <c:v>0.18340499999999998</c:v>
                </c:pt>
                <c:pt idx="727">
                  <c:v>0.21996500000000002</c:v>
                </c:pt>
                <c:pt idx="728">
                  <c:v>0.23680499999999999</c:v>
                </c:pt>
                <c:pt idx="729">
                  <c:v>0.28905000000000003</c:v>
                </c:pt>
                <c:pt idx="730">
                  <c:v>0.17802499999999999</c:v>
                </c:pt>
                <c:pt idx="731">
                  <c:v>0.20982499999999998</c:v>
                </c:pt>
                <c:pt idx="732">
                  <c:v>0.184335</c:v>
                </c:pt>
                <c:pt idx="733">
                  <c:v>0.22916500000000001</c:v>
                </c:pt>
                <c:pt idx="734">
                  <c:v>0.22677999999999998</c:v>
                </c:pt>
                <c:pt idx="735">
                  <c:v>0.21460000000000001</c:v>
                </c:pt>
                <c:pt idx="736">
                  <c:v>0.16591499999999998</c:v>
                </c:pt>
                <c:pt idx="737">
                  <c:v>0.18601499999999999</c:v>
                </c:pt>
                <c:pt idx="738">
                  <c:v>0.21759000000000001</c:v>
                </c:pt>
                <c:pt idx="739">
                  <c:v>0.223245</c:v>
                </c:pt>
                <c:pt idx="740">
                  <c:v>0.24050500000000002</c:v>
                </c:pt>
                <c:pt idx="741">
                  <c:v>0.32230500000000001</c:v>
                </c:pt>
                <c:pt idx="742">
                  <c:v>0.18648500000000001</c:v>
                </c:pt>
                <c:pt idx="743">
                  <c:v>0.20378000000000002</c:v>
                </c:pt>
                <c:pt idx="744">
                  <c:v>0.20951500000000001</c:v>
                </c:pt>
                <c:pt idx="745">
                  <c:v>0.27214499999999997</c:v>
                </c:pt>
                <c:pt idx="746">
                  <c:v>0.27990999999999999</c:v>
                </c:pt>
                <c:pt idx="747">
                  <c:v>0.33155500000000004</c:v>
                </c:pt>
                <c:pt idx="748">
                  <c:v>0.26998500000000003</c:v>
                </c:pt>
                <c:pt idx="749">
                  <c:v>0.35691000000000001</c:v>
                </c:pt>
                <c:pt idx="750">
                  <c:v>0.26539999999999997</c:v>
                </c:pt>
                <c:pt idx="751">
                  <c:v>0.30319499999999999</c:v>
                </c:pt>
                <c:pt idx="752">
                  <c:v>0.32042000000000004</c:v>
                </c:pt>
                <c:pt idx="753">
                  <c:v>0.30444000000000004</c:v>
                </c:pt>
                <c:pt idx="754">
                  <c:v>0.20020500000000002</c:v>
                </c:pt>
                <c:pt idx="755">
                  <c:v>0.311255</c:v>
                </c:pt>
                <c:pt idx="756">
                  <c:v>0.29423500000000002</c:v>
                </c:pt>
                <c:pt idx="757">
                  <c:v>0.33674500000000002</c:v>
                </c:pt>
                <c:pt idx="758">
                  <c:v>0.34497</c:v>
                </c:pt>
                <c:pt idx="759">
                  <c:v>0.42854500000000001</c:v>
                </c:pt>
                <c:pt idx="760">
                  <c:v>0.25067</c:v>
                </c:pt>
                <c:pt idx="761">
                  <c:v>0.30769999999999997</c:v>
                </c:pt>
                <c:pt idx="762">
                  <c:v>0.22479499999999999</c:v>
                </c:pt>
                <c:pt idx="763">
                  <c:v>0.317635</c:v>
                </c:pt>
                <c:pt idx="764">
                  <c:v>0.36609999999999998</c:v>
                </c:pt>
                <c:pt idx="765">
                  <c:v>0.44705</c:v>
                </c:pt>
                <c:pt idx="766">
                  <c:v>0.21951999999999999</c:v>
                </c:pt>
                <c:pt idx="767">
                  <c:v>0.32345000000000002</c:v>
                </c:pt>
                <c:pt idx="768">
                  <c:v>0.22521999999999998</c:v>
                </c:pt>
                <c:pt idx="769">
                  <c:v>0.31752999999999998</c:v>
                </c:pt>
                <c:pt idx="770">
                  <c:v>0.31056499999999998</c:v>
                </c:pt>
                <c:pt idx="771">
                  <c:v>0.32865</c:v>
                </c:pt>
                <c:pt idx="772">
                  <c:v>0.29161999999999999</c:v>
                </c:pt>
                <c:pt idx="773">
                  <c:v>0.37020500000000001</c:v>
                </c:pt>
                <c:pt idx="774">
                  <c:v>0.55689500000000003</c:v>
                </c:pt>
                <c:pt idx="775">
                  <c:v>0.57174000000000003</c:v>
                </c:pt>
                <c:pt idx="776">
                  <c:v>0.65210499999999993</c:v>
                </c:pt>
                <c:pt idx="777">
                  <c:v>0.79257500000000003</c:v>
                </c:pt>
                <c:pt idx="778">
                  <c:v>0.328235</c:v>
                </c:pt>
                <c:pt idx="779">
                  <c:v>0.49703999999999998</c:v>
                </c:pt>
                <c:pt idx="780">
                  <c:v>0.55518999999999996</c:v>
                </c:pt>
                <c:pt idx="781">
                  <c:v>0.708005</c:v>
                </c:pt>
                <c:pt idx="782">
                  <c:v>0.72997999999999996</c:v>
                </c:pt>
                <c:pt idx="783">
                  <c:v>0.79197499999999998</c:v>
                </c:pt>
                <c:pt idx="784">
                  <c:v>0.57665999999999995</c:v>
                </c:pt>
                <c:pt idx="785">
                  <c:v>0.73632999999999993</c:v>
                </c:pt>
                <c:pt idx="786">
                  <c:v>0.63536000000000004</c:v>
                </c:pt>
                <c:pt idx="787">
                  <c:v>0.73307500000000003</c:v>
                </c:pt>
                <c:pt idx="788">
                  <c:v>0.79047000000000001</c:v>
                </c:pt>
                <c:pt idx="789">
                  <c:v>0.80417500000000008</c:v>
                </c:pt>
                <c:pt idx="790">
                  <c:v>0.42951</c:v>
                </c:pt>
                <c:pt idx="791">
                  <c:v>0.75575499999999995</c:v>
                </c:pt>
                <c:pt idx="792">
                  <c:v>0.70839999999999992</c:v>
                </c:pt>
                <c:pt idx="793">
                  <c:v>0.83384499999999995</c:v>
                </c:pt>
                <c:pt idx="794">
                  <c:v>0.80710499999999996</c:v>
                </c:pt>
                <c:pt idx="795">
                  <c:v>0.86708499999999999</c:v>
                </c:pt>
                <c:pt idx="796">
                  <c:v>0.50911000000000006</c:v>
                </c:pt>
                <c:pt idx="797">
                  <c:v>0.71610499999999999</c:v>
                </c:pt>
                <c:pt idx="798">
                  <c:v>0.48036500000000004</c:v>
                </c:pt>
                <c:pt idx="799">
                  <c:v>0.76016499999999998</c:v>
                </c:pt>
                <c:pt idx="800">
                  <c:v>0.82954499999999998</c:v>
                </c:pt>
                <c:pt idx="801">
                  <c:v>0.86397000000000002</c:v>
                </c:pt>
                <c:pt idx="802">
                  <c:v>0.44671499999999997</c:v>
                </c:pt>
                <c:pt idx="803">
                  <c:v>0.72760500000000006</c:v>
                </c:pt>
                <c:pt idx="804">
                  <c:v>0.50788</c:v>
                </c:pt>
                <c:pt idx="805">
                  <c:v>0.71772999999999998</c:v>
                </c:pt>
                <c:pt idx="806">
                  <c:v>0.72760999999999998</c:v>
                </c:pt>
                <c:pt idx="807">
                  <c:v>0.72211500000000006</c:v>
                </c:pt>
                <c:pt idx="808">
                  <c:v>0.22841</c:v>
                </c:pt>
                <c:pt idx="809">
                  <c:v>0.23256499999999999</c:v>
                </c:pt>
                <c:pt idx="810">
                  <c:v>0.22980499999999998</c:v>
                </c:pt>
                <c:pt idx="811">
                  <c:v>0.23233500000000001</c:v>
                </c:pt>
                <c:pt idx="812">
                  <c:v>0.23174</c:v>
                </c:pt>
                <c:pt idx="813">
                  <c:v>0.23560500000000001</c:v>
                </c:pt>
                <c:pt idx="814">
                  <c:v>0.23811499999999999</c:v>
                </c:pt>
                <c:pt idx="815">
                  <c:v>0.2349</c:v>
                </c:pt>
                <c:pt idx="816">
                  <c:v>0.22245999999999999</c:v>
                </c:pt>
                <c:pt idx="817">
                  <c:v>0.23688999999999999</c:v>
                </c:pt>
                <c:pt idx="818">
                  <c:v>0.24131</c:v>
                </c:pt>
                <c:pt idx="819">
                  <c:v>0.24482999999999999</c:v>
                </c:pt>
                <c:pt idx="820">
                  <c:v>0.23589499999999999</c:v>
                </c:pt>
                <c:pt idx="821">
                  <c:v>0.22510999999999998</c:v>
                </c:pt>
                <c:pt idx="822">
                  <c:v>0.23618500000000001</c:v>
                </c:pt>
                <c:pt idx="823">
                  <c:v>0.23179</c:v>
                </c:pt>
                <c:pt idx="824">
                  <c:v>0.23512</c:v>
                </c:pt>
                <c:pt idx="825">
                  <c:v>0.21804499999999999</c:v>
                </c:pt>
                <c:pt idx="826">
                  <c:v>0.22867999999999999</c:v>
                </c:pt>
                <c:pt idx="827">
                  <c:v>0.23816499999999999</c:v>
                </c:pt>
                <c:pt idx="828">
                  <c:v>0.22536499999999998</c:v>
                </c:pt>
                <c:pt idx="829">
                  <c:v>0.23438999999999999</c:v>
                </c:pt>
                <c:pt idx="830">
                  <c:v>0.23316500000000001</c:v>
                </c:pt>
                <c:pt idx="831">
                  <c:v>0.230045</c:v>
                </c:pt>
                <c:pt idx="832">
                  <c:v>0.23607</c:v>
                </c:pt>
                <c:pt idx="833">
                  <c:v>0.231625</c:v>
                </c:pt>
                <c:pt idx="834">
                  <c:v>0.21673999999999999</c:v>
                </c:pt>
                <c:pt idx="835">
                  <c:v>0.22187499999999999</c:v>
                </c:pt>
                <c:pt idx="836">
                  <c:v>0.22910000000000003</c:v>
                </c:pt>
                <c:pt idx="837">
                  <c:v>0.22091</c:v>
                </c:pt>
                <c:pt idx="838">
                  <c:v>0.22201500000000002</c:v>
                </c:pt>
                <c:pt idx="839">
                  <c:v>0.22027999999999998</c:v>
                </c:pt>
                <c:pt idx="840">
                  <c:v>0.22442999999999999</c:v>
                </c:pt>
                <c:pt idx="841">
                  <c:v>0.23331499999999999</c:v>
                </c:pt>
                <c:pt idx="842">
                  <c:v>0.22676000000000002</c:v>
                </c:pt>
                <c:pt idx="843">
                  <c:v>0.243085</c:v>
                </c:pt>
                <c:pt idx="844">
                  <c:v>0.19239499999999998</c:v>
                </c:pt>
                <c:pt idx="845">
                  <c:v>0.198465</c:v>
                </c:pt>
                <c:pt idx="846">
                  <c:v>0.218415</c:v>
                </c:pt>
                <c:pt idx="847">
                  <c:v>0.19869999999999999</c:v>
                </c:pt>
                <c:pt idx="848">
                  <c:v>0.199545</c:v>
                </c:pt>
                <c:pt idx="849">
                  <c:v>0.20292500000000002</c:v>
                </c:pt>
                <c:pt idx="850">
                  <c:v>0.21557999999999999</c:v>
                </c:pt>
                <c:pt idx="851">
                  <c:v>0.21865000000000001</c:v>
                </c:pt>
                <c:pt idx="852">
                  <c:v>0.20396500000000001</c:v>
                </c:pt>
                <c:pt idx="853">
                  <c:v>0.220665</c:v>
                </c:pt>
                <c:pt idx="854">
                  <c:v>0.20921499999999998</c:v>
                </c:pt>
                <c:pt idx="855">
                  <c:v>0.19721</c:v>
                </c:pt>
                <c:pt idx="856">
                  <c:v>0.19628000000000001</c:v>
                </c:pt>
                <c:pt idx="857">
                  <c:v>0.21333000000000002</c:v>
                </c:pt>
                <c:pt idx="858">
                  <c:v>0.21010499999999999</c:v>
                </c:pt>
                <c:pt idx="859">
                  <c:v>0.2</c:v>
                </c:pt>
                <c:pt idx="860">
                  <c:v>0.20222999999999999</c:v>
                </c:pt>
                <c:pt idx="861">
                  <c:v>0.20551</c:v>
                </c:pt>
                <c:pt idx="862">
                  <c:v>0.20865500000000001</c:v>
                </c:pt>
                <c:pt idx="863">
                  <c:v>0.20866499999999999</c:v>
                </c:pt>
                <c:pt idx="864">
                  <c:v>0.20484000000000002</c:v>
                </c:pt>
                <c:pt idx="865">
                  <c:v>0.209645</c:v>
                </c:pt>
                <c:pt idx="866">
                  <c:v>0.21682999999999999</c:v>
                </c:pt>
                <c:pt idx="867">
                  <c:v>0.2089</c:v>
                </c:pt>
                <c:pt idx="868">
                  <c:v>0.213195</c:v>
                </c:pt>
                <c:pt idx="869">
                  <c:v>0.19405</c:v>
                </c:pt>
                <c:pt idx="870">
                  <c:v>0.19715500000000002</c:v>
                </c:pt>
                <c:pt idx="871">
                  <c:v>0.21137499999999998</c:v>
                </c:pt>
                <c:pt idx="872">
                  <c:v>0.19729000000000002</c:v>
                </c:pt>
                <c:pt idx="873">
                  <c:v>0.20113500000000001</c:v>
                </c:pt>
                <c:pt idx="874">
                  <c:v>0.20285999999999998</c:v>
                </c:pt>
                <c:pt idx="875">
                  <c:v>0.19115499999999999</c:v>
                </c:pt>
                <c:pt idx="876">
                  <c:v>0.201705</c:v>
                </c:pt>
                <c:pt idx="877">
                  <c:v>0.19839000000000001</c:v>
                </c:pt>
                <c:pt idx="878">
                  <c:v>0.19706000000000001</c:v>
                </c:pt>
                <c:pt idx="879">
                  <c:v>0.20157</c:v>
                </c:pt>
                <c:pt idx="880">
                  <c:v>0.34912500000000002</c:v>
                </c:pt>
                <c:pt idx="881">
                  <c:v>0.33513499999999996</c:v>
                </c:pt>
                <c:pt idx="882">
                  <c:v>0.34521999999999997</c:v>
                </c:pt>
                <c:pt idx="883">
                  <c:v>0.36209999999999998</c:v>
                </c:pt>
                <c:pt idx="884">
                  <c:v>0.34135499999999996</c:v>
                </c:pt>
                <c:pt idx="885">
                  <c:v>0.32727000000000001</c:v>
                </c:pt>
                <c:pt idx="886">
                  <c:v>0.34345999999999999</c:v>
                </c:pt>
                <c:pt idx="887">
                  <c:v>0.34481499999999998</c:v>
                </c:pt>
                <c:pt idx="888">
                  <c:v>0.32908499999999996</c:v>
                </c:pt>
                <c:pt idx="889">
                  <c:v>0.33598499999999998</c:v>
                </c:pt>
                <c:pt idx="890">
                  <c:v>0.36087000000000002</c:v>
                </c:pt>
                <c:pt idx="891">
                  <c:v>0.36854500000000001</c:v>
                </c:pt>
                <c:pt idx="892">
                  <c:v>0.34582499999999999</c:v>
                </c:pt>
                <c:pt idx="893">
                  <c:v>0.32189999999999996</c:v>
                </c:pt>
                <c:pt idx="894">
                  <c:v>0.31908999999999998</c:v>
                </c:pt>
                <c:pt idx="895">
                  <c:v>0.34928999999999999</c:v>
                </c:pt>
                <c:pt idx="896">
                  <c:v>0.35576000000000002</c:v>
                </c:pt>
                <c:pt idx="897">
                  <c:v>0.313855</c:v>
                </c:pt>
                <c:pt idx="898">
                  <c:v>0.33430000000000004</c:v>
                </c:pt>
                <c:pt idx="899">
                  <c:v>0.348935</c:v>
                </c:pt>
                <c:pt idx="900">
                  <c:v>0.32197999999999999</c:v>
                </c:pt>
                <c:pt idx="901">
                  <c:v>0.34333999999999998</c:v>
                </c:pt>
                <c:pt idx="902">
                  <c:v>0.32865</c:v>
                </c:pt>
                <c:pt idx="903">
                  <c:v>0.31526500000000002</c:v>
                </c:pt>
                <c:pt idx="904">
                  <c:v>0.32597999999999999</c:v>
                </c:pt>
                <c:pt idx="905">
                  <c:v>0.31448500000000001</c:v>
                </c:pt>
                <c:pt idx="906">
                  <c:v>0.32008000000000003</c:v>
                </c:pt>
                <c:pt idx="907">
                  <c:v>0.31938500000000003</c:v>
                </c:pt>
                <c:pt idx="908">
                  <c:v>0.34379499999999996</c:v>
                </c:pt>
                <c:pt idx="909">
                  <c:v>0.321905</c:v>
                </c:pt>
                <c:pt idx="910">
                  <c:v>0.327625</c:v>
                </c:pt>
                <c:pt idx="911">
                  <c:v>0.317465</c:v>
                </c:pt>
                <c:pt idx="912">
                  <c:v>0.32987</c:v>
                </c:pt>
                <c:pt idx="913">
                  <c:v>0.32514999999999999</c:v>
                </c:pt>
                <c:pt idx="914">
                  <c:v>0.31093999999999999</c:v>
                </c:pt>
                <c:pt idx="915">
                  <c:v>0.33002500000000001</c:v>
                </c:pt>
                <c:pt idx="916">
                  <c:v>0.24201500000000001</c:v>
                </c:pt>
                <c:pt idx="917">
                  <c:v>0.27548</c:v>
                </c:pt>
                <c:pt idx="918">
                  <c:v>0.32289000000000001</c:v>
                </c:pt>
                <c:pt idx="919">
                  <c:v>0.26368999999999998</c:v>
                </c:pt>
                <c:pt idx="920">
                  <c:v>0.25554500000000002</c:v>
                </c:pt>
                <c:pt idx="921">
                  <c:v>0.29677500000000001</c:v>
                </c:pt>
                <c:pt idx="922">
                  <c:v>0.31708500000000001</c:v>
                </c:pt>
                <c:pt idx="923">
                  <c:v>0.33481</c:v>
                </c:pt>
                <c:pt idx="924">
                  <c:v>0.30481999999999998</c:v>
                </c:pt>
                <c:pt idx="925">
                  <c:v>0.32684999999999997</c:v>
                </c:pt>
                <c:pt idx="926">
                  <c:v>0.29502499999999998</c:v>
                </c:pt>
                <c:pt idx="927">
                  <c:v>0.28566000000000003</c:v>
                </c:pt>
                <c:pt idx="928">
                  <c:v>0.27431499999999998</c:v>
                </c:pt>
                <c:pt idx="929">
                  <c:v>0.30635999999999997</c:v>
                </c:pt>
                <c:pt idx="930">
                  <c:v>0.28956999999999999</c:v>
                </c:pt>
                <c:pt idx="931">
                  <c:v>0.26346000000000003</c:v>
                </c:pt>
                <c:pt idx="932">
                  <c:v>0.27856999999999998</c:v>
                </c:pt>
                <c:pt idx="933">
                  <c:v>0.27597000000000005</c:v>
                </c:pt>
                <c:pt idx="934">
                  <c:v>0.29547000000000001</c:v>
                </c:pt>
                <c:pt idx="935">
                  <c:v>0.28020499999999998</c:v>
                </c:pt>
                <c:pt idx="936">
                  <c:v>0.29200999999999999</c:v>
                </c:pt>
                <c:pt idx="937">
                  <c:v>0.27587499999999998</c:v>
                </c:pt>
                <c:pt idx="938">
                  <c:v>0.30025499999999999</c:v>
                </c:pt>
                <c:pt idx="939">
                  <c:v>0.28459000000000001</c:v>
                </c:pt>
                <c:pt idx="940">
                  <c:v>0.27799499999999999</c:v>
                </c:pt>
                <c:pt idx="941">
                  <c:v>0.25583999999999996</c:v>
                </c:pt>
                <c:pt idx="942">
                  <c:v>0.26777000000000001</c:v>
                </c:pt>
                <c:pt idx="943">
                  <c:v>0.25503500000000001</c:v>
                </c:pt>
                <c:pt idx="944">
                  <c:v>0.26736000000000004</c:v>
                </c:pt>
                <c:pt idx="945">
                  <c:v>0.27858499999999997</c:v>
                </c:pt>
                <c:pt idx="946">
                  <c:v>0.25328000000000001</c:v>
                </c:pt>
                <c:pt idx="947">
                  <c:v>0.25812999999999997</c:v>
                </c:pt>
                <c:pt idx="948">
                  <c:v>0.26266</c:v>
                </c:pt>
                <c:pt idx="949">
                  <c:v>0.26290999999999998</c:v>
                </c:pt>
                <c:pt idx="950">
                  <c:v>0.26626499999999997</c:v>
                </c:pt>
                <c:pt idx="951">
                  <c:v>0.2626</c:v>
                </c:pt>
                <c:pt idx="952">
                  <c:v>0.50870499999999996</c:v>
                </c:pt>
                <c:pt idx="953">
                  <c:v>0.43443999999999999</c:v>
                </c:pt>
                <c:pt idx="954">
                  <c:v>0.49817</c:v>
                </c:pt>
                <c:pt idx="955">
                  <c:v>0.58543000000000001</c:v>
                </c:pt>
                <c:pt idx="956">
                  <c:v>0.40034999999999998</c:v>
                </c:pt>
                <c:pt idx="957">
                  <c:v>0.43993499999999996</c:v>
                </c:pt>
                <c:pt idx="958">
                  <c:v>0.43703500000000001</c:v>
                </c:pt>
                <c:pt idx="959">
                  <c:v>0.45721999999999996</c:v>
                </c:pt>
                <c:pt idx="960">
                  <c:v>0.47260000000000002</c:v>
                </c:pt>
                <c:pt idx="961">
                  <c:v>0.40659000000000001</c:v>
                </c:pt>
                <c:pt idx="962">
                  <c:v>0.60733999999999999</c:v>
                </c:pt>
                <c:pt idx="963">
                  <c:v>0.49141000000000001</c:v>
                </c:pt>
                <c:pt idx="964">
                  <c:v>0.42993000000000003</c:v>
                </c:pt>
                <c:pt idx="965">
                  <c:v>0.36034500000000003</c:v>
                </c:pt>
                <c:pt idx="966">
                  <c:v>0.36940499999999998</c:v>
                </c:pt>
                <c:pt idx="967">
                  <c:v>0.44456000000000001</c:v>
                </c:pt>
                <c:pt idx="968">
                  <c:v>0.39922999999999997</c:v>
                </c:pt>
                <c:pt idx="969">
                  <c:v>0.31917000000000001</c:v>
                </c:pt>
                <c:pt idx="970">
                  <c:v>0.54800000000000004</c:v>
                </c:pt>
                <c:pt idx="971">
                  <c:v>0.37595000000000001</c:v>
                </c:pt>
                <c:pt idx="972">
                  <c:v>0.43510499999999996</c:v>
                </c:pt>
                <c:pt idx="973">
                  <c:v>0.40739500000000001</c:v>
                </c:pt>
                <c:pt idx="974">
                  <c:v>0.37629500000000005</c:v>
                </c:pt>
                <c:pt idx="975">
                  <c:v>0.44478499999999999</c:v>
                </c:pt>
                <c:pt idx="976">
                  <c:v>0.36417500000000003</c:v>
                </c:pt>
                <c:pt idx="977">
                  <c:v>0.33524999999999999</c:v>
                </c:pt>
                <c:pt idx="978">
                  <c:v>0.428425</c:v>
                </c:pt>
                <c:pt idx="979">
                  <c:v>0.43715999999999999</c:v>
                </c:pt>
                <c:pt idx="980">
                  <c:v>0.46045999999999998</c:v>
                </c:pt>
                <c:pt idx="981">
                  <c:v>0.40809000000000001</c:v>
                </c:pt>
                <c:pt idx="982">
                  <c:v>0.47482999999999997</c:v>
                </c:pt>
                <c:pt idx="983">
                  <c:v>0.31750499999999998</c:v>
                </c:pt>
                <c:pt idx="984">
                  <c:v>0.38689499999999999</c:v>
                </c:pt>
                <c:pt idx="985">
                  <c:v>0.41972500000000001</c:v>
                </c:pt>
                <c:pt idx="986">
                  <c:v>0.37272499999999997</c:v>
                </c:pt>
                <c:pt idx="987">
                  <c:v>0.31544499999999998</c:v>
                </c:pt>
                <c:pt idx="988">
                  <c:v>0.23896000000000001</c:v>
                </c:pt>
                <c:pt idx="989">
                  <c:v>0.28102500000000002</c:v>
                </c:pt>
                <c:pt idx="990">
                  <c:v>0.31774999999999998</c:v>
                </c:pt>
                <c:pt idx="991">
                  <c:v>0.29483000000000004</c:v>
                </c:pt>
                <c:pt idx="992">
                  <c:v>0.25179000000000001</c:v>
                </c:pt>
                <c:pt idx="993">
                  <c:v>0.31754499999999997</c:v>
                </c:pt>
                <c:pt idx="994">
                  <c:v>0.32113000000000003</c:v>
                </c:pt>
                <c:pt idx="995">
                  <c:v>0.36741499999999999</c:v>
                </c:pt>
                <c:pt idx="996">
                  <c:v>0.30955999999999995</c:v>
                </c:pt>
                <c:pt idx="997">
                  <c:v>0.38072</c:v>
                </c:pt>
                <c:pt idx="998">
                  <c:v>0.34887999999999997</c:v>
                </c:pt>
                <c:pt idx="999">
                  <c:v>0.31118999999999997</c:v>
                </c:pt>
                <c:pt idx="1000">
                  <c:v>0.30283000000000004</c:v>
                </c:pt>
                <c:pt idx="1001">
                  <c:v>0.36043500000000001</c:v>
                </c:pt>
                <c:pt idx="1002">
                  <c:v>0.299655</c:v>
                </c:pt>
                <c:pt idx="1003">
                  <c:v>0.23351</c:v>
                </c:pt>
                <c:pt idx="1004">
                  <c:v>0.33493000000000001</c:v>
                </c:pt>
                <c:pt idx="1005">
                  <c:v>0.25284000000000001</c:v>
                </c:pt>
                <c:pt idx="1006">
                  <c:v>0.34885500000000003</c:v>
                </c:pt>
                <c:pt idx="1007">
                  <c:v>0.34408499999999997</c:v>
                </c:pt>
                <c:pt idx="1008">
                  <c:v>0.30119499999999999</c:v>
                </c:pt>
                <c:pt idx="1009">
                  <c:v>0.37070500000000001</c:v>
                </c:pt>
                <c:pt idx="1010">
                  <c:v>0.35452</c:v>
                </c:pt>
                <c:pt idx="1011">
                  <c:v>0.35565000000000002</c:v>
                </c:pt>
                <c:pt idx="1012">
                  <c:v>0.36970999999999998</c:v>
                </c:pt>
                <c:pt idx="1013">
                  <c:v>0.36643499999999996</c:v>
                </c:pt>
                <c:pt idx="1014">
                  <c:v>0.254965</c:v>
                </c:pt>
                <c:pt idx="1015">
                  <c:v>0.29152</c:v>
                </c:pt>
                <c:pt idx="1016">
                  <c:v>0.36780999999999997</c:v>
                </c:pt>
                <c:pt idx="1017">
                  <c:v>0.320135</c:v>
                </c:pt>
                <c:pt idx="1018">
                  <c:v>0.33952000000000004</c:v>
                </c:pt>
                <c:pt idx="1019">
                  <c:v>0.30446499999999999</c:v>
                </c:pt>
                <c:pt idx="1020">
                  <c:v>0.35636500000000004</c:v>
                </c:pt>
                <c:pt idx="1021">
                  <c:v>0.26119499999999995</c:v>
                </c:pt>
                <c:pt idx="1022">
                  <c:v>0.35487000000000002</c:v>
                </c:pt>
                <c:pt idx="1023">
                  <c:v>0.25539500000000004</c:v>
                </c:pt>
                <c:pt idx="1024">
                  <c:v>0.83545000000000003</c:v>
                </c:pt>
                <c:pt idx="1025">
                  <c:v>0.82432499999999997</c:v>
                </c:pt>
                <c:pt idx="1026">
                  <c:v>0.84167999999999998</c:v>
                </c:pt>
                <c:pt idx="1027">
                  <c:v>0.84749999999999992</c:v>
                </c:pt>
                <c:pt idx="1028">
                  <c:v>0.83041999999999994</c:v>
                </c:pt>
                <c:pt idx="1029">
                  <c:v>0.82708000000000004</c:v>
                </c:pt>
                <c:pt idx="1030">
                  <c:v>0.83663500000000002</c:v>
                </c:pt>
                <c:pt idx="1031">
                  <c:v>0.85497000000000001</c:v>
                </c:pt>
                <c:pt idx="1032">
                  <c:v>0.83675999999999995</c:v>
                </c:pt>
                <c:pt idx="1033">
                  <c:v>0.84838999999999998</c:v>
                </c:pt>
                <c:pt idx="1034">
                  <c:v>0.85369000000000006</c:v>
                </c:pt>
                <c:pt idx="1035">
                  <c:v>0.85577999999999999</c:v>
                </c:pt>
                <c:pt idx="1036">
                  <c:v>0.83366499999999999</c:v>
                </c:pt>
                <c:pt idx="1037">
                  <c:v>0.86345000000000005</c:v>
                </c:pt>
                <c:pt idx="1038">
                  <c:v>0.80135500000000004</c:v>
                </c:pt>
                <c:pt idx="1039">
                  <c:v>0.86318499999999998</c:v>
                </c:pt>
                <c:pt idx="1040">
                  <c:v>0.85817999999999994</c:v>
                </c:pt>
                <c:pt idx="1041">
                  <c:v>0.78647500000000004</c:v>
                </c:pt>
                <c:pt idx="1042">
                  <c:v>0.85990500000000003</c:v>
                </c:pt>
                <c:pt idx="1043">
                  <c:v>0.85949500000000001</c:v>
                </c:pt>
                <c:pt idx="1044">
                  <c:v>0.86145000000000005</c:v>
                </c:pt>
                <c:pt idx="1045">
                  <c:v>0.80154000000000003</c:v>
                </c:pt>
                <c:pt idx="1046">
                  <c:v>0.85471000000000008</c:v>
                </c:pt>
                <c:pt idx="1047">
                  <c:v>0.81798499999999996</c:v>
                </c:pt>
                <c:pt idx="1048">
                  <c:v>0.77854000000000001</c:v>
                </c:pt>
                <c:pt idx="1049">
                  <c:v>0.67774500000000004</c:v>
                </c:pt>
                <c:pt idx="1050">
                  <c:v>0.8548</c:v>
                </c:pt>
                <c:pt idx="1051">
                  <c:v>0.859595</c:v>
                </c:pt>
                <c:pt idx="1052">
                  <c:v>0.86846000000000001</c:v>
                </c:pt>
                <c:pt idx="1053">
                  <c:v>0.85975999999999997</c:v>
                </c:pt>
                <c:pt idx="1054">
                  <c:v>0.86004499999999995</c:v>
                </c:pt>
                <c:pt idx="1055">
                  <c:v>0.76782499999999998</c:v>
                </c:pt>
                <c:pt idx="1056">
                  <c:v>0.84288999999999992</c:v>
                </c:pt>
                <c:pt idx="1057">
                  <c:v>0.85530499999999998</c:v>
                </c:pt>
                <c:pt idx="1058">
                  <c:v>0.77952500000000002</c:v>
                </c:pt>
                <c:pt idx="1059">
                  <c:v>0.77415500000000004</c:v>
                </c:pt>
                <c:pt idx="1060">
                  <c:v>0.82524500000000001</c:v>
                </c:pt>
                <c:pt idx="1061">
                  <c:v>0.81976499999999997</c:v>
                </c:pt>
                <c:pt idx="1062">
                  <c:v>0.86177499999999996</c:v>
                </c:pt>
                <c:pt idx="1063">
                  <c:v>0.82763500000000001</c:v>
                </c:pt>
                <c:pt idx="1064">
                  <c:v>0.83055999999999996</c:v>
                </c:pt>
                <c:pt idx="1065">
                  <c:v>0.84234999999999993</c:v>
                </c:pt>
                <c:pt idx="1066">
                  <c:v>0.85132000000000008</c:v>
                </c:pt>
                <c:pt idx="1067">
                  <c:v>0.85709999999999997</c:v>
                </c:pt>
                <c:pt idx="1068">
                  <c:v>0.82318500000000006</c:v>
                </c:pt>
                <c:pt idx="1069">
                  <c:v>0.85101000000000004</c:v>
                </c:pt>
                <c:pt idx="1070">
                  <c:v>0.83783999999999992</c:v>
                </c:pt>
                <c:pt idx="1071">
                  <c:v>0.82140999999999997</c:v>
                </c:pt>
                <c:pt idx="1072">
                  <c:v>0.76629999999999998</c:v>
                </c:pt>
                <c:pt idx="1073">
                  <c:v>0.85047500000000009</c:v>
                </c:pt>
                <c:pt idx="1074">
                  <c:v>0.84508000000000005</c:v>
                </c:pt>
                <c:pt idx="1075">
                  <c:v>0.64164500000000002</c:v>
                </c:pt>
                <c:pt idx="1076">
                  <c:v>0.84764499999999998</c:v>
                </c:pt>
                <c:pt idx="1077">
                  <c:v>0.75898500000000002</c:v>
                </c:pt>
                <c:pt idx="1078">
                  <c:v>0.85142000000000007</c:v>
                </c:pt>
                <c:pt idx="1079">
                  <c:v>0.82845999999999997</c:v>
                </c:pt>
                <c:pt idx="1080">
                  <c:v>0.83938999999999997</c:v>
                </c:pt>
                <c:pt idx="1081">
                  <c:v>0.84402500000000003</c:v>
                </c:pt>
                <c:pt idx="1082">
                  <c:v>0.8598349999999999</c:v>
                </c:pt>
                <c:pt idx="1083">
                  <c:v>0.8232250000000001</c:v>
                </c:pt>
                <c:pt idx="1084">
                  <c:v>0.85742499999999999</c:v>
                </c:pt>
                <c:pt idx="1085">
                  <c:v>0.84652499999999997</c:v>
                </c:pt>
                <c:pt idx="1086">
                  <c:v>0.74648500000000007</c:v>
                </c:pt>
                <c:pt idx="1087">
                  <c:v>0.76612000000000002</c:v>
                </c:pt>
                <c:pt idx="1088">
                  <c:v>0.77654000000000001</c:v>
                </c:pt>
                <c:pt idx="1089">
                  <c:v>0.84345999999999999</c:v>
                </c:pt>
                <c:pt idx="1090">
                  <c:v>0.80057</c:v>
                </c:pt>
                <c:pt idx="1091">
                  <c:v>0.8406849999999999</c:v>
                </c:pt>
                <c:pt idx="1092">
                  <c:v>0.82597999999999994</c:v>
                </c:pt>
                <c:pt idx="1093">
                  <c:v>0.77858000000000005</c:v>
                </c:pt>
                <c:pt idx="1094">
                  <c:v>0.74599499999999996</c:v>
                </c:pt>
                <c:pt idx="1095">
                  <c:v>0.77171000000000001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474688"/>
        <c:axId val="101476608"/>
      </c:scatterChart>
      <c:valAx>
        <c:axId val="101474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Trimble Experimental Sensor NDVI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1476608"/>
        <c:crosses val="autoZero"/>
        <c:crossBetween val="midCat"/>
        <c:majorUnit val="0.2"/>
      </c:valAx>
      <c:valAx>
        <c:axId val="1014766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GreenSeeker</a:t>
                </a:r>
                <a:r>
                  <a:rPr lang="en-US" dirty="0" smtClean="0"/>
                  <a:t> Sensor NDVI</a:t>
                </a:r>
                <a:endParaRPr lang="en-US" dirty="0"/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1474688"/>
        <c:crosses val="autoZero"/>
        <c:crossBetween val="midCat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0.87068</cdr:x>
      <cdr:y>0.23171</cdr:y>
    </cdr:from>
    <cdr:to>
      <cdr:x>0.87068</cdr:x>
      <cdr:y>0.31252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7165340" y="1048719"/>
          <a:ext cx="0" cy="365743"/>
        </a:xfrm>
        <a:prstGeom xmlns:a="http://schemas.openxmlformats.org/drawingml/2006/main" prst="straightConnector1">
          <a:avLst/>
        </a:prstGeom>
        <a:ln xmlns:a="http://schemas.openxmlformats.org/drawingml/2006/main" w="44450">
          <a:solidFill>
            <a:srgbClr val="FF66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0.87087</cdr:x>
      <cdr:y>0.66777</cdr:y>
    </cdr:from>
    <cdr:to>
      <cdr:x>0.87087</cdr:x>
      <cdr:y>0.74858</cdr:y>
    </cdr:to>
    <cdr:cxnSp macro="">
      <cdr:nvCxnSpPr>
        <cdr:cNvPr id="7" name="Straight Arrow Connector 6"/>
        <cdr:cNvCxnSpPr/>
      </cdr:nvCxnSpPr>
      <cdr:spPr>
        <a:xfrm xmlns:a="http://schemas.openxmlformats.org/drawingml/2006/main">
          <a:off x="7166927" y="3022282"/>
          <a:ext cx="0" cy="365760"/>
        </a:xfrm>
        <a:prstGeom xmlns:a="http://schemas.openxmlformats.org/drawingml/2006/main" prst="straightConnector1">
          <a:avLst/>
        </a:prstGeom>
        <a:ln xmlns:a="http://schemas.openxmlformats.org/drawingml/2006/main" w="44450">
          <a:solidFill>
            <a:srgbClr val="FF66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0.7646</cdr:x>
      <cdr:y>0.7671</cdr:y>
    </cdr:from>
    <cdr:to>
      <cdr:x>0.97676</cdr:x>
      <cdr:y>0.9099</cdr:y>
    </cdr:to>
    <cdr:sp macro="" textlink="">
      <cdr:nvSpPr>
        <cdr:cNvPr id="9" name="TextBox 4"/>
        <cdr:cNvSpPr txBox="1"/>
      </cdr:nvSpPr>
      <cdr:spPr>
        <a:xfrm xmlns:a="http://schemas.openxmlformats.org/drawingml/2006/main">
          <a:off x="6292344" y="3471862"/>
          <a:ext cx="174599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/>
            <a:t>Non-drought </a:t>
          </a:r>
          <a:br>
            <a:rPr lang="en-US" b="1" dirty="0" smtClean="0"/>
          </a:br>
          <a:r>
            <a:rPr lang="en-US" b="1" dirty="0" smtClean="0"/>
            <a:t>tolerant</a:t>
          </a:r>
          <a:endParaRPr lang="en-US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0.61728</cdr:x>
      <cdr:y>0.72146</cdr:y>
    </cdr:from>
    <cdr:to>
      <cdr:x>0.95965</cdr:x>
      <cdr:y>0.84047</cdr:y>
    </cdr:to>
    <cdr:grpSp>
      <cdr:nvGrpSpPr>
        <cdr:cNvPr id="2" name="Group 1"/>
        <cdr:cNvGrpSpPr/>
      </cdr:nvGrpSpPr>
      <cdr:grpSpPr>
        <a:xfrm xmlns:a="http://schemas.openxmlformats.org/drawingml/2006/main">
          <a:off x="3809976" y="4013193"/>
          <a:ext cx="2113176" cy="662005"/>
          <a:chOff x="4190995" y="3962418"/>
          <a:chExt cx="2297890" cy="661956"/>
        </a:xfrm>
      </cdr:grpSpPr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4688166" y="3962418"/>
            <a:ext cx="1800719" cy="66195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800" dirty="0" smtClean="0"/>
              <a:t>Slope = 1 </a:t>
            </a:r>
          </a:p>
          <a:p xmlns:a="http://schemas.openxmlformats.org/drawingml/2006/main">
            <a:r>
              <a:rPr lang="en-US" sz="1800" dirty="0" smtClean="0"/>
              <a:t>Intercept = 0</a:t>
            </a:r>
            <a:endParaRPr lang="en-US" sz="1800" dirty="0"/>
          </a:p>
        </cdr:txBody>
      </cdr:sp>
      <cdr:cxnSp macro="">
        <cdr:nvCxnSpPr>
          <cdr:cNvPr id="4" name="Straight Connector 3"/>
          <cdr:cNvCxnSpPr/>
        </cdr:nvCxnSpPr>
        <cdr:spPr>
          <a:xfrm xmlns:a="http://schemas.openxmlformats.org/drawingml/2006/main" flipV="1">
            <a:off x="4190995" y="4267205"/>
            <a:ext cx="457195" cy="5016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0.65432</cdr:x>
      <cdr:y>0.58904</cdr:y>
    </cdr:from>
    <cdr:to>
      <cdr:x>0.86245</cdr:x>
      <cdr:y>0.70804</cdr:y>
    </cdr:to>
    <cdr:grpSp>
      <cdr:nvGrpSpPr>
        <cdr:cNvPr id="10" name="Group 9"/>
        <cdr:cNvGrpSpPr/>
      </cdr:nvGrpSpPr>
      <cdr:grpSpPr>
        <a:xfrm xmlns:a="http://schemas.openxmlformats.org/drawingml/2006/main">
          <a:off x="4038594" y="3276594"/>
          <a:ext cx="1284620" cy="661949"/>
          <a:chOff x="4572000" y="3048000"/>
          <a:chExt cx="1284621" cy="661956"/>
        </a:xfrm>
      </cdr:grpSpPr>
      <cdr:sp macro="" textlink="">
        <cdr:nvSpPr>
          <cdr:cNvPr id="6" name="TextBox 2"/>
          <cdr:cNvSpPr txBox="1"/>
        </cdr:nvSpPr>
        <cdr:spPr>
          <a:xfrm xmlns:a="http://schemas.openxmlformats.org/drawingml/2006/main">
            <a:off x="4734068" y="3048000"/>
            <a:ext cx="1122553" cy="66195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800" dirty="0" smtClean="0"/>
              <a:t>= Corn </a:t>
            </a:r>
          </a:p>
          <a:p xmlns:a="http://schemas.openxmlformats.org/drawingml/2006/main">
            <a:r>
              <a:rPr lang="en-US" sz="1800" dirty="0" smtClean="0"/>
              <a:t>= Wheat</a:t>
            </a:r>
            <a:endParaRPr lang="en-US" sz="1800" dirty="0"/>
          </a:p>
        </cdr:txBody>
      </cdr:sp>
      <cdr:sp macro="" textlink="">
        <cdr:nvSpPr>
          <cdr:cNvPr id="8" name="Oval 7"/>
          <cdr:cNvSpPr>
            <a:spLocks xmlns:a="http://schemas.openxmlformats.org/drawingml/2006/main" noChangeAspect="1"/>
          </cdr:cNvSpPr>
        </cdr:nvSpPr>
        <cdr:spPr>
          <a:xfrm xmlns:a="http://schemas.openxmlformats.org/drawingml/2006/main">
            <a:off x="4572000" y="3124200"/>
            <a:ext cx="182765" cy="182765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70C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9" name="Oval 8"/>
          <cdr:cNvSpPr>
            <a:spLocks xmlns:a="http://schemas.openxmlformats.org/drawingml/2006/main" noChangeAspect="1"/>
          </cdr:cNvSpPr>
        </cdr:nvSpPr>
        <cdr:spPr>
          <a:xfrm xmlns:a="http://schemas.openxmlformats.org/drawingml/2006/main">
            <a:off x="4572000" y="3429000"/>
            <a:ext cx="182765" cy="182765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0.61728</cdr:x>
      <cdr:y>0.72146</cdr:y>
    </cdr:from>
    <cdr:to>
      <cdr:x>0.95965</cdr:x>
      <cdr:y>0.84047</cdr:y>
    </cdr:to>
    <cdr:grpSp>
      <cdr:nvGrpSpPr>
        <cdr:cNvPr id="2" name="Group 1"/>
        <cdr:cNvGrpSpPr/>
      </cdr:nvGrpSpPr>
      <cdr:grpSpPr>
        <a:xfrm xmlns:a="http://schemas.openxmlformats.org/drawingml/2006/main">
          <a:off x="3809976" y="4013193"/>
          <a:ext cx="2113176" cy="662005"/>
          <a:chOff x="4190995" y="3962418"/>
          <a:chExt cx="2297890" cy="661956"/>
        </a:xfrm>
      </cdr:grpSpPr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4688166" y="3962418"/>
            <a:ext cx="1800719" cy="66195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800" dirty="0" smtClean="0"/>
              <a:t>Slope = 1 </a:t>
            </a:r>
          </a:p>
          <a:p xmlns:a="http://schemas.openxmlformats.org/drawingml/2006/main">
            <a:r>
              <a:rPr lang="en-US" sz="1800" dirty="0" smtClean="0"/>
              <a:t>Intercept = 0</a:t>
            </a:r>
            <a:endParaRPr lang="en-US" sz="1800" dirty="0"/>
          </a:p>
        </cdr:txBody>
      </cdr:sp>
      <cdr:cxnSp macro="">
        <cdr:nvCxnSpPr>
          <cdr:cNvPr id="4" name="Straight Connector 3"/>
          <cdr:cNvCxnSpPr/>
        </cdr:nvCxnSpPr>
        <cdr:spPr>
          <a:xfrm xmlns:a="http://schemas.openxmlformats.org/drawingml/2006/main" flipV="1">
            <a:off x="4190995" y="4267205"/>
            <a:ext cx="457195" cy="5016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0.65432</cdr:x>
      <cdr:y>0.58904</cdr:y>
    </cdr:from>
    <cdr:to>
      <cdr:x>0.86245</cdr:x>
      <cdr:y>0.70804</cdr:y>
    </cdr:to>
    <cdr:grpSp>
      <cdr:nvGrpSpPr>
        <cdr:cNvPr id="10" name="Group 9"/>
        <cdr:cNvGrpSpPr/>
      </cdr:nvGrpSpPr>
      <cdr:grpSpPr>
        <a:xfrm xmlns:a="http://schemas.openxmlformats.org/drawingml/2006/main">
          <a:off x="4038594" y="3276594"/>
          <a:ext cx="1284620" cy="661949"/>
          <a:chOff x="4572000" y="3048000"/>
          <a:chExt cx="1284621" cy="661956"/>
        </a:xfrm>
      </cdr:grpSpPr>
      <cdr:sp macro="" textlink="">
        <cdr:nvSpPr>
          <cdr:cNvPr id="6" name="TextBox 2"/>
          <cdr:cNvSpPr txBox="1"/>
        </cdr:nvSpPr>
        <cdr:spPr>
          <a:xfrm xmlns:a="http://schemas.openxmlformats.org/drawingml/2006/main">
            <a:off x="4734068" y="3048000"/>
            <a:ext cx="1122553" cy="66195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sz="1800" dirty="0" smtClean="0"/>
          </a:p>
          <a:p xmlns:a="http://schemas.openxmlformats.org/drawingml/2006/main">
            <a:r>
              <a:rPr lang="en-US" sz="1800" dirty="0" smtClean="0"/>
              <a:t>= Wheat</a:t>
            </a:r>
            <a:endParaRPr lang="en-US" sz="1800" dirty="0"/>
          </a:p>
        </cdr:txBody>
      </cdr:sp>
      <cdr:sp macro="" textlink="">
        <cdr:nvSpPr>
          <cdr:cNvPr id="9" name="Oval 8"/>
          <cdr:cNvSpPr>
            <a:spLocks xmlns:a="http://schemas.openxmlformats.org/drawingml/2006/main" noChangeAspect="1"/>
          </cdr:cNvSpPr>
        </cdr:nvSpPr>
        <cdr:spPr>
          <a:xfrm xmlns:a="http://schemas.openxmlformats.org/drawingml/2006/main">
            <a:off x="4572000" y="3429000"/>
            <a:ext cx="182765" cy="182765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F000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0.61728</cdr:x>
      <cdr:y>0.72146</cdr:y>
    </cdr:from>
    <cdr:to>
      <cdr:x>0.95965</cdr:x>
      <cdr:y>0.84047</cdr:y>
    </cdr:to>
    <cdr:grpSp>
      <cdr:nvGrpSpPr>
        <cdr:cNvPr id="2" name="Group 1"/>
        <cdr:cNvGrpSpPr/>
      </cdr:nvGrpSpPr>
      <cdr:grpSpPr>
        <a:xfrm xmlns:a="http://schemas.openxmlformats.org/drawingml/2006/main">
          <a:off x="3809976" y="4013193"/>
          <a:ext cx="2113176" cy="662005"/>
          <a:chOff x="4190995" y="3962418"/>
          <a:chExt cx="2297890" cy="661956"/>
        </a:xfrm>
      </cdr:grpSpPr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4688166" y="3962418"/>
            <a:ext cx="1800719" cy="66195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800" dirty="0" smtClean="0"/>
              <a:t>Slope = 1 </a:t>
            </a:r>
          </a:p>
          <a:p xmlns:a="http://schemas.openxmlformats.org/drawingml/2006/main">
            <a:r>
              <a:rPr lang="en-US" sz="1800" dirty="0" smtClean="0"/>
              <a:t>Intercept = 0</a:t>
            </a:r>
            <a:endParaRPr lang="en-US" sz="1800" dirty="0"/>
          </a:p>
        </cdr:txBody>
      </cdr:sp>
      <cdr:cxnSp macro="">
        <cdr:nvCxnSpPr>
          <cdr:cNvPr id="4" name="Straight Connector 3"/>
          <cdr:cNvCxnSpPr/>
        </cdr:nvCxnSpPr>
        <cdr:spPr>
          <a:xfrm xmlns:a="http://schemas.openxmlformats.org/drawingml/2006/main" flipV="1">
            <a:off x="4190995" y="4267205"/>
            <a:ext cx="457195" cy="5016"/>
          </a:xfrm>
          <a:prstGeom xmlns:a="http://schemas.openxmlformats.org/drawingml/2006/main" prst="line">
            <a:avLst/>
          </a:prstGeom>
          <a:ln xmlns:a="http://schemas.openxmlformats.org/drawingml/2006/main" w="19050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0.65432</cdr:x>
      <cdr:y>0.64384</cdr:y>
    </cdr:from>
    <cdr:to>
      <cdr:x>0.86245</cdr:x>
      <cdr:y>0.76284</cdr:y>
    </cdr:to>
    <cdr:grpSp>
      <cdr:nvGrpSpPr>
        <cdr:cNvPr id="10" name="Group 9"/>
        <cdr:cNvGrpSpPr/>
      </cdr:nvGrpSpPr>
      <cdr:grpSpPr>
        <a:xfrm xmlns:a="http://schemas.openxmlformats.org/drawingml/2006/main">
          <a:off x="4038594" y="3581424"/>
          <a:ext cx="1284620" cy="661950"/>
          <a:chOff x="4572000" y="3048000"/>
          <a:chExt cx="1284621" cy="661956"/>
        </a:xfrm>
      </cdr:grpSpPr>
      <cdr:sp macro="" textlink="">
        <cdr:nvSpPr>
          <cdr:cNvPr id="6" name="TextBox 2"/>
          <cdr:cNvSpPr txBox="1"/>
        </cdr:nvSpPr>
        <cdr:spPr>
          <a:xfrm xmlns:a="http://schemas.openxmlformats.org/drawingml/2006/main">
            <a:off x="4734068" y="3048000"/>
            <a:ext cx="1122553" cy="661956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800" dirty="0" smtClean="0"/>
              <a:t>= Corn </a:t>
            </a:r>
          </a:p>
        </cdr:txBody>
      </cdr:sp>
      <cdr:sp macro="" textlink="">
        <cdr:nvSpPr>
          <cdr:cNvPr id="8" name="Oval 7"/>
          <cdr:cNvSpPr>
            <a:spLocks xmlns:a="http://schemas.openxmlformats.org/drawingml/2006/main" noChangeAspect="1"/>
          </cdr:cNvSpPr>
        </cdr:nvSpPr>
        <cdr:spPr>
          <a:xfrm xmlns:a="http://schemas.openxmlformats.org/drawingml/2006/main">
            <a:off x="4572000" y="3124200"/>
            <a:ext cx="182765" cy="182765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070C0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2126E45-F07B-4087-894B-46163198CDB5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762D9A8-6C52-45AD-A057-86D22F9F6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97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F1423AD-823F-4C0C-924A-353ED7A261FA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71E0431-CE50-4832-8DBC-CD0EDADE30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0431-CE50-4832-8DBC-CD0EDADE30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0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0431-CE50-4832-8DBC-CD0EDADE30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0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0431-CE50-4832-8DBC-CD0EDADE30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8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0431-CE50-4832-8DBC-CD0EDADE30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90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0431-CE50-4832-8DBC-CD0EDADE30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08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E0431-CE50-4832-8DBC-CD0EDADE30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5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F64F97D-0208-4245-A697-FC45B43868C5}" type="datetimeFigureOut">
              <a:rPr lang="en-US" smtClean="0"/>
              <a:pPr/>
              <a:t>8/2/2014</a:t>
            </a:fld>
            <a:endParaRPr lang="en-U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92D18DB-FF0D-4174-BF01-8D9BF8C0D7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272095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/>
              </a:rPr>
              <a:t>Predicting Grain Yield Potential Using Corn Hybrids Having Improved Drought Tolerance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105400"/>
            <a:ext cx="1828800" cy="161127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9600" y="3330555"/>
            <a:ext cx="7924800" cy="2739211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sz="3200" dirty="0"/>
              <a:t>Eric C. Miller</a:t>
            </a:r>
          </a:p>
          <a:p>
            <a:pPr marL="109728" indent="0" algn="ctr">
              <a:buNone/>
            </a:pPr>
            <a:endParaRPr lang="en-US" sz="1600" dirty="0"/>
          </a:p>
          <a:p>
            <a:pPr marL="109728" indent="0" algn="ctr">
              <a:buNone/>
            </a:pPr>
            <a:r>
              <a:rPr lang="en-US" sz="2000" dirty="0"/>
              <a:t>Jeremiah L. </a:t>
            </a:r>
            <a:r>
              <a:rPr lang="en-US" sz="2000" dirty="0" err="1"/>
              <a:t>Mullock</a:t>
            </a:r>
            <a:r>
              <a:rPr lang="en-US" sz="2000" dirty="0"/>
              <a:t>, Jacob T. </a:t>
            </a:r>
            <a:r>
              <a:rPr lang="en-US" sz="2000" dirty="0" err="1"/>
              <a:t>Bushong</a:t>
            </a:r>
            <a:r>
              <a:rPr lang="en-US" sz="2000" dirty="0"/>
              <a:t>, and William R. </a:t>
            </a:r>
            <a:r>
              <a:rPr lang="en-US" sz="2000" dirty="0" err="1"/>
              <a:t>Raun</a:t>
            </a:r>
            <a:endParaRPr lang="en-US" sz="2000" dirty="0"/>
          </a:p>
          <a:p>
            <a:pPr marL="109728" indent="0" algn="ctr">
              <a:buNone/>
            </a:pPr>
            <a:endParaRPr lang="en-US" sz="1200" dirty="0"/>
          </a:p>
          <a:p>
            <a:pPr marL="109728" indent="0" algn="ctr">
              <a:buNone/>
            </a:pPr>
            <a:r>
              <a:rPr lang="en-US" sz="2400" dirty="0"/>
              <a:t>NUE Conference</a:t>
            </a:r>
          </a:p>
          <a:p>
            <a:pPr marL="109728" indent="0" algn="ctr">
              <a:buNone/>
            </a:pPr>
            <a:r>
              <a:rPr lang="en-US" sz="2400" dirty="0" smtClean="0"/>
              <a:t>Sioux Falls, SD</a:t>
            </a:r>
            <a:endParaRPr lang="en-US" sz="2400" dirty="0"/>
          </a:p>
          <a:p>
            <a:pPr marL="109728" indent="0" algn="ctr">
              <a:buNone/>
            </a:pPr>
            <a:r>
              <a:rPr lang="en-US" sz="2400" dirty="0"/>
              <a:t>August 5</a:t>
            </a:r>
            <a:r>
              <a:rPr lang="en-US" sz="2400" baseline="30000" dirty="0"/>
              <a:t>th</a:t>
            </a:r>
            <a:r>
              <a:rPr lang="en-US" sz="2400" dirty="0"/>
              <a:t>, </a:t>
            </a:r>
            <a:r>
              <a:rPr lang="en-US" sz="2400" dirty="0" smtClean="0"/>
              <a:t>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34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04" y="1752600"/>
            <a:ext cx="5668296" cy="4525963"/>
          </a:xfrm>
        </p:spPr>
        <p:txBody>
          <a:bodyPr/>
          <a:lstStyle/>
          <a:p>
            <a:r>
              <a:rPr lang="en-US" dirty="0" smtClean="0"/>
              <a:t>NDVI collected with Trimble </a:t>
            </a:r>
            <a:br>
              <a:rPr lang="en-US" dirty="0" smtClean="0"/>
            </a:br>
            <a:r>
              <a:rPr lang="en-US" dirty="0" err="1" smtClean="0"/>
              <a:t>GreenSeeker</a:t>
            </a:r>
            <a:r>
              <a:rPr lang="en-US" dirty="0" smtClean="0"/>
              <a:t> optical sensor</a:t>
            </a:r>
          </a:p>
          <a:p>
            <a:pPr lvl="1"/>
            <a:r>
              <a:rPr lang="en-US" dirty="0" smtClean="0"/>
              <a:t>V8 and V10</a:t>
            </a:r>
          </a:p>
          <a:p>
            <a:pPr marL="109728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Grain yield (kg ha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Center two rows per plot</a:t>
            </a:r>
          </a:p>
          <a:p>
            <a:pPr lvl="1"/>
            <a:r>
              <a:rPr lang="en-US" dirty="0" smtClean="0"/>
              <a:t>Adjusted to 155 g kg</a:t>
            </a:r>
            <a:r>
              <a:rPr lang="en-US" baseline="30000" dirty="0" smtClean="0"/>
              <a:t>-1</a:t>
            </a:r>
            <a:r>
              <a:rPr lang="en-US" dirty="0" smtClean="0"/>
              <a:t> moisture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47698" y="2071919"/>
            <a:ext cx="2843902" cy="3719281"/>
            <a:chOff x="5946777" y="2164080"/>
            <a:chExt cx="2843902" cy="3719281"/>
          </a:xfrm>
        </p:grpSpPr>
        <p:pic>
          <p:nvPicPr>
            <p:cNvPr id="3074" name="Picture 2" descr="https://www-s.aces.uiuc.edu/photolib/lib2110/midsize/100_128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6777" y="2164080"/>
              <a:ext cx="2714625" cy="36195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956302" y="5480050"/>
              <a:ext cx="2834377" cy="403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http://web.extension.illinois.edu/nwiardc</a:t>
              </a:r>
              <a:r>
                <a:rPr lang="en-US" sz="900" dirty="0" smtClean="0">
                  <a:solidFill>
                    <a:schemeClr val="bg1"/>
                  </a:solidFill>
                </a:rPr>
                <a:t>/</a:t>
              </a:r>
              <a:br>
                <a:rPr lang="en-US" sz="900" dirty="0" smtClean="0">
                  <a:solidFill>
                    <a:schemeClr val="bg1"/>
                  </a:solidFill>
                </a:rPr>
              </a:br>
              <a:r>
                <a:rPr lang="en-US" sz="900" dirty="0" smtClean="0">
                  <a:solidFill>
                    <a:schemeClr val="bg1"/>
                  </a:solidFill>
                </a:rPr>
                <a:t>eb270/20121015_6040.html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18713"/>
            <a:ext cx="29019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triangleag.com/images/VRA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200400"/>
            <a:ext cx="2011680" cy="127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7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142683"/>
              </p:ext>
            </p:extLst>
          </p:nvPr>
        </p:nvGraphicFramePr>
        <p:xfrm>
          <a:off x="685800" y="1371600"/>
          <a:ext cx="7696201" cy="448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009"/>
                <a:gridCol w="833848"/>
                <a:gridCol w="833848"/>
                <a:gridCol w="833848"/>
                <a:gridCol w="828216"/>
                <a:gridCol w="828216"/>
                <a:gridCol w="828216"/>
              </a:tblGrid>
              <a:tr h="685800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effects and interactions for normalized difference vegetative index (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NDVI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660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and grain yield at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Efaw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Lake Carl Blackwell (LCB), 2013.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2141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+mn-lt"/>
                        </a:rPr>
                        <a:t>Efaw</a:t>
                      </a:r>
                      <a:endParaRPr lang="en-US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+mn-lt"/>
                        </a:rPr>
                        <a:t>LCB</a:t>
                      </a:r>
                      <a:endParaRPr lang="en-US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+mn-lt"/>
                      </a:endParaRPr>
                    </a:p>
                  </a:txBody>
                  <a:tcPr anchor="ctr"/>
                </a:tc>
              </a:tr>
              <a:tr h="1676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NDVI:</a:t>
                      </a:r>
                      <a:b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600" u="sng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V8</a:t>
                      </a:r>
                      <a:endParaRPr lang="en-US" sz="1600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NDVI:</a:t>
                      </a:r>
                      <a:b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600" u="sng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V10</a:t>
                      </a:r>
                      <a:endParaRPr lang="en-US" sz="1600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Grain </a:t>
                      </a:r>
                      <a:r>
                        <a:rPr lang="en-US" sz="1600" u="sng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Yield</a:t>
                      </a:r>
                      <a:endParaRPr lang="en-US" sz="1600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NDVI:</a:t>
                      </a:r>
                      <a:r>
                        <a:rPr lang="en-US" sz="1600" u="sng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V8</a:t>
                      </a:r>
                      <a:endParaRPr lang="en-US" sz="1600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NDVI:</a:t>
                      </a:r>
                      <a:r>
                        <a:rPr lang="en-US" sz="1600" u="sng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V10</a:t>
                      </a:r>
                      <a:endParaRPr lang="en-US" sz="1600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Grain </a:t>
                      </a:r>
                      <a:r>
                        <a:rPr lang="en-US" sz="1600" u="sng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Yield</a:t>
                      </a:r>
                      <a:endParaRPr lang="en-US" sz="1600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75606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----------------- </a:t>
                      </a:r>
                      <a:r>
                        <a:rPr lang="en-US" sz="1600" u="none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</a:t>
                      </a:r>
                      <a:r>
                        <a:rPr lang="en-US" sz="1600" u="none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&gt; F -----------------</a:t>
                      </a:r>
                      <a:endParaRPr lang="en-US" sz="1600" u="none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u="sng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u="none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21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Irrigation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0.012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0.003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0.001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0.059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0.001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Hybrid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0.025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0.297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0.001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0.014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0.292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41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 Rate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0.091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0.021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0.722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0.001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0.017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590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Irrigation x Hybrid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0.314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0.054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0.529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0.612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0.939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0.705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Irrigation x N Rate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0.435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0.033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0.503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0.045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0.520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0.027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Hybrid x N Rate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0.952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0.346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0.795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0.840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0.226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0.684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324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Irrigation x Hybrid x N Rate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0.095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0.058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0.084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0.006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0.168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0.548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944562"/>
          </a:xfrm>
        </p:spPr>
        <p:txBody>
          <a:bodyPr/>
          <a:lstStyle/>
          <a:p>
            <a:pPr algn="ctr"/>
            <a:r>
              <a:rPr lang="en-US" dirty="0" smtClean="0"/>
              <a:t>Analysis of variance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451550"/>
              </p:ext>
            </p:extLst>
          </p:nvPr>
        </p:nvGraphicFramePr>
        <p:xfrm>
          <a:off x="457200" y="1219200"/>
          <a:ext cx="8229600" cy="530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Potential grain </a:t>
            </a:r>
            <a:r>
              <a:rPr lang="en-US" dirty="0"/>
              <a:t>yield : </a:t>
            </a:r>
            <a:r>
              <a:rPr lang="en-US" dirty="0" smtClean="0"/>
              <a:t>V8-V10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709741" y="2043095"/>
            <a:ext cx="3096409" cy="369332"/>
            <a:chOff x="2028830" y="2209800"/>
            <a:chExt cx="3096409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2286000" y="2209800"/>
              <a:ext cx="28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 Current YP0 equation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028830" y="2390778"/>
              <a:ext cx="2286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31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573748"/>
              </p:ext>
            </p:extLst>
          </p:nvPr>
        </p:nvGraphicFramePr>
        <p:xfrm>
          <a:off x="838200" y="1295400"/>
          <a:ext cx="7467600" cy="505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Potential and actual yield: V8-V10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602547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Grain yield by hybrid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570980" y="2895600"/>
            <a:ext cx="2103120" cy="771525"/>
          </a:xfrm>
          <a:prstGeom prst="rect">
            <a:avLst/>
          </a:prstGeom>
          <a:noFill/>
          <a:ln w="4445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96380" y="2157968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Drought tolerant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572567" y="3771900"/>
            <a:ext cx="2103120" cy="731520"/>
          </a:xfrm>
          <a:prstGeom prst="rect">
            <a:avLst/>
          </a:prstGeom>
          <a:noFill/>
          <a:ln w="4445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8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233161"/>
              </p:ext>
            </p:extLst>
          </p:nvPr>
        </p:nvGraphicFramePr>
        <p:xfrm>
          <a:off x="1209675" y="1828800"/>
          <a:ext cx="6696075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914400"/>
                <a:gridCol w="990600"/>
                <a:gridCol w="838200"/>
                <a:gridCol w="1057275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degree of freedom contrasts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differences of the means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grain yield (kg ha</a:t>
                      </a:r>
                      <a:r>
                        <a:rPr kumimoji="0" lang="en-US" sz="1800" b="0" kern="120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 </a:t>
                      </a:r>
                      <a:r>
                        <a:rPr kumimoji="0" lang="en-US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Efaw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</a:t>
                      </a:r>
                      <a:r>
                        <a:rPr kumimoji="0"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LCB</a:t>
                      </a:r>
                      <a:r>
                        <a:rPr kumimoji="0"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2013.</a:t>
                      </a:r>
                      <a:endParaRPr lang="en-US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Efaw</a:t>
                      </a:r>
                      <a:endParaRPr lang="en-US" b="1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LCB</a:t>
                      </a: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P &gt; F</a:t>
                      </a:r>
                      <a:endParaRPr lang="en-US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Diff.</a:t>
                      </a:r>
                      <a:endParaRPr lang="en-US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P &gt; F</a:t>
                      </a:r>
                      <a:endParaRPr lang="en-US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Diff.</a:t>
                      </a:r>
                      <a:endParaRPr lang="en-US" u="sng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Drought tolerant  vs. Less drought 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0.416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-485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0.928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Monsanto  vs.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Pioneer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832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Droughtgard</a:t>
                      </a:r>
                      <a:r>
                        <a:rPr lang="en-US" dirty="0" smtClean="0"/>
                        <a:t> vs. </a:t>
                      </a:r>
                      <a:r>
                        <a:rPr lang="en-US" dirty="0" err="1" smtClean="0"/>
                        <a:t>AQUAmax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1380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916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Hybrid grain yield differences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2850" y="3841750"/>
            <a:ext cx="990600" cy="1295400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70700" y="3848100"/>
            <a:ext cx="990600" cy="1295400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26287" y="3183417"/>
            <a:ext cx="6666614" cy="654050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80356"/>
            <a:ext cx="8229600" cy="4843272"/>
          </a:xfrm>
        </p:spPr>
        <p:txBody>
          <a:bodyPr>
            <a:normAutofit/>
          </a:bodyPr>
          <a:lstStyle/>
          <a:p>
            <a:r>
              <a:rPr lang="en-US" dirty="0" smtClean="0"/>
              <a:t>Few differences existed between DT and non-DT corn hybrids when predicting potential grain yield</a:t>
            </a:r>
          </a:p>
          <a:p>
            <a:r>
              <a:rPr lang="en-US" dirty="0" smtClean="0"/>
              <a:t>Clear differences were detected between irrigated and </a:t>
            </a:r>
            <a:r>
              <a:rPr lang="en-US" dirty="0" err="1" smtClean="0"/>
              <a:t>rainfed</a:t>
            </a:r>
            <a:r>
              <a:rPr lang="en-US" dirty="0" smtClean="0"/>
              <a:t> production systems</a:t>
            </a:r>
          </a:p>
          <a:p>
            <a:r>
              <a:rPr lang="en-US" dirty="0" smtClean="0"/>
              <a:t>Potential grain yield </a:t>
            </a:r>
            <a:br>
              <a:rPr lang="en-US" dirty="0" smtClean="0"/>
            </a:br>
            <a:r>
              <a:rPr lang="en-US" dirty="0" smtClean="0"/>
              <a:t>was over-predicted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873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97" y="3577508"/>
            <a:ext cx="4389120" cy="32918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0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llen-pic00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628" y="1513224"/>
            <a:ext cx="6333212" cy="457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ubRRectCallout"/>
          <p:cNvSpPr>
            <a:spLocks noEditPoints="1" noChangeArrowheads="1"/>
          </p:cNvSpPr>
          <p:nvPr/>
        </p:nvSpPr>
        <p:spPr bwMode="auto">
          <a:xfrm>
            <a:off x="1400628" y="446424"/>
            <a:ext cx="4038600" cy="1524000"/>
          </a:xfrm>
          <a:custGeom>
            <a:avLst/>
            <a:gdLst>
              <a:gd name="G0" fmla="+- 0 0 0"/>
              <a:gd name="G1" fmla="+- 8607 0 0"/>
              <a:gd name="T0" fmla="*/ 10800 w 21600"/>
              <a:gd name="T1" fmla="*/ 0 h 21600"/>
              <a:gd name="T2" fmla="*/ 0 w 21600"/>
              <a:gd name="T3" fmla="*/ 8638 h 21600"/>
              <a:gd name="T4" fmla="*/ 8607 w 21600"/>
              <a:gd name="T5" fmla="*/ 21600 h 21600"/>
              <a:gd name="T6" fmla="*/ 10800 w 21600"/>
              <a:gd name="T7" fmla="*/ 17277 h 21600"/>
              <a:gd name="T8" fmla="*/ 21600 w 21600"/>
              <a:gd name="T9" fmla="*/ 8638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8607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close/>
              </a:path>
            </a:pathLst>
          </a:custGeom>
          <a:solidFill>
            <a:srgbClr val="FF9933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0377" y="598824"/>
            <a:ext cx="30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Questions?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543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272095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/>
              </a:rPr>
              <a:t>Evaluation of the Trimble Experimental Sensor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105400"/>
            <a:ext cx="1828800" cy="161127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9600" y="3330555"/>
            <a:ext cx="7924800" cy="2739211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en-US" sz="3200" dirty="0"/>
              <a:t>Eric C. Miller</a:t>
            </a:r>
          </a:p>
          <a:p>
            <a:pPr marL="109728" indent="0" algn="ctr">
              <a:buNone/>
            </a:pPr>
            <a:endParaRPr lang="en-US" sz="1600" dirty="0"/>
          </a:p>
          <a:p>
            <a:pPr marL="109728" indent="0" algn="ctr">
              <a:buNone/>
            </a:pPr>
            <a:r>
              <a:rPr lang="en-US" sz="2000" dirty="0"/>
              <a:t>Jeremiah L. </a:t>
            </a:r>
            <a:r>
              <a:rPr lang="en-US" sz="2000" dirty="0" err="1"/>
              <a:t>Mullock</a:t>
            </a:r>
            <a:r>
              <a:rPr lang="en-US" sz="2000" dirty="0"/>
              <a:t>, Jacob T. </a:t>
            </a:r>
            <a:r>
              <a:rPr lang="en-US" sz="2000" dirty="0" err="1"/>
              <a:t>Bushong</a:t>
            </a:r>
            <a:r>
              <a:rPr lang="en-US" sz="2000" dirty="0"/>
              <a:t>, and William R. </a:t>
            </a:r>
            <a:r>
              <a:rPr lang="en-US" sz="2000" dirty="0" err="1"/>
              <a:t>Raun</a:t>
            </a:r>
            <a:endParaRPr lang="en-US" sz="2000" dirty="0"/>
          </a:p>
          <a:p>
            <a:pPr marL="109728" indent="0" algn="ctr">
              <a:buNone/>
            </a:pPr>
            <a:endParaRPr lang="en-US" sz="1200" dirty="0"/>
          </a:p>
          <a:p>
            <a:pPr marL="109728" indent="0" algn="ctr">
              <a:buNone/>
            </a:pPr>
            <a:r>
              <a:rPr lang="en-US" sz="2400" dirty="0"/>
              <a:t>NUE Conference</a:t>
            </a:r>
          </a:p>
          <a:p>
            <a:pPr marL="109728" indent="0" algn="ctr">
              <a:buNone/>
            </a:pPr>
            <a:r>
              <a:rPr lang="en-US" sz="2400" dirty="0" smtClean="0"/>
              <a:t>Sioux Falls, SD</a:t>
            </a:r>
            <a:endParaRPr lang="en-US" sz="2400" dirty="0"/>
          </a:p>
          <a:p>
            <a:pPr marL="109728" indent="0" algn="ctr">
              <a:buNone/>
            </a:pPr>
            <a:r>
              <a:rPr lang="en-US" sz="2400" dirty="0"/>
              <a:t>August 5</a:t>
            </a:r>
            <a:r>
              <a:rPr lang="en-US" sz="2400" baseline="30000" dirty="0"/>
              <a:t>th</a:t>
            </a:r>
            <a:r>
              <a:rPr lang="en-US" sz="2400" dirty="0"/>
              <a:t>, </a:t>
            </a:r>
            <a:r>
              <a:rPr lang="en-US" sz="2400" dirty="0" smtClean="0"/>
              <a:t>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1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Appearance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01557" y="1529942"/>
            <a:ext cx="2519034" cy="5162203"/>
            <a:chOff x="438340" y="1573878"/>
            <a:chExt cx="2519034" cy="51622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4" t="20371" r="58262"/>
            <a:stretch/>
          </p:blipFill>
          <p:spPr>
            <a:xfrm>
              <a:off x="1954408" y="4083050"/>
              <a:ext cx="972778" cy="26517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438340" y="1573878"/>
              <a:ext cx="2519034" cy="5162203"/>
              <a:chOff x="438340" y="1573878"/>
              <a:chExt cx="2519034" cy="516220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78" t="17734" r="54867" b="7687"/>
              <a:stretch/>
            </p:blipFill>
            <p:spPr>
              <a:xfrm>
                <a:off x="1914670" y="1972733"/>
                <a:ext cx="1042704" cy="2057400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9" t="53175" b="15961"/>
              <a:stretch/>
            </p:blipFill>
            <p:spPr>
              <a:xfrm rot="5400000">
                <a:off x="-1256569" y="3676110"/>
                <a:ext cx="4754880" cy="136506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980904" y="1573878"/>
                <a:ext cx="15840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GreenSeeker</a:t>
                </a:r>
                <a:endParaRPr lang="en-US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090157" y="1338743"/>
            <a:ext cx="2666114" cy="5357161"/>
            <a:chOff x="5152259" y="1112734"/>
            <a:chExt cx="2666114" cy="5357161"/>
          </a:xfrm>
        </p:grpSpPr>
        <p:sp>
          <p:nvSpPr>
            <p:cNvPr id="10" name="TextBox 9"/>
            <p:cNvSpPr txBox="1"/>
            <p:nvPr/>
          </p:nvSpPr>
          <p:spPr>
            <a:xfrm>
              <a:off x="5152259" y="1112734"/>
              <a:ext cx="2666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Trimble Experimental </a:t>
              </a:r>
            </a:p>
            <a:p>
              <a:pPr algn="ctr"/>
              <a:r>
                <a:rPr lang="en-US" dirty="0" smtClean="0"/>
                <a:t>Sensor</a:t>
              </a:r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30" t="20371" r="24721"/>
            <a:stretch/>
          </p:blipFill>
          <p:spPr>
            <a:xfrm>
              <a:off x="6557916" y="3818135"/>
              <a:ext cx="1103311" cy="26517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08" t="25421" r="18005"/>
            <a:stretch/>
          </p:blipFill>
          <p:spPr>
            <a:xfrm>
              <a:off x="6540500" y="1702316"/>
              <a:ext cx="1150844" cy="20574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9" t="28249" b="43856"/>
            <a:stretch/>
          </p:blipFill>
          <p:spPr>
            <a:xfrm rot="5400000">
              <a:off x="3416175" y="3469222"/>
              <a:ext cx="4754880" cy="123376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307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642" y="4495800"/>
            <a:ext cx="8077580" cy="1719072"/>
          </a:xfrm>
        </p:spPr>
        <p:txBody>
          <a:bodyPr>
            <a:noAutofit/>
          </a:bodyPr>
          <a:lstStyle/>
          <a:p>
            <a:r>
              <a:rPr lang="en-US" dirty="0" smtClean="0"/>
              <a:t>The 2012 drought, 597 </a:t>
            </a:r>
            <a:r>
              <a:rPr lang="en-US" dirty="0"/>
              <a:t>counties in 14 states primary natural disaster </a:t>
            </a:r>
            <a:r>
              <a:rPr lang="en-US" dirty="0" smtClean="0"/>
              <a:t>areas </a:t>
            </a:r>
            <a:r>
              <a:rPr lang="en-US" sz="2000" dirty="0" smtClean="0"/>
              <a:t>(USDA</a:t>
            </a:r>
            <a:r>
              <a:rPr lang="en-US" sz="2000" dirty="0"/>
              <a:t>, 2013</a:t>
            </a:r>
            <a:r>
              <a:rPr lang="en-US" sz="2000" dirty="0" smtClean="0"/>
              <a:t>)</a:t>
            </a:r>
            <a:r>
              <a:rPr lang="en-US" dirty="0" smtClean="0"/>
              <a:t>.</a:t>
            </a:r>
          </a:p>
          <a:p>
            <a:r>
              <a:rPr lang="en-US" dirty="0" smtClean="0"/>
              <a:t>$</a:t>
            </a:r>
            <a:r>
              <a:rPr lang="en-US" dirty="0"/>
              <a:t>14 billion in crop insurance indemnity </a:t>
            </a:r>
            <a:r>
              <a:rPr lang="en-US" dirty="0" smtClean="0"/>
              <a:t>payments </a:t>
            </a:r>
            <a:r>
              <a:rPr lang="en-US" sz="2000" dirty="0" smtClean="0"/>
              <a:t>(</a:t>
            </a:r>
            <a:r>
              <a:rPr lang="en-US" sz="2000" dirty="0"/>
              <a:t>Congressional Budget </a:t>
            </a:r>
            <a:r>
              <a:rPr lang="en-US" sz="2000" dirty="0" smtClean="0"/>
              <a:t>Office, </a:t>
            </a:r>
            <a:r>
              <a:rPr lang="en-US" sz="2000" dirty="0"/>
              <a:t>2013</a:t>
            </a:r>
            <a:r>
              <a:rPr lang="en-US" sz="2000" dirty="0" smtClean="0"/>
              <a:t>)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30" y="1143795"/>
            <a:ext cx="4141694" cy="32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9" y="1143000"/>
            <a:ext cx="4141694" cy="320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93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Sensor footprint – 36” high</a:t>
            </a:r>
            <a:endParaRPr 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295400" y="1571104"/>
            <a:ext cx="6050603" cy="1645920"/>
            <a:chOff x="-3524653" y="3992706"/>
            <a:chExt cx="7563252" cy="2057400"/>
          </a:xfrm>
        </p:grpSpPr>
        <p:grpSp>
          <p:nvGrpSpPr>
            <p:cNvPr id="18" name="Group 17"/>
            <p:cNvGrpSpPr/>
            <p:nvPr/>
          </p:nvGrpSpPr>
          <p:grpSpPr>
            <a:xfrm>
              <a:off x="-1408477" y="3992706"/>
              <a:ext cx="5447076" cy="2057400"/>
              <a:chOff x="-1408477" y="3992706"/>
              <a:chExt cx="5447076" cy="20574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9" t="21570" r="1" b="28430"/>
              <a:stretch/>
            </p:blipFill>
            <p:spPr>
              <a:xfrm>
                <a:off x="-1371600" y="3992706"/>
                <a:ext cx="5410199" cy="2057400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-532759" y="4664075"/>
                <a:ext cx="4380859" cy="152400"/>
                <a:chOff x="-577209" y="3810000"/>
                <a:chExt cx="4275763" cy="152400"/>
              </a:xfrm>
            </p:grpSpPr>
            <p:cxnSp>
              <p:nvCxnSpPr>
                <p:cNvPr id="8" name="Straight Connector 7"/>
                <p:cNvCxnSpPr/>
                <p:nvPr/>
              </p:nvCxnSpPr>
              <p:spPr>
                <a:xfrm>
                  <a:off x="-571744" y="3886200"/>
                  <a:ext cx="4267200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>
                  <a:off x="3698554" y="3810000"/>
                  <a:ext cx="0" cy="152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-577209" y="3810000"/>
                  <a:ext cx="0" cy="152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 rot="5400000">
                <a:off x="-835638" y="4970186"/>
                <a:ext cx="185389" cy="152398"/>
                <a:chOff x="-577209" y="3810000"/>
                <a:chExt cx="4275763" cy="15240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-571744" y="3886200"/>
                  <a:ext cx="4267200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3698554" y="3810000"/>
                  <a:ext cx="0" cy="152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-577209" y="3810000"/>
                  <a:ext cx="0" cy="152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1225550" y="4343400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36”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408477" y="4868965"/>
                <a:ext cx="455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¾”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-3524653" y="4805271"/>
              <a:ext cx="1584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GreenSeeker</a:t>
              </a:r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48562" y="3409950"/>
            <a:ext cx="6285044" cy="3148013"/>
            <a:chOff x="1148562" y="3409950"/>
            <a:chExt cx="6285044" cy="3148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" t="-468" r="5278" b="11533"/>
            <a:stretch/>
          </p:blipFill>
          <p:spPr>
            <a:xfrm>
              <a:off x="2971800" y="3409950"/>
              <a:ext cx="4461806" cy="3148013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581729" y="3766027"/>
              <a:ext cx="3492396" cy="131096"/>
              <a:chOff x="3667871" y="4307393"/>
              <a:chExt cx="3768464" cy="131096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3672687" y="4372942"/>
                <a:ext cx="3760917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436335" y="4307393"/>
                <a:ext cx="0" cy="13109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667871" y="4307393"/>
                <a:ext cx="0" cy="13109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3391278" y="4138615"/>
              <a:ext cx="131094" cy="1524000"/>
              <a:chOff x="3421520" y="4556524"/>
              <a:chExt cx="131094" cy="159474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rot="5400000">
                <a:off x="3407491" y="4636305"/>
                <a:ext cx="15915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3487067" y="4650451"/>
                <a:ext cx="0" cy="13109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3487067" y="4490977"/>
                <a:ext cx="0" cy="13109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5047405" y="3482420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30”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14649" y="4728937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15”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48562" y="4628328"/>
              <a:ext cx="16546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Trimble </a:t>
              </a:r>
              <a:br>
                <a:rPr lang="en-US" dirty="0" smtClean="0"/>
              </a:br>
              <a:r>
                <a:rPr lang="en-US" dirty="0" smtClean="0"/>
                <a:t>Experimental</a:t>
              </a:r>
              <a:br>
                <a:rPr lang="en-US" dirty="0" smtClean="0"/>
              </a:br>
              <a:r>
                <a:rPr lang="en-US" dirty="0" smtClean="0"/>
                <a:t>Sensor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39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 or Nomad</a:t>
            </a:r>
          </a:p>
          <a:p>
            <a:r>
              <a:rPr lang="en-US" dirty="0" err="1" smtClean="0"/>
              <a:t>vxHpc</a:t>
            </a:r>
            <a:r>
              <a:rPr lang="en-US" dirty="0" smtClean="0"/>
              <a:t> - </a:t>
            </a:r>
            <a:r>
              <a:rPr lang="en-US" dirty="0" err="1" smtClean="0"/>
              <a:t>hyperterminal</a:t>
            </a:r>
            <a:r>
              <a:rPr lang="en-US" dirty="0" smtClean="0"/>
              <a:t> program</a:t>
            </a:r>
          </a:p>
          <a:p>
            <a:pPr lvl="1"/>
            <a:r>
              <a:rPr lang="en-US" dirty="0" smtClean="0"/>
              <a:t>Reflectance of red and NIR bands individually</a:t>
            </a:r>
          </a:p>
          <a:p>
            <a:r>
              <a:rPr lang="en-US" dirty="0" smtClean="0"/>
              <a:t>Microsoft Access</a:t>
            </a:r>
            <a:br>
              <a:rPr lang="en-US" dirty="0" smtClean="0"/>
            </a:br>
            <a:r>
              <a:rPr lang="en-US" dirty="0" smtClean="0"/>
              <a:t>data query</a:t>
            </a:r>
          </a:p>
          <a:p>
            <a:pPr lvl="1"/>
            <a:r>
              <a:rPr lang="en-US" dirty="0" smtClean="0"/>
              <a:t>Calculate NDVI</a:t>
            </a:r>
          </a:p>
          <a:p>
            <a:pPr lvl="1"/>
            <a:r>
              <a:rPr lang="en-US" dirty="0" smtClean="0"/>
              <a:t>Plot averages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storage and processing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00400"/>
            <a:ext cx="4572000" cy="3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09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NDVI</a:t>
            </a:r>
            <a:r>
              <a:rPr lang="en-US" baseline="-25000" dirty="0" smtClean="0"/>
              <a:t>660</a:t>
            </a:r>
            <a:r>
              <a:rPr lang="en-US" dirty="0" smtClean="0"/>
              <a:t> collected with the Trimble Experimental Sensor relate to </a:t>
            </a:r>
            <a:r>
              <a:rPr lang="en-US" dirty="0" err="1" smtClean="0"/>
              <a:t>GreenSeeker</a:t>
            </a:r>
            <a:r>
              <a:rPr lang="en-US" dirty="0"/>
              <a:t> </a:t>
            </a:r>
            <a:r>
              <a:rPr lang="en-US" dirty="0" smtClean="0"/>
              <a:t>NDVI</a:t>
            </a:r>
            <a:r>
              <a:rPr lang="en-US" baseline="-25000" dirty="0" smtClean="0"/>
              <a:t>660</a:t>
            </a:r>
            <a:r>
              <a:rPr lang="en-US" dirty="0" smtClean="0"/>
              <a:t>?</a:t>
            </a:r>
          </a:p>
          <a:p>
            <a:endParaRPr lang="en-US" sz="1400" dirty="0" smtClean="0"/>
          </a:p>
          <a:p>
            <a:pPr marL="109728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u="sng" dirty="0" smtClean="0"/>
              <a:t>Data collection</a:t>
            </a:r>
          </a:p>
          <a:p>
            <a:pPr lvl="1"/>
            <a:r>
              <a:rPr lang="en-US" dirty="0" smtClean="0"/>
              <a:t>2013 and 2014</a:t>
            </a:r>
          </a:p>
          <a:p>
            <a:pPr lvl="1"/>
            <a:r>
              <a:rPr lang="en-US" dirty="0" smtClean="0"/>
              <a:t>Wheat</a:t>
            </a:r>
          </a:p>
          <a:p>
            <a:pPr lvl="2"/>
            <a:r>
              <a:rPr lang="en-US" dirty="0" err="1" smtClean="0"/>
              <a:t>Feekes</a:t>
            </a:r>
            <a:r>
              <a:rPr lang="en-US" dirty="0" smtClean="0"/>
              <a:t> 3 to 9</a:t>
            </a:r>
          </a:p>
          <a:p>
            <a:pPr lvl="1"/>
            <a:r>
              <a:rPr lang="en-US" dirty="0" smtClean="0"/>
              <a:t>Corn</a:t>
            </a:r>
          </a:p>
          <a:p>
            <a:pPr lvl="2"/>
            <a:r>
              <a:rPr lang="en-US" dirty="0" smtClean="0"/>
              <a:t>V6 to V12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Research question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191000" y="3230880"/>
            <a:ext cx="4572000" cy="2573514"/>
            <a:chOff x="4030287" y="3200400"/>
            <a:chExt cx="4572000" cy="25735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0287" y="3200400"/>
              <a:ext cx="4572000" cy="257351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039812" y="5558470"/>
              <a:ext cx="196239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black"/>
                  </a:solidFill>
                </a:rPr>
                <a:t>Photo Courtesy of Jeremiah </a:t>
              </a:r>
              <a:r>
                <a:rPr lang="en-US" sz="800" b="1" dirty="0" err="1" smtClean="0">
                  <a:solidFill>
                    <a:prstClr val="black"/>
                  </a:solidFill>
                </a:rPr>
                <a:t>Mullock</a:t>
              </a:r>
              <a:endParaRPr lang="en-US" sz="800" b="1" dirty="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7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852523"/>
              </p:ext>
            </p:extLst>
          </p:nvPr>
        </p:nvGraphicFramePr>
        <p:xfrm>
          <a:off x="1447800" y="914400"/>
          <a:ext cx="6172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Relationship with </a:t>
            </a:r>
            <a:r>
              <a:rPr lang="en-US" sz="3200" dirty="0" err="1" smtClean="0"/>
              <a:t>GreenSeeker</a:t>
            </a:r>
            <a:r>
              <a:rPr lang="en-US" sz="3200" dirty="0" smtClean="0"/>
              <a:t>: All Data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460625" y="1162050"/>
            <a:ext cx="4910328" cy="44958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36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236021"/>
              </p:ext>
            </p:extLst>
          </p:nvPr>
        </p:nvGraphicFramePr>
        <p:xfrm>
          <a:off x="1447800" y="914400"/>
          <a:ext cx="6172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652" y="76200"/>
            <a:ext cx="8763000" cy="9445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Relationship with </a:t>
            </a:r>
            <a:r>
              <a:rPr lang="en-US" sz="3200" dirty="0" err="1" smtClean="0"/>
              <a:t>GreenSeeker</a:t>
            </a:r>
            <a:r>
              <a:rPr lang="en-US" sz="3200" dirty="0" smtClean="0"/>
              <a:t>: Wheat Data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460625" y="1162050"/>
            <a:ext cx="4910328" cy="44958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3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710969"/>
              </p:ext>
            </p:extLst>
          </p:nvPr>
        </p:nvGraphicFramePr>
        <p:xfrm>
          <a:off x="1447800" y="914400"/>
          <a:ext cx="61722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2505" y="76200"/>
            <a:ext cx="8458200" cy="9445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Relationship with </a:t>
            </a:r>
            <a:r>
              <a:rPr lang="en-US" sz="3200" dirty="0" err="1" smtClean="0"/>
              <a:t>GreenSeeker</a:t>
            </a:r>
            <a:r>
              <a:rPr lang="en-US" sz="3200" dirty="0" smtClean="0"/>
              <a:t>: Corn Data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460625" y="1162050"/>
            <a:ext cx="4910328" cy="449580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4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Overall, good relationship between the </a:t>
            </a:r>
            <a:r>
              <a:rPr lang="en-US" dirty="0" err="1" smtClean="0"/>
              <a:t>GreenSeeker</a:t>
            </a:r>
            <a:r>
              <a:rPr lang="en-US" dirty="0" smtClean="0"/>
              <a:t> and Trimble experimental sensor</a:t>
            </a:r>
          </a:p>
          <a:p>
            <a:r>
              <a:rPr lang="en-US" dirty="0" smtClean="0"/>
              <a:t>Clear differences between crops</a:t>
            </a:r>
          </a:p>
          <a:p>
            <a:pPr lvl="1"/>
            <a:r>
              <a:rPr lang="en-US" dirty="0" smtClean="0"/>
              <a:t>Possible need for a calibration for corn to utilize current algorithms</a:t>
            </a:r>
          </a:p>
          <a:p>
            <a:pPr lvl="1"/>
            <a:r>
              <a:rPr lang="en-US" dirty="0" smtClean="0"/>
              <a:t>Further evaluation of high biomass corn data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0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llen-pic00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0628" y="1513224"/>
            <a:ext cx="6333212" cy="457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PubRRectCallout"/>
          <p:cNvSpPr>
            <a:spLocks noEditPoints="1" noChangeArrowheads="1"/>
          </p:cNvSpPr>
          <p:nvPr/>
        </p:nvSpPr>
        <p:spPr bwMode="auto">
          <a:xfrm>
            <a:off x="1400628" y="446424"/>
            <a:ext cx="4038600" cy="1524000"/>
          </a:xfrm>
          <a:custGeom>
            <a:avLst/>
            <a:gdLst>
              <a:gd name="G0" fmla="+- 0 0 0"/>
              <a:gd name="G1" fmla="+- 8607 0 0"/>
              <a:gd name="T0" fmla="*/ 10800 w 21600"/>
              <a:gd name="T1" fmla="*/ 0 h 21600"/>
              <a:gd name="T2" fmla="*/ 0 w 21600"/>
              <a:gd name="T3" fmla="*/ 8638 h 21600"/>
              <a:gd name="T4" fmla="*/ 8607 w 21600"/>
              <a:gd name="T5" fmla="*/ 21600 h 21600"/>
              <a:gd name="T6" fmla="*/ 10800 w 21600"/>
              <a:gd name="T7" fmla="*/ 17277 h 21600"/>
              <a:gd name="T8" fmla="*/ 21600 w 21600"/>
              <a:gd name="T9" fmla="*/ 8638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45 w 21600"/>
              <a:gd name="T16" fmla="*/ 145 h 21600"/>
              <a:gd name="T17" fmla="*/ 21409 w 21600"/>
              <a:gd name="T18" fmla="*/ 1710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532" y="0"/>
                </a:moveTo>
                <a:cubicBezTo>
                  <a:pt x="238" y="0"/>
                  <a:pt x="0" y="238"/>
                  <a:pt x="0" y="532"/>
                </a:cubicBezTo>
                <a:lnTo>
                  <a:pt x="0" y="16745"/>
                </a:lnTo>
                <a:cubicBezTo>
                  <a:pt x="0" y="17039"/>
                  <a:pt x="238" y="17277"/>
                  <a:pt x="532" y="17277"/>
                </a:cubicBezTo>
                <a:lnTo>
                  <a:pt x="2623" y="17277"/>
                </a:lnTo>
                <a:lnTo>
                  <a:pt x="8607" y="21600"/>
                </a:lnTo>
                <a:lnTo>
                  <a:pt x="6515" y="17277"/>
                </a:lnTo>
                <a:lnTo>
                  <a:pt x="21016" y="17277"/>
                </a:lnTo>
                <a:cubicBezTo>
                  <a:pt x="21339" y="17277"/>
                  <a:pt x="21600" y="17039"/>
                  <a:pt x="21600" y="16745"/>
                </a:cubicBezTo>
                <a:lnTo>
                  <a:pt x="21600" y="532"/>
                </a:lnTo>
                <a:cubicBezTo>
                  <a:pt x="21600" y="238"/>
                  <a:pt x="21339" y="0"/>
                  <a:pt x="21016" y="0"/>
                </a:cubicBezTo>
                <a:close/>
              </a:path>
            </a:pathLst>
          </a:custGeom>
          <a:solidFill>
            <a:srgbClr val="FF9933"/>
          </a:solidFill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0377" y="598824"/>
            <a:ext cx="30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Questions?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725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Drought effects on corn</a:t>
            </a:r>
            <a:endParaRPr lang="en-US" dirty="0"/>
          </a:p>
        </p:txBody>
      </p:sp>
      <p:pic>
        <p:nvPicPr>
          <p:cNvPr id="1026" name="Picture 2" descr="http://www.agry.purdue.edu/ext/corn/news/articles.07/images/YldComponent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40"/>
          <a:stretch/>
        </p:blipFill>
        <p:spPr bwMode="auto">
          <a:xfrm>
            <a:off x="359232" y="1594755"/>
            <a:ext cx="8416668" cy="16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9874" y="6585298"/>
            <a:ext cx="2577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Figure adapted from Nielsen, 2007</a:t>
            </a:r>
            <a:endParaRPr lang="en-US" sz="1100" dirty="0"/>
          </a:p>
        </p:txBody>
      </p:sp>
      <p:grpSp>
        <p:nvGrpSpPr>
          <p:cNvPr id="6" name="Group 5"/>
          <p:cNvGrpSpPr/>
          <p:nvPr/>
        </p:nvGrpSpPr>
        <p:grpSpPr>
          <a:xfrm>
            <a:off x="1629228" y="3780972"/>
            <a:ext cx="5867400" cy="2290762"/>
            <a:chOff x="1752600" y="4378083"/>
            <a:chExt cx="5867400" cy="229076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2" t="34360" r="64953" b="27098"/>
            <a:stretch/>
          </p:blipFill>
          <p:spPr bwMode="auto">
            <a:xfrm>
              <a:off x="1752600" y="4378083"/>
              <a:ext cx="2872878" cy="228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6" t="46049" r="52508" b="15279"/>
            <a:stretch/>
          </p:blipFill>
          <p:spPr bwMode="auto">
            <a:xfrm>
              <a:off x="4764265" y="4382845"/>
              <a:ext cx="2855735" cy="228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1622877" y="3190875"/>
            <a:ext cx="1463040" cy="58057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29200" y="3200400"/>
            <a:ext cx="2467428" cy="58057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126" y="3190875"/>
            <a:ext cx="4914900" cy="92147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59550" y="3203575"/>
            <a:ext cx="2471738" cy="9055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09168" y="4124325"/>
            <a:ext cx="8915770" cy="1669326"/>
            <a:chOff x="-4299546" y="-3659080"/>
            <a:chExt cx="8915770" cy="1669326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 t="16350" r="62905" b="32496"/>
            <a:stretch/>
          </p:blipFill>
          <p:spPr bwMode="auto">
            <a:xfrm>
              <a:off x="-4299546" y="-3655655"/>
              <a:ext cx="2194560" cy="165072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3" t="16592" r="63036" b="32813"/>
            <a:stretch/>
          </p:blipFill>
          <p:spPr bwMode="auto">
            <a:xfrm>
              <a:off x="-2056035" y="-3655790"/>
              <a:ext cx="2194560" cy="166551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1" t="16704" r="62986" b="32998"/>
            <a:stretch/>
          </p:blipFill>
          <p:spPr bwMode="auto">
            <a:xfrm>
              <a:off x="2421664" y="-3659080"/>
              <a:ext cx="2194560" cy="164470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7" t="16667" r="63435" b="32683"/>
            <a:stretch/>
          </p:blipFill>
          <p:spPr bwMode="auto">
            <a:xfrm>
              <a:off x="183668" y="-3659079"/>
              <a:ext cx="2194560" cy="166932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86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Cold </a:t>
            </a:r>
            <a:r>
              <a:rPr lang="en-US" dirty="0"/>
              <a:t>shock protein B </a:t>
            </a:r>
            <a:r>
              <a:rPr lang="en-US" dirty="0" smtClean="0"/>
              <a:t>gene </a:t>
            </a:r>
          </a:p>
          <a:p>
            <a:pPr lvl="1"/>
            <a:r>
              <a:rPr lang="en-US" dirty="0" smtClean="0"/>
              <a:t>Called ‘</a:t>
            </a:r>
            <a:r>
              <a:rPr lang="en-US" dirty="0" err="1" smtClean="0"/>
              <a:t>cspB</a:t>
            </a:r>
            <a:r>
              <a:rPr lang="en-US" dirty="0" smtClean="0"/>
              <a:t>’</a:t>
            </a:r>
            <a:endParaRPr lang="en-US" dirty="0"/>
          </a:p>
          <a:p>
            <a:pPr lvl="1"/>
            <a:r>
              <a:rPr lang="en-US" i="1" dirty="0" smtClean="0"/>
              <a:t>Bacillus </a:t>
            </a:r>
            <a:r>
              <a:rPr lang="en-US" i="1" dirty="0" err="1"/>
              <a:t>subtilis</a:t>
            </a:r>
            <a:r>
              <a:rPr lang="en-US" dirty="0"/>
              <a:t> </a:t>
            </a:r>
            <a:r>
              <a:rPr lang="en-US" dirty="0" smtClean="0"/>
              <a:t>bacterium</a:t>
            </a:r>
          </a:p>
          <a:p>
            <a:r>
              <a:rPr lang="en-US" dirty="0" smtClean="0"/>
              <a:t>Cold shock proteins accumulate</a:t>
            </a:r>
          </a:p>
          <a:p>
            <a:r>
              <a:rPr lang="en-US" dirty="0"/>
              <a:t>A</a:t>
            </a:r>
            <a:r>
              <a:rPr lang="en-US" dirty="0" smtClean="0"/>
              <a:t>ct as RNA chaperones </a:t>
            </a:r>
          </a:p>
          <a:p>
            <a:r>
              <a:rPr lang="en-US" dirty="0" smtClean="0"/>
              <a:t>Bind </a:t>
            </a:r>
            <a:r>
              <a:rPr lang="en-US" dirty="0"/>
              <a:t>and </a:t>
            </a:r>
            <a:r>
              <a:rPr lang="en-US" dirty="0" smtClean="0"/>
              <a:t>unfold </a:t>
            </a:r>
            <a:r>
              <a:rPr lang="en-US" dirty="0"/>
              <a:t>tangled RNA molecules to promote normal function</a:t>
            </a:r>
            <a:r>
              <a:rPr lang="en-US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Castiglioni</a:t>
            </a:r>
            <a:r>
              <a:rPr lang="en-US" sz="2000" dirty="0"/>
              <a:t> et al., 2008)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Transgenic trait/GMO</a:t>
            </a:r>
            <a:endParaRPr lang="en-US" dirty="0"/>
          </a:p>
        </p:txBody>
      </p:sp>
      <p:pic>
        <p:nvPicPr>
          <p:cNvPr id="2050" name="Picture 2" descr="http://report.basf.com/2013/q2/en/layout/img/logo_dunkelbla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34" y="2146701"/>
            <a:ext cx="1188719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atentdocs.typepad.com/photos/uncategorized/2007/10/07/monsanto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06" y="1216570"/>
            <a:ext cx="2799180" cy="9144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211197" y="4663959"/>
            <a:ext cx="4721311" cy="1958703"/>
            <a:chOff x="1375618" y="3531630"/>
            <a:chExt cx="6166811" cy="2558389"/>
          </a:xfrm>
        </p:grpSpPr>
        <p:pic>
          <p:nvPicPr>
            <p:cNvPr id="2054" name="Picture 6" descr="http://www.lhsc.on.ca/_images/Genetics/centraldogm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6" t="9571" r="1735" b="1784"/>
            <a:stretch/>
          </p:blipFill>
          <p:spPr bwMode="auto">
            <a:xfrm>
              <a:off x="1471827" y="3531630"/>
              <a:ext cx="6070602" cy="255838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75618" y="5836102"/>
              <a:ext cx="4097596" cy="253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http://www.lhsc.on.ca/_images/Genetics/centraldogma.jpg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5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551237"/>
            <a:ext cx="3962400" cy="2697163"/>
          </a:xfrm>
        </p:spPr>
        <p:txBody>
          <a:bodyPr/>
          <a:lstStyle/>
          <a:p>
            <a:r>
              <a:rPr lang="en-US" dirty="0" smtClean="0"/>
              <a:t>Express </a:t>
            </a:r>
            <a:r>
              <a:rPr lang="en-US" dirty="0"/>
              <a:t>native drought tolerant </a:t>
            </a:r>
            <a:r>
              <a:rPr lang="en-US" dirty="0" smtClean="0"/>
              <a:t>traits using marker assisted </a:t>
            </a:r>
            <a:r>
              <a:rPr lang="en-US" dirty="0"/>
              <a:t>selection </a:t>
            </a:r>
            <a:r>
              <a:rPr lang="en-US" sz="2000" dirty="0"/>
              <a:t>(</a:t>
            </a:r>
            <a:r>
              <a:rPr lang="en-US" sz="2000" dirty="0" err="1"/>
              <a:t>Butzen</a:t>
            </a:r>
            <a:r>
              <a:rPr lang="en-US" sz="2000" dirty="0"/>
              <a:t> and </a:t>
            </a:r>
            <a:r>
              <a:rPr lang="en-US" sz="2000" dirty="0" err="1"/>
              <a:t>Schussler</a:t>
            </a:r>
            <a:r>
              <a:rPr lang="en-US" sz="2000" dirty="0"/>
              <a:t>, 2009)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Conventional breeding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7924" r="60317" b="2037"/>
          <a:stretch/>
        </p:blipFill>
        <p:spPr bwMode="auto">
          <a:xfrm>
            <a:off x="4495800" y="1600200"/>
            <a:ext cx="442918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farmprogress.com/cdfm/Faress1/author/252/2012/6/pioneer_hi_bred_gets_new_name_1_634763887363434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489957" cy="137160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2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46237"/>
            <a:ext cx="8610600" cy="4525963"/>
          </a:xfrm>
        </p:spPr>
        <p:txBody>
          <a:bodyPr>
            <a:normAutofit/>
          </a:bodyPr>
          <a:lstStyle/>
          <a:p>
            <a:r>
              <a:rPr lang="en-US" sz="2100" dirty="0" smtClean="0"/>
              <a:t>YP</a:t>
            </a:r>
            <a:r>
              <a:rPr lang="en-US" sz="2100" baseline="-25000" dirty="0" smtClean="0"/>
              <a:t>0</a:t>
            </a:r>
            <a:r>
              <a:rPr lang="en-US" sz="2100" dirty="0" smtClean="0"/>
              <a:t> (kg ha</a:t>
            </a:r>
            <a:r>
              <a:rPr lang="en-US" sz="2100" baseline="30000" dirty="0" smtClean="0"/>
              <a:t>-1</a:t>
            </a:r>
            <a:r>
              <a:rPr lang="en-US" sz="2100" dirty="0" smtClean="0"/>
              <a:t>) = 1291exp[(NDVI</a:t>
            </a:r>
            <a:r>
              <a:rPr lang="en-US" sz="2100" baseline="-25000" dirty="0" smtClean="0"/>
              <a:t>FP</a:t>
            </a:r>
            <a:r>
              <a:rPr lang="en-US" sz="2100" dirty="0" smtClean="0"/>
              <a:t>/Cumulative GDD)*2649.9]</a:t>
            </a:r>
          </a:p>
          <a:p>
            <a:pPr lvl="1"/>
            <a:r>
              <a:rPr lang="en-US" sz="1800" dirty="0" smtClean="0"/>
              <a:t>GDD = [(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Max</a:t>
            </a:r>
            <a:r>
              <a:rPr lang="en-US" sz="1800" dirty="0" err="1" smtClean="0"/>
              <a:t>+T</a:t>
            </a:r>
            <a:r>
              <a:rPr lang="en-US" sz="1800" baseline="-25000" dirty="0" err="1" smtClean="0"/>
              <a:t>min</a:t>
            </a:r>
            <a:r>
              <a:rPr lang="en-US" sz="1800" dirty="0" smtClean="0"/>
              <a:t>/2)–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base</a:t>
            </a:r>
            <a:endParaRPr lang="en-US" sz="1800" baseline="-25000" dirty="0" smtClean="0"/>
          </a:p>
          <a:p>
            <a:pPr lvl="1"/>
            <a:r>
              <a:rPr lang="en-US" sz="1800" dirty="0" smtClean="0"/>
              <a:t>10 </a:t>
            </a:r>
            <a:r>
              <a:rPr lang="en-US" sz="1800" baseline="30000" dirty="0" err="1" smtClean="0"/>
              <a:t>o</a:t>
            </a:r>
            <a:r>
              <a:rPr lang="en-US" sz="1800" dirty="0" err="1" smtClean="0"/>
              <a:t>C</a:t>
            </a:r>
            <a:r>
              <a:rPr lang="en-US" sz="1800" dirty="0" smtClean="0"/>
              <a:t> and 30 </a:t>
            </a:r>
            <a:r>
              <a:rPr lang="en-US" sz="1800" baseline="30000" dirty="0" err="1"/>
              <a:t>o</a:t>
            </a:r>
            <a:r>
              <a:rPr lang="en-US" sz="1800" dirty="0" err="1"/>
              <a:t>C</a:t>
            </a:r>
            <a:r>
              <a:rPr lang="en-US" sz="1800" dirty="0" smtClean="0"/>
              <a:t> are threshold values</a:t>
            </a:r>
          </a:p>
          <a:p>
            <a:pPr lvl="1"/>
            <a:endParaRPr lang="en-US" sz="1000" dirty="0" smtClean="0"/>
          </a:p>
          <a:p>
            <a:r>
              <a:rPr lang="en-US" sz="2100" dirty="0" smtClean="0"/>
              <a:t>RI = NDVI</a:t>
            </a:r>
            <a:r>
              <a:rPr lang="en-US" sz="2100" baseline="-25000" dirty="0" smtClean="0"/>
              <a:t>N-Rich</a:t>
            </a:r>
            <a:r>
              <a:rPr lang="en-US" sz="2100" dirty="0" smtClean="0"/>
              <a:t>/</a:t>
            </a:r>
            <a:r>
              <a:rPr lang="en-US" sz="2100" dirty="0" err="1" smtClean="0"/>
              <a:t>NDVI</a:t>
            </a:r>
            <a:r>
              <a:rPr lang="en-US" sz="2100" baseline="-25000" dirty="0" err="1" smtClean="0"/>
              <a:t>FarmerPractice</a:t>
            </a:r>
            <a:r>
              <a:rPr lang="en-US" sz="2100" dirty="0" smtClean="0"/>
              <a:t> </a:t>
            </a:r>
          </a:p>
          <a:p>
            <a:pPr marL="109728" indent="0">
              <a:buNone/>
            </a:pPr>
            <a:endParaRPr lang="en-US" sz="1000" dirty="0" smtClean="0"/>
          </a:p>
          <a:p>
            <a:r>
              <a:rPr lang="en-US" sz="2100" dirty="0" smtClean="0"/>
              <a:t>YP</a:t>
            </a:r>
            <a:r>
              <a:rPr lang="en-US" sz="2100" baseline="-25000" dirty="0" smtClean="0"/>
              <a:t>N</a:t>
            </a:r>
            <a:r>
              <a:rPr lang="en-US" sz="2100" dirty="0" smtClean="0"/>
              <a:t> </a:t>
            </a:r>
            <a:r>
              <a:rPr lang="en-US" sz="2100" dirty="0"/>
              <a:t>(Mg ha</a:t>
            </a:r>
            <a:r>
              <a:rPr lang="en-US" sz="2100" baseline="30000" dirty="0"/>
              <a:t>-1</a:t>
            </a:r>
            <a:r>
              <a:rPr lang="en-US" sz="2100" dirty="0"/>
              <a:t>) = </a:t>
            </a:r>
            <a:r>
              <a:rPr lang="en-US" sz="2100" dirty="0" smtClean="0"/>
              <a:t>YP</a:t>
            </a:r>
            <a:r>
              <a:rPr lang="en-US" sz="2100" baseline="-25000" dirty="0" smtClean="0"/>
              <a:t>0</a:t>
            </a:r>
            <a:r>
              <a:rPr lang="en-US" sz="2100" dirty="0" smtClean="0"/>
              <a:t>*RI</a:t>
            </a:r>
          </a:p>
          <a:p>
            <a:endParaRPr lang="en-US" sz="1000" dirty="0" smtClean="0"/>
          </a:p>
          <a:p>
            <a:r>
              <a:rPr lang="en-US" sz="2100" dirty="0" smtClean="0"/>
              <a:t>N Rate (kg ha</a:t>
            </a:r>
            <a:r>
              <a:rPr lang="en-US" sz="2100" baseline="30000" dirty="0" smtClean="0"/>
              <a:t>-1</a:t>
            </a:r>
            <a:r>
              <a:rPr lang="en-US" sz="2100" dirty="0" smtClean="0"/>
              <a:t>) = </a:t>
            </a:r>
            <a:br>
              <a:rPr lang="en-US" sz="2100" dirty="0" smtClean="0"/>
            </a:br>
            <a:r>
              <a:rPr lang="en-US" sz="2100" dirty="0" smtClean="0"/>
              <a:t>YP</a:t>
            </a:r>
            <a:r>
              <a:rPr lang="en-US" sz="2100" baseline="-25000" dirty="0" smtClean="0"/>
              <a:t>N</a:t>
            </a:r>
            <a:r>
              <a:rPr lang="en-US" sz="2100" dirty="0" smtClean="0"/>
              <a:t>-YP</a:t>
            </a:r>
            <a:r>
              <a:rPr lang="en-US" sz="2100" baseline="-25000" dirty="0" smtClean="0"/>
              <a:t>0</a:t>
            </a:r>
            <a:r>
              <a:rPr lang="en-US" sz="2100" dirty="0" smtClean="0"/>
              <a:t>*0.0125/NUE</a:t>
            </a:r>
          </a:p>
          <a:p>
            <a:endParaRPr lang="en-US" sz="2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075" y="274638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OSU grain yield prediction approach</a:t>
            </a:r>
            <a:endParaRPr lang="en-US" dirty="0"/>
          </a:p>
        </p:txBody>
      </p:sp>
      <p:pic>
        <p:nvPicPr>
          <p:cNvPr id="2050" name="Picture 2" descr="corn yield predi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3492500"/>
            <a:ext cx="506606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20" y="1676400"/>
            <a:ext cx="8534780" cy="4330891"/>
          </a:xfrm>
        </p:spPr>
        <p:txBody>
          <a:bodyPr/>
          <a:lstStyle/>
          <a:p>
            <a:r>
              <a:rPr lang="en-US" dirty="0" smtClean="0"/>
              <a:t>Evaluate grain yield potential </a:t>
            </a:r>
          </a:p>
          <a:p>
            <a:pPr lvl="1"/>
            <a:r>
              <a:rPr lang="en-US" dirty="0" smtClean="0"/>
              <a:t>Drought </a:t>
            </a:r>
            <a:r>
              <a:rPr lang="en-US" dirty="0"/>
              <a:t>tolerant and less drought tolerant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corn </a:t>
            </a:r>
            <a:r>
              <a:rPr lang="en-US" dirty="0"/>
              <a:t>hybrids </a:t>
            </a:r>
            <a:endParaRPr lang="en-US" dirty="0" smtClean="0"/>
          </a:p>
          <a:p>
            <a:pPr lvl="1"/>
            <a:r>
              <a:rPr lang="en-US" dirty="0" smtClean="0"/>
              <a:t>Irrigated </a:t>
            </a:r>
            <a:r>
              <a:rPr lang="en-US" dirty="0"/>
              <a:t>and </a:t>
            </a:r>
            <a:r>
              <a:rPr lang="en-US" dirty="0" err="1" smtClean="0"/>
              <a:t>rainfed</a:t>
            </a:r>
            <a:r>
              <a:rPr lang="en-US" dirty="0" smtClean="0"/>
              <a:t> </a:t>
            </a:r>
            <a:r>
              <a:rPr lang="en-US" dirty="0"/>
              <a:t>production </a:t>
            </a:r>
            <a:r>
              <a:rPr lang="en-US" dirty="0" smtClean="0"/>
              <a:t>systems</a:t>
            </a:r>
            <a:endParaRPr lang="en-US" sz="2000" dirty="0"/>
          </a:p>
        </p:txBody>
      </p:sp>
      <p:pic>
        <p:nvPicPr>
          <p:cNvPr id="4098" name="Picture 2" descr="http://www.france.pioneer.com/Portals/0/0-Accueil/image/logo/Aquama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6" y="4336298"/>
            <a:ext cx="4114800" cy="124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onsanto.com/SiteCollectionImages/genuity-droughtgard-hybrids-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4" y="4071258"/>
            <a:ext cx="4114800" cy="17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Experiment sites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3962400" y="1586468"/>
            <a:ext cx="4914286" cy="2509803"/>
            <a:chOff x="3962400" y="1586468"/>
            <a:chExt cx="4914286" cy="2509803"/>
          </a:xfrm>
        </p:grpSpPr>
        <p:grpSp>
          <p:nvGrpSpPr>
            <p:cNvPr id="12" name="Group 11"/>
            <p:cNvGrpSpPr/>
            <p:nvPr/>
          </p:nvGrpSpPr>
          <p:grpSpPr>
            <a:xfrm>
              <a:off x="3962400" y="1600200"/>
              <a:ext cx="4914286" cy="2496071"/>
              <a:chOff x="3962400" y="1600200"/>
              <a:chExt cx="4914286" cy="249607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962400" y="1600200"/>
                <a:ext cx="4914286" cy="2496071"/>
                <a:chOff x="3962400" y="1600200"/>
                <a:chExt cx="4914286" cy="2496071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3962400" y="1600200"/>
                  <a:ext cx="4914286" cy="2496071"/>
                  <a:chOff x="3962400" y="1600200"/>
                  <a:chExt cx="4914286" cy="2496071"/>
                </a:xfrm>
              </p:grpSpPr>
              <p:pic>
                <p:nvPicPr>
                  <p:cNvPr id="1028" name="Picture 4" descr="http://tulsarealestateweb.com/new_site/maps/oklahoma_physical_relief_map.png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62400" y="1600200"/>
                    <a:ext cx="4914286" cy="243257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3962400" y="2064946"/>
                    <a:ext cx="1639864" cy="203132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en-US" dirty="0" smtClean="0"/>
                  </a:p>
                  <a:p>
                    <a:endParaRPr lang="en-US" dirty="0" smtClean="0"/>
                  </a:p>
                  <a:p>
                    <a:endParaRPr lang="en-US" dirty="0" smtClean="0"/>
                  </a:p>
                  <a:p>
                    <a:endParaRPr lang="en-US" dirty="0"/>
                  </a:p>
                  <a:p>
                    <a:endParaRPr lang="en-US" dirty="0" smtClean="0"/>
                  </a:p>
                  <a:p>
                    <a:endParaRPr lang="en-US" dirty="0"/>
                  </a:p>
                  <a:p>
                    <a:r>
                      <a:rPr lang="en-US" dirty="0" smtClean="0"/>
                      <a:t>                     </a:t>
                    </a:r>
                    <a:endParaRPr lang="en-US" dirty="0"/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5453483" y="3726939"/>
                  <a:ext cx="99578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           </a:t>
                  </a:r>
                  <a:endParaRPr lang="en-US" dirty="0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8131175" y="3829050"/>
                <a:ext cx="465192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" dirty="0" smtClean="0"/>
                  <a:t>                                   </a:t>
                </a:r>
                <a:endParaRPr lang="en-US" sz="200" dirty="0"/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7185025" y="2195831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315200" y="2200275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832600" y="1955800"/>
              <a:ext cx="358775" cy="2482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7346630" y="1912546"/>
              <a:ext cx="200025" cy="2915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264491" y="1600200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LCB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46655" y="1586468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Efaw</a:t>
              </a:r>
              <a:endParaRPr lang="en-US" dirty="0" smtClean="0"/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54325"/>
            <a:ext cx="7906571" cy="49956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Established in </a:t>
            </a:r>
            <a:br>
              <a:rPr lang="en-US" dirty="0" smtClean="0"/>
            </a:br>
            <a:r>
              <a:rPr lang="en-US" dirty="0" smtClean="0"/>
              <a:t>2013 and has </a:t>
            </a:r>
            <a:br>
              <a:rPr lang="en-US" dirty="0" smtClean="0"/>
            </a:br>
            <a:r>
              <a:rPr lang="en-US" dirty="0" smtClean="0"/>
              <a:t>continued in 2014</a:t>
            </a:r>
          </a:p>
          <a:p>
            <a:r>
              <a:rPr lang="en-US" dirty="0" smtClean="0"/>
              <a:t>3 replicates</a:t>
            </a:r>
          </a:p>
          <a:p>
            <a:r>
              <a:rPr lang="en-US" dirty="0"/>
              <a:t>4</a:t>
            </a:r>
            <a:r>
              <a:rPr lang="en-US" dirty="0" smtClean="0"/>
              <a:t> row plots, 6.1 m long</a:t>
            </a:r>
          </a:p>
          <a:p>
            <a:r>
              <a:rPr lang="en-US" dirty="0" smtClean="0"/>
              <a:t>Soils:</a:t>
            </a:r>
          </a:p>
          <a:p>
            <a:pPr lvl="1"/>
            <a:r>
              <a:rPr lang="en-US" dirty="0" err="1" smtClean="0"/>
              <a:t>Efaw</a:t>
            </a:r>
            <a:endParaRPr lang="en-US" dirty="0"/>
          </a:p>
          <a:p>
            <a:pPr lvl="2"/>
            <a:r>
              <a:rPr lang="en-US" dirty="0" err="1" smtClean="0"/>
              <a:t>Norge</a:t>
            </a:r>
            <a:r>
              <a:rPr lang="en-US" dirty="0" smtClean="0"/>
              <a:t>: </a:t>
            </a:r>
            <a:r>
              <a:rPr lang="en-US" i="1" dirty="0"/>
              <a:t>Fine-</a:t>
            </a:r>
            <a:r>
              <a:rPr lang="en-US" i="1" dirty="0" err="1"/>
              <a:t>silty</a:t>
            </a:r>
            <a:r>
              <a:rPr lang="en-US" i="1" dirty="0"/>
              <a:t>, mixed, active, thermic </a:t>
            </a:r>
            <a:r>
              <a:rPr lang="en-US" i="1" dirty="0" err="1"/>
              <a:t>Udic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i="1" dirty="0"/>
              <a:t>            </a:t>
            </a:r>
            <a:r>
              <a:rPr lang="en-US" i="1" dirty="0" err="1" smtClean="0"/>
              <a:t>Paleustolls</a:t>
            </a:r>
            <a:endParaRPr lang="en-US" dirty="0" smtClean="0"/>
          </a:p>
          <a:p>
            <a:pPr lvl="1"/>
            <a:r>
              <a:rPr lang="en-US" dirty="0" smtClean="0"/>
              <a:t>Lake Carl Blackwell (LCB)</a:t>
            </a:r>
          </a:p>
          <a:p>
            <a:pPr lvl="2"/>
            <a:r>
              <a:rPr lang="en-US" dirty="0"/>
              <a:t>Port: </a:t>
            </a:r>
            <a:r>
              <a:rPr lang="en-US" i="1" dirty="0" smtClean="0"/>
              <a:t>Fine-</a:t>
            </a:r>
            <a:r>
              <a:rPr lang="en-US" i="1" dirty="0" err="1" smtClean="0"/>
              <a:t>silty</a:t>
            </a:r>
            <a:r>
              <a:rPr lang="en-US" i="1" dirty="0"/>
              <a:t>, mixed, </a:t>
            </a:r>
            <a:r>
              <a:rPr lang="en-US" i="1" dirty="0" err="1"/>
              <a:t>superactive</a:t>
            </a:r>
            <a:r>
              <a:rPr lang="en-US" i="1" dirty="0"/>
              <a:t>, thermic </a:t>
            </a:r>
            <a:br>
              <a:rPr lang="en-US" i="1" dirty="0"/>
            </a:br>
            <a:r>
              <a:rPr lang="en-US" i="1" dirty="0"/>
              <a:t>         </a:t>
            </a:r>
            <a:r>
              <a:rPr lang="en-US" i="1" dirty="0" err="1"/>
              <a:t>Cumulic</a:t>
            </a:r>
            <a:r>
              <a:rPr lang="en-US" i="1" dirty="0"/>
              <a:t> </a:t>
            </a:r>
            <a:r>
              <a:rPr lang="en-US" i="1" dirty="0" err="1"/>
              <a:t>Haplustolls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Oscar: </a:t>
            </a:r>
            <a:r>
              <a:rPr lang="en-US" i="1" dirty="0"/>
              <a:t>Fine-</a:t>
            </a:r>
            <a:r>
              <a:rPr lang="en-US" i="1" dirty="0" err="1"/>
              <a:t>silty</a:t>
            </a:r>
            <a:r>
              <a:rPr lang="en-US" i="1" dirty="0"/>
              <a:t>, mixed, </a:t>
            </a:r>
            <a:r>
              <a:rPr lang="en-US" i="1" dirty="0" err="1"/>
              <a:t>superactive</a:t>
            </a:r>
            <a:r>
              <a:rPr lang="en-US" i="1" dirty="0"/>
              <a:t>, thermic, </a:t>
            </a:r>
            <a:br>
              <a:rPr lang="en-US" i="1" dirty="0"/>
            </a:br>
            <a:r>
              <a:rPr lang="en-US" i="1" dirty="0"/>
              <a:t>           </a:t>
            </a:r>
            <a:r>
              <a:rPr lang="en-US" i="1" dirty="0" err="1"/>
              <a:t>Typic</a:t>
            </a:r>
            <a:r>
              <a:rPr lang="en-US" i="1" dirty="0"/>
              <a:t> </a:t>
            </a:r>
            <a:r>
              <a:rPr lang="en-US" i="1" dirty="0" err="1" smtClean="0"/>
              <a:t>Natrustalfs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571" y="1386733"/>
            <a:ext cx="8229600" cy="3090671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G</a:t>
            </a:r>
            <a:r>
              <a:rPr lang="en-US" dirty="0" smtClean="0"/>
              <a:t>enetics </a:t>
            </a:r>
          </a:p>
          <a:p>
            <a:pPr lvl="1"/>
            <a:r>
              <a:rPr lang="en-US" dirty="0" smtClean="0"/>
              <a:t>Drought tolerant</a:t>
            </a:r>
          </a:p>
          <a:p>
            <a:pPr lvl="2">
              <a:buClr>
                <a:srgbClr val="DA1F28"/>
              </a:buClr>
            </a:pPr>
            <a:r>
              <a:rPr lang="en-US" dirty="0">
                <a:solidFill>
                  <a:prstClr val="black"/>
                </a:solidFill>
              </a:rPr>
              <a:t>Pioneer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 P1498: Optimum </a:t>
            </a:r>
            <a:r>
              <a:rPr lang="en-US" dirty="0" err="1">
                <a:solidFill>
                  <a:prstClr val="black"/>
                </a:solidFill>
                <a:cs typeface="Times New Roman" pitchFamily="18" charset="0"/>
              </a:rPr>
              <a:t>AQUAmax</a:t>
            </a:r>
            <a:endParaRPr lang="en-US" dirty="0">
              <a:solidFill>
                <a:prstClr val="black"/>
              </a:solidFill>
            </a:endParaRPr>
          </a:p>
          <a:p>
            <a:pPr lvl="2">
              <a:buClr>
                <a:srgbClr val="DA1F28"/>
              </a:buClr>
            </a:pPr>
            <a:r>
              <a:rPr lang="en-US" dirty="0" smtClean="0">
                <a:solidFill>
                  <a:prstClr val="black"/>
                </a:solidFill>
              </a:rPr>
              <a:t>Monsanto</a:t>
            </a:r>
            <a:r>
              <a:rPr lang="en-US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63-55: </a:t>
            </a:r>
            <a:r>
              <a:rPr lang="en-US" dirty="0" err="1" smtClean="0">
                <a:solidFill>
                  <a:prstClr val="black"/>
                </a:solidFill>
                <a:cs typeface="Times New Roman" pitchFamily="18" charset="0"/>
              </a:rPr>
              <a:t>Droughtgard</a:t>
            </a:r>
            <a:endParaRPr lang="en-US" dirty="0" smtClean="0"/>
          </a:p>
          <a:p>
            <a:pPr lvl="1"/>
            <a:r>
              <a:rPr lang="en-US" dirty="0" smtClean="0"/>
              <a:t>Less drought tolerant</a:t>
            </a:r>
          </a:p>
          <a:p>
            <a:pPr lvl="2">
              <a:buClr>
                <a:srgbClr val="DA1F28"/>
              </a:buClr>
            </a:pPr>
            <a:r>
              <a:rPr lang="en-US" dirty="0">
                <a:solidFill>
                  <a:prstClr val="black"/>
                </a:solidFill>
                <a:cs typeface="Times New Roman" pitchFamily="18" charset="0"/>
              </a:rPr>
              <a:t>Pioneer </a:t>
            </a:r>
            <a:r>
              <a:rPr lang="en-US" dirty="0" smtClean="0">
                <a:solidFill>
                  <a:prstClr val="black"/>
                </a:solidFill>
                <a:cs typeface="Times New Roman" pitchFamily="18" charset="0"/>
              </a:rPr>
              <a:t>P1395</a:t>
            </a:r>
          </a:p>
          <a:p>
            <a:pPr lvl="2">
              <a:buClr>
                <a:srgbClr val="DA1F28"/>
              </a:buClr>
            </a:pPr>
            <a:r>
              <a:rPr lang="en-US" dirty="0" smtClean="0">
                <a:solidFill>
                  <a:prstClr val="black"/>
                </a:solidFill>
                <a:cs typeface="Times New Roman" pitchFamily="18" charset="0"/>
              </a:rPr>
              <a:t>Monsanto 62-09</a:t>
            </a:r>
            <a:endParaRPr lang="en-US" dirty="0" smtClean="0"/>
          </a:p>
          <a:p>
            <a:r>
              <a:rPr lang="en-US" sz="3200" b="1" dirty="0" smtClean="0"/>
              <a:t>E</a:t>
            </a:r>
            <a:r>
              <a:rPr lang="en-US" dirty="0" smtClean="0"/>
              <a:t>nvironment </a:t>
            </a:r>
            <a:r>
              <a:rPr lang="en-US" dirty="0"/>
              <a:t>x</a:t>
            </a:r>
            <a:r>
              <a:rPr lang="en-US" dirty="0" smtClean="0"/>
              <a:t> </a:t>
            </a:r>
            <a:r>
              <a:rPr lang="en-US" sz="3200" b="1" dirty="0" smtClean="0"/>
              <a:t>M</a:t>
            </a:r>
            <a:r>
              <a:rPr lang="en-US" dirty="0" smtClean="0"/>
              <a:t>anagement</a:t>
            </a:r>
          </a:p>
          <a:p>
            <a:pPr lvl="1"/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Experimental design: </a:t>
            </a:r>
            <a:r>
              <a:rPr lang="en-US" dirty="0" err="1" smtClean="0"/>
              <a:t>GxExM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004033" y="1676396"/>
            <a:ext cx="2980979" cy="2222086"/>
            <a:chOff x="5448304" y="2400299"/>
            <a:chExt cx="2760166" cy="20574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7" t="8778"/>
            <a:stretch/>
          </p:blipFill>
          <p:spPr>
            <a:xfrm>
              <a:off x="5540588" y="2400299"/>
              <a:ext cx="2667882" cy="199302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448304" y="4242342"/>
              <a:ext cx="183736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prstClr val="black"/>
                  </a:solidFill>
                </a:rPr>
                <a:t>Photo Courtesy of Jacob </a:t>
              </a:r>
              <a:r>
                <a:rPr lang="en-US" sz="800" b="1" dirty="0" err="1" smtClean="0">
                  <a:solidFill>
                    <a:prstClr val="black"/>
                  </a:solidFill>
                </a:rPr>
                <a:t>Bushong</a:t>
              </a:r>
              <a:endParaRPr lang="en-US" sz="800" b="1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Content Placeholder 1"/>
          <p:cNvSpPr txBox="1">
            <a:spLocks/>
          </p:cNvSpPr>
          <p:nvPr/>
        </p:nvSpPr>
        <p:spPr>
          <a:xfrm>
            <a:off x="4445676" y="4448592"/>
            <a:ext cx="4873494" cy="17526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US" sz="2700" dirty="0" err="1" smtClean="0"/>
              <a:t>Rainfed</a:t>
            </a:r>
            <a:r>
              <a:rPr lang="en-US" sz="2700" dirty="0" smtClean="0"/>
              <a:t> </a:t>
            </a:r>
            <a:r>
              <a:rPr lang="en-US" sz="2700" dirty="0"/>
              <a:t>production system</a:t>
            </a:r>
          </a:p>
          <a:p>
            <a:pPr lvl="2"/>
            <a:r>
              <a:rPr lang="en-US" sz="2500" dirty="0" err="1" smtClean="0"/>
              <a:t>Preplant</a:t>
            </a:r>
            <a:r>
              <a:rPr lang="en-US" sz="2500" dirty="0" smtClean="0"/>
              <a:t> N rates</a:t>
            </a:r>
            <a:endParaRPr lang="en-US" sz="2500" dirty="0"/>
          </a:p>
          <a:p>
            <a:pPr lvl="3"/>
            <a:r>
              <a:rPr lang="en-US" sz="2300" dirty="0"/>
              <a:t>0, </a:t>
            </a:r>
            <a:r>
              <a:rPr lang="en-US" sz="2300" dirty="0" smtClean="0"/>
              <a:t>67, </a:t>
            </a:r>
            <a:r>
              <a:rPr lang="en-US" sz="2300" dirty="0"/>
              <a:t>and </a:t>
            </a:r>
            <a:r>
              <a:rPr lang="en-US" sz="2300" dirty="0" smtClean="0"/>
              <a:t>134 </a:t>
            </a:r>
            <a:r>
              <a:rPr lang="en-US" sz="2300" dirty="0"/>
              <a:t>kg ha</a:t>
            </a:r>
            <a:r>
              <a:rPr lang="en-US" sz="2300" baseline="30000" dirty="0"/>
              <a:t>-1</a:t>
            </a:r>
          </a:p>
          <a:p>
            <a:pPr lvl="2">
              <a:buClr>
                <a:srgbClr val="DA1F28"/>
              </a:buClr>
            </a:pPr>
            <a:r>
              <a:rPr lang="en-US" sz="2500" dirty="0">
                <a:solidFill>
                  <a:prstClr val="black"/>
                </a:solidFill>
                <a:cs typeface="Times New Roman" pitchFamily="18" charset="0"/>
              </a:rPr>
              <a:t>Seeding rate</a:t>
            </a:r>
          </a:p>
          <a:p>
            <a:pPr lvl="3">
              <a:buClr>
                <a:srgbClr val="DA1F28"/>
              </a:buClr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53,800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seeds ha</a:t>
            </a:r>
            <a:r>
              <a:rPr lang="en-US" sz="2400" baseline="30000" dirty="0">
                <a:solidFill>
                  <a:prstClr val="black"/>
                </a:solidFill>
                <a:cs typeface="Times New Roman" pitchFamily="18" charset="0"/>
              </a:rPr>
              <a:t>-1</a:t>
            </a:r>
            <a:endParaRPr lang="en-US" sz="2400" baseline="300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73570" y="4451132"/>
            <a:ext cx="4768797" cy="19050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US" sz="2700" dirty="0" smtClean="0"/>
              <a:t>Irrigated production system</a:t>
            </a:r>
          </a:p>
          <a:p>
            <a:pPr lvl="2"/>
            <a:r>
              <a:rPr lang="en-US" sz="2500" dirty="0" err="1" smtClean="0"/>
              <a:t>Preplant</a:t>
            </a:r>
            <a:r>
              <a:rPr lang="en-US" sz="2500" dirty="0" smtClean="0"/>
              <a:t> N rates</a:t>
            </a:r>
          </a:p>
          <a:p>
            <a:pPr lvl="3"/>
            <a:r>
              <a:rPr lang="en-US" sz="2300" dirty="0" smtClean="0"/>
              <a:t>0, 101, and 202 kg ha</a:t>
            </a:r>
            <a:r>
              <a:rPr lang="en-US" sz="2300" baseline="30000" dirty="0" smtClean="0"/>
              <a:t>-1</a:t>
            </a:r>
            <a:endParaRPr lang="en-US" sz="2300" baseline="30000" dirty="0"/>
          </a:p>
          <a:p>
            <a:pPr lvl="2">
              <a:buClr>
                <a:srgbClr val="DA1F28"/>
              </a:buClr>
            </a:pPr>
            <a:r>
              <a:rPr lang="en-US" sz="2500" dirty="0" smtClean="0">
                <a:solidFill>
                  <a:prstClr val="black"/>
                </a:solidFill>
                <a:cs typeface="Times New Roman" pitchFamily="18" charset="0"/>
              </a:rPr>
              <a:t>Seeding rate</a:t>
            </a:r>
          </a:p>
          <a:p>
            <a:pPr lvl="3">
              <a:buClr>
                <a:srgbClr val="DA1F28"/>
              </a:buClr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75,650 seeds ha</a:t>
            </a:r>
            <a:r>
              <a:rPr lang="en-US" sz="2400" baseline="30000" dirty="0" smtClean="0">
                <a:solidFill>
                  <a:prstClr val="black"/>
                </a:solidFill>
                <a:cs typeface="Times New Roman" pitchFamily="18" charset="0"/>
              </a:rPr>
              <a:t>-1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5154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Personalizado 2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FF8119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10643</TotalTime>
  <Words>768</Words>
  <Application>Microsoft Office PowerPoint</Application>
  <PresentationFormat>On-screen Show (4:3)</PresentationFormat>
  <Paragraphs>256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Concurrencia</vt:lpstr>
      <vt:lpstr>Predicting Grain Yield Potential Using Corn Hybrids Having Improved Drought Tolerance</vt:lpstr>
      <vt:lpstr>Drought</vt:lpstr>
      <vt:lpstr>Drought effects on corn</vt:lpstr>
      <vt:lpstr>Transgenic trait/GMO</vt:lpstr>
      <vt:lpstr>Conventional breeding</vt:lpstr>
      <vt:lpstr>OSU grain yield prediction approach</vt:lpstr>
      <vt:lpstr>Objective</vt:lpstr>
      <vt:lpstr>Experiment sites</vt:lpstr>
      <vt:lpstr>Experimental design: GxExM</vt:lpstr>
      <vt:lpstr>Data collection</vt:lpstr>
      <vt:lpstr>Analysis of variance</vt:lpstr>
      <vt:lpstr>Potential grain yield : V8-V10</vt:lpstr>
      <vt:lpstr>Potential and actual yield: V8-V10</vt:lpstr>
      <vt:lpstr>Grain yield by hybrid</vt:lpstr>
      <vt:lpstr>Hybrid grain yield differences</vt:lpstr>
      <vt:lpstr>Conclusions</vt:lpstr>
      <vt:lpstr>PowerPoint Presentation</vt:lpstr>
      <vt:lpstr>Evaluation of the Trimble Experimental Sensor</vt:lpstr>
      <vt:lpstr>Appearance</vt:lpstr>
      <vt:lpstr>Sensor footprint – 36” high</vt:lpstr>
      <vt:lpstr>Data storage and processing</vt:lpstr>
      <vt:lpstr>Research question</vt:lpstr>
      <vt:lpstr>Relationship with GreenSeeker: All Data</vt:lpstr>
      <vt:lpstr>Relationship with GreenSeeker: Wheat Data</vt:lpstr>
      <vt:lpstr>Relationship with GreenSeeker: Corn Data</vt:lpstr>
      <vt:lpstr>Conclusions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Sensing Corn Stalk Diameter as a Predictor of Grain Yield</dc:title>
  <dc:creator>Jorge</dc:creator>
  <cp:lastModifiedBy>Eric</cp:lastModifiedBy>
  <cp:revision>648</cp:revision>
  <cp:lastPrinted>2014-07-08T14:30:18Z</cp:lastPrinted>
  <dcterms:created xsi:type="dcterms:W3CDTF">2012-03-11T21:35:28Z</dcterms:created>
  <dcterms:modified xsi:type="dcterms:W3CDTF">2014-08-02T13:46:07Z</dcterms:modified>
</cp:coreProperties>
</file>