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3" r:id="rId2"/>
    <p:sldMasterId id="2147483687" r:id="rId3"/>
    <p:sldMasterId id="2147483699" r:id="rId4"/>
    <p:sldMasterId id="2147483711" r:id="rId5"/>
    <p:sldMasterId id="2147483723" r:id="rId6"/>
  </p:sldMasterIdLst>
  <p:notesMasterIdLst>
    <p:notesMasterId r:id="rId50"/>
  </p:notesMasterIdLst>
  <p:handoutMasterIdLst>
    <p:handoutMasterId r:id="rId51"/>
  </p:handoutMasterIdLst>
  <p:sldIdLst>
    <p:sldId id="1522" r:id="rId7"/>
    <p:sldId id="1519" r:id="rId8"/>
    <p:sldId id="1523" r:id="rId9"/>
    <p:sldId id="1524" r:id="rId10"/>
    <p:sldId id="1518" r:id="rId11"/>
    <p:sldId id="1520" r:id="rId12"/>
    <p:sldId id="1578" r:id="rId13"/>
    <p:sldId id="1579" r:id="rId14"/>
    <p:sldId id="1580" r:id="rId15"/>
    <p:sldId id="1511" r:id="rId16"/>
    <p:sldId id="1508" r:id="rId17"/>
    <p:sldId id="1525" r:id="rId18"/>
    <p:sldId id="1526" r:id="rId19"/>
    <p:sldId id="1496" r:id="rId20"/>
    <p:sldId id="1514" r:id="rId21"/>
    <p:sldId id="1517" r:id="rId22"/>
    <p:sldId id="1516" r:id="rId23"/>
    <p:sldId id="1573" r:id="rId24"/>
    <p:sldId id="1493" r:id="rId25"/>
    <p:sldId id="1495" r:id="rId26"/>
    <p:sldId id="1435" r:id="rId27"/>
    <p:sldId id="1521" r:id="rId28"/>
    <p:sldId id="1507" r:id="rId29"/>
    <p:sldId id="1506" r:id="rId30"/>
    <p:sldId id="1504" r:id="rId31"/>
    <p:sldId id="1501" r:id="rId32"/>
    <p:sldId id="1499" r:id="rId33"/>
    <p:sldId id="1500" r:id="rId34"/>
    <p:sldId id="1575" r:id="rId35"/>
    <p:sldId id="1596" r:id="rId36"/>
    <p:sldId id="1597" r:id="rId37"/>
    <p:sldId id="1592" r:id="rId38"/>
    <p:sldId id="1593" r:id="rId39"/>
    <p:sldId id="1594" r:id="rId40"/>
    <p:sldId id="1595" r:id="rId41"/>
    <p:sldId id="1561" r:id="rId42"/>
    <p:sldId id="1562" r:id="rId43"/>
    <p:sldId id="1566" r:id="rId44"/>
    <p:sldId id="1588" r:id="rId45"/>
    <p:sldId id="1589" r:id="rId46"/>
    <p:sldId id="1591" r:id="rId47"/>
    <p:sldId id="1590" r:id="rId48"/>
    <p:sldId id="1587" r:id="rId49"/>
  </p:sldIdLst>
  <p:sldSz cx="9144000" cy="6858000" type="screen4x3"/>
  <p:notesSz cx="6858000" cy="919956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800000"/>
    <a:srgbClr val="CC0066"/>
    <a:srgbClr val="FFCC00"/>
    <a:srgbClr val="FFFF00"/>
    <a:srgbClr val="CC3300"/>
    <a:srgbClr val="99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3684"/>
    </p:cViewPr>
  </p:sorterViewPr>
  <p:notesViewPr>
    <p:cSldViewPr>
      <p:cViewPr varScale="1">
        <p:scale>
          <a:sx n="39" d="100"/>
          <a:sy n="39" d="100"/>
        </p:scale>
        <p:origin x="-1402" y="-83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gallegos\Desktop\Trabajo%20Delia\algoritmo%20Trigo\algoritmo%20Trigo%20conglomerad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gallegos\Desktop\Trabajo%20Delia\algoritmo%20Trigo\algoritmo%20Trigo%20conglomerad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gallegos\Desktop\Trabajo%20Delia\algoritmo%20Trigo\Obregon_Load_UP_NFO_Jan2006%20.35%20(cirno)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dirty="0" smtClean="0"/>
              <a:t>WHEAT ALGORITHMS</a:t>
            </a:r>
            <a:r>
              <a:rPr lang="es-MX" baseline="0" dirty="0" smtClean="0"/>
              <a:t> </a:t>
            </a:r>
            <a:r>
              <a:rPr lang="es-MX" dirty="0" smtClean="0"/>
              <a:t> </a:t>
            </a:r>
            <a:endParaRPr lang="es-MX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389951903680441"/>
          <c:y val="0.17369471776416379"/>
          <c:w val="0.65484757410505257"/>
          <c:h val="0.62120357176289476"/>
        </c:manualLayout>
      </c:layout>
      <c:scatterChart>
        <c:scatterStyle val="lineMarker"/>
        <c:varyColors val="0"/>
        <c:ser>
          <c:idx val="0"/>
          <c:order val="0"/>
          <c:tx>
            <c:strRef>
              <c:f>'datos todos dif. regiones'!$C$1</c:f>
              <c:strCache>
                <c:ptCount val="1"/>
                <c:pt idx="0">
                  <c:v>V. del Yaqui (2000-2011)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'datos todos dif. regiones'!$B$2:$B$4873</c:f>
              <c:numCache>
                <c:formatCode>General</c:formatCode>
                <c:ptCount val="4872"/>
                <c:pt idx="0">
                  <c:v>7.8719714059405938E-3</c:v>
                </c:pt>
                <c:pt idx="1">
                  <c:v>9.0652192079207911E-3</c:v>
                </c:pt>
                <c:pt idx="2">
                  <c:v>1.2198496673267327E-2</c:v>
                </c:pt>
                <c:pt idx="3">
                  <c:v>1.4333144475247523E-2</c:v>
                </c:pt>
                <c:pt idx="4">
                  <c:v>1.2836225267326732E-2</c:v>
                </c:pt>
                <c:pt idx="5">
                  <c:v>7.2663063366336638E-3</c:v>
                </c:pt>
                <c:pt idx="6">
                  <c:v>7.4963434851485142E-3</c:v>
                </c:pt>
                <c:pt idx="7">
                  <c:v>9.6848654653465347E-3</c:v>
                </c:pt>
                <c:pt idx="8">
                  <c:v>1.4480972237623763E-2</c:v>
                </c:pt>
                <c:pt idx="9">
                  <c:v>1.0866555485148515E-2</c:v>
                </c:pt>
                <c:pt idx="10">
                  <c:v>6.3019771881188116E-3</c:v>
                </c:pt>
                <c:pt idx="11">
                  <c:v>6.7454604752475254E-3</c:v>
                </c:pt>
                <c:pt idx="12">
                  <c:v>9.8474200792079223E-3</c:v>
                </c:pt>
                <c:pt idx="13">
                  <c:v>1.435719211881188E-2</c:v>
                </c:pt>
                <c:pt idx="14">
                  <c:v>1.0478251287128712E-2</c:v>
                </c:pt>
                <c:pt idx="15">
                  <c:v>7.007001900990099E-3</c:v>
                </c:pt>
                <c:pt idx="16">
                  <c:v>7.6805223366336632E-3</c:v>
                </c:pt>
                <c:pt idx="17">
                  <c:v>1.1106472673267326E-2</c:v>
                </c:pt>
                <c:pt idx="18">
                  <c:v>1.4516764079207919E-2</c:v>
                </c:pt>
                <c:pt idx="19">
                  <c:v>1.1555734851485148E-2</c:v>
                </c:pt>
                <c:pt idx="20">
                  <c:v>7.0176276039603958E-3</c:v>
                </c:pt>
                <c:pt idx="21">
                  <c:v>7.1233253861386148E-3</c:v>
                </c:pt>
                <c:pt idx="22">
                  <c:v>1.1198748514851484E-2</c:v>
                </c:pt>
                <c:pt idx="23">
                  <c:v>1.457772205940594E-2</c:v>
                </c:pt>
                <c:pt idx="24">
                  <c:v>1.2776572198019802E-2</c:v>
                </c:pt>
                <c:pt idx="25">
                  <c:v>7.0155770297029704E-3</c:v>
                </c:pt>
                <c:pt idx="26">
                  <c:v>8.6748644356435638E-3</c:v>
                </c:pt>
                <c:pt idx="27">
                  <c:v>1.1926888792079206E-2</c:v>
                </c:pt>
                <c:pt idx="28">
                  <c:v>1.4406592316831682E-2</c:v>
                </c:pt>
                <c:pt idx="29">
                  <c:v>1.2044330772277229E-2</c:v>
                </c:pt>
                <c:pt idx="30">
                  <c:v>7.0357099405940595E-3</c:v>
                </c:pt>
                <c:pt idx="31">
                  <c:v>9.2861219801980196E-3</c:v>
                </c:pt>
                <c:pt idx="32">
                  <c:v>1.2763709504950493E-2</c:v>
                </c:pt>
                <c:pt idx="33">
                  <c:v>1.4463635564356434E-2</c:v>
                </c:pt>
                <c:pt idx="34">
                  <c:v>1.1004503207920792E-2</c:v>
                </c:pt>
                <c:pt idx="35">
                  <c:v>7.9944466138613876E-3</c:v>
                </c:pt>
                <c:pt idx="36">
                  <c:v>6.8960844752475239E-3</c:v>
                </c:pt>
                <c:pt idx="37">
                  <c:v>1.0345523207920791E-2</c:v>
                </c:pt>
                <c:pt idx="38">
                  <c:v>1.4437164514851485E-2</c:v>
                </c:pt>
                <c:pt idx="39">
                  <c:v>1.0274312356435642E-2</c:v>
                </c:pt>
                <c:pt idx="40">
                  <c:v>6.2645076039603963E-3</c:v>
                </c:pt>
                <c:pt idx="41">
                  <c:v>7.0478269702970303E-3</c:v>
                </c:pt>
                <c:pt idx="42">
                  <c:v>1.2440278019801979E-2</c:v>
                </c:pt>
                <c:pt idx="43">
                  <c:v>1.4315621386138613E-2</c:v>
                </c:pt>
                <c:pt idx="44">
                  <c:v>1.2652978495049505E-2</c:v>
                </c:pt>
                <c:pt idx="45">
                  <c:v>6.4533468514851484E-3</c:v>
                </c:pt>
                <c:pt idx="46">
                  <c:v>7.3212990099009913E-3</c:v>
                </c:pt>
                <c:pt idx="47">
                  <c:v>1.0536040198019802E-2</c:v>
                </c:pt>
                <c:pt idx="48">
                  <c:v>1.4474820514851484E-2</c:v>
                </c:pt>
                <c:pt idx="49">
                  <c:v>1.0537717940594058E-2</c:v>
                </c:pt>
                <c:pt idx="50">
                  <c:v>6.6116139009900982E-3</c:v>
                </c:pt>
                <c:pt idx="51">
                  <c:v>7.9653657425742576E-3</c:v>
                </c:pt>
                <c:pt idx="52">
                  <c:v>1.0968152118811881E-2</c:v>
                </c:pt>
                <c:pt idx="53">
                  <c:v>1.4332771643564356E-2</c:v>
                </c:pt>
                <c:pt idx="54">
                  <c:v>1.1630674019801978E-2</c:v>
                </c:pt>
                <c:pt idx="55">
                  <c:v>6.2059730297029702E-3</c:v>
                </c:pt>
                <c:pt idx="56">
                  <c:v>6.4356373465346527E-3</c:v>
                </c:pt>
                <c:pt idx="57">
                  <c:v>9.890109306930692E-3</c:v>
                </c:pt>
                <c:pt idx="58">
                  <c:v>1.467596320792079E-2</c:v>
                </c:pt>
                <c:pt idx="59">
                  <c:v>1.0621418653465348E-2</c:v>
                </c:pt>
                <c:pt idx="60">
                  <c:v>4.9892368316831678E-3</c:v>
                </c:pt>
                <c:pt idx="61">
                  <c:v>5.9736988910891091E-3</c:v>
                </c:pt>
                <c:pt idx="62">
                  <c:v>9.8207626138613873E-3</c:v>
                </c:pt>
                <c:pt idx="63">
                  <c:v>1.4225582534653464E-2</c:v>
                </c:pt>
                <c:pt idx="64">
                  <c:v>1.1332967920792079E-2</c:v>
                </c:pt>
                <c:pt idx="65">
                  <c:v>6.7652205544554457E-3</c:v>
                </c:pt>
                <c:pt idx="66">
                  <c:v>6.858801306930693E-3</c:v>
                </c:pt>
                <c:pt idx="67">
                  <c:v>1.1581087405940592E-2</c:v>
                </c:pt>
                <c:pt idx="68">
                  <c:v>1.4572502415841584E-2</c:v>
                </c:pt>
                <c:pt idx="69">
                  <c:v>1.070679710891089E-2</c:v>
                </c:pt>
                <c:pt idx="70">
                  <c:v>6.3752386138613863E-3</c:v>
                </c:pt>
                <c:pt idx="71">
                  <c:v>7.5671815049504956E-3</c:v>
                </c:pt>
                <c:pt idx="72">
                  <c:v>1.1704867524752475E-2</c:v>
                </c:pt>
                <c:pt idx="73">
                  <c:v>1.4555165742574257E-2</c:v>
                </c:pt>
                <c:pt idx="74">
                  <c:v>1.2916570495049505E-2</c:v>
                </c:pt>
                <c:pt idx="75">
                  <c:v>6.7081773069306936E-3</c:v>
                </c:pt>
                <c:pt idx="76">
                  <c:v>7.8619049504950501E-3</c:v>
                </c:pt>
                <c:pt idx="77">
                  <c:v>9.6671559603960407E-3</c:v>
                </c:pt>
                <c:pt idx="78">
                  <c:v>1.4516577663366335E-2</c:v>
                </c:pt>
                <c:pt idx="79">
                  <c:v>1.2203902732673267E-2</c:v>
                </c:pt>
                <c:pt idx="80">
                  <c:v>5.7887743762376235E-3</c:v>
                </c:pt>
                <c:pt idx="81">
                  <c:v>7.8742083960396028E-3</c:v>
                </c:pt>
                <c:pt idx="82">
                  <c:v>1.0524109584158416E-2</c:v>
                </c:pt>
                <c:pt idx="83">
                  <c:v>1.414654221782178E-2</c:v>
                </c:pt>
                <c:pt idx="84">
                  <c:v>1.0719473386138613E-2</c:v>
                </c:pt>
                <c:pt idx="85">
                  <c:v>6.0184386930693078E-3</c:v>
                </c:pt>
                <c:pt idx="86">
                  <c:v>1.0583389821782177E-2</c:v>
                </c:pt>
                <c:pt idx="87">
                  <c:v>1.0504349504950493E-2</c:v>
                </c:pt>
                <c:pt idx="88">
                  <c:v>1.4541930217821781E-2</c:v>
                </c:pt>
                <c:pt idx="89">
                  <c:v>1.1391875326732673E-2</c:v>
                </c:pt>
                <c:pt idx="90">
                  <c:v>6.4883930297029695E-3</c:v>
                </c:pt>
                <c:pt idx="91">
                  <c:v>8.4478099405940598E-3</c:v>
                </c:pt>
                <c:pt idx="92">
                  <c:v>1.0459609702970296E-2</c:v>
                </c:pt>
                <c:pt idx="93">
                  <c:v>1.4558148396039602E-2</c:v>
                </c:pt>
                <c:pt idx="94">
                  <c:v>1.2730527485148514E-2</c:v>
                </c:pt>
                <c:pt idx="95">
                  <c:v>5.6765520396039604E-3</c:v>
                </c:pt>
                <c:pt idx="96">
                  <c:v>7.3362122772277225E-3</c:v>
                </c:pt>
                <c:pt idx="97">
                  <c:v>1.0941121821782177E-2</c:v>
                </c:pt>
                <c:pt idx="98">
                  <c:v>1.4453941940594059E-2</c:v>
                </c:pt>
                <c:pt idx="99">
                  <c:v>1.1984304871287127E-2</c:v>
                </c:pt>
                <c:pt idx="100">
                  <c:v>6.3752386138613863E-3</c:v>
                </c:pt>
                <c:pt idx="101">
                  <c:v>7.6369010297029716E-3</c:v>
                </c:pt>
                <c:pt idx="102">
                  <c:v>1.0709406930693067E-2</c:v>
                </c:pt>
                <c:pt idx="103">
                  <c:v>1.4343024514851484E-2</c:v>
                </c:pt>
                <c:pt idx="104">
                  <c:v>1.0880163841584158E-2</c:v>
                </c:pt>
                <c:pt idx="105">
                  <c:v>6.2920971485148514E-3</c:v>
                </c:pt>
                <c:pt idx="106">
                  <c:v>7.6290715643564351E-3</c:v>
                </c:pt>
                <c:pt idx="107">
                  <c:v>1.006030697029703E-2</c:v>
                </c:pt>
                <c:pt idx="108">
                  <c:v>1.4381985425742573E-2</c:v>
                </c:pt>
                <c:pt idx="109">
                  <c:v>1.2921044475247521E-2</c:v>
                </c:pt>
                <c:pt idx="110">
                  <c:v>6.1498618613861382E-3</c:v>
                </c:pt>
                <c:pt idx="111">
                  <c:v>7.2092630891089108E-3</c:v>
                </c:pt>
                <c:pt idx="112">
                  <c:v>1.3243730297029703E-2</c:v>
                </c:pt>
                <c:pt idx="113">
                  <c:v>1.445450118811881E-2</c:v>
                </c:pt>
                <c:pt idx="114">
                  <c:v>1.2698277544554456E-2</c:v>
                </c:pt>
                <c:pt idx="115">
                  <c:v>7.0690783762376239E-3</c:v>
                </c:pt>
                <c:pt idx="116">
                  <c:v>9.5769306930693077E-3</c:v>
                </c:pt>
                <c:pt idx="117">
                  <c:v>1.1888673544554454E-2</c:v>
                </c:pt>
                <c:pt idx="118">
                  <c:v>1.4691249306930691E-2</c:v>
                </c:pt>
                <c:pt idx="119">
                  <c:v>1.2227204712871287E-2</c:v>
                </c:pt>
                <c:pt idx="120">
                  <c:v>5.9796641980198028E-3</c:v>
                </c:pt>
                <c:pt idx="121">
                  <c:v>8.8778712871287139E-3</c:v>
                </c:pt>
                <c:pt idx="122">
                  <c:v>1.2111440475247525E-2</c:v>
                </c:pt>
                <c:pt idx="123">
                  <c:v>1.4382731089108911E-2</c:v>
                </c:pt>
                <c:pt idx="124">
                  <c:v>1.1667957188118812E-2</c:v>
                </c:pt>
                <c:pt idx="125">
                  <c:v>5.8303451089108905E-3</c:v>
                </c:pt>
                <c:pt idx="126">
                  <c:v>7.2948279603960399E-3</c:v>
                </c:pt>
                <c:pt idx="127">
                  <c:v>1.0643788554455445E-2</c:v>
                </c:pt>
                <c:pt idx="128">
                  <c:v>1.46217161980198E-2</c:v>
                </c:pt>
                <c:pt idx="129">
                  <c:v>1.0973744594059405E-2</c:v>
                </c:pt>
                <c:pt idx="130">
                  <c:v>5.8814230495049507E-3</c:v>
                </c:pt>
                <c:pt idx="131">
                  <c:v>1.047415013861386E-2</c:v>
                </c:pt>
                <c:pt idx="132">
                  <c:v>9.4443890297029702E-3</c:v>
                </c:pt>
                <c:pt idx="133">
                  <c:v>1.4560758217821781E-2</c:v>
                </c:pt>
                <c:pt idx="134">
                  <c:v>1.0161157940594058E-2</c:v>
                </c:pt>
                <c:pt idx="135">
                  <c:v>5.5438239603960403E-3</c:v>
                </c:pt>
                <c:pt idx="136">
                  <c:v>9.3742966732673263E-3</c:v>
                </c:pt>
                <c:pt idx="137">
                  <c:v>1.4202280554455445E-2</c:v>
                </c:pt>
                <c:pt idx="138">
                  <c:v>1.4442756990099009E-2</c:v>
                </c:pt>
                <c:pt idx="139">
                  <c:v>1.1984491287128711E-2</c:v>
                </c:pt>
                <c:pt idx="140">
                  <c:v>6.0855483960396035E-3</c:v>
                </c:pt>
                <c:pt idx="141">
                  <c:v>7.7056884752475241E-3</c:v>
                </c:pt>
                <c:pt idx="142">
                  <c:v>1.2559956990099007E-2</c:v>
                </c:pt>
                <c:pt idx="143">
                  <c:v>1.4293437900990098E-2</c:v>
                </c:pt>
                <c:pt idx="144">
                  <c:v>1.0537904356435642E-2</c:v>
                </c:pt>
                <c:pt idx="145">
                  <c:v>7.3982887524752473E-3</c:v>
                </c:pt>
                <c:pt idx="146">
                  <c:v>9.2309428910891094E-3</c:v>
                </c:pt>
                <c:pt idx="147">
                  <c:v>1.1777942534653463E-2</c:v>
                </c:pt>
                <c:pt idx="148">
                  <c:v>1.4487496792079209E-2</c:v>
                </c:pt>
                <c:pt idx="149">
                  <c:v>1.0315323841584156E-2</c:v>
                </c:pt>
                <c:pt idx="150">
                  <c:v>5.8581210693069308E-3</c:v>
                </c:pt>
                <c:pt idx="151">
                  <c:v>8.3257075643564365E-3</c:v>
                </c:pt>
                <c:pt idx="152">
                  <c:v>1.1310598019801979E-2</c:v>
                </c:pt>
                <c:pt idx="153">
                  <c:v>1.4634019643564356E-2</c:v>
                </c:pt>
                <c:pt idx="154">
                  <c:v>1.1573071524752473E-2</c:v>
                </c:pt>
                <c:pt idx="155">
                  <c:v>6.0299964752475255E-3</c:v>
                </c:pt>
                <c:pt idx="156">
                  <c:v>7.4394866534653464E-3</c:v>
                </c:pt>
                <c:pt idx="157">
                  <c:v>1.191085702970297E-2</c:v>
                </c:pt>
                <c:pt idx="158">
                  <c:v>1.4540252475247524E-2</c:v>
                </c:pt>
                <c:pt idx="159">
                  <c:v>1.3158165425742574E-2</c:v>
                </c:pt>
                <c:pt idx="160">
                  <c:v>5.9274677623762382E-3</c:v>
                </c:pt>
                <c:pt idx="161">
                  <c:v>8.261394099009901E-3</c:v>
                </c:pt>
                <c:pt idx="162">
                  <c:v>1.1495336118811879E-2</c:v>
                </c:pt>
                <c:pt idx="163">
                  <c:v>1.4572502415841584E-2</c:v>
                </c:pt>
                <c:pt idx="164">
                  <c:v>1.1617065663366337E-2</c:v>
                </c:pt>
                <c:pt idx="165">
                  <c:v>5.7623033267326729E-3</c:v>
                </c:pt>
                <c:pt idx="166">
                  <c:v>7.7452086336633665E-3</c:v>
                </c:pt>
                <c:pt idx="167">
                  <c:v>1.0845676910891089E-2</c:v>
                </c:pt>
                <c:pt idx="168">
                  <c:v>1.4502037227722772E-2</c:v>
                </c:pt>
                <c:pt idx="169">
                  <c:v>1.0784346099009899E-2</c:v>
                </c:pt>
                <c:pt idx="170">
                  <c:v>6.5167282376237621E-3</c:v>
                </c:pt>
                <c:pt idx="171">
                  <c:v>8.9996008316831685E-3</c:v>
                </c:pt>
                <c:pt idx="172">
                  <c:v>1.2341291207920792E-2</c:v>
                </c:pt>
                <c:pt idx="173">
                  <c:v>1.4525152792079207E-2</c:v>
                </c:pt>
                <c:pt idx="174">
                  <c:v>1.014512617821782E-2</c:v>
                </c:pt>
                <c:pt idx="175">
                  <c:v>5.8588667326732674E-3</c:v>
                </c:pt>
                <c:pt idx="176">
                  <c:v>8.8970721188118811E-3</c:v>
                </c:pt>
                <c:pt idx="177">
                  <c:v>1.2407655247524751E-2</c:v>
                </c:pt>
                <c:pt idx="178">
                  <c:v>1.4540438891089108E-2</c:v>
                </c:pt>
                <c:pt idx="179">
                  <c:v>1.1307801782178217E-2</c:v>
                </c:pt>
                <c:pt idx="180">
                  <c:v>5.3933863762376244E-3</c:v>
                </c:pt>
                <c:pt idx="181">
                  <c:v>7.3598870891089111E-3</c:v>
                </c:pt>
                <c:pt idx="182">
                  <c:v>9.2928329504950499E-3</c:v>
                </c:pt>
                <c:pt idx="183">
                  <c:v>1.4368936316831683E-2</c:v>
                </c:pt>
                <c:pt idx="184">
                  <c:v>1.0135991801980196E-2</c:v>
                </c:pt>
                <c:pt idx="185">
                  <c:v>6.6419996831683162E-3</c:v>
                </c:pt>
                <c:pt idx="186">
                  <c:v>9.1412768712871295E-3</c:v>
                </c:pt>
                <c:pt idx="187">
                  <c:v>1.0839711603960396E-2</c:v>
                </c:pt>
                <c:pt idx="188">
                  <c:v>1.4573993742574256E-2</c:v>
                </c:pt>
                <c:pt idx="189">
                  <c:v>1.108112011881188E-2</c:v>
                </c:pt>
                <c:pt idx="190">
                  <c:v>5.9576671287128709E-3</c:v>
                </c:pt>
                <c:pt idx="191">
                  <c:v>8.0999579801980196E-3</c:v>
                </c:pt>
                <c:pt idx="192">
                  <c:v>1.1558903920792077E-2</c:v>
                </c:pt>
                <c:pt idx="193">
                  <c:v>1.4704484831683167E-2</c:v>
                </c:pt>
                <c:pt idx="194">
                  <c:v>1.1963426297029704E-2</c:v>
                </c:pt>
                <c:pt idx="195">
                  <c:v>6.5325735841584159E-3</c:v>
                </c:pt>
                <c:pt idx="196">
                  <c:v>7.0219151683168311E-3</c:v>
                </c:pt>
                <c:pt idx="197">
                  <c:v>1.2303821623762376E-2</c:v>
                </c:pt>
                <c:pt idx="198">
                  <c:v>1.4526830534653463E-2</c:v>
                </c:pt>
                <c:pt idx="199">
                  <c:v>1.0353911920792078E-2</c:v>
                </c:pt>
                <c:pt idx="200">
                  <c:v>6.7061267326732673E-3</c:v>
                </c:pt>
                <c:pt idx="201">
                  <c:v>8.9809592475247526E-3</c:v>
                </c:pt>
                <c:pt idx="202">
                  <c:v>1.1437174376237622E-2</c:v>
                </c:pt>
                <c:pt idx="203">
                  <c:v>1.4518441821782177E-2</c:v>
                </c:pt>
                <c:pt idx="204">
                  <c:v>9.7372483168316828E-3</c:v>
                </c:pt>
                <c:pt idx="205">
                  <c:v>6.124136475247525E-3</c:v>
                </c:pt>
                <c:pt idx="206">
                  <c:v>6.7085501386138623E-3</c:v>
                </c:pt>
                <c:pt idx="207">
                  <c:v>1.1932481267326734E-2</c:v>
                </c:pt>
                <c:pt idx="208">
                  <c:v>1.4522542970297028E-2</c:v>
                </c:pt>
                <c:pt idx="209">
                  <c:v>1.0286429386138614E-2</c:v>
                </c:pt>
                <c:pt idx="210">
                  <c:v>6.9887331485148519E-3</c:v>
                </c:pt>
                <c:pt idx="211">
                  <c:v>9.2324342178217809E-3</c:v>
                </c:pt>
                <c:pt idx="212">
                  <c:v>1.1862388910891086E-2</c:v>
                </c:pt>
                <c:pt idx="213">
                  <c:v>1.4353836633663365E-2</c:v>
                </c:pt>
                <c:pt idx="214">
                  <c:v>1.1293634178217821E-2</c:v>
                </c:pt>
                <c:pt idx="215">
                  <c:v>7.9450464158415841E-3</c:v>
                </c:pt>
                <c:pt idx="216">
                  <c:v>8.2242973465346536E-3</c:v>
                </c:pt>
                <c:pt idx="217">
                  <c:v>1.1968273108910889E-2</c:v>
                </c:pt>
                <c:pt idx="218">
                  <c:v>1.466198201980198E-2</c:v>
                </c:pt>
                <c:pt idx="219">
                  <c:v>1.0663548633663365E-2</c:v>
                </c:pt>
                <c:pt idx="220">
                  <c:v>5.6435564356435647E-3</c:v>
                </c:pt>
                <c:pt idx="221">
                  <c:v>8.1870141782178218E-3</c:v>
                </c:pt>
                <c:pt idx="222">
                  <c:v>1.1335018495049505E-2</c:v>
                </c:pt>
                <c:pt idx="223">
                  <c:v>1.4399694930693069E-2</c:v>
                </c:pt>
                <c:pt idx="224">
                  <c:v>1.1809446811881187E-2</c:v>
                </c:pt>
                <c:pt idx="225">
                  <c:v>6.5083395247524743E-3</c:v>
                </c:pt>
                <c:pt idx="226">
                  <c:v>7.7179919207920793E-3</c:v>
                </c:pt>
                <c:pt idx="227">
                  <c:v>1.2575615920792078E-2</c:v>
                </c:pt>
                <c:pt idx="228">
                  <c:v>1.4499986653465346E-2</c:v>
                </c:pt>
                <c:pt idx="229">
                  <c:v>1.0516466534653464E-2</c:v>
                </c:pt>
                <c:pt idx="230">
                  <c:v>6.0532984554455454E-3</c:v>
                </c:pt>
                <c:pt idx="231">
                  <c:v>8.1502902574257415E-3</c:v>
                </c:pt>
                <c:pt idx="232">
                  <c:v>1.391967413861386E-2</c:v>
                </c:pt>
                <c:pt idx="233">
                  <c:v>1.4350481148514851E-2</c:v>
                </c:pt>
                <c:pt idx="234">
                  <c:v>1.142226110891089E-2</c:v>
                </c:pt>
                <c:pt idx="235">
                  <c:v>6.0365210297029705E-3</c:v>
                </c:pt>
                <c:pt idx="236">
                  <c:v>1.1620048316831683E-2</c:v>
                </c:pt>
                <c:pt idx="237">
                  <c:v>1.2962242376237623E-2</c:v>
                </c:pt>
                <c:pt idx="238">
                  <c:v>1.4417404435643563E-2</c:v>
                </c:pt>
                <c:pt idx="239">
                  <c:v>1.2644403366336631E-2</c:v>
                </c:pt>
                <c:pt idx="240">
                  <c:v>1.7321763951807227E-2</c:v>
                </c:pt>
                <c:pt idx="241">
                  <c:v>1.7150724048192772E-2</c:v>
                </c:pt>
                <c:pt idx="242">
                  <c:v>1.7186565301204819E-2</c:v>
                </c:pt>
                <c:pt idx="243">
                  <c:v>1.7077226795180721E-2</c:v>
                </c:pt>
                <c:pt idx="244">
                  <c:v>1.7103767469879516E-2</c:v>
                </c:pt>
                <c:pt idx="245">
                  <c:v>1.7090610554216866E-2</c:v>
                </c:pt>
                <c:pt idx="246">
                  <c:v>1.7124410216867468E-2</c:v>
                </c:pt>
                <c:pt idx="247">
                  <c:v>1.7061801445783131E-2</c:v>
                </c:pt>
                <c:pt idx="248">
                  <c:v>1.6983313638554216E-2</c:v>
                </c:pt>
                <c:pt idx="249">
                  <c:v>1.5362744578313253E-2</c:v>
                </c:pt>
                <c:pt idx="250">
                  <c:v>1.6300968771084334E-2</c:v>
                </c:pt>
                <c:pt idx="251">
                  <c:v>1.6002896578313251E-2</c:v>
                </c:pt>
                <c:pt idx="252">
                  <c:v>1.7108758024096383E-2</c:v>
                </c:pt>
                <c:pt idx="253">
                  <c:v>1.597658274698795E-2</c:v>
                </c:pt>
                <c:pt idx="254">
                  <c:v>1.6146034746987951E-2</c:v>
                </c:pt>
                <c:pt idx="255">
                  <c:v>1.6445241156626506E-2</c:v>
                </c:pt>
                <c:pt idx="256">
                  <c:v>1.6932273879518071E-2</c:v>
                </c:pt>
                <c:pt idx="257">
                  <c:v>1.6859684E-2</c:v>
                </c:pt>
                <c:pt idx="258">
                  <c:v>1.6957907180722893E-2</c:v>
                </c:pt>
                <c:pt idx="259">
                  <c:v>1.664690491566265E-2</c:v>
                </c:pt>
                <c:pt idx="260">
                  <c:v>1.4490078120481927E-2</c:v>
                </c:pt>
                <c:pt idx="261">
                  <c:v>1.6420061542168674E-2</c:v>
                </c:pt>
                <c:pt idx="262">
                  <c:v>1.6287811855421688E-2</c:v>
                </c:pt>
                <c:pt idx="263">
                  <c:v>1.5913973975903613E-2</c:v>
                </c:pt>
                <c:pt idx="264">
                  <c:v>1.6848568674698795E-2</c:v>
                </c:pt>
                <c:pt idx="265">
                  <c:v>1.710785065060241E-2</c:v>
                </c:pt>
                <c:pt idx="266">
                  <c:v>1.5836620385542167E-2</c:v>
                </c:pt>
                <c:pt idx="267">
                  <c:v>1.6873748289156623E-2</c:v>
                </c:pt>
                <c:pt idx="268">
                  <c:v>1.6480401879518072E-2</c:v>
                </c:pt>
                <c:pt idx="269">
                  <c:v>1.5569398891566263E-2</c:v>
                </c:pt>
                <c:pt idx="270">
                  <c:v>1.6662783951807227E-2</c:v>
                </c:pt>
                <c:pt idx="271">
                  <c:v>1.7034580240963854E-2</c:v>
                </c:pt>
                <c:pt idx="272">
                  <c:v>1.5756544674698798E-2</c:v>
                </c:pt>
                <c:pt idx="273">
                  <c:v>1.6700893638554214E-2</c:v>
                </c:pt>
                <c:pt idx="274">
                  <c:v>1.6791404144578314E-2</c:v>
                </c:pt>
                <c:pt idx="275">
                  <c:v>1.6020363518072286E-2</c:v>
                </c:pt>
                <c:pt idx="276">
                  <c:v>1.6780742506024092E-2</c:v>
                </c:pt>
                <c:pt idx="277">
                  <c:v>1.5413557493975903E-2</c:v>
                </c:pt>
                <c:pt idx="278">
                  <c:v>1.5725240289156627E-2</c:v>
                </c:pt>
                <c:pt idx="279">
                  <c:v>1.7193143759036144E-2</c:v>
                </c:pt>
                <c:pt idx="280">
                  <c:v>1.6579532433734938E-2</c:v>
                </c:pt>
                <c:pt idx="281">
                  <c:v>1.6375600240963854E-2</c:v>
                </c:pt>
                <c:pt idx="282">
                  <c:v>1.7510497638554213E-2</c:v>
                </c:pt>
                <c:pt idx="283">
                  <c:v>1.6603124144578311E-2</c:v>
                </c:pt>
                <c:pt idx="284">
                  <c:v>1.685560081927711E-2</c:v>
                </c:pt>
                <c:pt idx="285">
                  <c:v>8.0123640493827159E-3</c:v>
                </c:pt>
                <c:pt idx="286">
                  <c:v>9.4853644938271611E-3</c:v>
                </c:pt>
                <c:pt idx="287">
                  <c:v>1.0196179604938271E-2</c:v>
                </c:pt>
                <c:pt idx="288">
                  <c:v>9.5967053827160486E-3</c:v>
                </c:pt>
                <c:pt idx="289">
                  <c:v>1.3141948049382717E-2</c:v>
                </c:pt>
                <c:pt idx="290">
                  <c:v>1.3151943160493826E-2</c:v>
                </c:pt>
                <c:pt idx="291">
                  <c:v>1.199204538271605E-2</c:v>
                </c:pt>
                <c:pt idx="292">
                  <c:v>1.4468740938271604E-2</c:v>
                </c:pt>
                <c:pt idx="293">
                  <c:v>1.4503607604938271E-2</c:v>
                </c:pt>
                <c:pt idx="294">
                  <c:v>1.4195153827160493E-2</c:v>
                </c:pt>
                <c:pt idx="295">
                  <c:v>1.2992486271604937E-2</c:v>
                </c:pt>
                <c:pt idx="296">
                  <c:v>1.5069144938271602E-2</c:v>
                </c:pt>
                <c:pt idx="297">
                  <c:v>1.3637752049382714E-2</c:v>
                </c:pt>
                <c:pt idx="298">
                  <c:v>1.6393613382716048E-2</c:v>
                </c:pt>
                <c:pt idx="299">
                  <c:v>1.5114239160493826E-2</c:v>
                </c:pt>
                <c:pt idx="300">
                  <c:v>1.5885489827160492E-2</c:v>
                </c:pt>
                <c:pt idx="301">
                  <c:v>1.6037740938271604E-2</c:v>
                </c:pt>
                <c:pt idx="302">
                  <c:v>1.6040530271604934E-2</c:v>
                </c:pt>
                <c:pt idx="303">
                  <c:v>1.5283923604938271E-2</c:v>
                </c:pt>
                <c:pt idx="304">
                  <c:v>1.6273904493827158E-2</c:v>
                </c:pt>
                <c:pt idx="305">
                  <c:v>1.6425690716049383E-2</c:v>
                </c:pt>
                <c:pt idx="306">
                  <c:v>1.584992582716049E-2</c:v>
                </c:pt>
                <c:pt idx="307">
                  <c:v>1.6313187604938269E-2</c:v>
                </c:pt>
                <c:pt idx="308">
                  <c:v>1.6443124049382713E-2</c:v>
                </c:pt>
                <c:pt idx="309">
                  <c:v>1.6258795604938269E-2</c:v>
                </c:pt>
                <c:pt idx="310">
                  <c:v>1.5740909382716047E-2</c:v>
                </c:pt>
                <c:pt idx="311">
                  <c:v>1.5181183160493827E-2</c:v>
                </c:pt>
                <c:pt idx="312">
                  <c:v>1.7036554716049382E-2</c:v>
                </c:pt>
                <c:pt idx="313">
                  <c:v>1.6395240493827162E-2</c:v>
                </c:pt>
                <c:pt idx="314">
                  <c:v>1.548312849382716E-2</c:v>
                </c:pt>
                <c:pt idx="315">
                  <c:v>1.6656275604938268E-2</c:v>
                </c:pt>
                <c:pt idx="316">
                  <c:v>1.443759338271605E-2</c:v>
                </c:pt>
                <c:pt idx="317">
                  <c:v>1.6205798271604937E-2</c:v>
                </c:pt>
                <c:pt idx="318">
                  <c:v>1.7287594716049383E-2</c:v>
                </c:pt>
                <c:pt idx="319">
                  <c:v>1.7766662716049379E-2</c:v>
                </c:pt>
                <c:pt idx="320">
                  <c:v>1.6940555160493826E-2</c:v>
                </c:pt>
                <c:pt idx="321">
                  <c:v>8.3206418667160498E-3</c:v>
                </c:pt>
                <c:pt idx="322">
                  <c:v>1.1100723446271605E-2</c:v>
                </c:pt>
                <c:pt idx="323">
                  <c:v>1.458184050182716E-2</c:v>
                </c:pt>
                <c:pt idx="324">
                  <c:v>1.3444087706271604E-2</c:v>
                </c:pt>
                <c:pt idx="325">
                  <c:v>1.2402698939160493E-2</c:v>
                </c:pt>
                <c:pt idx="326">
                  <c:v>1.368476370582716E-2</c:v>
                </c:pt>
                <c:pt idx="327">
                  <c:v>1.235868628093827E-2</c:v>
                </c:pt>
                <c:pt idx="328">
                  <c:v>1.3958478661382716E-2</c:v>
                </c:pt>
                <c:pt idx="329">
                  <c:v>9.7355453791604929E-3</c:v>
                </c:pt>
                <c:pt idx="330">
                  <c:v>1.4867824107604939E-2</c:v>
                </c:pt>
                <c:pt idx="331">
                  <c:v>1.6452336055160492E-2</c:v>
                </c:pt>
                <c:pt idx="332">
                  <c:v>1.6019774609827158E-2</c:v>
                </c:pt>
                <c:pt idx="333">
                  <c:v>1.3133855031160492E-2</c:v>
                </c:pt>
                <c:pt idx="334">
                  <c:v>1.6043567855604939E-2</c:v>
                </c:pt>
                <c:pt idx="335">
                  <c:v>1.6085831136938272E-2</c:v>
                </c:pt>
                <c:pt idx="336">
                  <c:v>1.6259022935604939E-2</c:v>
                </c:pt>
                <c:pt idx="337">
                  <c:v>9.5406744169382728E-3</c:v>
                </c:pt>
                <c:pt idx="338">
                  <c:v>1.141544625071605E-2</c:v>
                </c:pt>
                <c:pt idx="339">
                  <c:v>1.2673854216493825E-2</c:v>
                </c:pt>
                <c:pt idx="340">
                  <c:v>1.452736319471605E-2</c:v>
                </c:pt>
                <c:pt idx="341">
                  <c:v>9.771865753382715E-3</c:v>
                </c:pt>
                <c:pt idx="342">
                  <c:v>1.3400980186716047E-2</c:v>
                </c:pt>
                <c:pt idx="343">
                  <c:v>1.3409182918716046E-2</c:v>
                </c:pt>
                <c:pt idx="344">
                  <c:v>1.483486952893827E-2</c:v>
                </c:pt>
                <c:pt idx="345">
                  <c:v>8.97789178271605E-3</c:v>
                </c:pt>
                <c:pt idx="346">
                  <c:v>1.4957795216493826E-2</c:v>
                </c:pt>
                <c:pt idx="347">
                  <c:v>1.648066150271605E-2</c:v>
                </c:pt>
                <c:pt idx="348">
                  <c:v>1.6976141940049382E-2</c:v>
                </c:pt>
                <c:pt idx="349">
                  <c:v>1.1367067123604939E-2</c:v>
                </c:pt>
                <c:pt idx="350">
                  <c:v>1.4478422714271605E-2</c:v>
                </c:pt>
                <c:pt idx="351">
                  <c:v>1.6705101025382717E-2</c:v>
                </c:pt>
                <c:pt idx="352">
                  <c:v>1.6669082131604937E-2</c:v>
                </c:pt>
                <c:pt idx="353">
                  <c:v>9.2202948444938277E-3</c:v>
                </c:pt>
                <c:pt idx="354">
                  <c:v>1.3353880201382716E-2</c:v>
                </c:pt>
                <c:pt idx="355">
                  <c:v>1.3759456008938272E-2</c:v>
                </c:pt>
                <c:pt idx="356">
                  <c:v>1.3484292227160494E-2</c:v>
                </c:pt>
                <c:pt idx="357">
                  <c:v>1.2922822206716049E-2</c:v>
                </c:pt>
                <c:pt idx="358">
                  <c:v>1.4263921586271603E-2</c:v>
                </c:pt>
                <c:pt idx="359">
                  <c:v>1.4359243798716049E-2</c:v>
                </c:pt>
                <c:pt idx="360">
                  <c:v>1.5035748947604935E-2</c:v>
                </c:pt>
                <c:pt idx="361">
                  <c:v>1.080600899471605E-2</c:v>
                </c:pt>
                <c:pt idx="362">
                  <c:v>1.4433323145827159E-2</c:v>
                </c:pt>
                <c:pt idx="363">
                  <c:v>1.6035336532938271E-2</c:v>
                </c:pt>
                <c:pt idx="364">
                  <c:v>1.6037558469382717E-2</c:v>
                </c:pt>
                <c:pt idx="365">
                  <c:v>1.3785243628049382E-2</c:v>
                </c:pt>
                <c:pt idx="366">
                  <c:v>1.5814504315604938E-2</c:v>
                </c:pt>
                <c:pt idx="367">
                  <c:v>1.5995824928938272E-2</c:v>
                </c:pt>
                <c:pt idx="368">
                  <c:v>1.6755753459160493E-2</c:v>
                </c:pt>
                <c:pt idx="369">
                  <c:v>1.0866979404938271E-2</c:v>
                </c:pt>
                <c:pt idx="370">
                  <c:v>1.2853409414271605E-2</c:v>
                </c:pt>
                <c:pt idx="371">
                  <c:v>1.440106985204938E-2</c:v>
                </c:pt>
                <c:pt idx="372">
                  <c:v>1.5491548096493828E-2</c:v>
                </c:pt>
                <c:pt idx="373">
                  <c:v>1.332316104093827E-2</c:v>
                </c:pt>
                <c:pt idx="374">
                  <c:v>1.3951042763604937E-2</c:v>
                </c:pt>
                <c:pt idx="375">
                  <c:v>1.5030382967604937E-2</c:v>
                </c:pt>
                <c:pt idx="376">
                  <c:v>1.4941414159160494E-2</c:v>
                </c:pt>
                <c:pt idx="377">
                  <c:v>1.2278437858271606E-2</c:v>
                </c:pt>
                <c:pt idx="378">
                  <c:v>1.4073979376049381E-2</c:v>
                </c:pt>
                <c:pt idx="379">
                  <c:v>1.6037936424049382E-2</c:v>
                </c:pt>
                <c:pt idx="380">
                  <c:v>1.7069886087160493E-2</c:v>
                </c:pt>
                <c:pt idx="381">
                  <c:v>1.3638153480938268E-2</c:v>
                </c:pt>
                <c:pt idx="382">
                  <c:v>1.5702999553382717E-2</c:v>
                </c:pt>
                <c:pt idx="383">
                  <c:v>1.677167032493827E-2</c:v>
                </c:pt>
                <c:pt idx="384">
                  <c:v>1.6357733258271605E-2</c:v>
                </c:pt>
                <c:pt idx="385">
                  <c:v>9.6939998415841583E-3</c:v>
                </c:pt>
                <c:pt idx="386">
                  <c:v>8.4519110891089107E-3</c:v>
                </c:pt>
                <c:pt idx="387">
                  <c:v>8.9436760792079208E-3</c:v>
                </c:pt>
                <c:pt idx="388">
                  <c:v>6.8282291089108915E-3</c:v>
                </c:pt>
                <c:pt idx="389">
                  <c:v>8.0527947722772285E-3</c:v>
                </c:pt>
                <c:pt idx="390">
                  <c:v>8.3700745346534655E-3</c:v>
                </c:pt>
                <c:pt idx="391">
                  <c:v>8.9419983366336633E-3</c:v>
                </c:pt>
                <c:pt idx="392">
                  <c:v>8.5723357227722782E-3</c:v>
                </c:pt>
                <c:pt idx="393">
                  <c:v>9.7314694257425761E-3</c:v>
                </c:pt>
                <c:pt idx="394">
                  <c:v>8.1640850297029707E-3</c:v>
                </c:pt>
                <c:pt idx="395">
                  <c:v>8.4424038811881184E-3</c:v>
                </c:pt>
                <c:pt idx="396">
                  <c:v>7.8425177029702968E-3</c:v>
                </c:pt>
                <c:pt idx="397">
                  <c:v>8.3018463366336635E-3</c:v>
                </c:pt>
                <c:pt idx="398">
                  <c:v>7.8602272079207926E-3</c:v>
                </c:pt>
                <c:pt idx="399">
                  <c:v>7.9812110891089114E-3</c:v>
                </c:pt>
                <c:pt idx="400">
                  <c:v>8.132021504950496E-3</c:v>
                </c:pt>
                <c:pt idx="401">
                  <c:v>7.9418773465346534E-3</c:v>
                </c:pt>
                <c:pt idx="402">
                  <c:v>8.0725548514851472E-3</c:v>
                </c:pt>
                <c:pt idx="403">
                  <c:v>9.619060673267326E-3</c:v>
                </c:pt>
                <c:pt idx="404">
                  <c:v>9.0165646732673268E-3</c:v>
                </c:pt>
                <c:pt idx="405">
                  <c:v>9.0627958019801978E-3</c:v>
                </c:pt>
                <c:pt idx="406">
                  <c:v>9.0982148118811876E-3</c:v>
                </c:pt>
                <c:pt idx="407">
                  <c:v>8.6036535841584154E-3</c:v>
                </c:pt>
                <c:pt idx="408">
                  <c:v>8.0815028118811881E-3</c:v>
                </c:pt>
                <c:pt idx="409">
                  <c:v>7.741666732673267E-3</c:v>
                </c:pt>
                <c:pt idx="410">
                  <c:v>8.1247512871287127E-3</c:v>
                </c:pt>
                <c:pt idx="411">
                  <c:v>9.70611687128713E-3</c:v>
                </c:pt>
                <c:pt idx="412">
                  <c:v>8.8238106930693064E-3</c:v>
                </c:pt>
                <c:pt idx="413">
                  <c:v>9.0430357227722791E-3</c:v>
                </c:pt>
                <c:pt idx="414">
                  <c:v>8.0790794059405948E-3</c:v>
                </c:pt>
                <c:pt idx="415">
                  <c:v>9.2152839603960399E-3</c:v>
                </c:pt>
                <c:pt idx="416">
                  <c:v>9.7324015049504945E-3</c:v>
                </c:pt>
                <c:pt idx="417">
                  <c:v>8.2505819801980199E-3</c:v>
                </c:pt>
                <c:pt idx="418">
                  <c:v>8.8361141386138625E-3</c:v>
                </c:pt>
                <c:pt idx="419">
                  <c:v>8.7265016237623762E-3</c:v>
                </c:pt>
                <c:pt idx="420">
                  <c:v>9.1878808316831675E-3</c:v>
                </c:pt>
                <c:pt idx="421">
                  <c:v>8.9464723168316829E-3</c:v>
                </c:pt>
                <c:pt idx="422">
                  <c:v>8.1506630891089102E-3</c:v>
                </c:pt>
                <c:pt idx="423">
                  <c:v>8.4379299009900988E-3</c:v>
                </c:pt>
                <c:pt idx="424">
                  <c:v>8.2403291089108918E-3</c:v>
                </c:pt>
                <c:pt idx="425">
                  <c:v>8.3585167524752486E-3</c:v>
                </c:pt>
                <c:pt idx="426">
                  <c:v>8.3074388118811876E-3</c:v>
                </c:pt>
                <c:pt idx="427">
                  <c:v>8.4644009504950494E-3</c:v>
                </c:pt>
                <c:pt idx="428">
                  <c:v>9.1733403960396042E-3</c:v>
                </c:pt>
                <c:pt idx="429">
                  <c:v>8.283391168316832E-3</c:v>
                </c:pt>
                <c:pt idx="430">
                  <c:v>8.3376381782178221E-3</c:v>
                </c:pt>
                <c:pt idx="431">
                  <c:v>7.8430769504950482E-3</c:v>
                </c:pt>
                <c:pt idx="432">
                  <c:v>8.6023486732673266E-3</c:v>
                </c:pt>
                <c:pt idx="433">
                  <c:v>1.2745440752475247E-2</c:v>
                </c:pt>
                <c:pt idx="434">
                  <c:v>1.2246778376237624E-2</c:v>
                </c:pt>
                <c:pt idx="435">
                  <c:v>1.2869966534653466E-2</c:v>
                </c:pt>
                <c:pt idx="436">
                  <c:v>1.4980566693069306E-2</c:v>
                </c:pt>
                <c:pt idx="437">
                  <c:v>1.2143503999999999E-2</c:v>
                </c:pt>
                <c:pt idx="438">
                  <c:v>1.5076757267326732E-2</c:v>
                </c:pt>
                <c:pt idx="439">
                  <c:v>1.3020590534653464E-2</c:v>
                </c:pt>
                <c:pt idx="440">
                  <c:v>1.0953611683168316E-2</c:v>
                </c:pt>
                <c:pt idx="441">
                  <c:v>1.3890406851485149E-2</c:v>
                </c:pt>
                <c:pt idx="442">
                  <c:v>1.2172212039603961E-2</c:v>
                </c:pt>
                <c:pt idx="443">
                  <c:v>1.2514844356435644E-2</c:v>
                </c:pt>
                <c:pt idx="444">
                  <c:v>1.2753829465346535E-2</c:v>
                </c:pt>
                <c:pt idx="445">
                  <c:v>1.1388892673267325E-2</c:v>
                </c:pt>
                <c:pt idx="446">
                  <c:v>1.3432196712871287E-2</c:v>
                </c:pt>
                <c:pt idx="447">
                  <c:v>1.0334711089108909E-2</c:v>
                </c:pt>
                <c:pt idx="448">
                  <c:v>1.081529112871287E-2</c:v>
                </c:pt>
                <c:pt idx="449">
                  <c:v>1.2541688237623761E-2</c:v>
                </c:pt>
                <c:pt idx="450">
                  <c:v>1.374295192079208E-2</c:v>
                </c:pt>
                <c:pt idx="451">
                  <c:v>1.3075769623762378E-2</c:v>
                </c:pt>
                <c:pt idx="452">
                  <c:v>1.2816838019801978E-2</c:v>
                </c:pt>
                <c:pt idx="453">
                  <c:v>1.4286167683168316E-2</c:v>
                </c:pt>
                <c:pt idx="454">
                  <c:v>1.239274198019802E-2</c:v>
                </c:pt>
                <c:pt idx="455">
                  <c:v>1.1018857227722771E-2</c:v>
                </c:pt>
                <c:pt idx="456">
                  <c:v>1.2784028831683168E-2</c:v>
                </c:pt>
                <c:pt idx="457">
                  <c:v>1.2147791564356436E-2</c:v>
                </c:pt>
                <c:pt idx="458">
                  <c:v>1.1360557465346532E-2</c:v>
                </c:pt>
                <c:pt idx="459">
                  <c:v>1.2634523326732672E-2</c:v>
                </c:pt>
                <c:pt idx="460">
                  <c:v>1.3486070891089108E-2</c:v>
                </c:pt>
                <c:pt idx="461">
                  <c:v>1.2340172712871285E-2</c:v>
                </c:pt>
                <c:pt idx="462">
                  <c:v>1.1947208118811881E-2</c:v>
                </c:pt>
                <c:pt idx="463">
                  <c:v>1.3917996396039606E-2</c:v>
                </c:pt>
                <c:pt idx="464">
                  <c:v>1.1138163366336632E-2</c:v>
                </c:pt>
                <c:pt idx="465">
                  <c:v>9.8943968712871307E-3</c:v>
                </c:pt>
                <c:pt idx="466">
                  <c:v>1.2751219643564356E-2</c:v>
                </c:pt>
                <c:pt idx="467">
                  <c:v>1.2991136831683167E-2</c:v>
                </c:pt>
                <c:pt idx="468">
                  <c:v>1.1820818178217823E-2</c:v>
                </c:pt>
                <c:pt idx="469">
                  <c:v>1.3325566851485149E-2</c:v>
                </c:pt>
                <c:pt idx="470">
                  <c:v>1.4505951960396038E-2</c:v>
                </c:pt>
                <c:pt idx="471">
                  <c:v>1.2577107247524751E-2</c:v>
                </c:pt>
                <c:pt idx="472">
                  <c:v>1.3016116554455445E-2</c:v>
                </c:pt>
                <c:pt idx="473">
                  <c:v>1.2351171247524752E-2</c:v>
                </c:pt>
                <c:pt idx="474">
                  <c:v>1.1211238376237623E-2</c:v>
                </c:pt>
                <c:pt idx="475">
                  <c:v>1.0746503683168316E-2</c:v>
                </c:pt>
                <c:pt idx="476">
                  <c:v>1.2301771049504952E-2</c:v>
                </c:pt>
                <c:pt idx="477">
                  <c:v>1.2586241623762375E-2</c:v>
                </c:pt>
                <c:pt idx="478">
                  <c:v>1.0129094415841583E-2</c:v>
                </c:pt>
                <c:pt idx="479">
                  <c:v>1.4165370217821781E-2</c:v>
                </c:pt>
                <c:pt idx="480">
                  <c:v>1.165584015841584E-2</c:v>
                </c:pt>
                <c:pt idx="481">
                  <c:v>1.3058619366336633E-2</c:v>
                </c:pt>
                <c:pt idx="482">
                  <c:v>1.3130389465346535E-2</c:v>
                </c:pt>
                <c:pt idx="483">
                  <c:v>7.8315191683168313E-3</c:v>
                </c:pt>
                <c:pt idx="484">
                  <c:v>1.2679076712871287E-2</c:v>
                </c:pt>
                <c:pt idx="485">
                  <c:v>9.5320044752475255E-3</c:v>
                </c:pt>
                <c:pt idx="486">
                  <c:v>1.2738170534653464E-2</c:v>
                </c:pt>
                <c:pt idx="487">
                  <c:v>1.0192102970297028E-2</c:v>
                </c:pt>
                <c:pt idx="488">
                  <c:v>1.0191170891089108E-2</c:v>
                </c:pt>
                <c:pt idx="489">
                  <c:v>1.1572512277227722E-2</c:v>
                </c:pt>
                <c:pt idx="490">
                  <c:v>1.3911471841584156E-2</c:v>
                </c:pt>
                <c:pt idx="491">
                  <c:v>1.1080560871287127E-2</c:v>
                </c:pt>
                <c:pt idx="492">
                  <c:v>1.1652671089108908E-2</c:v>
                </c:pt>
                <c:pt idx="493">
                  <c:v>1.0794785386138614E-2</c:v>
                </c:pt>
                <c:pt idx="494">
                  <c:v>1.2256844831683168E-2</c:v>
                </c:pt>
                <c:pt idx="495">
                  <c:v>7.8930363960396047E-3</c:v>
                </c:pt>
                <c:pt idx="496">
                  <c:v>1.2368135089108912E-2</c:v>
                </c:pt>
                <c:pt idx="497">
                  <c:v>1.1362235207920792E-2</c:v>
                </c:pt>
                <c:pt idx="498">
                  <c:v>1.2217697504950494E-2</c:v>
                </c:pt>
                <c:pt idx="499">
                  <c:v>1.18163441980198E-2</c:v>
                </c:pt>
                <c:pt idx="500">
                  <c:v>1.0261449663366336E-2</c:v>
                </c:pt>
                <c:pt idx="501">
                  <c:v>1.1480422851485147E-2</c:v>
                </c:pt>
                <c:pt idx="502">
                  <c:v>1.2551009029702971E-2</c:v>
                </c:pt>
                <c:pt idx="503">
                  <c:v>9.1190933861386141E-3</c:v>
                </c:pt>
                <c:pt idx="504">
                  <c:v>1.1369691841584158E-2</c:v>
                </c:pt>
                <c:pt idx="505">
                  <c:v>9.6565302574257422E-3</c:v>
                </c:pt>
                <c:pt idx="506">
                  <c:v>1.063241718811881E-2</c:v>
                </c:pt>
                <c:pt idx="507">
                  <c:v>1.0717049980198019E-2</c:v>
                </c:pt>
                <c:pt idx="508">
                  <c:v>1.0241130336633661E-2</c:v>
                </c:pt>
                <c:pt idx="509">
                  <c:v>1.0815104712871287E-2</c:v>
                </c:pt>
                <c:pt idx="510">
                  <c:v>1.2786638653465346E-2</c:v>
                </c:pt>
                <c:pt idx="511">
                  <c:v>1.0193407881188115E-2</c:v>
                </c:pt>
                <c:pt idx="512">
                  <c:v>1.1378826217821781E-2</c:v>
                </c:pt>
                <c:pt idx="513">
                  <c:v>1.0563256910891088E-2</c:v>
                </c:pt>
                <c:pt idx="514">
                  <c:v>1.1353846495049502E-2</c:v>
                </c:pt>
                <c:pt idx="515">
                  <c:v>1.1482659841584156E-2</c:v>
                </c:pt>
                <c:pt idx="516">
                  <c:v>1.1819699683168317E-2</c:v>
                </c:pt>
                <c:pt idx="517">
                  <c:v>1.0837101782178218E-2</c:v>
                </c:pt>
                <c:pt idx="518">
                  <c:v>1.232320887128713E-2</c:v>
                </c:pt>
                <c:pt idx="519">
                  <c:v>1.2212850693069304E-2</c:v>
                </c:pt>
                <c:pt idx="520">
                  <c:v>1.1762842851485149E-2</c:v>
                </c:pt>
                <c:pt idx="521">
                  <c:v>1.1675600237623762E-2</c:v>
                </c:pt>
                <c:pt idx="522">
                  <c:v>1.0302647564356435E-2</c:v>
                </c:pt>
                <c:pt idx="523">
                  <c:v>1.0040174059405939E-2</c:v>
                </c:pt>
                <c:pt idx="524">
                  <c:v>1.1514536950495051E-2</c:v>
                </c:pt>
                <c:pt idx="525">
                  <c:v>1.141368598019802E-2</c:v>
                </c:pt>
                <c:pt idx="526">
                  <c:v>1.2188803049504949E-2</c:v>
                </c:pt>
                <c:pt idx="527">
                  <c:v>1.2510743207920791E-2</c:v>
                </c:pt>
                <c:pt idx="528">
                  <c:v>1.1596373504950495E-2</c:v>
                </c:pt>
                <c:pt idx="529">
                  <c:v>1.487990213861386E-2</c:v>
                </c:pt>
                <c:pt idx="530">
                  <c:v>1.5634327049504949E-2</c:v>
                </c:pt>
                <c:pt idx="531">
                  <c:v>1.4882884792079205E-2</c:v>
                </c:pt>
                <c:pt idx="532">
                  <c:v>1.4788744792079206E-2</c:v>
                </c:pt>
                <c:pt idx="533">
                  <c:v>1.4921472871287127E-2</c:v>
                </c:pt>
                <c:pt idx="534">
                  <c:v>1.5512411089108911E-2</c:v>
                </c:pt>
                <c:pt idx="535">
                  <c:v>1.5275849386138612E-2</c:v>
                </c:pt>
                <c:pt idx="536">
                  <c:v>1.5401120831683168E-2</c:v>
                </c:pt>
                <c:pt idx="537">
                  <c:v>1.4827332871287126E-2</c:v>
                </c:pt>
                <c:pt idx="538">
                  <c:v>1.5494142336633661E-2</c:v>
                </c:pt>
                <c:pt idx="539">
                  <c:v>1.5170897267326733E-2</c:v>
                </c:pt>
                <c:pt idx="540">
                  <c:v>1.5133800514851484E-2</c:v>
                </c:pt>
                <c:pt idx="541">
                  <c:v>1.5184319207920792E-2</c:v>
                </c:pt>
                <c:pt idx="542">
                  <c:v>1.4916253227722772E-2</c:v>
                </c:pt>
                <c:pt idx="543">
                  <c:v>1.480011615841584E-2</c:v>
                </c:pt>
                <c:pt idx="544">
                  <c:v>1.5044320910891088E-2</c:v>
                </c:pt>
                <c:pt idx="545">
                  <c:v>1.4793964435643564E-2</c:v>
                </c:pt>
                <c:pt idx="546">
                  <c:v>1.5237820554455446E-2</c:v>
                </c:pt>
                <c:pt idx="547">
                  <c:v>1.5573555485148514E-2</c:v>
                </c:pt>
                <c:pt idx="548">
                  <c:v>1.52089260990099E-2</c:v>
                </c:pt>
                <c:pt idx="549">
                  <c:v>1.5137715247524752E-2</c:v>
                </c:pt>
                <c:pt idx="550">
                  <c:v>1.5427591881188118E-2</c:v>
                </c:pt>
                <c:pt idx="551">
                  <c:v>1.5091670534653464E-2</c:v>
                </c:pt>
                <c:pt idx="552">
                  <c:v>1.4660863524752474E-2</c:v>
                </c:pt>
                <c:pt idx="553">
                  <c:v>1.4700383683168316E-2</c:v>
                </c:pt>
                <c:pt idx="554">
                  <c:v>1.4501664396039601E-2</c:v>
                </c:pt>
                <c:pt idx="555">
                  <c:v>1.484224613861386E-2</c:v>
                </c:pt>
                <c:pt idx="556">
                  <c:v>1.4665151089108911E-2</c:v>
                </c:pt>
                <c:pt idx="557">
                  <c:v>1.5526205861386137E-2</c:v>
                </c:pt>
                <c:pt idx="558">
                  <c:v>1.5224212198019801E-2</c:v>
                </c:pt>
                <c:pt idx="559">
                  <c:v>1.5071910455445543E-2</c:v>
                </c:pt>
                <c:pt idx="560">
                  <c:v>1.528815283168317E-2</c:v>
                </c:pt>
                <c:pt idx="561">
                  <c:v>1.4142627485148515E-2</c:v>
                </c:pt>
                <c:pt idx="562">
                  <c:v>1.5298219287128713E-2</c:v>
                </c:pt>
                <c:pt idx="563">
                  <c:v>1.4993615801980198E-2</c:v>
                </c:pt>
                <c:pt idx="564">
                  <c:v>1.4711941465346533E-2</c:v>
                </c:pt>
                <c:pt idx="565">
                  <c:v>1.4738412514851485E-2</c:v>
                </c:pt>
                <c:pt idx="566">
                  <c:v>1.5192894336633662E-2</c:v>
                </c:pt>
                <c:pt idx="567">
                  <c:v>1.5327672990099009E-2</c:v>
                </c:pt>
                <c:pt idx="568">
                  <c:v>1.4782965900990101E-2</c:v>
                </c:pt>
                <c:pt idx="569">
                  <c:v>1.5468976198019801E-2</c:v>
                </c:pt>
                <c:pt idx="570">
                  <c:v>1.50171041980198E-2</c:v>
                </c:pt>
                <c:pt idx="571">
                  <c:v>1.4587788514851483E-2</c:v>
                </c:pt>
                <c:pt idx="572">
                  <c:v>1.5451825940594056E-2</c:v>
                </c:pt>
                <c:pt idx="573">
                  <c:v>1.4427843722772277E-2</c:v>
                </c:pt>
                <c:pt idx="574">
                  <c:v>1.5395714772277226E-2</c:v>
                </c:pt>
                <c:pt idx="575">
                  <c:v>1.5646071247524752E-2</c:v>
                </c:pt>
                <c:pt idx="576">
                  <c:v>1.5189352435643563E-2</c:v>
                </c:pt>
                <c:pt idx="577">
                  <c:v>1.2383421188118811E-2</c:v>
                </c:pt>
                <c:pt idx="578">
                  <c:v>1.0782854772277228E-2</c:v>
                </c:pt>
                <c:pt idx="579">
                  <c:v>1.0843067089108911E-2</c:v>
                </c:pt>
                <c:pt idx="580">
                  <c:v>1.0113621900990096E-2</c:v>
                </c:pt>
                <c:pt idx="581">
                  <c:v>1.0948392039603962E-2</c:v>
                </c:pt>
                <c:pt idx="582">
                  <c:v>9.7758363960396052E-3</c:v>
                </c:pt>
                <c:pt idx="583">
                  <c:v>1.0435002811881188E-2</c:v>
                </c:pt>
                <c:pt idx="584">
                  <c:v>1.1201358336633663E-2</c:v>
                </c:pt>
                <c:pt idx="585">
                  <c:v>1.1592458772277226E-2</c:v>
                </c:pt>
                <c:pt idx="586">
                  <c:v>1.2236152673267326E-2</c:v>
                </c:pt>
                <c:pt idx="587">
                  <c:v>1.1502792752475247E-2</c:v>
                </c:pt>
                <c:pt idx="588">
                  <c:v>1.0994063920792078E-2</c:v>
                </c:pt>
                <c:pt idx="589">
                  <c:v>1.08632E-2</c:v>
                </c:pt>
                <c:pt idx="590">
                  <c:v>1.0012025267326733E-2</c:v>
                </c:pt>
                <c:pt idx="591">
                  <c:v>1.1013078336633663E-2</c:v>
                </c:pt>
                <c:pt idx="592">
                  <c:v>1.0330609940594059E-2</c:v>
                </c:pt>
                <c:pt idx="593">
                  <c:v>1.01218241980198E-2</c:v>
                </c:pt>
                <c:pt idx="594">
                  <c:v>1.0884264990099009E-2</c:v>
                </c:pt>
                <c:pt idx="595">
                  <c:v>1.1365590693069307E-2</c:v>
                </c:pt>
                <c:pt idx="596">
                  <c:v>1.2013199326732671E-2</c:v>
                </c:pt>
                <c:pt idx="597">
                  <c:v>1.1569902455445542E-2</c:v>
                </c:pt>
                <c:pt idx="598">
                  <c:v>1.2059803287128714E-2</c:v>
                </c:pt>
                <c:pt idx="599">
                  <c:v>1.0152023564356433E-2</c:v>
                </c:pt>
                <c:pt idx="600">
                  <c:v>1.0103741861386137E-2</c:v>
                </c:pt>
                <c:pt idx="601">
                  <c:v>1.0252874534653464E-2</c:v>
                </c:pt>
                <c:pt idx="602">
                  <c:v>9.5120579801980208E-3</c:v>
                </c:pt>
                <c:pt idx="603">
                  <c:v>1.1835917861386137E-2</c:v>
                </c:pt>
                <c:pt idx="604">
                  <c:v>1.0692629504950493E-2</c:v>
                </c:pt>
                <c:pt idx="605">
                  <c:v>1.1431768316831683E-2</c:v>
                </c:pt>
                <c:pt idx="606">
                  <c:v>1.0802055603960395E-2</c:v>
                </c:pt>
                <c:pt idx="607">
                  <c:v>1.1111505900990097E-2</c:v>
                </c:pt>
                <c:pt idx="608">
                  <c:v>1.0935529346534653E-2</c:v>
                </c:pt>
                <c:pt idx="609">
                  <c:v>1.1429904158415841E-2</c:v>
                </c:pt>
                <c:pt idx="610">
                  <c:v>1.2028671841584156E-2</c:v>
                </c:pt>
                <c:pt idx="611">
                  <c:v>1.1508758059405939E-2</c:v>
                </c:pt>
                <c:pt idx="612">
                  <c:v>1.2044517188118812E-2</c:v>
                </c:pt>
                <c:pt idx="613">
                  <c:v>1.20081660990099E-2</c:v>
                </c:pt>
                <c:pt idx="614">
                  <c:v>1.1189241306930692E-2</c:v>
                </c:pt>
                <c:pt idx="615">
                  <c:v>1.1633283841584158E-2</c:v>
                </c:pt>
                <c:pt idx="616">
                  <c:v>1.0929377623762376E-2</c:v>
                </c:pt>
                <c:pt idx="617">
                  <c:v>1.2191972118811881E-2</c:v>
                </c:pt>
                <c:pt idx="618">
                  <c:v>1.0759552792079205E-2</c:v>
                </c:pt>
                <c:pt idx="619">
                  <c:v>1.1230625623762374E-2</c:v>
                </c:pt>
                <c:pt idx="620">
                  <c:v>1.211572803960396E-2</c:v>
                </c:pt>
                <c:pt idx="621">
                  <c:v>1.1012332673267325E-2</c:v>
                </c:pt>
                <c:pt idx="622">
                  <c:v>1.0827035326732674E-2</c:v>
                </c:pt>
                <c:pt idx="623">
                  <c:v>1.1602898059405941E-2</c:v>
                </c:pt>
                <c:pt idx="624">
                  <c:v>1.073587798019802E-2</c:v>
                </c:pt>
                <c:pt idx="625">
                  <c:v>1.3052578133333334E-2</c:v>
                </c:pt>
                <c:pt idx="626">
                  <c:v>1.2717690773333333E-2</c:v>
                </c:pt>
                <c:pt idx="627">
                  <c:v>1.0957398293333335E-2</c:v>
                </c:pt>
                <c:pt idx="628">
                  <c:v>1.5767826773333334E-2</c:v>
                </c:pt>
                <c:pt idx="629">
                  <c:v>1.4437565813333331E-2</c:v>
                </c:pt>
                <c:pt idx="630">
                  <c:v>1.490098565333333E-2</c:v>
                </c:pt>
                <c:pt idx="631">
                  <c:v>1.4497313333333333E-2</c:v>
                </c:pt>
                <c:pt idx="632">
                  <c:v>1.2022058933333333E-2</c:v>
                </c:pt>
                <c:pt idx="633">
                  <c:v>1.3005131573333332E-2</c:v>
                </c:pt>
                <c:pt idx="634">
                  <c:v>1.4141087573333332E-2</c:v>
                </c:pt>
                <c:pt idx="635">
                  <c:v>1.3100526773333333E-2</c:v>
                </c:pt>
                <c:pt idx="636">
                  <c:v>1.2420710453333332E-2</c:v>
                </c:pt>
                <c:pt idx="637">
                  <c:v>1.2976764053333333E-2</c:v>
                </c:pt>
                <c:pt idx="638">
                  <c:v>1.2056953493333333E-2</c:v>
                </c:pt>
                <c:pt idx="639">
                  <c:v>1.3862182133333333E-2</c:v>
                </c:pt>
                <c:pt idx="640">
                  <c:v>1.5497958773333332E-2</c:v>
                </c:pt>
                <c:pt idx="641">
                  <c:v>1.465848101333333E-2</c:v>
                </c:pt>
                <c:pt idx="642">
                  <c:v>1.3333240853333332E-2</c:v>
                </c:pt>
                <c:pt idx="643">
                  <c:v>1.3378930133333331E-2</c:v>
                </c:pt>
                <c:pt idx="644">
                  <c:v>1.3441188053333332E-2</c:v>
                </c:pt>
                <c:pt idx="645">
                  <c:v>1.5424404053333332E-2</c:v>
                </c:pt>
                <c:pt idx="646">
                  <c:v>1.2897184373333332E-2</c:v>
                </c:pt>
                <c:pt idx="647">
                  <c:v>1.2857771093333335E-2</c:v>
                </c:pt>
                <c:pt idx="648">
                  <c:v>1.5221563733333332E-2</c:v>
                </c:pt>
                <c:pt idx="649">
                  <c:v>1.4559069173333331E-2</c:v>
                </c:pt>
                <c:pt idx="650">
                  <c:v>1.2445312373333333E-2</c:v>
                </c:pt>
                <c:pt idx="651">
                  <c:v>1.3833312533333334E-2</c:v>
                </c:pt>
                <c:pt idx="652">
                  <c:v>1.4816134133333332E-2</c:v>
                </c:pt>
                <c:pt idx="653">
                  <c:v>1.3682186453333332E-2</c:v>
                </c:pt>
                <c:pt idx="654">
                  <c:v>1.1947751093333334E-2</c:v>
                </c:pt>
                <c:pt idx="655">
                  <c:v>1.4916550133333333E-2</c:v>
                </c:pt>
                <c:pt idx="656">
                  <c:v>1.4207864213333333E-2</c:v>
                </c:pt>
                <c:pt idx="657">
                  <c:v>1.1638218773333334E-2</c:v>
                </c:pt>
                <c:pt idx="658">
                  <c:v>1.5385241813333334E-2</c:v>
                </c:pt>
                <c:pt idx="659">
                  <c:v>1.3476584693333332E-2</c:v>
                </c:pt>
                <c:pt idx="660">
                  <c:v>1.1014886453333334E-2</c:v>
                </c:pt>
                <c:pt idx="661">
                  <c:v>1.4729776373333333E-2</c:v>
                </c:pt>
                <c:pt idx="662">
                  <c:v>1.2695850293333333E-2</c:v>
                </c:pt>
                <c:pt idx="663">
                  <c:v>1.0644853493333334E-2</c:v>
                </c:pt>
                <c:pt idx="664">
                  <c:v>1.3302111893333331E-2</c:v>
                </c:pt>
                <c:pt idx="665">
                  <c:v>1.1995448693333334E-2</c:v>
                </c:pt>
                <c:pt idx="666">
                  <c:v>1.2023816213333333E-2</c:v>
                </c:pt>
                <c:pt idx="667">
                  <c:v>1.1436633653333335E-2</c:v>
                </c:pt>
                <c:pt idx="668">
                  <c:v>1.1167267733333335E-2</c:v>
                </c:pt>
                <c:pt idx="669">
                  <c:v>1.1092959893333332E-2</c:v>
                </c:pt>
                <c:pt idx="670">
                  <c:v>1.3513738613333333E-2</c:v>
                </c:pt>
                <c:pt idx="671">
                  <c:v>1.0552470773333333E-2</c:v>
                </c:pt>
                <c:pt idx="672">
                  <c:v>1.1790851093333334E-2</c:v>
                </c:pt>
                <c:pt idx="673">
                  <c:v>1.5204241973333331E-2</c:v>
                </c:pt>
                <c:pt idx="674">
                  <c:v>1.2344645333333333E-2</c:v>
                </c:pt>
                <c:pt idx="675">
                  <c:v>1.0932043253333334E-2</c:v>
                </c:pt>
                <c:pt idx="676">
                  <c:v>1.3569971573333334E-2</c:v>
                </c:pt>
                <c:pt idx="677">
                  <c:v>1.3536583253333333E-2</c:v>
                </c:pt>
                <c:pt idx="678">
                  <c:v>1.0377495893333333E-2</c:v>
                </c:pt>
                <c:pt idx="679">
                  <c:v>1.4574382613333331E-2</c:v>
                </c:pt>
                <c:pt idx="680">
                  <c:v>1.3221277013333333E-2</c:v>
                </c:pt>
                <c:pt idx="681">
                  <c:v>1.1531275733333334E-2</c:v>
                </c:pt>
                <c:pt idx="682">
                  <c:v>1.1997205973333333E-2</c:v>
                </c:pt>
                <c:pt idx="683">
                  <c:v>1.3492651253333333E-2</c:v>
                </c:pt>
                <c:pt idx="684">
                  <c:v>1.2235693973333335E-2</c:v>
                </c:pt>
                <c:pt idx="685">
                  <c:v>1.3946782613333332E-2</c:v>
                </c:pt>
                <c:pt idx="686">
                  <c:v>1.4775465653333333E-2</c:v>
                </c:pt>
                <c:pt idx="687">
                  <c:v>1.5621721493333332E-2</c:v>
                </c:pt>
                <c:pt idx="688">
                  <c:v>1.3369641653333335E-2</c:v>
                </c:pt>
                <c:pt idx="689">
                  <c:v>1.2600706133333334E-2</c:v>
                </c:pt>
                <c:pt idx="690">
                  <c:v>1.4194308053333332E-2</c:v>
                </c:pt>
                <c:pt idx="691">
                  <c:v>1.2724970933333333E-2</c:v>
                </c:pt>
                <c:pt idx="692">
                  <c:v>1.3964606453333332E-2</c:v>
                </c:pt>
                <c:pt idx="693">
                  <c:v>1.3459262933333332E-2</c:v>
                </c:pt>
                <c:pt idx="694">
                  <c:v>1.4569110773333331E-2</c:v>
                </c:pt>
                <c:pt idx="695">
                  <c:v>1.2765388373333332E-2</c:v>
                </c:pt>
                <c:pt idx="696">
                  <c:v>1.3652061653333334E-2</c:v>
                </c:pt>
                <c:pt idx="697">
                  <c:v>1.6305805493333332E-2</c:v>
                </c:pt>
                <c:pt idx="698">
                  <c:v>1.4530952693333333E-2</c:v>
                </c:pt>
                <c:pt idx="699">
                  <c:v>1.3110066293333333E-2</c:v>
                </c:pt>
                <c:pt idx="700">
                  <c:v>1.5539380373333333E-2</c:v>
                </c:pt>
                <c:pt idx="701">
                  <c:v>1.4419993013333332E-2</c:v>
                </c:pt>
                <c:pt idx="702">
                  <c:v>1.4278406453333331E-2</c:v>
                </c:pt>
                <c:pt idx="703">
                  <c:v>1.3170566933333334E-2</c:v>
                </c:pt>
                <c:pt idx="704">
                  <c:v>1.1197643573333332E-2</c:v>
                </c:pt>
                <c:pt idx="705">
                  <c:v>1.1569182773333332E-2</c:v>
                </c:pt>
                <c:pt idx="706">
                  <c:v>1.3632480533333331E-2</c:v>
                </c:pt>
                <c:pt idx="707">
                  <c:v>1.3741180853333331E-2</c:v>
                </c:pt>
                <c:pt idx="708">
                  <c:v>1.4759148053333334E-2</c:v>
                </c:pt>
                <c:pt idx="709">
                  <c:v>1.4254557653333333E-2</c:v>
                </c:pt>
                <c:pt idx="710">
                  <c:v>1.1835285173333333E-2</c:v>
                </c:pt>
                <c:pt idx="711">
                  <c:v>1.1467009493333333E-2</c:v>
                </c:pt>
                <c:pt idx="712">
                  <c:v>1.0380006293333334E-2</c:v>
                </c:pt>
                <c:pt idx="713">
                  <c:v>1.0788197333333334E-2</c:v>
                </c:pt>
                <c:pt idx="714">
                  <c:v>9.0474859733333333E-3</c:v>
                </c:pt>
                <c:pt idx="715">
                  <c:v>1.3683190613333333E-2</c:v>
                </c:pt>
                <c:pt idx="716">
                  <c:v>1.3434912053333331E-2</c:v>
                </c:pt>
                <c:pt idx="717">
                  <c:v>1.2862540853333335E-2</c:v>
                </c:pt>
                <c:pt idx="718">
                  <c:v>1.3108309013333333E-2</c:v>
                </c:pt>
                <c:pt idx="719">
                  <c:v>1.3226046773333333E-2</c:v>
                </c:pt>
                <c:pt idx="720">
                  <c:v>1.1295549173333334E-2</c:v>
                </c:pt>
                <c:pt idx="721">
                  <c:v>1.2203811893333333E-2</c:v>
                </c:pt>
                <c:pt idx="722">
                  <c:v>1.2481211093333333E-2</c:v>
                </c:pt>
                <c:pt idx="723">
                  <c:v>1.1128607573333333E-2</c:v>
                </c:pt>
                <c:pt idx="724">
                  <c:v>1.3703273813333331E-2</c:v>
                </c:pt>
                <c:pt idx="725">
                  <c:v>1.426409717333333E-2</c:v>
                </c:pt>
                <c:pt idx="726">
                  <c:v>1.2803044373333333E-2</c:v>
                </c:pt>
                <c:pt idx="727">
                  <c:v>1.4323091573333334E-2</c:v>
                </c:pt>
                <c:pt idx="728">
                  <c:v>1.2415187573333333E-2</c:v>
                </c:pt>
                <c:pt idx="729">
                  <c:v>1.0049135573333333E-2</c:v>
                </c:pt>
                <c:pt idx="730">
                  <c:v>1.4234725493333333E-2</c:v>
                </c:pt>
                <c:pt idx="731">
                  <c:v>1.3512985493333334E-2</c:v>
                </c:pt>
                <c:pt idx="732">
                  <c:v>1.2385062773333334E-2</c:v>
                </c:pt>
                <c:pt idx="733">
                  <c:v>1.5698037653333333E-2</c:v>
                </c:pt>
                <c:pt idx="734">
                  <c:v>1.2120968693333333E-2</c:v>
                </c:pt>
                <c:pt idx="735">
                  <c:v>1.1680644533333333E-2</c:v>
                </c:pt>
                <c:pt idx="736">
                  <c:v>1.2003733013333335E-2</c:v>
                </c:pt>
                <c:pt idx="737">
                  <c:v>1.2222388853333334E-2</c:v>
                </c:pt>
                <c:pt idx="738">
                  <c:v>1.4988598613333331E-2</c:v>
                </c:pt>
                <c:pt idx="739">
                  <c:v>1.363524197333333E-2</c:v>
                </c:pt>
                <c:pt idx="740">
                  <c:v>1.4575386773333332E-2</c:v>
                </c:pt>
                <c:pt idx="741">
                  <c:v>1.5521305493333332E-2</c:v>
                </c:pt>
                <c:pt idx="742">
                  <c:v>1.4740069013333331E-2</c:v>
                </c:pt>
                <c:pt idx="743">
                  <c:v>1.2305734133333331E-2</c:v>
                </c:pt>
                <c:pt idx="744">
                  <c:v>1.1118565973333334E-2</c:v>
                </c:pt>
                <c:pt idx="745">
                  <c:v>1.0672969973333333E-2</c:v>
                </c:pt>
                <c:pt idx="746">
                  <c:v>1.2939610133333331E-2</c:v>
                </c:pt>
                <c:pt idx="747">
                  <c:v>1.3745699573333334E-2</c:v>
                </c:pt>
                <c:pt idx="748">
                  <c:v>1.3095003893333334E-2</c:v>
                </c:pt>
                <c:pt idx="749">
                  <c:v>1.2345649493333334E-2</c:v>
                </c:pt>
                <c:pt idx="750">
                  <c:v>8.4577930133333326E-3</c:v>
                </c:pt>
                <c:pt idx="751">
                  <c:v>1.5624733973333331E-2</c:v>
                </c:pt>
                <c:pt idx="752">
                  <c:v>1.456183061333333E-2</c:v>
                </c:pt>
                <c:pt idx="753">
                  <c:v>1.2419455253333333E-2</c:v>
                </c:pt>
                <c:pt idx="754">
                  <c:v>1.2375272213333333E-2</c:v>
                </c:pt>
                <c:pt idx="755">
                  <c:v>1.4672288213333334E-2</c:v>
                </c:pt>
                <c:pt idx="756">
                  <c:v>1.4379826613333332E-2</c:v>
                </c:pt>
                <c:pt idx="757">
                  <c:v>1.3738921493333332E-2</c:v>
                </c:pt>
                <c:pt idx="758">
                  <c:v>1.3172324213333331E-2</c:v>
                </c:pt>
                <c:pt idx="759">
                  <c:v>9.9640330133333333E-3</c:v>
                </c:pt>
                <c:pt idx="760">
                  <c:v>1.2729991733333333E-2</c:v>
                </c:pt>
                <c:pt idx="761">
                  <c:v>1.0526613653333334E-2</c:v>
                </c:pt>
                <c:pt idx="762">
                  <c:v>7.9356298133333343E-3</c:v>
                </c:pt>
                <c:pt idx="763">
                  <c:v>1.3692479093333333E-2</c:v>
                </c:pt>
                <c:pt idx="764">
                  <c:v>1.3010654453333333E-2</c:v>
                </c:pt>
                <c:pt idx="765">
                  <c:v>1.1924655413333334E-2</c:v>
                </c:pt>
                <c:pt idx="766">
                  <c:v>1.5038053493333333E-2</c:v>
                </c:pt>
                <c:pt idx="767">
                  <c:v>1.2674762933333333E-2</c:v>
                </c:pt>
                <c:pt idx="768">
                  <c:v>1.1652528053333333E-2</c:v>
                </c:pt>
                <c:pt idx="769">
                  <c:v>1.6049744693333333E-2</c:v>
                </c:pt>
                <c:pt idx="770">
                  <c:v>1.4561328533333334E-2</c:v>
                </c:pt>
                <c:pt idx="771">
                  <c:v>1.4202090293333332E-2</c:v>
                </c:pt>
                <c:pt idx="772">
                  <c:v>1.511964149333333E-2</c:v>
                </c:pt>
                <c:pt idx="773">
                  <c:v>1.5535363733333332E-2</c:v>
                </c:pt>
                <c:pt idx="774">
                  <c:v>1.3925444213333332E-2</c:v>
                </c:pt>
                <c:pt idx="775">
                  <c:v>1.5656365013333333E-2</c:v>
                </c:pt>
                <c:pt idx="776">
                  <c:v>1.3579009013333332E-2</c:v>
                </c:pt>
                <c:pt idx="777">
                  <c:v>1.2660704693333334E-2</c:v>
                </c:pt>
                <c:pt idx="778">
                  <c:v>1.3543361333333332E-2</c:v>
                </c:pt>
                <c:pt idx="779">
                  <c:v>1.3249895573333332E-2</c:v>
                </c:pt>
                <c:pt idx="780">
                  <c:v>1.2205318133333334E-2</c:v>
                </c:pt>
                <c:pt idx="781">
                  <c:v>1.4047198613333332E-2</c:v>
                </c:pt>
                <c:pt idx="782">
                  <c:v>1.2257534453333333E-2</c:v>
                </c:pt>
                <c:pt idx="783">
                  <c:v>1.0644602453333334E-2</c:v>
                </c:pt>
                <c:pt idx="784">
                  <c:v>1.4792034293333331E-2</c:v>
                </c:pt>
                <c:pt idx="785">
                  <c:v>1.5022740053333331E-2</c:v>
                </c:pt>
                <c:pt idx="786">
                  <c:v>1.2580120853333331E-2</c:v>
                </c:pt>
                <c:pt idx="787">
                  <c:v>1.6218192533333332E-2</c:v>
                </c:pt>
                <c:pt idx="788">
                  <c:v>1.3688964533333332E-2</c:v>
                </c:pt>
                <c:pt idx="789">
                  <c:v>1.5400053173333331E-2</c:v>
                </c:pt>
                <c:pt idx="790">
                  <c:v>1.3970129333333331E-2</c:v>
                </c:pt>
                <c:pt idx="791">
                  <c:v>1.3790635733333332E-2</c:v>
                </c:pt>
                <c:pt idx="792">
                  <c:v>1.5678456533333333E-2</c:v>
                </c:pt>
                <c:pt idx="793">
                  <c:v>1.3298095253333335E-2</c:v>
                </c:pt>
                <c:pt idx="794">
                  <c:v>1.3117597493333334E-2</c:v>
                </c:pt>
                <c:pt idx="795">
                  <c:v>1.4112971093333331E-2</c:v>
                </c:pt>
                <c:pt idx="796">
                  <c:v>1.2981031733333334E-2</c:v>
                </c:pt>
                <c:pt idx="797">
                  <c:v>1.1521485173333335E-2</c:v>
                </c:pt>
                <c:pt idx="798">
                  <c:v>1.2467152853333335E-2</c:v>
                </c:pt>
                <c:pt idx="799">
                  <c:v>1.5699041813333332E-2</c:v>
                </c:pt>
                <c:pt idx="800">
                  <c:v>1.3682437493333331E-2</c:v>
                </c:pt>
                <c:pt idx="801">
                  <c:v>1.2524138933333333E-2</c:v>
                </c:pt>
                <c:pt idx="802">
                  <c:v>1.4481999893333333E-2</c:v>
                </c:pt>
                <c:pt idx="803">
                  <c:v>1.4467941653333332E-2</c:v>
                </c:pt>
                <c:pt idx="804">
                  <c:v>1.2428492693333333E-2</c:v>
                </c:pt>
                <c:pt idx="805">
                  <c:v>1.4413968053333332E-2</c:v>
                </c:pt>
                <c:pt idx="806">
                  <c:v>1.3844107253333331E-2</c:v>
                </c:pt>
                <c:pt idx="807">
                  <c:v>1.1564664053333335E-2</c:v>
                </c:pt>
                <c:pt idx="808">
                  <c:v>1.4365517333333333E-2</c:v>
                </c:pt>
                <c:pt idx="809">
                  <c:v>1.4899479413333333E-2</c:v>
                </c:pt>
                <c:pt idx="810">
                  <c:v>1.0512555413333334E-2</c:v>
                </c:pt>
                <c:pt idx="811">
                  <c:v>1.1526003893333333E-2</c:v>
                </c:pt>
                <c:pt idx="812">
                  <c:v>1.0827108533333334E-2</c:v>
                </c:pt>
                <c:pt idx="813">
                  <c:v>1.0607448533333334E-2</c:v>
                </c:pt>
                <c:pt idx="814">
                  <c:v>1.3201946933333333E-2</c:v>
                </c:pt>
                <c:pt idx="815">
                  <c:v>1.2438534293333333E-2</c:v>
                </c:pt>
                <c:pt idx="816">
                  <c:v>1.2578614613333332E-2</c:v>
                </c:pt>
                <c:pt idx="817">
                  <c:v>1.5575530133333333E-2</c:v>
                </c:pt>
                <c:pt idx="818">
                  <c:v>1.3851638453333332E-2</c:v>
                </c:pt>
                <c:pt idx="819">
                  <c:v>1.369197701333333E-2</c:v>
                </c:pt>
                <c:pt idx="820">
                  <c:v>1.2713172053333334E-2</c:v>
                </c:pt>
                <c:pt idx="821">
                  <c:v>1.3174583573333334E-2</c:v>
                </c:pt>
                <c:pt idx="822">
                  <c:v>1.3103539253333331E-2</c:v>
                </c:pt>
                <c:pt idx="823">
                  <c:v>1.5840879413333332E-2</c:v>
                </c:pt>
                <c:pt idx="824">
                  <c:v>1.2747564533333334E-2</c:v>
                </c:pt>
                <c:pt idx="825">
                  <c:v>1.4169957173333334E-2</c:v>
                </c:pt>
                <c:pt idx="826">
                  <c:v>1.5713602133333334E-2</c:v>
                </c:pt>
                <c:pt idx="827">
                  <c:v>1.4359994453333332E-2</c:v>
                </c:pt>
                <c:pt idx="828">
                  <c:v>1.2591166613333336E-2</c:v>
                </c:pt>
                <c:pt idx="829">
                  <c:v>1.3610640053333329E-2</c:v>
                </c:pt>
                <c:pt idx="830">
                  <c:v>1.5938282933333332E-2</c:v>
                </c:pt>
                <c:pt idx="831">
                  <c:v>1.5050856533333332E-2</c:v>
                </c:pt>
                <c:pt idx="832">
                  <c:v>1.3828291733333333E-2</c:v>
                </c:pt>
                <c:pt idx="833">
                  <c:v>1.5270014453333331E-2</c:v>
                </c:pt>
                <c:pt idx="834">
                  <c:v>1.6623873173333331E-2</c:v>
                </c:pt>
                <c:pt idx="835">
                  <c:v>1.3739172533333332E-2</c:v>
                </c:pt>
                <c:pt idx="836">
                  <c:v>1.5474361013333332E-2</c:v>
                </c:pt>
                <c:pt idx="837">
                  <c:v>1.5946316213333332E-2</c:v>
                </c:pt>
                <c:pt idx="838">
                  <c:v>1.630279301333333E-2</c:v>
                </c:pt>
                <c:pt idx="839">
                  <c:v>1.3793648213333332E-2</c:v>
                </c:pt>
                <c:pt idx="840">
                  <c:v>1.4300749013333332E-2</c:v>
                </c:pt>
                <c:pt idx="841">
                  <c:v>1.6270659893333331E-2</c:v>
                </c:pt>
                <c:pt idx="842">
                  <c:v>1.4784001013333331E-2</c:v>
                </c:pt>
                <c:pt idx="843">
                  <c:v>1.5591847733333332E-2</c:v>
                </c:pt>
                <c:pt idx="844">
                  <c:v>1.4004019733333333E-2</c:v>
                </c:pt>
                <c:pt idx="845">
                  <c:v>1.3113580853333334E-2</c:v>
                </c:pt>
                <c:pt idx="846">
                  <c:v>1.4560073333333333E-2</c:v>
                </c:pt>
                <c:pt idx="847">
                  <c:v>1.455756293333333E-2</c:v>
                </c:pt>
                <c:pt idx="848">
                  <c:v>1.2490750613333334E-2</c:v>
                </c:pt>
                <c:pt idx="849">
                  <c:v>1.2714427253333334E-2</c:v>
                </c:pt>
                <c:pt idx="850">
                  <c:v>1.3924440053333334E-2</c:v>
                </c:pt>
                <c:pt idx="851">
                  <c:v>1.5192694133333334E-2</c:v>
                </c:pt>
                <c:pt idx="852">
                  <c:v>1.3460016053333331E-2</c:v>
                </c:pt>
                <c:pt idx="853">
                  <c:v>1.3559929973333332E-2</c:v>
                </c:pt>
                <c:pt idx="854">
                  <c:v>1.3210733333333334E-2</c:v>
                </c:pt>
                <c:pt idx="855">
                  <c:v>1.3000361813333335E-2</c:v>
                </c:pt>
                <c:pt idx="856">
                  <c:v>1.3276003733333333E-2</c:v>
                </c:pt>
                <c:pt idx="857">
                  <c:v>1.1295047093333333E-2</c:v>
                </c:pt>
                <c:pt idx="858">
                  <c:v>7.9923648533333329E-3</c:v>
                </c:pt>
                <c:pt idx="859">
                  <c:v>1.2088584533333335E-2</c:v>
                </c:pt>
                <c:pt idx="860">
                  <c:v>1.2972998453333334E-2</c:v>
                </c:pt>
                <c:pt idx="861">
                  <c:v>1.4561328533333334E-2</c:v>
                </c:pt>
                <c:pt idx="862">
                  <c:v>1.402033733333333E-2</c:v>
                </c:pt>
                <c:pt idx="863">
                  <c:v>1.3466292053333329E-2</c:v>
                </c:pt>
                <c:pt idx="864">
                  <c:v>1.2567317813333334E-2</c:v>
                </c:pt>
                <c:pt idx="865">
                  <c:v>1.3809714773333332E-2</c:v>
                </c:pt>
                <c:pt idx="866">
                  <c:v>1.3069397813333331E-2</c:v>
                </c:pt>
                <c:pt idx="867">
                  <c:v>1.0914219413333336E-2</c:v>
                </c:pt>
                <c:pt idx="868">
                  <c:v>1.5726907253333332E-2</c:v>
                </c:pt>
                <c:pt idx="869">
                  <c:v>1.5418128053333332E-2</c:v>
                </c:pt>
                <c:pt idx="870">
                  <c:v>1.3079188373333332E-2</c:v>
                </c:pt>
                <c:pt idx="871">
                  <c:v>1.6402957973333333E-2</c:v>
                </c:pt>
                <c:pt idx="872">
                  <c:v>1.405648709333333E-2</c:v>
                </c:pt>
                <c:pt idx="873">
                  <c:v>1.3165797173333332E-2</c:v>
                </c:pt>
                <c:pt idx="874">
                  <c:v>1.518265253333333E-2</c:v>
                </c:pt>
                <c:pt idx="875">
                  <c:v>1.4079080693333331E-2</c:v>
                </c:pt>
                <c:pt idx="876">
                  <c:v>1.5631261013333331E-2</c:v>
                </c:pt>
                <c:pt idx="877">
                  <c:v>1.6214929013333334E-2</c:v>
                </c:pt>
                <c:pt idx="878">
                  <c:v>1.4198324693333332E-2</c:v>
                </c:pt>
                <c:pt idx="879">
                  <c:v>1.4231210933333334E-2</c:v>
                </c:pt>
                <c:pt idx="880">
                  <c:v>1.4926340693333333E-2</c:v>
                </c:pt>
                <c:pt idx="881">
                  <c:v>1.3956573173333332E-2</c:v>
                </c:pt>
                <c:pt idx="882">
                  <c:v>1.2759614453333335E-2</c:v>
                </c:pt>
                <c:pt idx="883">
                  <c:v>1.3081196693333333E-2</c:v>
                </c:pt>
                <c:pt idx="884">
                  <c:v>1.5023744213333332E-2</c:v>
                </c:pt>
                <c:pt idx="885">
                  <c:v>1.3422109013333329E-2</c:v>
                </c:pt>
                <c:pt idx="886">
                  <c:v>1.5612684053333332E-2</c:v>
                </c:pt>
                <c:pt idx="887">
                  <c:v>1.4130543893333332E-2</c:v>
                </c:pt>
                <c:pt idx="888">
                  <c:v>1.1934948053333333E-2</c:v>
                </c:pt>
                <c:pt idx="889">
                  <c:v>1.4344178933333333E-2</c:v>
                </c:pt>
                <c:pt idx="890">
                  <c:v>1.4150878133333333E-2</c:v>
                </c:pt>
                <c:pt idx="891">
                  <c:v>9.470990453333333E-3</c:v>
                </c:pt>
                <c:pt idx="892">
                  <c:v>1.3794401333333333E-2</c:v>
                </c:pt>
                <c:pt idx="893">
                  <c:v>1.3825279253333335E-2</c:v>
                </c:pt>
                <c:pt idx="894">
                  <c:v>1.0876312373333334E-2</c:v>
                </c:pt>
                <c:pt idx="895">
                  <c:v>1.6482035573333331E-2</c:v>
                </c:pt>
                <c:pt idx="896">
                  <c:v>1.3809463733333333E-2</c:v>
                </c:pt>
                <c:pt idx="897">
                  <c:v>1.4440578293333332E-2</c:v>
                </c:pt>
                <c:pt idx="898">
                  <c:v>1.6370573813333334E-2</c:v>
                </c:pt>
                <c:pt idx="899">
                  <c:v>1.4461665653333332E-2</c:v>
                </c:pt>
                <c:pt idx="900">
                  <c:v>1.3331483573333332E-2</c:v>
                </c:pt>
                <c:pt idx="901">
                  <c:v>1.5167841173333333E-2</c:v>
                </c:pt>
                <c:pt idx="902">
                  <c:v>1.4657978933333331E-2</c:v>
                </c:pt>
                <c:pt idx="903">
                  <c:v>1.3177345013333336E-2</c:v>
                </c:pt>
                <c:pt idx="904">
                  <c:v>1.3136927573333334E-2</c:v>
                </c:pt>
                <c:pt idx="905">
                  <c:v>1.3666621973333333E-2</c:v>
                </c:pt>
                <c:pt idx="906">
                  <c:v>1.391565365333333E-2</c:v>
                </c:pt>
                <c:pt idx="907">
                  <c:v>1.3855153013333333E-2</c:v>
                </c:pt>
                <c:pt idx="908">
                  <c:v>1.4344429973333329E-2</c:v>
                </c:pt>
                <c:pt idx="909">
                  <c:v>1.5320975573333333E-2</c:v>
                </c:pt>
                <c:pt idx="910">
                  <c:v>1.2146825813333335E-2</c:v>
                </c:pt>
                <c:pt idx="911">
                  <c:v>1.386368837333333E-2</c:v>
                </c:pt>
                <c:pt idx="912">
                  <c:v>1.5269261333333332E-2</c:v>
                </c:pt>
                <c:pt idx="913">
                  <c:v>1.4961737333333331E-2</c:v>
                </c:pt>
                <c:pt idx="914">
                  <c:v>1.2957433973333335E-2</c:v>
                </c:pt>
                <c:pt idx="915">
                  <c:v>1.6971814613333334E-2</c:v>
                </c:pt>
                <c:pt idx="916">
                  <c:v>1.4388613013333332E-2</c:v>
                </c:pt>
                <c:pt idx="917">
                  <c:v>1.2178958933333333E-2</c:v>
                </c:pt>
                <c:pt idx="918">
                  <c:v>1.3708043573333334E-2</c:v>
                </c:pt>
                <c:pt idx="919">
                  <c:v>1.3175336693333333E-2</c:v>
                </c:pt>
                <c:pt idx="920">
                  <c:v>1.4372546453333331E-2</c:v>
                </c:pt>
                <c:pt idx="921">
                  <c:v>1.1944487573333334E-2</c:v>
                </c:pt>
                <c:pt idx="922">
                  <c:v>1.4079080693333331E-2</c:v>
                </c:pt>
                <c:pt idx="923">
                  <c:v>1.1572446293333333E-2</c:v>
                </c:pt>
                <c:pt idx="924">
                  <c:v>9.2909947733333335E-3</c:v>
                </c:pt>
                <c:pt idx="925">
                  <c:v>1.4729776373333333E-2</c:v>
                </c:pt>
                <c:pt idx="926">
                  <c:v>1.2382803413333334E-2</c:v>
                </c:pt>
                <c:pt idx="927">
                  <c:v>1.4644924853333331E-2</c:v>
                </c:pt>
                <c:pt idx="928">
                  <c:v>1.7492722613333331E-2</c:v>
                </c:pt>
                <c:pt idx="929">
                  <c:v>1.3051825013333336E-2</c:v>
                </c:pt>
                <c:pt idx="930">
                  <c:v>1.4655719573333332E-2</c:v>
                </c:pt>
                <c:pt idx="931">
                  <c:v>1.2963458933333331E-2</c:v>
                </c:pt>
                <c:pt idx="932">
                  <c:v>1.3693734293333331E-2</c:v>
                </c:pt>
                <c:pt idx="933">
                  <c:v>1.2294437333333333E-2</c:v>
                </c:pt>
                <c:pt idx="934">
                  <c:v>1.5464821493333334E-2</c:v>
                </c:pt>
                <c:pt idx="935">
                  <c:v>1.2776434133333334E-2</c:v>
                </c:pt>
                <c:pt idx="936">
                  <c:v>1.6389903893333332E-2</c:v>
                </c:pt>
                <c:pt idx="937">
                  <c:v>1.354712693333333E-2</c:v>
                </c:pt>
                <c:pt idx="938">
                  <c:v>1.3833312533333334E-2</c:v>
                </c:pt>
                <c:pt idx="939">
                  <c:v>9.5518253333333331E-3</c:v>
                </c:pt>
                <c:pt idx="940">
                  <c:v>1.6274174453333332E-2</c:v>
                </c:pt>
                <c:pt idx="941">
                  <c:v>1.3656831413333332E-2</c:v>
                </c:pt>
                <c:pt idx="942">
                  <c:v>1.0777904693333333E-2</c:v>
                </c:pt>
                <c:pt idx="943">
                  <c:v>1.5744982133333332E-2</c:v>
                </c:pt>
                <c:pt idx="944">
                  <c:v>1.4232968213333332E-2</c:v>
                </c:pt>
                <c:pt idx="945">
                  <c:v>1.4827430933333332E-2</c:v>
                </c:pt>
                <c:pt idx="946">
                  <c:v>1.5210015893333333E-2</c:v>
                </c:pt>
                <c:pt idx="947">
                  <c:v>1.5579797813333332E-2</c:v>
                </c:pt>
                <c:pt idx="948">
                  <c:v>1.6222460213333331E-2</c:v>
                </c:pt>
                <c:pt idx="949">
                  <c:v>1.3652814773333332E-2</c:v>
                </c:pt>
                <c:pt idx="950">
                  <c:v>1.3113329813333335E-2</c:v>
                </c:pt>
                <c:pt idx="951">
                  <c:v>1.0435235093333333E-2</c:v>
                </c:pt>
                <c:pt idx="952">
                  <c:v>1.3835822933333332E-2</c:v>
                </c:pt>
                <c:pt idx="953">
                  <c:v>1.0883090453333334E-2</c:v>
                </c:pt>
                <c:pt idx="954">
                  <c:v>1.0181182613333334E-2</c:v>
                </c:pt>
                <c:pt idx="955">
                  <c:v>1.3476333653333332E-2</c:v>
                </c:pt>
                <c:pt idx="956">
                  <c:v>1.2155110133333334E-2</c:v>
                </c:pt>
                <c:pt idx="957">
                  <c:v>1.1674619573333333E-2</c:v>
                </c:pt>
                <c:pt idx="958">
                  <c:v>1.4362002773333332E-2</c:v>
                </c:pt>
                <c:pt idx="959">
                  <c:v>1.2949902773333334E-2</c:v>
                </c:pt>
                <c:pt idx="960">
                  <c:v>1.0940578613333333E-2</c:v>
                </c:pt>
                <c:pt idx="961">
                  <c:v>1.4564843093333332E-2</c:v>
                </c:pt>
                <c:pt idx="962">
                  <c:v>1.3459011893333333E-2</c:v>
                </c:pt>
                <c:pt idx="963">
                  <c:v>1.1727589013333335E-2</c:v>
                </c:pt>
                <c:pt idx="964">
                  <c:v>1.3760510933333331E-2</c:v>
                </c:pt>
                <c:pt idx="965">
                  <c:v>1.1960052053333335E-2</c:v>
                </c:pt>
                <c:pt idx="966">
                  <c:v>1.0622008853333333E-2</c:v>
                </c:pt>
                <c:pt idx="967">
                  <c:v>1.5565488533333331E-2</c:v>
                </c:pt>
                <c:pt idx="968">
                  <c:v>1.3081447733333333E-2</c:v>
                </c:pt>
                <c:pt idx="969">
                  <c:v>1.1656293653333333E-2</c:v>
                </c:pt>
                <c:pt idx="970">
                  <c:v>1.5363150293333332E-2</c:v>
                </c:pt>
                <c:pt idx="971">
                  <c:v>1.6005310613333334E-2</c:v>
                </c:pt>
                <c:pt idx="972">
                  <c:v>1.3174834613333334E-2</c:v>
                </c:pt>
                <c:pt idx="973">
                  <c:v>1.489119509333333E-2</c:v>
                </c:pt>
                <c:pt idx="974">
                  <c:v>1.4568106613333333E-2</c:v>
                </c:pt>
                <c:pt idx="975">
                  <c:v>1.3977409493333332E-2</c:v>
                </c:pt>
                <c:pt idx="976">
                  <c:v>1.393046501333333E-2</c:v>
                </c:pt>
                <c:pt idx="977">
                  <c:v>1.3631225333333333E-2</c:v>
                </c:pt>
                <c:pt idx="978">
                  <c:v>1.2976010933333334E-2</c:v>
                </c:pt>
                <c:pt idx="979">
                  <c:v>1.5774353813333333E-2</c:v>
                </c:pt>
                <c:pt idx="980">
                  <c:v>1.3781598293333331E-2</c:v>
                </c:pt>
                <c:pt idx="981">
                  <c:v>1.2370251413333333E-2</c:v>
                </c:pt>
                <c:pt idx="982">
                  <c:v>1.6093927733333332E-2</c:v>
                </c:pt>
                <c:pt idx="983">
                  <c:v>1.4947679093333333E-2</c:v>
                </c:pt>
                <c:pt idx="984">
                  <c:v>1.1707254773333333E-2</c:v>
                </c:pt>
                <c:pt idx="985">
                  <c:v>1.754117333333333E-2</c:v>
                </c:pt>
                <c:pt idx="986">
                  <c:v>1.4672790293333333E-2</c:v>
                </c:pt>
                <c:pt idx="987">
                  <c:v>1.2716435573333334E-2</c:v>
                </c:pt>
                <c:pt idx="988">
                  <c:v>1.6458688853333334E-2</c:v>
                </c:pt>
                <c:pt idx="989">
                  <c:v>1.5381476213333333E-2</c:v>
                </c:pt>
                <c:pt idx="990">
                  <c:v>1.3506458453333332E-2</c:v>
                </c:pt>
                <c:pt idx="991">
                  <c:v>1.6592744213333333E-2</c:v>
                </c:pt>
                <c:pt idx="992">
                  <c:v>1.1911852373333334E-2</c:v>
                </c:pt>
                <c:pt idx="993">
                  <c:v>1.3815990773333333E-2</c:v>
                </c:pt>
                <c:pt idx="994">
                  <c:v>1.5504987893333331E-2</c:v>
                </c:pt>
                <c:pt idx="995">
                  <c:v>1.4560324373333332E-2</c:v>
                </c:pt>
                <c:pt idx="996">
                  <c:v>1.6528226933333331E-2</c:v>
                </c:pt>
                <c:pt idx="997">
                  <c:v>1.2922790453333334E-2</c:v>
                </c:pt>
                <c:pt idx="998">
                  <c:v>1.437681413333333E-2</c:v>
                </c:pt>
                <c:pt idx="999">
                  <c:v>1.6223966453333329E-2</c:v>
                </c:pt>
                <c:pt idx="1000">
                  <c:v>1.2938103893333334E-2</c:v>
                </c:pt>
                <c:pt idx="1001">
                  <c:v>1.1600060693333332E-2</c:v>
                </c:pt>
                <c:pt idx="1002">
                  <c:v>1.2860532533333333E-2</c:v>
                </c:pt>
                <c:pt idx="1003">
                  <c:v>1.4315309333333331E-2</c:v>
                </c:pt>
                <c:pt idx="1004">
                  <c:v>1.0621757813333334E-2</c:v>
                </c:pt>
                <c:pt idx="1005">
                  <c:v>1.4837974613333331E-2</c:v>
                </c:pt>
                <c:pt idx="1006">
                  <c:v>1.2085069973333333E-2</c:v>
                </c:pt>
                <c:pt idx="1007">
                  <c:v>1.3044042773333334E-2</c:v>
                </c:pt>
                <c:pt idx="1008">
                  <c:v>1.3283534933333334E-2</c:v>
                </c:pt>
                <c:pt idx="1009">
                  <c:v>1.4856049493333332E-2</c:v>
                </c:pt>
                <c:pt idx="1010">
                  <c:v>1.2323557973333335E-2</c:v>
                </c:pt>
                <c:pt idx="1011">
                  <c:v>1.1511443573333334E-2</c:v>
                </c:pt>
                <c:pt idx="1012">
                  <c:v>1.5647829653333334E-2</c:v>
                </c:pt>
                <c:pt idx="1013">
                  <c:v>1.4619318773333332E-2</c:v>
                </c:pt>
                <c:pt idx="1014">
                  <c:v>1.1553618293333333E-2</c:v>
                </c:pt>
                <c:pt idx="1015">
                  <c:v>1.4830945493333332E-2</c:v>
                </c:pt>
                <c:pt idx="1016">
                  <c:v>1.3358846933333333E-2</c:v>
                </c:pt>
                <c:pt idx="1017">
                  <c:v>1.0530881333333334E-2</c:v>
                </c:pt>
                <c:pt idx="1018">
                  <c:v>1.4610532373333332E-2</c:v>
                </c:pt>
                <c:pt idx="1019">
                  <c:v>1.2320796533333334E-2</c:v>
                </c:pt>
                <c:pt idx="1020">
                  <c:v>1.1702485013333333E-2</c:v>
                </c:pt>
                <c:pt idx="1021">
                  <c:v>1.6242794453333331E-2</c:v>
                </c:pt>
                <c:pt idx="1022">
                  <c:v>1.3762017173333332E-2</c:v>
                </c:pt>
                <c:pt idx="1023">
                  <c:v>1.3114082933333333E-2</c:v>
                </c:pt>
                <c:pt idx="1024">
                  <c:v>1.6256601653333334E-2</c:v>
                </c:pt>
                <c:pt idx="1025">
                  <c:v>1.2892665653333333E-2</c:v>
                </c:pt>
                <c:pt idx="1026">
                  <c:v>1.380921269333333E-2</c:v>
                </c:pt>
                <c:pt idx="1027">
                  <c:v>1.4423256533333333E-2</c:v>
                </c:pt>
                <c:pt idx="1028">
                  <c:v>1.2564807413333332E-2</c:v>
                </c:pt>
                <c:pt idx="1029">
                  <c:v>1.407531509333333E-2</c:v>
                </c:pt>
                <c:pt idx="1030">
                  <c:v>1.5195957653333335E-2</c:v>
                </c:pt>
                <c:pt idx="1031">
                  <c:v>1.3124124533333335E-2</c:v>
                </c:pt>
                <c:pt idx="1032">
                  <c:v>1.6017109493333331E-2</c:v>
                </c:pt>
                <c:pt idx="1033">
                  <c:v>1.4243511893333333E-2</c:v>
                </c:pt>
                <c:pt idx="1034">
                  <c:v>1.1850598613333334E-2</c:v>
                </c:pt>
                <c:pt idx="1035">
                  <c:v>1.2498281813333335E-2</c:v>
                </c:pt>
                <c:pt idx="1036">
                  <c:v>1.3480852373333331E-2</c:v>
                </c:pt>
                <c:pt idx="1037">
                  <c:v>1.1558137013333332E-2</c:v>
                </c:pt>
                <c:pt idx="1038">
                  <c:v>1.3621183733333332E-2</c:v>
                </c:pt>
                <c:pt idx="1039">
                  <c:v>1.7023277813333331E-2</c:v>
                </c:pt>
                <c:pt idx="1040">
                  <c:v>1.6386138293333331E-2</c:v>
                </c:pt>
                <c:pt idx="1041">
                  <c:v>1.4060001653333331E-2</c:v>
                </c:pt>
                <c:pt idx="1042">
                  <c:v>1.6599020213333333E-2</c:v>
                </c:pt>
                <c:pt idx="1043">
                  <c:v>1.3425874613333333E-2</c:v>
                </c:pt>
                <c:pt idx="1044">
                  <c:v>1.5741467573333334E-2</c:v>
                </c:pt>
                <c:pt idx="1045">
                  <c:v>1.5322230773333334E-2</c:v>
                </c:pt>
                <c:pt idx="1046">
                  <c:v>1.3024712693333333E-2</c:v>
                </c:pt>
                <c:pt idx="1047">
                  <c:v>1.3634237813333332E-2</c:v>
                </c:pt>
                <c:pt idx="1048">
                  <c:v>1.3689717653333332E-2</c:v>
                </c:pt>
                <c:pt idx="1049">
                  <c:v>1.4072804693333331E-2</c:v>
                </c:pt>
                <c:pt idx="1050">
                  <c:v>1.3312655573333335E-2</c:v>
                </c:pt>
                <c:pt idx="1051">
                  <c:v>1.5288089333333331E-2</c:v>
                </c:pt>
                <c:pt idx="1052">
                  <c:v>1.3517002133333331E-2</c:v>
                </c:pt>
                <c:pt idx="1053">
                  <c:v>1.1103252533333335E-2</c:v>
                </c:pt>
                <c:pt idx="1054">
                  <c:v>1.643509109333333E-2</c:v>
                </c:pt>
                <c:pt idx="1055">
                  <c:v>1.4865337973333332E-2</c:v>
                </c:pt>
                <c:pt idx="1056">
                  <c:v>1.1996703893333334E-2</c:v>
                </c:pt>
                <c:pt idx="1057">
                  <c:v>1.4485514453333332E-2</c:v>
                </c:pt>
                <c:pt idx="1058">
                  <c:v>1.6250074613333332E-2</c:v>
                </c:pt>
                <c:pt idx="1059">
                  <c:v>1.5776362133333333E-2</c:v>
                </c:pt>
                <c:pt idx="1060">
                  <c:v>1.5785399573333331E-2</c:v>
                </c:pt>
                <c:pt idx="1061">
                  <c:v>1.6251580853333336E-2</c:v>
                </c:pt>
                <c:pt idx="1062">
                  <c:v>1.5707577173333334E-2</c:v>
                </c:pt>
                <c:pt idx="1063">
                  <c:v>1.4950691573333331E-2</c:v>
                </c:pt>
                <c:pt idx="1064">
                  <c:v>1.5141733013333332E-2</c:v>
                </c:pt>
                <c:pt idx="1065">
                  <c:v>1.7216327573333332E-2</c:v>
                </c:pt>
                <c:pt idx="1066">
                  <c:v>1.6584459893333334E-2</c:v>
                </c:pt>
                <c:pt idx="1067">
                  <c:v>1.5259972853333333E-2</c:v>
                </c:pt>
                <c:pt idx="1068">
                  <c:v>1.613936597333333E-2</c:v>
                </c:pt>
                <c:pt idx="1069">
                  <c:v>1.5762805973333328E-2</c:v>
                </c:pt>
                <c:pt idx="1070">
                  <c:v>1.6750146293333334E-2</c:v>
                </c:pt>
                <c:pt idx="1071">
                  <c:v>1.7242937813333331E-2</c:v>
                </c:pt>
                <c:pt idx="1072">
                  <c:v>7.2565957446808502E-3</c:v>
                </c:pt>
                <c:pt idx="1073">
                  <c:v>1.6864468085106381E-2</c:v>
                </c:pt>
                <c:pt idx="1074">
                  <c:v>9.1104255319148942E-3</c:v>
                </c:pt>
                <c:pt idx="1075">
                  <c:v>1.7105531914893616E-2</c:v>
                </c:pt>
                <c:pt idx="1076">
                  <c:v>1.016659574468085E-2</c:v>
                </c:pt>
                <c:pt idx="1077">
                  <c:v>1.7546170212765957E-2</c:v>
                </c:pt>
                <c:pt idx="1078">
                  <c:v>9.4229787234042552E-3</c:v>
                </c:pt>
                <c:pt idx="1079">
                  <c:v>1.7152978723404256E-2</c:v>
                </c:pt>
                <c:pt idx="1080">
                  <c:v>1.065723404255319E-2</c:v>
                </c:pt>
                <c:pt idx="1081">
                  <c:v>1.7564893617021276E-2</c:v>
                </c:pt>
                <c:pt idx="1082">
                  <c:v>1.093595744680851E-2</c:v>
                </c:pt>
                <c:pt idx="1083">
                  <c:v>1.7169787234042555E-2</c:v>
                </c:pt>
                <c:pt idx="1084">
                  <c:v>1.5031489361702127E-2</c:v>
                </c:pt>
                <c:pt idx="1085">
                  <c:v>1.6836595744680851E-2</c:v>
                </c:pt>
                <c:pt idx="1086">
                  <c:v>9.0636170212765946E-3</c:v>
                </c:pt>
                <c:pt idx="1087">
                  <c:v>1.6646595744680852E-2</c:v>
                </c:pt>
                <c:pt idx="1088">
                  <c:v>1.3534680851063829E-2</c:v>
                </c:pt>
                <c:pt idx="1089">
                  <c:v>1.717872340425532E-2</c:v>
                </c:pt>
                <c:pt idx="1090">
                  <c:v>1.4576595744680851E-2</c:v>
                </c:pt>
                <c:pt idx="1091">
                  <c:v>1.7354468085106385E-2</c:v>
                </c:pt>
                <c:pt idx="1092">
                  <c:v>1.6613829787234042E-2</c:v>
                </c:pt>
                <c:pt idx="1093">
                  <c:v>1.6846808510638297E-2</c:v>
                </c:pt>
                <c:pt idx="1094">
                  <c:v>1.4259148936170214E-2</c:v>
                </c:pt>
                <c:pt idx="1095">
                  <c:v>1.734531914893617E-2</c:v>
                </c:pt>
                <c:pt idx="1096">
                  <c:v>8.0780434782608684E-3</c:v>
                </c:pt>
                <c:pt idx="1097">
                  <c:v>1.5934782608695651E-2</c:v>
                </c:pt>
                <c:pt idx="1098">
                  <c:v>1.695326086956522E-2</c:v>
                </c:pt>
                <c:pt idx="1099">
                  <c:v>1.5247826086956523E-2</c:v>
                </c:pt>
                <c:pt idx="1100">
                  <c:v>1.7043913043478263E-2</c:v>
                </c:pt>
                <c:pt idx="1101">
                  <c:v>7.9404347826086945E-3</c:v>
                </c:pt>
                <c:pt idx="1102">
                  <c:v>1.7575217391304347E-2</c:v>
                </c:pt>
                <c:pt idx="1103">
                  <c:v>1.6726304347826088E-2</c:v>
                </c:pt>
                <c:pt idx="1104">
                  <c:v>1.7145869565217391E-2</c:v>
                </c:pt>
                <c:pt idx="1105">
                  <c:v>1.7669782608695651E-2</c:v>
                </c:pt>
                <c:pt idx="1106">
                  <c:v>1.0511521739130435E-2</c:v>
                </c:pt>
                <c:pt idx="1107">
                  <c:v>1.6977826086956523E-2</c:v>
                </c:pt>
                <c:pt idx="1108">
                  <c:v>1.7768043478260869E-2</c:v>
                </c:pt>
                <c:pt idx="1109">
                  <c:v>1.7083695652173915E-2</c:v>
                </c:pt>
                <c:pt idx="1110">
                  <c:v>1.7479347826086959E-2</c:v>
                </c:pt>
                <c:pt idx="1111">
                  <c:v>1.1891086956521739E-2</c:v>
                </c:pt>
                <c:pt idx="1112">
                  <c:v>1.726586956521739E-2</c:v>
                </c:pt>
                <c:pt idx="1113">
                  <c:v>1.7615217391304349E-2</c:v>
                </c:pt>
                <c:pt idx="1114">
                  <c:v>1.7915869565217391E-2</c:v>
                </c:pt>
                <c:pt idx="1115">
                  <c:v>1.7572826086956522E-2</c:v>
                </c:pt>
                <c:pt idx="1116">
                  <c:v>1.484413043478261E-2</c:v>
                </c:pt>
                <c:pt idx="1117">
                  <c:v>1.7320217391304349E-2</c:v>
                </c:pt>
                <c:pt idx="1118">
                  <c:v>1.7386739130434783E-2</c:v>
                </c:pt>
                <c:pt idx="1119">
                  <c:v>1.7117608695652174E-2</c:v>
                </c:pt>
                <c:pt idx="1120">
                  <c:v>1.7256739130434785E-2</c:v>
                </c:pt>
                <c:pt idx="1121">
                  <c:v>1.7024565217391305E-2</c:v>
                </c:pt>
                <c:pt idx="1122">
                  <c:v>1.7391521739130434E-2</c:v>
                </c:pt>
                <c:pt idx="1123">
                  <c:v>1.6748043478260869E-2</c:v>
                </c:pt>
                <c:pt idx="1124">
                  <c:v>1.6631304347826087E-2</c:v>
                </c:pt>
                <c:pt idx="1125">
                  <c:v>1.8030000000000001E-2</c:v>
                </c:pt>
                <c:pt idx="1126">
                  <c:v>1.5638124999999999E-2</c:v>
                </c:pt>
                <c:pt idx="1127">
                  <c:v>1.5901666666666665E-2</c:v>
                </c:pt>
                <c:pt idx="1128">
                  <c:v>1.6383749999999999E-2</c:v>
                </c:pt>
                <c:pt idx="1129">
                  <c:v>1.4361666666666667E-2</c:v>
                </c:pt>
                <c:pt idx="1130">
                  <c:v>1.5245E-2</c:v>
                </c:pt>
                <c:pt idx="1131">
                  <c:v>1.4465E-2</c:v>
                </c:pt>
                <c:pt idx="1132">
                  <c:v>1.5075416666666668E-2</c:v>
                </c:pt>
                <c:pt idx="1133">
                  <c:v>1.5925625000000002E-2</c:v>
                </c:pt>
                <c:pt idx="1134">
                  <c:v>1.6754166666666667E-2</c:v>
                </c:pt>
                <c:pt idx="1135">
                  <c:v>1.5821249999999999E-2</c:v>
                </c:pt>
                <c:pt idx="1136">
                  <c:v>1.6219583333333332E-2</c:v>
                </c:pt>
                <c:pt idx="1137">
                  <c:v>1.6355416666666667E-2</c:v>
                </c:pt>
                <c:pt idx="1138">
                  <c:v>1.5626041666666667E-2</c:v>
                </c:pt>
                <c:pt idx="1139">
                  <c:v>1.6671250000000002E-2</c:v>
                </c:pt>
                <c:pt idx="1140">
                  <c:v>1.6690833333333332E-2</c:v>
                </c:pt>
                <c:pt idx="1141">
                  <c:v>1.4857500000000001E-2</c:v>
                </c:pt>
                <c:pt idx="1142">
                  <c:v>1.4593125E-2</c:v>
                </c:pt>
                <c:pt idx="1143">
                  <c:v>1.5638124999999999E-2</c:v>
                </c:pt>
                <c:pt idx="1144">
                  <c:v>1.4611458333333334E-2</c:v>
                </c:pt>
                <c:pt idx="1145">
                  <c:v>1.3883958333333333E-2</c:v>
                </c:pt>
                <c:pt idx="1146">
                  <c:v>1.4855208333333333E-2</c:v>
                </c:pt>
                <c:pt idx="1147">
                  <c:v>1.0505E-2</c:v>
                </c:pt>
                <c:pt idx="1148">
                  <c:v>1.5695208333333332E-2</c:v>
                </c:pt>
                <c:pt idx="1149">
                  <c:v>1.6443333333333334E-2</c:v>
                </c:pt>
                <c:pt idx="1150">
                  <c:v>1.5170000000000001E-2</c:v>
                </c:pt>
                <c:pt idx="1151">
                  <c:v>1.6981875E-2</c:v>
                </c:pt>
                <c:pt idx="1152">
                  <c:v>1.6539374999999999E-2</c:v>
                </c:pt>
                <c:pt idx="1153">
                  <c:v>1.5604791666666666E-2</c:v>
                </c:pt>
                <c:pt idx="1154">
                  <c:v>1.6203541666666665E-2</c:v>
                </c:pt>
                <c:pt idx="1155">
                  <c:v>1.6385625000000001E-2</c:v>
                </c:pt>
                <c:pt idx="1156">
                  <c:v>1.3176874999999999E-2</c:v>
                </c:pt>
                <c:pt idx="1157">
                  <c:v>1.5312916666666667E-2</c:v>
                </c:pt>
                <c:pt idx="1158">
                  <c:v>1.5859999999999999E-2</c:v>
                </c:pt>
                <c:pt idx="1159">
                  <c:v>7.3397916666666672E-3</c:v>
                </c:pt>
                <c:pt idx="1160">
                  <c:v>1.4308958333333335E-2</c:v>
                </c:pt>
                <c:pt idx="1161">
                  <c:v>1.5580625000000001E-2</c:v>
                </c:pt>
                <c:pt idx="1162">
                  <c:v>8.5550000000000001E-3</c:v>
                </c:pt>
                <c:pt idx="1163">
                  <c:v>1.6339583333333334E-2</c:v>
                </c:pt>
                <c:pt idx="1164">
                  <c:v>1.6607291666666666E-2</c:v>
                </c:pt>
                <c:pt idx="1165">
                  <c:v>1.1705833333333334E-2</c:v>
                </c:pt>
                <c:pt idx="1166">
                  <c:v>1.6553124999999998E-2</c:v>
                </c:pt>
                <c:pt idx="1167">
                  <c:v>1.6706875E-2</c:v>
                </c:pt>
                <c:pt idx="1168">
                  <c:v>1.2568541666666667E-2</c:v>
                </c:pt>
                <c:pt idx="1169">
                  <c:v>1.7040625E-2</c:v>
                </c:pt>
                <c:pt idx="1170">
                  <c:v>1.7408541666666666E-2</c:v>
                </c:pt>
                <c:pt idx="1171">
                  <c:v>8.1168085106382969E-3</c:v>
                </c:pt>
                <c:pt idx="1172">
                  <c:v>1.5642340425531916E-2</c:v>
                </c:pt>
                <c:pt idx="1173">
                  <c:v>1.6703191489361703E-2</c:v>
                </c:pt>
                <c:pt idx="1174">
                  <c:v>1.618340425531915E-2</c:v>
                </c:pt>
                <c:pt idx="1175">
                  <c:v>7.3091489361702131E-3</c:v>
                </c:pt>
                <c:pt idx="1176">
                  <c:v>1.5467446808510638E-2</c:v>
                </c:pt>
                <c:pt idx="1177">
                  <c:v>1.5711914893617021E-2</c:v>
                </c:pt>
                <c:pt idx="1178">
                  <c:v>1.6668085106382978E-2</c:v>
                </c:pt>
                <c:pt idx="1179">
                  <c:v>1.142468085106383E-2</c:v>
                </c:pt>
                <c:pt idx="1180">
                  <c:v>1.662127659574468E-2</c:v>
                </c:pt>
                <c:pt idx="1181">
                  <c:v>1.7327872340425533E-2</c:v>
                </c:pt>
                <c:pt idx="1182">
                  <c:v>1.7014680851063831E-2</c:v>
                </c:pt>
                <c:pt idx="1183">
                  <c:v>1.15E-2</c:v>
                </c:pt>
                <c:pt idx="1184">
                  <c:v>1.7277659574468085E-2</c:v>
                </c:pt>
                <c:pt idx="1185">
                  <c:v>1.7386808510638299E-2</c:v>
                </c:pt>
                <c:pt idx="1186">
                  <c:v>1.727531914893617E-2</c:v>
                </c:pt>
                <c:pt idx="1187">
                  <c:v>1.2223617021276594E-2</c:v>
                </c:pt>
                <c:pt idx="1188">
                  <c:v>1.7076808510638298E-2</c:v>
                </c:pt>
                <c:pt idx="1189">
                  <c:v>1.715936170212766E-2</c:v>
                </c:pt>
                <c:pt idx="1190">
                  <c:v>1.7269787234042551E-2</c:v>
                </c:pt>
                <c:pt idx="1191">
                  <c:v>1.0697446808510638E-2</c:v>
                </c:pt>
                <c:pt idx="1192">
                  <c:v>1.7132340425531915E-2</c:v>
                </c:pt>
                <c:pt idx="1193">
                  <c:v>1.715276595744681E-2</c:v>
                </c:pt>
                <c:pt idx="1194">
                  <c:v>1.7291276595744681E-2</c:v>
                </c:pt>
                <c:pt idx="1195">
                  <c:v>8.0270454545454551E-3</c:v>
                </c:pt>
                <c:pt idx="1196">
                  <c:v>1.5309318181818183E-2</c:v>
                </c:pt>
                <c:pt idx="1197">
                  <c:v>1.7004545454545453E-2</c:v>
                </c:pt>
                <c:pt idx="1198">
                  <c:v>1.6921363636363637E-2</c:v>
                </c:pt>
                <c:pt idx="1199">
                  <c:v>1.6387045454545453E-2</c:v>
                </c:pt>
                <c:pt idx="1200">
                  <c:v>1.095909090909091E-2</c:v>
                </c:pt>
                <c:pt idx="1201">
                  <c:v>1.6313863636363637E-2</c:v>
                </c:pt>
                <c:pt idx="1202">
                  <c:v>1.6967954545454546E-2</c:v>
                </c:pt>
                <c:pt idx="1203">
                  <c:v>1.7811136363636362E-2</c:v>
                </c:pt>
                <c:pt idx="1204">
                  <c:v>1.8181363636363638E-2</c:v>
                </c:pt>
                <c:pt idx="1205">
                  <c:v>9.2661363636363635E-3</c:v>
                </c:pt>
                <c:pt idx="1206">
                  <c:v>1.356090909090909E-2</c:v>
                </c:pt>
                <c:pt idx="1207">
                  <c:v>1.683409090909091E-2</c:v>
                </c:pt>
                <c:pt idx="1208">
                  <c:v>1.6389772727272725E-2</c:v>
                </c:pt>
                <c:pt idx="1209">
                  <c:v>1.7197045454545454E-2</c:v>
                </c:pt>
                <c:pt idx="1210" formatCode="0.000000">
                  <c:v>1.591304347826087E-2</c:v>
                </c:pt>
                <c:pt idx="1211" formatCode="0.000000">
                  <c:v>1.4403846153846152E-2</c:v>
                </c:pt>
                <c:pt idx="1212" formatCode="0.000000">
                  <c:v>1.4805555555555554E-2</c:v>
                </c:pt>
                <c:pt idx="1213" formatCode="0.000000">
                  <c:v>1.4150000000000001E-2</c:v>
                </c:pt>
                <c:pt idx="1214" formatCode="0.000000">
                  <c:v>1.7249999999999998E-2</c:v>
                </c:pt>
                <c:pt idx="1215" formatCode="0.000000">
                  <c:v>1.4822916666666667E-2</c:v>
                </c:pt>
                <c:pt idx="1216" formatCode="0.000000">
                  <c:v>1.5173913043478263E-2</c:v>
                </c:pt>
                <c:pt idx="1217" formatCode="0.000000">
                  <c:v>1.3000000000000001E-2</c:v>
                </c:pt>
                <c:pt idx="1218" formatCode="0.000000">
                  <c:v>1.6477272727272722E-2</c:v>
                </c:pt>
                <c:pt idx="1219" formatCode="0.000000">
                  <c:v>1.602884615384615E-2</c:v>
                </c:pt>
                <c:pt idx="1220" formatCode="0.000000">
                  <c:v>1.5923913043478261E-2</c:v>
                </c:pt>
                <c:pt idx="1221" formatCode="0.000000">
                  <c:v>1.6630434782608693E-2</c:v>
                </c:pt>
                <c:pt idx="1222" formatCode="0.000000">
                  <c:v>1.4346153846153847E-2</c:v>
                </c:pt>
                <c:pt idx="1223" formatCode="0.000000">
                  <c:v>1.6510416666666666E-2</c:v>
                </c:pt>
                <c:pt idx="1224" formatCode="0.000000">
                  <c:v>1.6175925925925927E-2</c:v>
                </c:pt>
                <c:pt idx="1225" formatCode="0.000000">
                  <c:v>1.6391666666666669E-2</c:v>
                </c:pt>
                <c:pt idx="1226" formatCode="0.000000">
                  <c:v>1.7508928571428571E-2</c:v>
                </c:pt>
                <c:pt idx="1227" formatCode="0.000000">
                  <c:v>1.6821428571428571E-2</c:v>
                </c:pt>
                <c:pt idx="1228" formatCode="0.000000">
                  <c:v>1.7380434782608693E-2</c:v>
                </c:pt>
                <c:pt idx="1229" formatCode="0.000000">
                  <c:v>1.5600000000000003E-2</c:v>
                </c:pt>
                <c:pt idx="1230" formatCode="0.000000">
                  <c:v>1.559375E-2</c:v>
                </c:pt>
                <c:pt idx="1231" formatCode="0.000000">
                  <c:v>1.6629999999999999E-2</c:v>
                </c:pt>
                <c:pt idx="1232" formatCode="0.000000">
                  <c:v>1.6689999999999997E-2</c:v>
                </c:pt>
                <c:pt idx="1233" formatCode="0.000000">
                  <c:v>1.6443181818181822E-2</c:v>
                </c:pt>
                <c:pt idx="1234" formatCode="0.000000">
                  <c:v>1.6230769230769233E-2</c:v>
                </c:pt>
                <c:pt idx="1235" formatCode="0.000000">
                  <c:v>1.6902173913043484E-2</c:v>
                </c:pt>
                <c:pt idx="1236" formatCode="0.000000">
                  <c:v>1.748333333333333E-2</c:v>
                </c:pt>
                <c:pt idx="1237" formatCode="0.000000">
                  <c:v>1.5932692307692311E-2</c:v>
                </c:pt>
                <c:pt idx="1238" formatCode="0.000000">
                  <c:v>1.9310344827586211E-2</c:v>
                </c:pt>
                <c:pt idx="1239" formatCode="0.000000">
                  <c:v>1.7645833333333326E-2</c:v>
                </c:pt>
                <c:pt idx="1240" formatCode="0.000000">
                  <c:v>1.7572580645161293E-2</c:v>
                </c:pt>
                <c:pt idx="1241" formatCode="0.000000">
                  <c:v>1.7000000000000001E-2</c:v>
                </c:pt>
                <c:pt idx="1242" formatCode="0.000000">
                  <c:v>1.7641304347826084E-2</c:v>
                </c:pt>
                <c:pt idx="1243" formatCode="0.000000">
                  <c:v>1.98125E-2</c:v>
                </c:pt>
                <c:pt idx="1244" formatCode="0.000000">
                  <c:v>1.8048076923076924E-2</c:v>
                </c:pt>
                <c:pt idx="1245" formatCode="0.000000">
                  <c:v>1.790740740740741E-2</c:v>
                </c:pt>
                <c:pt idx="1246" formatCode="0.000000">
                  <c:v>1.8357142857142857E-2</c:v>
                </c:pt>
                <c:pt idx="1247" formatCode="0.000000">
                  <c:v>1.7968749999999999E-2</c:v>
                </c:pt>
                <c:pt idx="1248" formatCode="0.000000">
                  <c:v>1.6739130434782607E-2</c:v>
                </c:pt>
                <c:pt idx="1249" formatCode="0.000000">
                  <c:v>1.7892857142857141E-2</c:v>
                </c:pt>
                <c:pt idx="1250" formatCode="0.000000">
                  <c:v>1.9285714285714285E-2</c:v>
                </c:pt>
                <c:pt idx="1251" formatCode="0.000000">
                  <c:v>1.8781249999999999E-2</c:v>
                </c:pt>
                <c:pt idx="1252" formatCode="0.000000">
                  <c:v>1.983695652173913E-2</c:v>
                </c:pt>
                <c:pt idx="1253" formatCode="0.000000">
                  <c:v>1.9189999999999999E-2</c:v>
                </c:pt>
                <c:pt idx="1254" formatCode="0.000000">
                  <c:v>1.7696428571428568E-2</c:v>
                </c:pt>
                <c:pt idx="1255" formatCode="0.000000">
                  <c:v>1.9511363636363636E-2</c:v>
                </c:pt>
                <c:pt idx="1256" formatCode="0.000000">
                  <c:v>1.7979166666666664E-2</c:v>
                </c:pt>
                <c:pt idx="1257" formatCode="0.000000">
                  <c:v>1.8267241379310344E-2</c:v>
                </c:pt>
                <c:pt idx="1258" formatCode="0.000000">
                  <c:v>1.8193181818181817E-2</c:v>
                </c:pt>
                <c:pt idx="1259" formatCode="0.000000">
                  <c:v>1.8666666666666672E-2</c:v>
                </c:pt>
                <c:pt idx="1260" formatCode="0.000000">
                  <c:v>1.8555555555555558E-2</c:v>
                </c:pt>
                <c:pt idx="1261" formatCode="0.000000">
                  <c:v>1.8874999999999999E-2</c:v>
                </c:pt>
                <c:pt idx="1262" formatCode="0.000000">
                  <c:v>1.942000000000001E-2</c:v>
                </c:pt>
                <c:pt idx="1263" formatCode="0.000000">
                  <c:v>1.9858695652173915E-2</c:v>
                </c:pt>
                <c:pt idx="1264" formatCode="0.000000">
                  <c:v>1.726190476190476E-2</c:v>
                </c:pt>
                <c:pt idx="1265" formatCode="0.000000">
                  <c:v>1.8330000000000003E-2</c:v>
                </c:pt>
                <c:pt idx="1266" formatCode="0.000000">
                  <c:v>1.9787037037037034E-2</c:v>
                </c:pt>
                <c:pt idx="1267" formatCode="0.000000">
                  <c:v>1.6649999999999995E-2</c:v>
                </c:pt>
                <c:pt idx="1268" formatCode="0.000000">
                  <c:v>1.8564814814814822E-2</c:v>
                </c:pt>
                <c:pt idx="1269" formatCode="0.000000">
                  <c:v>1.8343749999999999E-2</c:v>
                </c:pt>
                <c:pt idx="1270" formatCode="0.000000">
                  <c:v>1.7749999999999998E-2</c:v>
                </c:pt>
                <c:pt idx="1271" formatCode="0.000000">
                  <c:v>1.8076923076923077E-2</c:v>
                </c:pt>
                <c:pt idx="1272" formatCode="0.000000">
                  <c:v>1.735576923076923E-2</c:v>
                </c:pt>
                <c:pt idx="1273" formatCode="0.000000">
                  <c:v>1.9219999999999998E-2</c:v>
                </c:pt>
                <c:pt idx="1274" formatCode="0.000000">
                  <c:v>1.8258620689655173E-2</c:v>
                </c:pt>
                <c:pt idx="1275" formatCode="0.000000">
                  <c:v>1.8191666666666668E-2</c:v>
                </c:pt>
                <c:pt idx="1276" formatCode="0.000000">
                  <c:v>1.8605769230769238E-2</c:v>
                </c:pt>
                <c:pt idx="1277" formatCode="0.000000">
                  <c:v>2.052E-2</c:v>
                </c:pt>
                <c:pt idx="1278" formatCode="0.000000">
                  <c:v>1.9509615384615382E-2</c:v>
                </c:pt>
                <c:pt idx="1279" formatCode="0.000000">
                  <c:v>1.7902173913043481E-2</c:v>
                </c:pt>
                <c:pt idx="1280" formatCode="0.000000">
                  <c:v>1.806E-2</c:v>
                </c:pt>
                <c:pt idx="1281" formatCode="0.000000">
                  <c:v>1.9319444444444445E-2</c:v>
                </c:pt>
                <c:pt idx="1282" formatCode="0.000000">
                  <c:v>1.721E-2</c:v>
                </c:pt>
                <c:pt idx="1283" formatCode="0.000000">
                  <c:v>1.7913461538461538E-2</c:v>
                </c:pt>
                <c:pt idx="1284" formatCode="0.000000">
                  <c:v>1.8978260869565215E-2</c:v>
                </c:pt>
                <c:pt idx="1285" formatCode="0.000000">
                  <c:v>1.8249999999999999E-2</c:v>
                </c:pt>
                <c:pt idx="1286" formatCode="0.000000">
                  <c:v>1.8347826086956526E-2</c:v>
                </c:pt>
                <c:pt idx="1287" formatCode="0.000000">
                  <c:v>1.8571428571428569E-2</c:v>
                </c:pt>
                <c:pt idx="1288" formatCode="0.000000">
                  <c:v>1.6309999999999998E-2</c:v>
                </c:pt>
                <c:pt idx="1289" formatCode="0.000000">
                  <c:v>1.8291666666666664E-2</c:v>
                </c:pt>
                <c:pt idx="1290" formatCode="0.000000">
                  <c:v>1.6209999999999995E-2</c:v>
                </c:pt>
                <c:pt idx="1291" formatCode="0.000000">
                  <c:v>1.7644230769230766E-2</c:v>
                </c:pt>
                <c:pt idx="1292" formatCode="0.000000">
                  <c:v>1.8105769230769234E-2</c:v>
                </c:pt>
                <c:pt idx="1293" formatCode="0.000000">
                  <c:v>1.8598214285714287E-2</c:v>
                </c:pt>
                <c:pt idx="1294" formatCode="0.000000">
                  <c:v>1.9305555555555555E-2</c:v>
                </c:pt>
                <c:pt idx="1295" formatCode="0.000000">
                  <c:v>1.7217391304347827E-2</c:v>
                </c:pt>
                <c:pt idx="1296" formatCode="0.000000">
                  <c:v>1.7682692307692309E-2</c:v>
                </c:pt>
                <c:pt idx="1297" formatCode="0.000000">
                  <c:v>1.8806818181818178E-2</c:v>
                </c:pt>
                <c:pt idx="1298" formatCode="0.000000">
                  <c:v>1.784821428571429E-2</c:v>
                </c:pt>
                <c:pt idx="1299" formatCode="0.000000">
                  <c:v>1.8120370370370373E-2</c:v>
                </c:pt>
                <c:pt idx="1300" formatCode="0.000000">
                  <c:v>1.8677083333333334E-2</c:v>
                </c:pt>
                <c:pt idx="1301" formatCode="0.000000">
                  <c:v>1.9326923076923078E-2</c:v>
                </c:pt>
                <c:pt idx="1302" formatCode="0.000000">
                  <c:v>1.8230769230769231E-2</c:v>
                </c:pt>
                <c:pt idx="1303" formatCode="0.000000">
                  <c:v>1.6659090909090908E-2</c:v>
                </c:pt>
                <c:pt idx="1304" formatCode="0.000000">
                  <c:v>1.7819999999999999E-2</c:v>
                </c:pt>
                <c:pt idx="1305" formatCode="0.000000">
                  <c:v>1.9980769230769229E-2</c:v>
                </c:pt>
                <c:pt idx="1306" formatCode="0.000000">
                  <c:v>1.8416666666666668E-2</c:v>
                </c:pt>
                <c:pt idx="1307" formatCode="0.000000">
                  <c:v>1.8324074074074072E-2</c:v>
                </c:pt>
                <c:pt idx="1308" formatCode="0.000000">
                  <c:v>1.6830000000000001E-2</c:v>
                </c:pt>
                <c:pt idx="1309" formatCode="0.000000">
                  <c:v>1.6239583333333332E-2</c:v>
                </c:pt>
                <c:pt idx="1310" formatCode="0.000000">
                  <c:v>1.7836538461538456E-2</c:v>
                </c:pt>
                <c:pt idx="1311" formatCode="0.000000">
                  <c:v>1.8177083333333333E-2</c:v>
                </c:pt>
                <c:pt idx="1312" formatCode="0.000000">
                  <c:v>1.7129032258064517E-2</c:v>
                </c:pt>
                <c:pt idx="1313" formatCode="0.000000">
                  <c:v>1.7284090909090905E-2</c:v>
                </c:pt>
                <c:pt idx="1314" formatCode="0.000000">
                  <c:v>1.4884615384615385E-2</c:v>
                </c:pt>
                <c:pt idx="1315" formatCode="0.000000">
                  <c:v>1.6552083333333332E-2</c:v>
                </c:pt>
                <c:pt idx="1316" formatCode="0.000000">
                  <c:v>1.7557692307692309E-2</c:v>
                </c:pt>
                <c:pt idx="1317" formatCode="0.000000">
                  <c:v>1.7999999999999999E-2</c:v>
                </c:pt>
                <c:pt idx="1318" formatCode="0.000000">
                  <c:v>1.8826923076923081E-2</c:v>
                </c:pt>
                <c:pt idx="1319" formatCode="0.000000">
                  <c:v>1.566304347826087E-2</c:v>
                </c:pt>
                <c:pt idx="1320" formatCode="0.000000">
                  <c:v>1.7521739130434782E-2</c:v>
                </c:pt>
                <c:pt idx="1321" formatCode="0.000000">
                  <c:v>1.7318181818181823E-2</c:v>
                </c:pt>
                <c:pt idx="1322" formatCode="0.000000">
                  <c:v>1.6961538461538458E-2</c:v>
                </c:pt>
                <c:pt idx="1323" formatCode="0.000000">
                  <c:v>1.8365384615384617E-2</c:v>
                </c:pt>
                <c:pt idx="1324" formatCode="0.000000">
                  <c:v>1.7971153846153838E-2</c:v>
                </c:pt>
                <c:pt idx="1325" formatCode="0.000000">
                  <c:v>1.8359999999999994E-2</c:v>
                </c:pt>
                <c:pt idx="1326" formatCode="0.000000">
                  <c:v>1.925E-2</c:v>
                </c:pt>
                <c:pt idx="1327" formatCode="0.000000">
                  <c:v>1.8369565217391304E-2</c:v>
                </c:pt>
                <c:pt idx="1328" formatCode="0.000000">
                  <c:v>1.804E-2</c:v>
                </c:pt>
                <c:pt idx="1329" formatCode="0.000000">
                  <c:v>1.7469999999999999E-2</c:v>
                </c:pt>
                <c:pt idx="1330" formatCode="0.000000">
                  <c:v>1.7489130434782611E-2</c:v>
                </c:pt>
                <c:pt idx="1331" formatCode="0.000000">
                  <c:v>1.615625E-2</c:v>
                </c:pt>
                <c:pt idx="1332" formatCode="0.000000">
                  <c:v>1.5200000000000002E-2</c:v>
                </c:pt>
                <c:pt idx="1333" formatCode="0.000000">
                  <c:v>1.525E-2</c:v>
                </c:pt>
                <c:pt idx="1334" formatCode="0.000000">
                  <c:v>1.5539473684210528E-2</c:v>
                </c:pt>
                <c:pt idx="1335" formatCode="0.000000">
                  <c:v>1.7790000000000004E-2</c:v>
                </c:pt>
                <c:pt idx="1336" formatCode="0.000000">
                  <c:v>1.494E-2</c:v>
                </c:pt>
                <c:pt idx="1337" formatCode="0.000000">
                  <c:v>1.6682692307692308E-2</c:v>
                </c:pt>
                <c:pt idx="1338" formatCode="0.000000">
                  <c:v>1.2880952380952382E-2</c:v>
                </c:pt>
                <c:pt idx="1339" formatCode="0.000000">
                  <c:v>1.4539999999999994E-2</c:v>
                </c:pt>
                <c:pt idx="1340" formatCode="0.000000">
                  <c:v>1.5869565217391305E-2</c:v>
                </c:pt>
                <c:pt idx="1341" formatCode="0.000000">
                  <c:v>1.6037037037037037E-2</c:v>
                </c:pt>
                <c:pt idx="1342" formatCode="0.000000">
                  <c:v>1.4300000000000004E-2</c:v>
                </c:pt>
                <c:pt idx="1343" formatCode="0.000000">
                  <c:v>1.3431818181818184E-2</c:v>
                </c:pt>
                <c:pt idx="1344" formatCode="0.000000">
                  <c:v>1.6552083333333332E-2</c:v>
                </c:pt>
                <c:pt idx="1345" formatCode="0.000000">
                  <c:v>1.5439999999999999E-2</c:v>
                </c:pt>
                <c:pt idx="1346" formatCode="0.000000">
                  <c:v>1.5173913043478263E-2</c:v>
                </c:pt>
                <c:pt idx="1347" formatCode="0.000000">
                  <c:v>1.5958333333333331E-2</c:v>
                </c:pt>
                <c:pt idx="1348" formatCode="0.000000">
                  <c:v>1.6619047619047617E-2</c:v>
                </c:pt>
                <c:pt idx="1349" formatCode="0.000000">
                  <c:v>1.5054347826086958E-2</c:v>
                </c:pt>
                <c:pt idx="1350" formatCode="0.000000">
                  <c:v>1.6889999999999999E-2</c:v>
                </c:pt>
                <c:pt idx="1351" formatCode="0.000000">
                  <c:v>1.8029999999999997E-2</c:v>
                </c:pt>
                <c:pt idx="1352" formatCode="0.000000">
                  <c:v>1.4973214285714284E-2</c:v>
                </c:pt>
                <c:pt idx="1353" formatCode="0.000000">
                  <c:v>1.6964285714285713E-2</c:v>
                </c:pt>
                <c:pt idx="1354" formatCode="0.000000">
                  <c:v>1.61875E-2</c:v>
                </c:pt>
                <c:pt idx="1355" formatCode="0.000000">
                  <c:v>1.8732758620689662E-2</c:v>
                </c:pt>
                <c:pt idx="1356" formatCode="0.000000">
                  <c:v>1.5964285714285716E-2</c:v>
                </c:pt>
                <c:pt idx="1357" formatCode="0.000000">
                  <c:v>1.5129629629629627E-2</c:v>
                </c:pt>
                <c:pt idx="1358" formatCode="0.000000">
                  <c:v>1.7230000000000002E-2</c:v>
                </c:pt>
                <c:pt idx="1359" formatCode="0.000000">
                  <c:v>1.9425000000000005E-2</c:v>
                </c:pt>
                <c:pt idx="1360" formatCode="0.000000">
                  <c:v>1.8910000000000003E-2</c:v>
                </c:pt>
                <c:pt idx="1361" formatCode="0.000000">
                  <c:v>1.8583333333333337E-2</c:v>
                </c:pt>
                <c:pt idx="1362" formatCode="0.000000">
                  <c:v>1.6727272727272726E-2</c:v>
                </c:pt>
                <c:pt idx="1363" formatCode="0.000000">
                  <c:v>1.6919999999999998E-2</c:v>
                </c:pt>
                <c:pt idx="1364" formatCode="0.000000">
                  <c:v>1.9357142857142857E-2</c:v>
                </c:pt>
                <c:pt idx="1365" formatCode="0.000000">
                  <c:v>1.4124999999999999E-2</c:v>
                </c:pt>
                <c:pt idx="1366" formatCode="0.000000">
                  <c:v>1.8440000000000002E-2</c:v>
                </c:pt>
                <c:pt idx="1367" formatCode="0.000000">
                  <c:v>1.4812500000000001E-2</c:v>
                </c:pt>
                <c:pt idx="1368" formatCode="0.000000">
                  <c:v>1.8725000000000002E-2</c:v>
                </c:pt>
                <c:pt idx="1369" formatCode="0.000000">
                  <c:v>1.8480769230769238E-2</c:v>
                </c:pt>
                <c:pt idx="1370" formatCode="0.000000">
                  <c:v>1.8543103448275859E-2</c:v>
                </c:pt>
                <c:pt idx="1371" formatCode="0.000000">
                  <c:v>1.7689655172413794E-2</c:v>
                </c:pt>
                <c:pt idx="1372" formatCode="0.000000">
                  <c:v>1.8793478260869564E-2</c:v>
                </c:pt>
                <c:pt idx="1373" formatCode="0.000000">
                  <c:v>1.5529999999999999E-2</c:v>
                </c:pt>
                <c:pt idx="1374" formatCode="0.000000">
                  <c:v>1.5847826086956521E-2</c:v>
                </c:pt>
                <c:pt idx="1375" formatCode="0.000000">
                  <c:v>1.9583333333333335E-2</c:v>
                </c:pt>
                <c:pt idx="1376" formatCode="0.000000">
                  <c:v>1.7437500000000002E-2</c:v>
                </c:pt>
                <c:pt idx="1377" formatCode="0.000000">
                  <c:v>1.693181818181818E-2</c:v>
                </c:pt>
                <c:pt idx="1378" formatCode="0.000000">
                  <c:v>1.9769999999999996E-2</c:v>
                </c:pt>
                <c:pt idx="1379" formatCode="0.000000">
                  <c:v>1.9219999999999998E-2</c:v>
                </c:pt>
                <c:pt idx="1380" formatCode="0.000000">
                  <c:v>1.7989130434782612E-2</c:v>
                </c:pt>
                <c:pt idx="1381" formatCode="0.000000">
                  <c:v>1.8801724137931037E-2</c:v>
                </c:pt>
                <c:pt idx="1382" formatCode="0.000000">
                  <c:v>1.8535714285714291E-2</c:v>
                </c:pt>
                <c:pt idx="1383" formatCode="0.000000">
                  <c:v>1.9310000000000001E-2</c:v>
                </c:pt>
                <c:pt idx="1384" formatCode="0.000000">
                  <c:v>1.5535714285714288E-2</c:v>
                </c:pt>
                <c:pt idx="1385" formatCode="0.000000">
                  <c:v>1.7439999999999997E-2</c:v>
                </c:pt>
                <c:pt idx="1386" formatCode="0.000000">
                  <c:v>1.4480769230769233E-2</c:v>
                </c:pt>
                <c:pt idx="1387" formatCode="0.000000">
                  <c:v>1.7925925925925925E-2</c:v>
                </c:pt>
                <c:pt idx="1388" formatCode="0.000000">
                  <c:v>1.8934782608695654E-2</c:v>
                </c:pt>
                <c:pt idx="1389" formatCode="0.000000">
                  <c:v>1.7570000000000006E-2</c:v>
                </c:pt>
                <c:pt idx="1390" formatCode="0.000000">
                  <c:v>1.814E-2</c:v>
                </c:pt>
                <c:pt idx="1391" formatCode="0.000000">
                  <c:v>1.7562500000000002E-2</c:v>
                </c:pt>
                <c:pt idx="1392" formatCode="0.000000">
                  <c:v>1.8166666666666664E-2</c:v>
                </c:pt>
                <c:pt idx="1393" formatCode="0.000000">
                  <c:v>1.9271739130434784E-2</c:v>
                </c:pt>
                <c:pt idx="1394" formatCode="0.000000">
                  <c:v>1.7374999999999998E-2</c:v>
                </c:pt>
                <c:pt idx="1395" formatCode="0.000000">
                  <c:v>1.8749999999999999E-2</c:v>
                </c:pt>
                <c:pt idx="1396" formatCode="0.000000">
                  <c:v>1.8822916666666668E-2</c:v>
                </c:pt>
                <c:pt idx="1397" formatCode="0.000000">
                  <c:v>1.7107142857142855E-2</c:v>
                </c:pt>
                <c:pt idx="1398" formatCode="0.000000">
                  <c:v>1.8099999999999995E-2</c:v>
                </c:pt>
                <c:pt idx="1399" formatCode="0.000000">
                  <c:v>1.855769230769231E-2</c:v>
                </c:pt>
                <c:pt idx="1400" formatCode="0.000000">
                  <c:v>1.9E-2</c:v>
                </c:pt>
                <c:pt idx="1401" formatCode="0.000000">
                  <c:v>1.7817307692307695E-2</c:v>
                </c:pt>
                <c:pt idx="1402" formatCode="0.000000">
                  <c:v>1.8785714285714288E-2</c:v>
                </c:pt>
                <c:pt idx="1403" formatCode="0.000000">
                  <c:v>1.6443181818181819E-2</c:v>
                </c:pt>
                <c:pt idx="1404" formatCode="0.000000">
                  <c:v>1.6230769230769233E-2</c:v>
                </c:pt>
                <c:pt idx="1405" formatCode="0.000000">
                  <c:v>1.7163461538461537E-2</c:v>
                </c:pt>
                <c:pt idx="1406" formatCode="0.000000">
                  <c:v>1.9819999999999997E-2</c:v>
                </c:pt>
                <c:pt idx="1407" formatCode="0.000000">
                  <c:v>1.537E-2</c:v>
                </c:pt>
                <c:pt idx="1408" formatCode="0.000000">
                  <c:v>1.6760416666666667E-2</c:v>
                </c:pt>
                <c:pt idx="1409" formatCode="0.000000">
                  <c:v>1.54E-2</c:v>
                </c:pt>
                <c:pt idx="1410" formatCode="0.000000">
                  <c:v>1.7758620689655173E-2</c:v>
                </c:pt>
                <c:pt idx="1411" formatCode="0.000000">
                  <c:v>1.6239583333333335E-2</c:v>
                </c:pt>
                <c:pt idx="1412" formatCode="0.000000">
                  <c:v>1.6555555555555553E-2</c:v>
                </c:pt>
                <c:pt idx="1413" formatCode="0.000000">
                  <c:v>1.7273809523809521E-2</c:v>
                </c:pt>
                <c:pt idx="1414" formatCode="0.000000">
                  <c:v>1.5383928571428571E-2</c:v>
                </c:pt>
                <c:pt idx="1415" formatCode="0.000000">
                  <c:v>1.602E-2</c:v>
                </c:pt>
                <c:pt idx="1416" formatCode="0.000000">
                  <c:v>1.9324074074074073E-2</c:v>
                </c:pt>
                <c:pt idx="1417" formatCode="0.000000">
                  <c:v>1.8229166666666664E-2</c:v>
                </c:pt>
                <c:pt idx="1418" formatCode="0.000000">
                  <c:v>1.7850000000000001E-2</c:v>
                </c:pt>
                <c:pt idx="1419" formatCode="0.000000">
                  <c:v>1.813E-2</c:v>
                </c:pt>
                <c:pt idx="1420" formatCode="0.000000">
                  <c:v>7.1562500000000003E-3</c:v>
                </c:pt>
                <c:pt idx="1421" formatCode="0.000000">
                  <c:v>1.8119565217391304E-2</c:v>
                </c:pt>
                <c:pt idx="1422" formatCode="0.000000">
                  <c:v>1.303846153846154E-2</c:v>
                </c:pt>
                <c:pt idx="1423" formatCode="0.000000">
                  <c:v>1.7026785714285717E-2</c:v>
                </c:pt>
                <c:pt idx="1424" formatCode="0.000000">
                  <c:v>1.84E-2</c:v>
                </c:pt>
                <c:pt idx="1425" formatCode="0.000000">
                  <c:v>1.8709999999999997E-2</c:v>
                </c:pt>
                <c:pt idx="1426" formatCode="0.000000">
                  <c:v>1.8437500000000002E-2</c:v>
                </c:pt>
                <c:pt idx="1427" formatCode="0.000000">
                  <c:v>1.6519999999999996E-2</c:v>
                </c:pt>
                <c:pt idx="1428" formatCode="0.000000">
                  <c:v>1.5062500000000001E-2</c:v>
                </c:pt>
                <c:pt idx="1429" formatCode="0.000000">
                  <c:v>1.8913793103448272E-2</c:v>
                </c:pt>
                <c:pt idx="1430" formatCode="0.000000">
                  <c:v>1.9459999999999998E-2</c:v>
                </c:pt>
                <c:pt idx="1431" formatCode="0.000000">
                  <c:v>1.5326086956521739E-2</c:v>
                </c:pt>
                <c:pt idx="1432" formatCode="0.000000">
                  <c:v>1.9125E-2</c:v>
                </c:pt>
                <c:pt idx="1433" formatCode="0.000000">
                  <c:v>1.5916666666666666E-2</c:v>
                </c:pt>
                <c:pt idx="1434" formatCode="0.000000">
                  <c:v>1.6644230769230772E-2</c:v>
                </c:pt>
                <c:pt idx="1435" formatCode="0.000000">
                  <c:v>1.8943548387096776E-2</c:v>
                </c:pt>
                <c:pt idx="1436" formatCode="0.000000">
                  <c:v>1.7613636363636366E-2</c:v>
                </c:pt>
                <c:pt idx="1437" formatCode="0.000000">
                  <c:v>1.9346153846153843E-2</c:v>
                </c:pt>
                <c:pt idx="1438" formatCode="0.000000">
                  <c:v>1.3659999999999997E-2</c:v>
                </c:pt>
                <c:pt idx="1439" formatCode="0.000000">
                  <c:v>1.8333333333333333E-2</c:v>
                </c:pt>
                <c:pt idx="1440" formatCode="0.000000">
                  <c:v>1.6717741935483872E-2</c:v>
                </c:pt>
                <c:pt idx="1441" formatCode="0.000000">
                  <c:v>1.7732758620689654E-2</c:v>
                </c:pt>
                <c:pt idx="1442" formatCode="0.000000">
                  <c:v>2.0448275862068963E-2</c:v>
                </c:pt>
                <c:pt idx="1443" formatCode="0.000000">
                  <c:v>1.8586956521739133E-2</c:v>
                </c:pt>
                <c:pt idx="1444" formatCode="0.000000">
                  <c:v>1.946875E-2</c:v>
                </c:pt>
                <c:pt idx="1445" formatCode="0.000000">
                  <c:v>1.9125E-2</c:v>
                </c:pt>
                <c:pt idx="1446" formatCode="0.000000">
                  <c:v>1.7819999999999996E-2</c:v>
                </c:pt>
                <c:pt idx="1447" formatCode="0.000000">
                  <c:v>1.5395833333333334E-2</c:v>
                </c:pt>
                <c:pt idx="1448" formatCode="0.000000">
                  <c:v>1.9342592592592592E-2</c:v>
                </c:pt>
                <c:pt idx="1449" formatCode="0.000000">
                  <c:v>1.641666666666667E-2</c:v>
                </c:pt>
                <c:pt idx="1450" formatCode="0.000000">
                  <c:v>6.9674556213017757E-3</c:v>
                </c:pt>
                <c:pt idx="1451" formatCode="0.000000">
                  <c:v>6.6379310344827575E-3</c:v>
                </c:pt>
                <c:pt idx="1452" formatCode="0.000000">
                  <c:v>6.6511936339522558E-3</c:v>
                </c:pt>
                <c:pt idx="1453" formatCode="0.000000">
                  <c:v>7.6923076923076927E-3</c:v>
                </c:pt>
                <c:pt idx="1454" formatCode="0.000000">
                  <c:v>7.7103365384615383E-3</c:v>
                </c:pt>
                <c:pt idx="1455" formatCode="0.000000">
                  <c:v>7.7323717948717952E-3</c:v>
                </c:pt>
                <c:pt idx="1456" formatCode="0.000000">
                  <c:v>6.9156804733727806E-3</c:v>
                </c:pt>
                <c:pt idx="1457" formatCode="0.000000">
                  <c:v>6.8538461538461539E-3</c:v>
                </c:pt>
                <c:pt idx="1458" formatCode="0.000000">
                  <c:v>6.4718934911242604E-3</c:v>
                </c:pt>
                <c:pt idx="1459" formatCode="0.000000">
                  <c:v>6.1140583554376649E-3</c:v>
                </c:pt>
                <c:pt idx="1460" formatCode="0.000000">
                  <c:v>6.6124260355029576E-3</c:v>
                </c:pt>
                <c:pt idx="1461" formatCode="0.000000">
                  <c:v>6.538461538461539E-3</c:v>
                </c:pt>
                <c:pt idx="1462" formatCode="0.000000">
                  <c:v>6.7094017094017112E-3</c:v>
                </c:pt>
                <c:pt idx="1463" formatCode="0.000000">
                  <c:v>6.6185897435897438E-3</c:v>
                </c:pt>
                <c:pt idx="1464" formatCode="0.000000">
                  <c:v>6.7241379310344828E-3</c:v>
                </c:pt>
                <c:pt idx="1465" formatCode="0.000000">
                  <c:v>6.8376068376068376E-3</c:v>
                </c:pt>
                <c:pt idx="1466" formatCode="0.000000">
                  <c:v>7.3742603550295861E-3</c:v>
                </c:pt>
                <c:pt idx="1467" formatCode="0.000000">
                  <c:v>7.5615384615384624E-3</c:v>
                </c:pt>
                <c:pt idx="1468" formatCode="0.000000">
                  <c:v>7.1909340659340676E-3</c:v>
                </c:pt>
                <c:pt idx="1469" formatCode="0.000000">
                  <c:v>7.5836120401337808E-3</c:v>
                </c:pt>
                <c:pt idx="1470" formatCode="0.000000">
                  <c:v>1.6385941644562335E-2</c:v>
                </c:pt>
                <c:pt idx="1471" formatCode="0.000000">
                  <c:v>1.6438992042440322E-2</c:v>
                </c:pt>
                <c:pt idx="1472" formatCode="0.000000">
                  <c:v>1.6114058355437669E-2</c:v>
                </c:pt>
                <c:pt idx="1473" formatCode="0.000000">
                  <c:v>1.6569230769230767E-2</c:v>
                </c:pt>
                <c:pt idx="1474" formatCode="0.000000">
                  <c:v>1.6584615384615382E-2</c:v>
                </c:pt>
                <c:pt idx="1475" formatCode="0.000000">
                  <c:v>1.6517094017094013E-2</c:v>
                </c:pt>
                <c:pt idx="1476" formatCode="0.000000">
                  <c:v>1.6121794871794874E-2</c:v>
                </c:pt>
                <c:pt idx="1477" formatCode="0.000000">
                  <c:v>1.6182336182336179E-2</c:v>
                </c:pt>
                <c:pt idx="1478" formatCode="0.000000">
                  <c:v>1.6578249336870028E-2</c:v>
                </c:pt>
                <c:pt idx="1479" formatCode="0.000000">
                  <c:v>1.6353846153846153E-2</c:v>
                </c:pt>
                <c:pt idx="1480" formatCode="0.000000">
                  <c:v>1.620689655172414E-2</c:v>
                </c:pt>
                <c:pt idx="1481" formatCode="0.000000">
                  <c:v>1.6273209549071611E-2</c:v>
                </c:pt>
                <c:pt idx="1482" formatCode="0.000000">
                  <c:v>1.5628698224852071E-2</c:v>
                </c:pt>
                <c:pt idx="1483" formatCode="0.000000">
                  <c:v>1.6501479289940831E-2</c:v>
                </c:pt>
                <c:pt idx="1484" formatCode="0.000000">
                  <c:v>1.6076923076923075E-2</c:v>
                </c:pt>
                <c:pt idx="1485" formatCode="0.000000">
                  <c:v>1.5982905982905984E-2</c:v>
                </c:pt>
                <c:pt idx="1486" formatCode="0.000000">
                  <c:v>1.6098901098901105E-2</c:v>
                </c:pt>
                <c:pt idx="1487" formatCode="0.000000">
                  <c:v>1.6723646723646724E-2</c:v>
                </c:pt>
                <c:pt idx="1488" formatCode="0.000000">
                  <c:v>1.6495037220843674E-2</c:v>
                </c:pt>
                <c:pt idx="1489" formatCode="0.000000">
                  <c:v>1.6571618037135281E-2</c:v>
                </c:pt>
                <c:pt idx="1490" formatCode="0.000000">
                  <c:v>1.6641483516483521E-2</c:v>
                </c:pt>
                <c:pt idx="1491" formatCode="0.000000">
                  <c:v>1.6584880636604779E-2</c:v>
                </c:pt>
                <c:pt idx="1492" formatCode="0.000000">
                  <c:v>1.6407692307692307E-2</c:v>
                </c:pt>
                <c:pt idx="1493" formatCode="0.000000">
                  <c:v>1.6692307692307694E-2</c:v>
                </c:pt>
                <c:pt idx="1494" formatCode="0.000000">
                  <c:v>1.6847527472527477E-2</c:v>
                </c:pt>
                <c:pt idx="1495" formatCode="0.000000">
                  <c:v>1.6737891737891739E-2</c:v>
                </c:pt>
                <c:pt idx="1496" formatCode="0.000000">
                  <c:v>1.6426282051282045E-2</c:v>
                </c:pt>
                <c:pt idx="1497" formatCode="0.000000">
                  <c:v>1.6481481481481482E-2</c:v>
                </c:pt>
                <c:pt idx="1498" formatCode="0.000000">
                  <c:v>1.6445409429280397E-2</c:v>
                </c:pt>
                <c:pt idx="1499" formatCode="0.000000">
                  <c:v>1.6456043956043956E-2</c:v>
                </c:pt>
                <c:pt idx="1500" formatCode="0.000000">
                  <c:v>1.6153846153846154E-2</c:v>
                </c:pt>
                <c:pt idx="1501" formatCode="0.000000">
                  <c:v>1.6361538461538459E-2</c:v>
                </c:pt>
                <c:pt idx="1502" formatCode="0.000000">
                  <c:v>1.6402243589743584E-2</c:v>
                </c:pt>
                <c:pt idx="1503" formatCode="0.000000">
                  <c:v>1.6595441595441598E-2</c:v>
                </c:pt>
                <c:pt idx="1504" formatCode="0.000000">
                  <c:v>1.6137123745819399E-2</c:v>
                </c:pt>
                <c:pt idx="1505" formatCode="0.000000">
                  <c:v>1.6096866096866093E-2</c:v>
                </c:pt>
                <c:pt idx="1506" formatCode="0.000000">
                  <c:v>1.6523668639053253E-2</c:v>
                </c:pt>
                <c:pt idx="1507" formatCode="0.000000">
                  <c:v>1.677514792899408E-2</c:v>
                </c:pt>
                <c:pt idx="1508" formatCode="0.000000">
                  <c:v>1.6745014245014237E-2</c:v>
                </c:pt>
                <c:pt idx="1509" formatCode="0.000000">
                  <c:v>1.6965811965811969E-2</c:v>
                </c:pt>
                <c:pt idx="1510" formatCode="0.000000">
                  <c:v>6.0576923076923073E-3</c:v>
                </c:pt>
                <c:pt idx="1511" formatCode="0.000000">
                  <c:v>6.538461538461539E-3</c:v>
                </c:pt>
                <c:pt idx="1512" formatCode="0.000000">
                  <c:v>6.3960113960113956E-3</c:v>
                </c:pt>
                <c:pt idx="1513" formatCode="0.000000">
                  <c:v>6.7857142857142855E-3</c:v>
                </c:pt>
                <c:pt idx="1514" formatCode="0.000000">
                  <c:v>6.189458689458689E-3</c:v>
                </c:pt>
                <c:pt idx="1515" formatCode="0.000000">
                  <c:v>7.7207977207977207E-3</c:v>
                </c:pt>
                <c:pt idx="1516" formatCode="0.000000">
                  <c:v>7.9461538461538458E-3</c:v>
                </c:pt>
                <c:pt idx="1517" formatCode="0.000000">
                  <c:v>6.4384615384615396E-3</c:v>
                </c:pt>
                <c:pt idx="1518" formatCode="0.000000">
                  <c:v>6.818910256410256E-3</c:v>
                </c:pt>
                <c:pt idx="1519" formatCode="0.000000">
                  <c:v>7.5307692307692298E-3</c:v>
                </c:pt>
                <c:pt idx="1520" formatCode="0.000000">
                  <c:v>5.9023668639053267E-3</c:v>
                </c:pt>
                <c:pt idx="1521" formatCode="0.000000">
                  <c:v>6.7381656804733712E-3</c:v>
                </c:pt>
                <c:pt idx="1522" formatCode="0.000000">
                  <c:v>7.5596816976127319E-3</c:v>
                </c:pt>
                <c:pt idx="1523" formatCode="0.000000">
                  <c:v>6.5458579881656782E-3</c:v>
                </c:pt>
                <c:pt idx="1524" formatCode="0.000000">
                  <c:v>8.3687002652519851E-3</c:v>
                </c:pt>
                <c:pt idx="1525" formatCode="0.000000">
                  <c:v>5.8653846153846152E-3</c:v>
                </c:pt>
                <c:pt idx="1526" formatCode="0.000000">
                  <c:v>6.2339743589743578E-3</c:v>
                </c:pt>
                <c:pt idx="1527" formatCode="0.000000">
                  <c:v>6.6987179487179487E-3</c:v>
                </c:pt>
                <c:pt idx="1528" formatCode="0.000000">
                  <c:v>7.0710059171597639E-3</c:v>
                </c:pt>
                <c:pt idx="1529" formatCode="0.000000">
                  <c:v>7.0710059171597639E-3</c:v>
                </c:pt>
                <c:pt idx="1530" formatCode="0.000000">
                  <c:v>1.6074270557029171E-2</c:v>
                </c:pt>
                <c:pt idx="1531" formatCode="0.000000">
                  <c:v>1.6078595317725753E-2</c:v>
                </c:pt>
                <c:pt idx="1532" formatCode="0.000000">
                  <c:v>1.5894648829431438E-2</c:v>
                </c:pt>
                <c:pt idx="1533" formatCode="0.000000">
                  <c:v>1.6744031830238731E-2</c:v>
                </c:pt>
                <c:pt idx="1534" formatCode="0.000000">
                  <c:v>1.6467236467236464E-2</c:v>
                </c:pt>
                <c:pt idx="1535" formatCode="0.000000">
                  <c:v>1.6428571428571428E-2</c:v>
                </c:pt>
                <c:pt idx="1536" formatCode="0.000000">
                  <c:v>1.6619106699751862E-2</c:v>
                </c:pt>
                <c:pt idx="1537" formatCode="0.000000">
                  <c:v>1.6307692307692308E-2</c:v>
                </c:pt>
                <c:pt idx="1538" formatCode="0.000000">
                  <c:v>1.6147214854111407E-2</c:v>
                </c:pt>
                <c:pt idx="1539" formatCode="0.000000">
                  <c:v>1.6471571906354513E-2</c:v>
                </c:pt>
                <c:pt idx="1540" formatCode="0.000000">
                  <c:v>1.6514423076923076E-2</c:v>
                </c:pt>
                <c:pt idx="1541" formatCode="0.000000">
                  <c:v>1.6386217948717946E-2</c:v>
                </c:pt>
                <c:pt idx="1542" formatCode="0.000000">
                  <c:v>1.5769230769230768E-2</c:v>
                </c:pt>
                <c:pt idx="1543" formatCode="0.000000">
                  <c:v>1.6169230769230769E-2</c:v>
                </c:pt>
                <c:pt idx="1544" formatCode="0.000000">
                  <c:v>1.6480769230769229E-2</c:v>
                </c:pt>
                <c:pt idx="1545" formatCode="0.000000">
                  <c:v>1.6767751479289945E-2</c:v>
                </c:pt>
                <c:pt idx="1546" formatCode="0.000000">
                  <c:v>1.6020710059171602E-2</c:v>
                </c:pt>
                <c:pt idx="1547" formatCode="0.000000">
                  <c:v>1.6586538461538462E-2</c:v>
                </c:pt>
                <c:pt idx="1548" formatCode="0.000000">
                  <c:v>1.6445868945868945E-2</c:v>
                </c:pt>
                <c:pt idx="1549" formatCode="0.000000">
                  <c:v>1.6457100591715974E-2</c:v>
                </c:pt>
                <c:pt idx="1550" formatCode="0.000000">
                  <c:v>1.6102071005917158E-2</c:v>
                </c:pt>
                <c:pt idx="1551" formatCode="0.000000">
                  <c:v>1.6593406593406593E-2</c:v>
                </c:pt>
                <c:pt idx="1552" formatCode="0.000000">
                  <c:v>1.6471893491124261E-2</c:v>
                </c:pt>
                <c:pt idx="1553" formatCode="0.000000">
                  <c:v>1.6592307692307691E-2</c:v>
                </c:pt>
                <c:pt idx="1554" formatCode="0.000000">
                  <c:v>1.6591511936339516E-2</c:v>
                </c:pt>
                <c:pt idx="1555" formatCode="0.000000">
                  <c:v>1.6674679487179482E-2</c:v>
                </c:pt>
                <c:pt idx="1556" formatCode="0.000000">
                  <c:v>1.6445623342175066E-2</c:v>
                </c:pt>
                <c:pt idx="1557" formatCode="0.000000">
                  <c:v>1.6365384615384615E-2</c:v>
                </c:pt>
                <c:pt idx="1558" formatCode="0.000000">
                  <c:v>1.6974358974358977E-2</c:v>
                </c:pt>
                <c:pt idx="1559" formatCode="0.000000">
                  <c:v>1.6894586894586894E-2</c:v>
                </c:pt>
                <c:pt idx="1560" formatCode="0.000000">
                  <c:v>1.6692307692307694E-2</c:v>
                </c:pt>
                <c:pt idx="1561" formatCode="0.000000">
                  <c:v>1.6524725274725274E-2</c:v>
                </c:pt>
                <c:pt idx="1562" formatCode="0.000000">
                  <c:v>1.6394230769230769E-2</c:v>
                </c:pt>
                <c:pt idx="1563" formatCode="0.000000">
                  <c:v>1.6861042183622828E-2</c:v>
                </c:pt>
                <c:pt idx="1564" formatCode="0.000000">
                  <c:v>1.6524216524216526E-2</c:v>
                </c:pt>
                <c:pt idx="1565" formatCode="0.000000">
                  <c:v>1.6608974358974356E-2</c:v>
                </c:pt>
                <c:pt idx="1566" formatCode="0.000000">
                  <c:v>1.6750000000000001E-2</c:v>
                </c:pt>
                <c:pt idx="1567" formatCode="0.000000">
                  <c:v>1.6830484330484334E-2</c:v>
                </c:pt>
                <c:pt idx="1568" formatCode="0.000000">
                  <c:v>1.6891025641025639E-2</c:v>
                </c:pt>
                <c:pt idx="1569" formatCode="0.000000">
                  <c:v>1.6648351648351645E-2</c:v>
                </c:pt>
                <c:pt idx="1570" formatCode="0.000000">
                  <c:v>7.6923076923076927E-3</c:v>
                </c:pt>
                <c:pt idx="1571" formatCode="0.000000">
                  <c:v>7.3969780219780229E-3</c:v>
                </c:pt>
                <c:pt idx="1572" formatCode="0.000000">
                  <c:v>5.9030100334448166E-3</c:v>
                </c:pt>
                <c:pt idx="1573" formatCode="0.000000">
                  <c:v>8.1031468531468521E-3</c:v>
                </c:pt>
                <c:pt idx="1574" formatCode="0.000000">
                  <c:v>6.6715976331360944E-3</c:v>
                </c:pt>
                <c:pt idx="1575" formatCode="0.000000">
                  <c:v>7.9511834319526652E-3</c:v>
                </c:pt>
                <c:pt idx="1576" formatCode="0.000000">
                  <c:v>7.1153846153846154E-3</c:v>
                </c:pt>
                <c:pt idx="1577" formatCode="0.000000">
                  <c:v>6.8538461538461531E-3</c:v>
                </c:pt>
                <c:pt idx="1578" formatCode="0.000000">
                  <c:v>7.3769230769230778E-3</c:v>
                </c:pt>
                <c:pt idx="1579" formatCode="0.000000">
                  <c:v>8.057029177718833E-3</c:v>
                </c:pt>
                <c:pt idx="1580" formatCode="0.000000">
                  <c:v>8.2758620689655157E-3</c:v>
                </c:pt>
                <c:pt idx="1581" formatCode="0.000000">
                  <c:v>6.508875739644971E-3</c:v>
                </c:pt>
                <c:pt idx="1582" formatCode="0.000000">
                  <c:v>7.6923076923076927E-3</c:v>
                </c:pt>
                <c:pt idx="1583" formatCode="0.000000">
                  <c:v>7.2756410256410286E-3</c:v>
                </c:pt>
                <c:pt idx="1584" formatCode="0.000000">
                  <c:v>6.6277472527472526E-3</c:v>
                </c:pt>
                <c:pt idx="1585" formatCode="0.000000">
                  <c:v>5.904558404558404E-3</c:v>
                </c:pt>
                <c:pt idx="1586" formatCode="0.000000">
                  <c:v>6.8047337278106506E-3</c:v>
                </c:pt>
                <c:pt idx="1587" formatCode="0.000000">
                  <c:v>7.177197802197801E-3</c:v>
                </c:pt>
                <c:pt idx="1588" formatCode="0.000000">
                  <c:v>7.7483974358974377E-3</c:v>
                </c:pt>
                <c:pt idx="1589" formatCode="0.000000">
                  <c:v>6.538461538461539E-3</c:v>
                </c:pt>
                <c:pt idx="1590" formatCode="0.000000">
                  <c:v>1.5535117056856186E-2</c:v>
                </c:pt>
                <c:pt idx="1591" formatCode="0.000000">
                  <c:v>1.6257396449704139E-2</c:v>
                </c:pt>
                <c:pt idx="1592" formatCode="0.000000">
                  <c:v>1.6428571428571424E-2</c:v>
                </c:pt>
                <c:pt idx="1593" formatCode="0.000000">
                  <c:v>1.6713800904977375E-2</c:v>
                </c:pt>
                <c:pt idx="1594" formatCode="0.000000">
                  <c:v>1.6339031339031335E-2</c:v>
                </c:pt>
                <c:pt idx="1595" formatCode="0.000000">
                  <c:v>1.6474358974358973E-2</c:v>
                </c:pt>
                <c:pt idx="1596" formatCode="0.000000">
                  <c:v>1.6442307692307694E-2</c:v>
                </c:pt>
                <c:pt idx="1597" formatCode="0.000000">
                  <c:v>1.6819526627218938E-2</c:v>
                </c:pt>
                <c:pt idx="1598" formatCode="0.000000">
                  <c:v>1.6881868131868136E-2</c:v>
                </c:pt>
                <c:pt idx="1599" formatCode="0.000000">
                  <c:v>1.6544871794871796E-2</c:v>
                </c:pt>
                <c:pt idx="1600" formatCode="0.000000">
                  <c:v>1.6238461538461535E-2</c:v>
                </c:pt>
                <c:pt idx="1601" formatCode="0.000000">
                  <c:v>1.6631054131054125E-2</c:v>
                </c:pt>
                <c:pt idx="1602" formatCode="0.000000">
                  <c:v>1.6367521367521367E-2</c:v>
                </c:pt>
                <c:pt idx="1603" formatCode="0.000000">
                  <c:v>1.6182336182336179E-2</c:v>
                </c:pt>
                <c:pt idx="1604" formatCode="0.000000">
                  <c:v>1.6492042440318301E-2</c:v>
                </c:pt>
                <c:pt idx="1605" formatCode="0.000000">
                  <c:v>1.6146723646723642E-2</c:v>
                </c:pt>
                <c:pt idx="1606" formatCode="0.000000">
                  <c:v>1.5392307692307696E-2</c:v>
                </c:pt>
                <c:pt idx="1607" formatCode="0.000000">
                  <c:v>1.6277472527472522E-2</c:v>
                </c:pt>
                <c:pt idx="1608" formatCode="0.000000">
                  <c:v>1.6310541310541309E-2</c:v>
                </c:pt>
                <c:pt idx="1609" formatCode="0.000000">
                  <c:v>1.6723646723646728E-2</c:v>
                </c:pt>
                <c:pt idx="1610" formatCode="0.000000">
                  <c:v>1.5562678062678062E-2</c:v>
                </c:pt>
                <c:pt idx="1611" formatCode="0.000000">
                  <c:v>1.6379598662207357E-2</c:v>
                </c:pt>
                <c:pt idx="1612" formatCode="0.000000">
                  <c:v>1.6594292803970227E-2</c:v>
                </c:pt>
                <c:pt idx="1613" formatCode="0.000000">
                  <c:v>1.6702279202279201E-2</c:v>
                </c:pt>
                <c:pt idx="1614" formatCode="0.000000">
                  <c:v>1.6464497041420119E-2</c:v>
                </c:pt>
                <c:pt idx="1615" formatCode="0.000000">
                  <c:v>1.6519230769230769E-2</c:v>
                </c:pt>
                <c:pt idx="1616" formatCode="0.000000">
                  <c:v>1.6678994082840237E-2</c:v>
                </c:pt>
                <c:pt idx="1617" formatCode="0.000000">
                  <c:v>1.673076923076923E-2</c:v>
                </c:pt>
                <c:pt idx="1618" formatCode="0.000000">
                  <c:v>1.6759259259259262E-2</c:v>
                </c:pt>
                <c:pt idx="1619" formatCode="0.000000">
                  <c:v>1.670424403183024E-2</c:v>
                </c:pt>
                <c:pt idx="1620" formatCode="0.000000">
                  <c:v>1.6301282051282055E-2</c:v>
                </c:pt>
                <c:pt idx="1621" formatCode="0.000000">
                  <c:v>1.6331908831908833E-2</c:v>
                </c:pt>
                <c:pt idx="1622" formatCode="0.000000">
                  <c:v>1.6423076923076926E-2</c:v>
                </c:pt>
                <c:pt idx="1623" formatCode="0.000000">
                  <c:v>1.6801994301994305E-2</c:v>
                </c:pt>
                <c:pt idx="1624" formatCode="0.000000">
                  <c:v>1.6474358974358973E-2</c:v>
                </c:pt>
                <c:pt idx="1625" formatCode="0.000000">
                  <c:v>1.6250000000000001E-2</c:v>
                </c:pt>
                <c:pt idx="1626" formatCode="0.000000">
                  <c:v>1.5961538461538461E-2</c:v>
                </c:pt>
                <c:pt idx="1627" formatCode="0.000000">
                  <c:v>1.6696428571428567E-2</c:v>
                </c:pt>
                <c:pt idx="1628" formatCode="0.000000">
                  <c:v>1.6810344827586209E-2</c:v>
                </c:pt>
                <c:pt idx="1629" formatCode="0.000000">
                  <c:v>1.6818910256410254E-2</c:v>
                </c:pt>
                <c:pt idx="1630">
                  <c:v>1.6459935897435902E-2</c:v>
                </c:pt>
                <c:pt idx="1631">
                  <c:v>1.7751612903225803E-2</c:v>
                </c:pt>
                <c:pt idx="1632">
                  <c:v>1.7795338441890168E-2</c:v>
                </c:pt>
                <c:pt idx="1633">
                  <c:v>1.8309999999999996E-2</c:v>
                </c:pt>
                <c:pt idx="1634">
                  <c:v>1.6668478260869566E-2</c:v>
                </c:pt>
                <c:pt idx="1635">
                  <c:v>1.7747499999999999E-2</c:v>
                </c:pt>
                <c:pt idx="1636">
                  <c:v>2.0051136363636365E-2</c:v>
                </c:pt>
                <c:pt idx="1637">
                  <c:v>1.8789347826086961E-2</c:v>
                </c:pt>
                <c:pt idx="1638">
                  <c:v>1.9177314814814817E-2</c:v>
                </c:pt>
                <c:pt idx="1639">
                  <c:v>1.8745535714285715E-2</c:v>
                </c:pt>
                <c:pt idx="1640" formatCode="0.000000">
                  <c:v>5.8434959349593502E-3</c:v>
                </c:pt>
                <c:pt idx="1641" formatCode="0.000000">
                  <c:v>5.5589430894308961E-3</c:v>
                </c:pt>
                <c:pt idx="1642" formatCode="0.000000">
                  <c:v>6.2248144220572645E-3</c:v>
                </c:pt>
                <c:pt idx="1643" formatCode="0.000000">
                  <c:v>6.2829268292682924E-3</c:v>
                </c:pt>
                <c:pt idx="1644" formatCode="0.000000">
                  <c:v>6.2672322375397667E-3</c:v>
                </c:pt>
                <c:pt idx="1645" formatCode="0.000000">
                  <c:v>5.4355400696864103E-3</c:v>
                </c:pt>
                <c:pt idx="1646" formatCode="0.000000">
                  <c:v>5.8638211382113824E-3</c:v>
                </c:pt>
                <c:pt idx="1647" formatCode="0.000000">
                  <c:v>5.695839311334292E-3</c:v>
                </c:pt>
                <c:pt idx="1648" formatCode="0.000000">
                  <c:v>1.2712195121951219E-2</c:v>
                </c:pt>
                <c:pt idx="1649" formatCode="0.000000">
                  <c:v>1.2918699186991869E-2</c:v>
                </c:pt>
                <c:pt idx="1650" formatCode="0.000000">
                  <c:v>9.6060037523452158E-3</c:v>
                </c:pt>
                <c:pt idx="1651" formatCode="0.000000">
                  <c:v>1.6031894934333962E-2</c:v>
                </c:pt>
                <c:pt idx="1652" formatCode="0.000000">
                  <c:v>1.5320686540198738E-2</c:v>
                </c:pt>
                <c:pt idx="1653" formatCode="0.000000">
                  <c:v>1.0673170731707315E-2</c:v>
                </c:pt>
                <c:pt idx="1654" formatCode="0.000000">
                  <c:v>1.8132884777123635E-2</c:v>
                </c:pt>
                <c:pt idx="1655" formatCode="0.000000">
                  <c:v>1.6846689895470387E-2</c:v>
                </c:pt>
                <c:pt idx="1656" formatCode="0.000000">
                  <c:v>1.8121047877145441E-2</c:v>
                </c:pt>
                <c:pt idx="1657" formatCode="0.000000">
                  <c:v>1.7154471544715444E-2</c:v>
                </c:pt>
                <c:pt idx="1658" formatCode="0.000000">
                  <c:v>2.0039024390243902E-2</c:v>
                </c:pt>
                <c:pt idx="1659" formatCode="0.000000">
                  <c:v>1.7296747967479674E-2</c:v>
                </c:pt>
                <c:pt idx="1660" formatCode="0.000000">
                  <c:v>1.9886759581881533E-2</c:v>
                </c:pt>
                <c:pt idx="1661" formatCode="0.000000">
                  <c:v>1.7717770034843205E-2</c:v>
                </c:pt>
                <c:pt idx="1662" formatCode="0.000000">
                  <c:v>1.9307631785995278E-2</c:v>
                </c:pt>
                <c:pt idx="1663" formatCode="0.000000">
                  <c:v>1.903342366757001E-2</c:v>
                </c:pt>
                <c:pt idx="1664" formatCode="0.000000">
                  <c:v>1.7804878048780486E-2</c:v>
                </c:pt>
                <c:pt idx="1665" formatCode="0.000000">
                  <c:v>1.8148148148148149E-2</c:v>
                </c:pt>
                <c:pt idx="1666" formatCode="0.000000">
                  <c:v>1.7389340560072263E-2</c:v>
                </c:pt>
                <c:pt idx="1667" formatCode="0.000000">
                  <c:v>1.8218451749734889E-2</c:v>
                </c:pt>
                <c:pt idx="1668" formatCode="0.000000">
                  <c:v>2.0081300813008126E-2</c:v>
                </c:pt>
                <c:pt idx="1669" formatCode="0.000000">
                  <c:v>1.6937669376693765E-2</c:v>
                </c:pt>
                <c:pt idx="1670" formatCode="0.000000">
                  <c:v>1.9701897018970189E-2</c:v>
                </c:pt>
                <c:pt idx="1671" formatCode="0.000000">
                  <c:v>1.8039399624765487E-2</c:v>
                </c:pt>
                <c:pt idx="1672" formatCode="0.000000">
                  <c:v>1.8788898233809928E-2</c:v>
                </c:pt>
                <c:pt idx="1673" formatCode="0.000000">
                  <c:v>1.9083263246425564E-2</c:v>
                </c:pt>
                <c:pt idx="1674" formatCode="0.000000">
                  <c:v>1.8658536585365853E-2</c:v>
                </c:pt>
                <c:pt idx="1675" formatCode="0.000000">
                  <c:v>1.825783972125436E-2</c:v>
                </c:pt>
                <c:pt idx="1676" formatCode="0.000000">
                  <c:v>2.0090334236675705E-2</c:v>
                </c:pt>
                <c:pt idx="1677" formatCode="0.000000">
                  <c:v>1.878952122854562E-2</c:v>
                </c:pt>
                <c:pt idx="1678" formatCode="0.000000">
                  <c:v>1.9840525328330208E-2</c:v>
                </c:pt>
                <c:pt idx="1679" formatCode="0.000000">
                  <c:v>1.9329268292682927E-2</c:v>
                </c:pt>
                <c:pt idx="1680" formatCode="0.000000">
                  <c:v>5.8980044345898026E-3</c:v>
                </c:pt>
                <c:pt idx="1681" formatCode="0.000000">
                  <c:v>6.2884411452810186E-3</c:v>
                </c:pt>
                <c:pt idx="1682" formatCode="0.000000">
                  <c:v>6.2354188759278888E-3</c:v>
                </c:pt>
                <c:pt idx="1683" formatCode="0.000000">
                  <c:v>6.975609756097562E-3</c:v>
                </c:pt>
                <c:pt idx="1684" formatCode="0.000000">
                  <c:v>6.5299334811529958E-3</c:v>
                </c:pt>
                <c:pt idx="1685" formatCode="0.000000">
                  <c:v>5.5249204665959711E-3</c:v>
                </c:pt>
                <c:pt idx="1686" formatCode="0.000000">
                  <c:v>5.6754221388367748E-3</c:v>
                </c:pt>
                <c:pt idx="1687" formatCode="0.000000">
                  <c:v>5.6000000000000017E-3</c:v>
                </c:pt>
                <c:pt idx="1688" formatCode="0.000000">
                  <c:v>1.0827526132404184E-2</c:v>
                </c:pt>
                <c:pt idx="1689" formatCode="0.000000">
                  <c:v>8.9800443458980042E-3</c:v>
                </c:pt>
                <c:pt idx="1690" formatCode="0.000000">
                  <c:v>1.3780487804878047E-2</c:v>
                </c:pt>
                <c:pt idx="1691" formatCode="0.000000">
                  <c:v>1.0121951219512195E-2</c:v>
                </c:pt>
                <c:pt idx="1692" formatCode="0.000000">
                  <c:v>1.1604127579737337E-2</c:v>
                </c:pt>
                <c:pt idx="1693" formatCode="0.000000">
                  <c:v>1.5853658536585366E-2</c:v>
                </c:pt>
                <c:pt idx="1694" formatCode="0.000000">
                  <c:v>1.669268292682927E-2</c:v>
                </c:pt>
                <c:pt idx="1695" formatCode="0.000000">
                  <c:v>6.5463414634146337E-3</c:v>
                </c:pt>
                <c:pt idx="1696" formatCode="0.000000">
                  <c:v>1.6070460704607045E-2</c:v>
                </c:pt>
                <c:pt idx="1697" formatCode="0.000000">
                  <c:v>1.7921951219512195E-2</c:v>
                </c:pt>
                <c:pt idx="1698" formatCode="0.000000">
                  <c:v>1.4282926829268293E-2</c:v>
                </c:pt>
                <c:pt idx="1699" formatCode="0.000000">
                  <c:v>1.6914103923647932E-2</c:v>
                </c:pt>
                <c:pt idx="1700" formatCode="0.000000">
                  <c:v>1.881951219512195E-2</c:v>
                </c:pt>
                <c:pt idx="1701" formatCode="0.000000">
                  <c:v>1.8918699186991864E-2</c:v>
                </c:pt>
                <c:pt idx="1702" formatCode="0.000000">
                  <c:v>1.9004878048780489E-2</c:v>
                </c:pt>
                <c:pt idx="1703" formatCode="0.000000">
                  <c:v>1.7151219512195122E-2</c:v>
                </c:pt>
                <c:pt idx="1704" formatCode="0.000000">
                  <c:v>1.8809756097560977E-2</c:v>
                </c:pt>
                <c:pt idx="1705" formatCode="0.000000">
                  <c:v>1.805816135084428E-2</c:v>
                </c:pt>
                <c:pt idx="1706" formatCode="0.000000">
                  <c:v>1.8932926829268292E-2</c:v>
                </c:pt>
                <c:pt idx="1707" formatCode="0.000000">
                  <c:v>1.894308943089431E-2</c:v>
                </c:pt>
                <c:pt idx="1708" formatCode="0.000000">
                  <c:v>2.0468292682926825E-2</c:v>
                </c:pt>
                <c:pt idx="1709" formatCode="0.000000">
                  <c:v>1.7985546522131884E-2</c:v>
                </c:pt>
                <c:pt idx="1710" formatCode="0.000000">
                  <c:v>1.9581881533101038E-2</c:v>
                </c:pt>
                <c:pt idx="1711" formatCode="0.000000">
                  <c:v>1.8526422764227644E-2</c:v>
                </c:pt>
                <c:pt idx="1712" formatCode="0.000000">
                  <c:v>1.8970189701897018E-2</c:v>
                </c:pt>
                <c:pt idx="1713" formatCode="0.000000">
                  <c:v>1.9918699186991875E-2</c:v>
                </c:pt>
                <c:pt idx="1714" formatCode="0.000000">
                  <c:v>1.92390243902439E-2</c:v>
                </c:pt>
                <c:pt idx="1715" formatCode="0.000000">
                  <c:v>1.8607723577235769E-2</c:v>
                </c:pt>
                <c:pt idx="1716" formatCode="0.000000">
                  <c:v>1.9908536585365854E-2</c:v>
                </c:pt>
                <c:pt idx="1717" formatCode="0.000000">
                  <c:v>1.8170731707317072E-2</c:v>
                </c:pt>
                <c:pt idx="1718" formatCode="0.000000">
                  <c:v>2.0604878048780483E-2</c:v>
                </c:pt>
                <c:pt idx="1719" formatCode="0.000000">
                  <c:v>1.8590785907859078E-2</c:v>
                </c:pt>
                <c:pt idx="1720" formatCode="0.000000">
                  <c:v>5.4776422764227653E-3</c:v>
                </c:pt>
                <c:pt idx="1721" formatCode="0.000000">
                  <c:v>5.9278897136797451E-3</c:v>
                </c:pt>
                <c:pt idx="1722" formatCode="0.000000">
                  <c:v>6.6361788617886192E-3</c:v>
                </c:pt>
                <c:pt idx="1723" formatCode="0.000000">
                  <c:v>5.6910569105691053E-3</c:v>
                </c:pt>
                <c:pt idx="1724" formatCode="0.000000">
                  <c:v>6.627783669141042E-3</c:v>
                </c:pt>
                <c:pt idx="1725" formatCode="0.000000">
                  <c:v>4.9718574108818022E-3</c:v>
                </c:pt>
                <c:pt idx="1726" formatCode="0.000000">
                  <c:v>6.4195121951219512E-3</c:v>
                </c:pt>
                <c:pt idx="1727" formatCode="0.000000">
                  <c:v>6.9068736141906879E-3</c:v>
                </c:pt>
                <c:pt idx="1728" formatCode="0.000000">
                  <c:v>1.2288930581613511E-2</c:v>
                </c:pt>
                <c:pt idx="1729" formatCode="0.000000">
                  <c:v>1.3371080139372821E-2</c:v>
                </c:pt>
                <c:pt idx="1730" formatCode="0.000000">
                  <c:v>1.0225140712945589E-2</c:v>
                </c:pt>
                <c:pt idx="1731" formatCode="0.000000">
                  <c:v>1.2560975609756098E-2</c:v>
                </c:pt>
                <c:pt idx="1732" formatCode="0.000000">
                  <c:v>1.1172607879924955E-2</c:v>
                </c:pt>
                <c:pt idx="1733" formatCode="0.000000">
                  <c:v>8.7804878048780479E-3</c:v>
                </c:pt>
                <c:pt idx="1734" formatCode="0.000000">
                  <c:v>1.5905923344947739E-2</c:v>
                </c:pt>
                <c:pt idx="1735" formatCode="0.000000">
                  <c:v>1.0130662020905921E-2</c:v>
                </c:pt>
                <c:pt idx="1736" formatCode="0.000000">
                  <c:v>1.9765130984643182E-2</c:v>
                </c:pt>
                <c:pt idx="1737" formatCode="0.000000">
                  <c:v>1.7732610659439929E-2</c:v>
                </c:pt>
                <c:pt idx="1738" formatCode="0.000000">
                  <c:v>1.8478048780487803E-2</c:v>
                </c:pt>
                <c:pt idx="1739" formatCode="0.000000">
                  <c:v>1.651707317073171E-2</c:v>
                </c:pt>
                <c:pt idx="1740" formatCode="0.000000">
                  <c:v>1.9183864915572231E-2</c:v>
                </c:pt>
                <c:pt idx="1741" formatCode="0.000000">
                  <c:v>1.6097560975609757E-2</c:v>
                </c:pt>
                <c:pt idx="1742" formatCode="0.000000">
                  <c:v>1.9837398373983739E-2</c:v>
                </c:pt>
                <c:pt idx="1743" formatCode="0.000000">
                  <c:v>1.8180112570356469E-2</c:v>
                </c:pt>
                <c:pt idx="1744" formatCode="0.000000">
                  <c:v>1.6651031894934335E-2</c:v>
                </c:pt>
                <c:pt idx="1745" formatCode="0.000000">
                  <c:v>1.7733739837398375E-2</c:v>
                </c:pt>
                <c:pt idx="1746" formatCode="0.000000">
                  <c:v>1.913617886178862E-2</c:v>
                </c:pt>
                <c:pt idx="1747" formatCode="0.000000">
                  <c:v>1.7912195121951222E-2</c:v>
                </c:pt>
                <c:pt idx="1748" formatCode="0.000000">
                  <c:v>1.9066808059384942E-2</c:v>
                </c:pt>
                <c:pt idx="1749" formatCode="0.000000">
                  <c:v>1.8292682926829267E-2</c:v>
                </c:pt>
                <c:pt idx="1750" formatCode="0.000000">
                  <c:v>1.954971857410882E-2</c:v>
                </c:pt>
                <c:pt idx="1751" formatCode="0.000000">
                  <c:v>1.9369918699186989E-2</c:v>
                </c:pt>
                <c:pt idx="1752" formatCode="0.000000">
                  <c:v>1.8702090592334498E-2</c:v>
                </c:pt>
                <c:pt idx="1753" formatCode="0.000000">
                  <c:v>1.8344947735191637E-2</c:v>
                </c:pt>
                <c:pt idx="1754" formatCode="0.000000">
                  <c:v>1.9709193245778613E-2</c:v>
                </c:pt>
                <c:pt idx="1755" formatCode="0.000000">
                  <c:v>1.7889713679745494E-2</c:v>
                </c:pt>
                <c:pt idx="1756" formatCode="0.000000">
                  <c:v>1.925853658536586E-2</c:v>
                </c:pt>
                <c:pt idx="1757" formatCode="0.000000">
                  <c:v>1.8702439024390251E-2</c:v>
                </c:pt>
                <c:pt idx="1758" formatCode="0.000000">
                  <c:v>2.0508130081300809E-2</c:v>
                </c:pt>
                <c:pt idx="1759" formatCode="0.000000">
                  <c:v>1.9726829268292681E-2</c:v>
                </c:pt>
                <c:pt idx="1760" formatCode="0.000000">
                  <c:v>5.5256518082422235E-3</c:v>
                </c:pt>
                <c:pt idx="1761" formatCode="0.000000">
                  <c:v>5.8161350844277687E-3</c:v>
                </c:pt>
                <c:pt idx="1762" formatCode="0.000000">
                  <c:v>5.6458897922312548E-3</c:v>
                </c:pt>
                <c:pt idx="1763" formatCode="0.000000">
                  <c:v>5.6848030018761741E-3</c:v>
                </c:pt>
                <c:pt idx="1764" formatCode="0.000000">
                  <c:v>6.6926829268292689E-3</c:v>
                </c:pt>
                <c:pt idx="1765" formatCode="0.000000">
                  <c:v>6.01313320825516E-3</c:v>
                </c:pt>
                <c:pt idx="1766" formatCode="0.000000">
                  <c:v>6.0060975609756099E-3</c:v>
                </c:pt>
                <c:pt idx="1767" formatCode="0.000000">
                  <c:v>5.3153910849453329E-3</c:v>
                </c:pt>
                <c:pt idx="1768" formatCode="0.000000">
                  <c:v>9.9638663053297216E-3</c:v>
                </c:pt>
                <c:pt idx="1769" formatCode="0.000000">
                  <c:v>1.6869918699186987E-2</c:v>
                </c:pt>
                <c:pt idx="1770" formatCode="0.000000">
                  <c:v>1.6975609756097559E-2</c:v>
                </c:pt>
                <c:pt idx="1771" formatCode="0.000000">
                  <c:v>1.0426829268292684E-2</c:v>
                </c:pt>
                <c:pt idx="1772" formatCode="0.000000">
                  <c:v>1.3703703703703709E-2</c:v>
                </c:pt>
                <c:pt idx="1773" formatCode="0.000000">
                  <c:v>1.0360975609756096E-2</c:v>
                </c:pt>
                <c:pt idx="1774" formatCode="0.000000">
                  <c:v>1.2270815811606398E-2</c:v>
                </c:pt>
                <c:pt idx="1775" formatCode="0.000000">
                  <c:v>1.4448780487804879E-2</c:v>
                </c:pt>
                <c:pt idx="1776" formatCode="0.000000">
                  <c:v>1.7632113821138207E-2</c:v>
                </c:pt>
                <c:pt idx="1777" formatCode="0.000000">
                  <c:v>1.6994773519163762E-2</c:v>
                </c:pt>
                <c:pt idx="1778" formatCode="0.000000">
                  <c:v>1.6029268292682926E-2</c:v>
                </c:pt>
                <c:pt idx="1779" formatCode="0.000000">
                  <c:v>1.6107317073170729E-2</c:v>
                </c:pt>
                <c:pt idx="1780" formatCode="0.000000">
                  <c:v>2.0152439024390244E-2</c:v>
                </c:pt>
                <c:pt idx="1781" formatCode="0.000000">
                  <c:v>1.7317073170731705E-2</c:v>
                </c:pt>
                <c:pt idx="1782" formatCode="0.000000">
                  <c:v>1.6565853658536585E-2</c:v>
                </c:pt>
                <c:pt idx="1783" formatCode="0.000000">
                  <c:v>1.675503711558855E-2</c:v>
                </c:pt>
                <c:pt idx="1784" formatCode="0.000000">
                  <c:v>1.8480300187617264E-2</c:v>
                </c:pt>
                <c:pt idx="1785" formatCode="0.000000">
                  <c:v>1.8855534709193246E-2</c:v>
                </c:pt>
                <c:pt idx="1786" formatCode="0.000000">
                  <c:v>1.7831978319783195E-2</c:v>
                </c:pt>
                <c:pt idx="1787" formatCode="0.000000">
                  <c:v>1.857723577235772E-2</c:v>
                </c:pt>
                <c:pt idx="1788" formatCode="0.000000">
                  <c:v>2.0225835591689247E-2</c:v>
                </c:pt>
                <c:pt idx="1789" formatCode="0.000000">
                  <c:v>1.7280939476061432E-2</c:v>
                </c:pt>
                <c:pt idx="1790" formatCode="0.000000">
                  <c:v>1.9559099437148217E-2</c:v>
                </c:pt>
                <c:pt idx="1791" formatCode="0.000000">
                  <c:v>1.848780487804878E-2</c:v>
                </c:pt>
                <c:pt idx="1792" formatCode="0.000000">
                  <c:v>1.9150858175248423E-2</c:v>
                </c:pt>
                <c:pt idx="1793" formatCode="0.000000">
                  <c:v>1.8161350844277672E-2</c:v>
                </c:pt>
                <c:pt idx="1794" formatCode="0.000000">
                  <c:v>1.7654784240150094E-2</c:v>
                </c:pt>
                <c:pt idx="1795" formatCode="0.000000">
                  <c:v>1.8428184281842824E-2</c:v>
                </c:pt>
                <c:pt idx="1796" formatCode="0.000000">
                  <c:v>1.9665763324299913E-2</c:v>
                </c:pt>
                <c:pt idx="1797" formatCode="0.000000">
                  <c:v>1.7052845528455287E-2</c:v>
                </c:pt>
                <c:pt idx="1798" formatCode="0.000000">
                  <c:v>1.9102787456445995E-2</c:v>
                </c:pt>
                <c:pt idx="1799" formatCode="0.000000">
                  <c:v>1.9183864915572238E-2</c:v>
                </c:pt>
                <c:pt idx="1800" formatCode="0.000000">
                  <c:v>4.0530303030303031E-3</c:v>
                </c:pt>
                <c:pt idx="1801" formatCode="0.000000">
                  <c:v>3.651859504132232E-3</c:v>
                </c:pt>
                <c:pt idx="1802" formatCode="0.000000">
                  <c:v>4.8814229249011859E-3</c:v>
                </c:pt>
                <c:pt idx="1803" formatCode="0.000000">
                  <c:v>4.8295454545454544E-3</c:v>
                </c:pt>
                <c:pt idx="1804" formatCode="0.000000">
                  <c:v>4.627272727272729E-3</c:v>
                </c:pt>
                <c:pt idx="1805" formatCode="0.000000">
                  <c:v>3.8005050505050511E-3</c:v>
                </c:pt>
                <c:pt idx="1806" formatCode="0.000000">
                  <c:v>3.9691558441558436E-3</c:v>
                </c:pt>
                <c:pt idx="1807" formatCode="0.000000">
                  <c:v>3.7462121212121211E-3</c:v>
                </c:pt>
                <c:pt idx="1808" formatCode="0.000000">
                  <c:v>9.7027972027972E-3</c:v>
                </c:pt>
                <c:pt idx="1809" formatCode="0.000000">
                  <c:v>1.2229623824451412E-2</c:v>
                </c:pt>
                <c:pt idx="1810" formatCode="0.000000">
                  <c:v>1.0928030303030304E-2</c:v>
                </c:pt>
                <c:pt idx="1811" formatCode="0.000000">
                  <c:v>1.229090909090909E-2</c:v>
                </c:pt>
                <c:pt idx="1812" formatCode="0.000000">
                  <c:v>1.4318181818181818E-2</c:v>
                </c:pt>
                <c:pt idx="1813" formatCode="0.000000">
                  <c:v>7.6090909090909091E-3</c:v>
                </c:pt>
                <c:pt idx="1814" formatCode="0.000000">
                  <c:v>1.6318993506493504E-2</c:v>
                </c:pt>
                <c:pt idx="1815" formatCode="0.000000">
                  <c:v>1.638392857142857E-2</c:v>
                </c:pt>
                <c:pt idx="1816" formatCode="0.000000">
                  <c:v>1.6296296296296295E-2</c:v>
                </c:pt>
                <c:pt idx="1817" formatCode="0.000000">
                  <c:v>1.5262237762237762E-2</c:v>
                </c:pt>
                <c:pt idx="1818" formatCode="0.000000">
                  <c:v>1.8498376623376625E-2</c:v>
                </c:pt>
                <c:pt idx="1819" formatCode="0.000000">
                  <c:v>1.5388257575757576E-2</c:v>
                </c:pt>
                <c:pt idx="1820" formatCode="0.000000">
                  <c:v>1.8304924242424241E-2</c:v>
                </c:pt>
                <c:pt idx="1821" formatCode="0.000000">
                  <c:v>1.5972727272727277E-2</c:v>
                </c:pt>
                <c:pt idx="1822" formatCode="0.000000">
                  <c:v>1.7351398601398602E-2</c:v>
                </c:pt>
                <c:pt idx="1823" formatCode="0.000000">
                  <c:v>1.7449494949494947E-2</c:v>
                </c:pt>
                <c:pt idx="1824" formatCode="0.000000">
                  <c:v>1.725454545454546E-2</c:v>
                </c:pt>
                <c:pt idx="1825" formatCode="0.000000">
                  <c:v>1.6496212121212123E-2</c:v>
                </c:pt>
                <c:pt idx="1826" formatCode="0.000000">
                  <c:v>1.5989057239057244E-2</c:v>
                </c:pt>
                <c:pt idx="1827" formatCode="0.000000">
                  <c:v>1.7524703557312251E-2</c:v>
                </c:pt>
                <c:pt idx="1828" formatCode="0.000000">
                  <c:v>1.8706293706293706E-2</c:v>
                </c:pt>
                <c:pt idx="1829" formatCode="0.000000">
                  <c:v>1.6225649350649345E-2</c:v>
                </c:pt>
                <c:pt idx="1830" formatCode="0.000000">
                  <c:v>1.8716329966329961E-2</c:v>
                </c:pt>
                <c:pt idx="1831" formatCode="0.000000">
                  <c:v>1.6536363636363637E-2</c:v>
                </c:pt>
                <c:pt idx="1832" formatCode="0.000000">
                  <c:v>1.7591783216783216E-2</c:v>
                </c:pt>
                <c:pt idx="1833" formatCode="0.000000">
                  <c:v>1.8113636363636363E-2</c:v>
                </c:pt>
                <c:pt idx="1834" formatCode="0.000000">
                  <c:v>1.7516835016835017E-2</c:v>
                </c:pt>
                <c:pt idx="1835" formatCode="0.000000">
                  <c:v>1.6844405594405591E-2</c:v>
                </c:pt>
                <c:pt idx="1836" formatCode="0.000000">
                  <c:v>1.8656655844155844E-2</c:v>
                </c:pt>
                <c:pt idx="1837" formatCode="0.000000">
                  <c:v>1.7670454545454545E-2</c:v>
                </c:pt>
                <c:pt idx="1838" formatCode="0.000000">
                  <c:v>1.8544580419580417E-2</c:v>
                </c:pt>
                <c:pt idx="1839" formatCode="0.000000">
                  <c:v>1.8340909090909092E-2</c:v>
                </c:pt>
                <c:pt idx="1840" formatCode="0.000000">
                  <c:v>3.8481404958677686E-3</c:v>
                </c:pt>
                <c:pt idx="1841" formatCode="0.000000">
                  <c:v>4.2857142857142851E-3</c:v>
                </c:pt>
                <c:pt idx="1842" formatCode="0.000000">
                  <c:v>4.5292207792207786E-3</c:v>
                </c:pt>
                <c:pt idx="1843" formatCode="0.000000">
                  <c:v>5.9863636363636369E-3</c:v>
                </c:pt>
                <c:pt idx="1844" formatCode="0.000000">
                  <c:v>4.831818181818181E-3</c:v>
                </c:pt>
                <c:pt idx="1845" formatCode="0.000000">
                  <c:v>3.7845849802371542E-3</c:v>
                </c:pt>
                <c:pt idx="1846" formatCode="0.000000">
                  <c:v>3.6954545454545447E-3</c:v>
                </c:pt>
                <c:pt idx="1847" formatCode="0.000000">
                  <c:v>4.0814393939393933E-3</c:v>
                </c:pt>
                <c:pt idx="1848" formatCode="0.000000">
                  <c:v>9.6047430830039516E-3</c:v>
                </c:pt>
                <c:pt idx="1849" formatCode="0.000000">
                  <c:v>6.8844696969696953E-3</c:v>
                </c:pt>
                <c:pt idx="1850" formatCode="0.000000">
                  <c:v>1.3409090909090909E-2</c:v>
                </c:pt>
                <c:pt idx="1851" formatCode="0.000000">
                  <c:v>1.1569055944055944E-2</c:v>
                </c:pt>
                <c:pt idx="1852" formatCode="0.000000">
                  <c:v>9.7332015810276673E-3</c:v>
                </c:pt>
                <c:pt idx="1853" formatCode="0.000000">
                  <c:v>8.7331649831649816E-3</c:v>
                </c:pt>
                <c:pt idx="1854" formatCode="0.000000">
                  <c:v>1.7430069930069934E-2</c:v>
                </c:pt>
                <c:pt idx="1855" formatCode="0.000000">
                  <c:v>6.1215415019762846E-3</c:v>
                </c:pt>
                <c:pt idx="1856" formatCode="0.000000">
                  <c:v>1.4327272727272721E-2</c:v>
                </c:pt>
                <c:pt idx="1857" formatCode="0.000000">
                  <c:v>1.6547202797202801E-2</c:v>
                </c:pt>
                <c:pt idx="1858" formatCode="0.000000">
                  <c:v>1.1827651515151517E-2</c:v>
                </c:pt>
                <c:pt idx="1859" formatCode="0.000000">
                  <c:v>1.4925889328063241E-2</c:v>
                </c:pt>
                <c:pt idx="1860" formatCode="0.000000">
                  <c:v>1.6949300699300694E-2</c:v>
                </c:pt>
                <c:pt idx="1861" formatCode="0.000000">
                  <c:v>1.7404545454545457E-2</c:v>
                </c:pt>
                <c:pt idx="1862" formatCode="0.000000">
                  <c:v>1.7260101010101007E-2</c:v>
                </c:pt>
                <c:pt idx="1863" formatCode="0.000000">
                  <c:v>1.4337944664031625E-2</c:v>
                </c:pt>
                <c:pt idx="1864" formatCode="0.000000">
                  <c:v>1.7902097902097902E-2</c:v>
                </c:pt>
                <c:pt idx="1865" formatCode="0.000000">
                  <c:v>1.7285353535353536E-2</c:v>
                </c:pt>
                <c:pt idx="1866" formatCode="0.000000">
                  <c:v>1.7408216783216787E-2</c:v>
                </c:pt>
                <c:pt idx="1867" formatCode="0.000000">
                  <c:v>1.7949604743083002E-2</c:v>
                </c:pt>
                <c:pt idx="1868" formatCode="0.000000">
                  <c:v>1.9045454545454546E-2</c:v>
                </c:pt>
                <c:pt idx="1869" formatCode="0.000000">
                  <c:v>1.7293019480519482E-2</c:v>
                </c:pt>
                <c:pt idx="1870" formatCode="0.000000">
                  <c:v>1.8442760942760941E-2</c:v>
                </c:pt>
                <c:pt idx="1871" formatCode="0.000000">
                  <c:v>1.7485177865612645E-2</c:v>
                </c:pt>
                <c:pt idx="1872" formatCode="0.000000">
                  <c:v>1.8114478114478114E-2</c:v>
                </c:pt>
                <c:pt idx="1873" formatCode="0.000000">
                  <c:v>1.8933566433566432E-2</c:v>
                </c:pt>
                <c:pt idx="1874" formatCode="0.000000">
                  <c:v>1.7717803030303035E-2</c:v>
                </c:pt>
                <c:pt idx="1875" formatCode="0.000000">
                  <c:v>1.7341897233201582E-2</c:v>
                </c:pt>
                <c:pt idx="1876" formatCode="0.000000">
                  <c:v>1.8784965034965038E-2</c:v>
                </c:pt>
                <c:pt idx="1877" formatCode="0.000000">
                  <c:v>1.7679195804195805E-2</c:v>
                </c:pt>
                <c:pt idx="1878" formatCode="0.000000">
                  <c:v>1.9017857142857142E-2</c:v>
                </c:pt>
                <c:pt idx="1879" formatCode="0.000000">
                  <c:v>1.7613636363636363E-2</c:v>
                </c:pt>
                <c:pt idx="1880" formatCode="0.000000">
                  <c:v>4.5785984848484848E-3</c:v>
                </c:pt>
                <c:pt idx="1881" formatCode="0.000000">
                  <c:v>3.7739234449760766E-3</c:v>
                </c:pt>
                <c:pt idx="1882" formatCode="0.000000">
                  <c:v>4.2207792207792205E-3</c:v>
                </c:pt>
                <c:pt idx="1883" formatCode="0.000000">
                  <c:v>3.7547348484848479E-3</c:v>
                </c:pt>
                <c:pt idx="1884" formatCode="0.000000">
                  <c:v>5.2124505928853766E-3</c:v>
                </c:pt>
                <c:pt idx="1885" formatCode="0.000000">
                  <c:v>3.1676136363636364E-3</c:v>
                </c:pt>
                <c:pt idx="1886" formatCode="0.000000">
                  <c:v>4.5123106060606048E-3</c:v>
                </c:pt>
                <c:pt idx="1887" formatCode="0.000000">
                  <c:v>5.4183884297520661E-3</c:v>
                </c:pt>
                <c:pt idx="1888" formatCode="0.000000">
                  <c:v>1.1516608391608391E-2</c:v>
                </c:pt>
                <c:pt idx="1889" formatCode="0.000000">
                  <c:v>1.0701410658307211E-2</c:v>
                </c:pt>
                <c:pt idx="1890" formatCode="0.000000">
                  <c:v>8.4400826446280972E-3</c:v>
                </c:pt>
                <c:pt idx="1891" formatCode="0.000000">
                  <c:v>8.496503496503497E-3</c:v>
                </c:pt>
                <c:pt idx="1892" formatCode="0.000000">
                  <c:v>8.9015151515151499E-3</c:v>
                </c:pt>
                <c:pt idx="1893" formatCode="0.000000">
                  <c:v>7.0498251748251743E-3</c:v>
                </c:pt>
                <c:pt idx="1894" formatCode="0.000000">
                  <c:v>1.5022727272727271E-2</c:v>
                </c:pt>
                <c:pt idx="1895" formatCode="0.000000">
                  <c:v>6.75395256916996E-3</c:v>
                </c:pt>
                <c:pt idx="1896" formatCode="0.000000">
                  <c:v>1.8112648221343872E-2</c:v>
                </c:pt>
                <c:pt idx="1897" formatCode="0.000000">
                  <c:v>1.6359090909090903E-2</c:v>
                </c:pt>
                <c:pt idx="1898" formatCode="0.000000">
                  <c:v>1.6615612648221343E-2</c:v>
                </c:pt>
                <c:pt idx="1899" formatCode="0.000000">
                  <c:v>1.473484848484849E-2</c:v>
                </c:pt>
                <c:pt idx="1900" formatCode="0.000000">
                  <c:v>1.674407114624506E-2</c:v>
                </c:pt>
                <c:pt idx="1901" formatCode="0.000000">
                  <c:v>1.4015151515151519E-2</c:v>
                </c:pt>
                <c:pt idx="1902" formatCode="0.000000">
                  <c:v>1.8513257575757575E-2</c:v>
                </c:pt>
                <c:pt idx="1903" formatCode="0.000000">
                  <c:v>1.6544612794612792E-2</c:v>
                </c:pt>
                <c:pt idx="1904" formatCode="0.000000">
                  <c:v>1.5122053872053872E-2</c:v>
                </c:pt>
                <c:pt idx="1905" formatCode="0.000000">
                  <c:v>1.6639610389610388E-2</c:v>
                </c:pt>
                <c:pt idx="1906" formatCode="0.000000">
                  <c:v>1.799242424242424E-2</c:v>
                </c:pt>
                <c:pt idx="1907" formatCode="0.000000">
                  <c:v>1.6681818181818176E-2</c:v>
                </c:pt>
                <c:pt idx="1908" formatCode="0.000000">
                  <c:v>1.831818181818182E-2</c:v>
                </c:pt>
                <c:pt idx="1909" formatCode="0.000000">
                  <c:v>1.7449999999999997E-2</c:v>
                </c:pt>
                <c:pt idx="1910" formatCode="0.000000">
                  <c:v>1.8404356060606059E-2</c:v>
                </c:pt>
                <c:pt idx="1911" formatCode="0.000000">
                  <c:v>1.8354743083003951E-2</c:v>
                </c:pt>
                <c:pt idx="1912" formatCode="0.000000">
                  <c:v>1.751363636363636E-2</c:v>
                </c:pt>
                <c:pt idx="1913" formatCode="0.000000">
                  <c:v>1.7425699300699302E-2</c:v>
                </c:pt>
                <c:pt idx="1914" formatCode="0.000000">
                  <c:v>1.827272727272727E-2</c:v>
                </c:pt>
                <c:pt idx="1915" formatCode="0.000000">
                  <c:v>1.70800395256917E-2</c:v>
                </c:pt>
                <c:pt idx="1916" formatCode="0.000000">
                  <c:v>1.8177083333333333E-2</c:v>
                </c:pt>
                <c:pt idx="1917" formatCode="0.000000">
                  <c:v>1.7913961038961038E-2</c:v>
                </c:pt>
                <c:pt idx="1918" formatCode="0.000000">
                  <c:v>1.9134615384615382E-2</c:v>
                </c:pt>
                <c:pt idx="1919" formatCode="0.000000">
                  <c:v>1.8442234848484847E-2</c:v>
                </c:pt>
                <c:pt idx="1920" formatCode="0.000000">
                  <c:v>3.555871212121212E-3</c:v>
                </c:pt>
                <c:pt idx="1921" formatCode="0.000000">
                  <c:v>3.7736742424242424E-3</c:v>
                </c:pt>
                <c:pt idx="1922" formatCode="0.000000">
                  <c:v>3.7500000000000003E-3</c:v>
                </c:pt>
                <c:pt idx="1923" formatCode="0.000000">
                  <c:v>3.7973484848484854E-3</c:v>
                </c:pt>
                <c:pt idx="1924" formatCode="0.000000">
                  <c:v>5.1581027667984176E-3</c:v>
                </c:pt>
                <c:pt idx="1925" formatCode="0.000000">
                  <c:v>4.7233201581027666E-3</c:v>
                </c:pt>
                <c:pt idx="1926" formatCode="0.000000">
                  <c:v>4.2676767676767683E-3</c:v>
                </c:pt>
                <c:pt idx="1927" formatCode="0.000000">
                  <c:v>3.4280303030303034E-3</c:v>
                </c:pt>
                <c:pt idx="1928" formatCode="0.000000">
                  <c:v>9.3229166666666669E-3</c:v>
                </c:pt>
                <c:pt idx="1929" formatCode="0.000000">
                  <c:v>1.5418181818181819E-2</c:v>
                </c:pt>
                <c:pt idx="1930" formatCode="0.000000">
                  <c:v>1.3833041958041959E-2</c:v>
                </c:pt>
                <c:pt idx="1931" formatCode="0.000000">
                  <c:v>1.06986531986532E-2</c:v>
                </c:pt>
                <c:pt idx="1932" formatCode="0.000000">
                  <c:v>1.1709486166007905E-2</c:v>
                </c:pt>
                <c:pt idx="1933" formatCode="0.000000">
                  <c:v>8.5900673400673404E-3</c:v>
                </c:pt>
                <c:pt idx="1934" formatCode="0.000000">
                  <c:v>1.2509090909090907E-2</c:v>
                </c:pt>
                <c:pt idx="1935" formatCode="0.000000">
                  <c:v>1.2058566433566432E-2</c:v>
                </c:pt>
                <c:pt idx="1936" formatCode="0.000000">
                  <c:v>1.6254734848484848E-2</c:v>
                </c:pt>
                <c:pt idx="1937" formatCode="0.000000">
                  <c:v>1.5179195804195805E-2</c:v>
                </c:pt>
                <c:pt idx="1938" formatCode="0.000000">
                  <c:v>1.350790513833992E-2</c:v>
                </c:pt>
                <c:pt idx="1939" formatCode="0.000000">
                  <c:v>1.4066205533596837E-2</c:v>
                </c:pt>
                <c:pt idx="1940" formatCode="0.000000">
                  <c:v>1.8605769230769235E-2</c:v>
                </c:pt>
                <c:pt idx="1941" formatCode="0.000000">
                  <c:v>1.6291322314049592E-2</c:v>
                </c:pt>
                <c:pt idx="1942" formatCode="0.000000">
                  <c:v>1.5040909090909093E-2</c:v>
                </c:pt>
                <c:pt idx="1943" formatCode="0.000000">
                  <c:v>1.5266798418972338E-2</c:v>
                </c:pt>
                <c:pt idx="1944" formatCode="0.000000">
                  <c:v>1.7731331168831171E-2</c:v>
                </c:pt>
                <c:pt idx="1945" formatCode="0.000000">
                  <c:v>1.756993006993007E-2</c:v>
                </c:pt>
                <c:pt idx="1946" formatCode="0.000000">
                  <c:v>1.6581439393939391E-2</c:v>
                </c:pt>
                <c:pt idx="1947" formatCode="0.000000">
                  <c:v>1.7964015151515154E-2</c:v>
                </c:pt>
                <c:pt idx="1948" formatCode="0.000000">
                  <c:v>1.8993506493506493E-2</c:v>
                </c:pt>
                <c:pt idx="1949" formatCode="0.000000">
                  <c:v>1.6481643356643354E-2</c:v>
                </c:pt>
                <c:pt idx="1950" formatCode="0.000000">
                  <c:v>1.8522727272727271E-2</c:v>
                </c:pt>
                <c:pt idx="1951" formatCode="0.000000">
                  <c:v>1.7500000000000002E-2</c:v>
                </c:pt>
                <c:pt idx="1952" formatCode="0.000000">
                  <c:v>1.8133741258741259E-2</c:v>
                </c:pt>
                <c:pt idx="1953" formatCode="0.000000">
                  <c:v>1.7824074074074079E-2</c:v>
                </c:pt>
                <c:pt idx="1954" formatCode="0.000000">
                  <c:v>1.6268181818181817E-2</c:v>
                </c:pt>
                <c:pt idx="1955" formatCode="0.000000">
                  <c:v>1.7636363636363641E-2</c:v>
                </c:pt>
                <c:pt idx="1956" formatCode="0.000000">
                  <c:v>1.831293706293706E-2</c:v>
                </c:pt>
                <c:pt idx="1957" formatCode="0.000000">
                  <c:v>1.6551573426573422E-2</c:v>
                </c:pt>
                <c:pt idx="1958" formatCode="0.000000">
                  <c:v>1.8136363636363641E-2</c:v>
                </c:pt>
                <c:pt idx="1959" formatCode="0.000000">
                  <c:v>1.7941433566433566E-2</c:v>
                </c:pt>
                <c:pt idx="1960">
                  <c:v>4.4534632034632033E-3</c:v>
                </c:pt>
                <c:pt idx="1961">
                  <c:v>1.0005952380952379E-2</c:v>
                </c:pt>
                <c:pt idx="1962">
                  <c:v>9.6753246753246772E-3</c:v>
                </c:pt>
                <c:pt idx="1963">
                  <c:v>9.0724206349206346E-3</c:v>
                </c:pt>
                <c:pt idx="1964">
                  <c:v>8.0998168498168481E-3</c:v>
                </c:pt>
                <c:pt idx="1965">
                  <c:v>1.2202380952380951E-2</c:v>
                </c:pt>
                <c:pt idx="1966">
                  <c:v>1.1552579365079365E-2</c:v>
                </c:pt>
                <c:pt idx="1967">
                  <c:v>1.3576388888888888E-2</c:v>
                </c:pt>
                <c:pt idx="1968">
                  <c:v>7.0238095238095233E-3</c:v>
                </c:pt>
                <c:pt idx="1969">
                  <c:v>7.4546485260770989E-3</c:v>
                </c:pt>
                <c:pt idx="1970">
                  <c:v>1.6071428571428573E-2</c:v>
                </c:pt>
                <c:pt idx="1971">
                  <c:v>1.719047619047619E-2</c:v>
                </c:pt>
                <c:pt idx="1972">
                  <c:v>1.0676406926406928E-2</c:v>
                </c:pt>
                <c:pt idx="1973">
                  <c:v>1.4603174603174602E-2</c:v>
                </c:pt>
                <c:pt idx="1974">
                  <c:v>1.6791125541125541E-2</c:v>
                </c:pt>
                <c:pt idx="1975">
                  <c:v>1.8501984126984131E-2</c:v>
                </c:pt>
                <c:pt idx="1976">
                  <c:v>4.092261904761905E-3</c:v>
                </c:pt>
                <c:pt idx="1977">
                  <c:v>9.5238095238095247E-3</c:v>
                </c:pt>
                <c:pt idx="1978">
                  <c:v>6.1694677871148452E-3</c:v>
                </c:pt>
                <c:pt idx="1979">
                  <c:v>9.0053763440860208E-3</c:v>
                </c:pt>
                <c:pt idx="1980">
                  <c:v>3.9448051948051937E-3</c:v>
                </c:pt>
                <c:pt idx="1981">
                  <c:v>1.3814102564102563E-2</c:v>
                </c:pt>
                <c:pt idx="1982">
                  <c:v>7.7821869488536154E-3</c:v>
                </c:pt>
                <c:pt idx="1983">
                  <c:v>1.1973443223443223E-2</c:v>
                </c:pt>
                <c:pt idx="1984">
                  <c:v>6.0093167701863364E-3</c:v>
                </c:pt>
                <c:pt idx="1985">
                  <c:v>1.169501133786848E-2</c:v>
                </c:pt>
                <c:pt idx="1986">
                  <c:v>9.093406593406593E-3</c:v>
                </c:pt>
                <c:pt idx="1987">
                  <c:v>1.605238095238095E-2</c:v>
                </c:pt>
                <c:pt idx="1988">
                  <c:v>6.814285714285712E-3</c:v>
                </c:pt>
                <c:pt idx="1989">
                  <c:v>1.4611801242236025E-2</c:v>
                </c:pt>
                <c:pt idx="1990">
                  <c:v>1.4425465838509314E-2</c:v>
                </c:pt>
                <c:pt idx="1991">
                  <c:v>1.7157142857142857E-2</c:v>
                </c:pt>
                <c:pt idx="1992">
                  <c:v>4.5204081632653059E-3</c:v>
                </c:pt>
                <c:pt idx="1993">
                  <c:v>4.2687074829931976E-3</c:v>
                </c:pt>
                <c:pt idx="1994">
                  <c:v>1.1652276295133436E-2</c:v>
                </c:pt>
                <c:pt idx="1995">
                  <c:v>1.0457424349049964E-2</c:v>
                </c:pt>
                <c:pt idx="1996">
                  <c:v>1.249215070643642E-2</c:v>
                </c:pt>
                <c:pt idx="1997">
                  <c:v>7.7480647431386355E-3</c:v>
                </c:pt>
                <c:pt idx="1998">
                  <c:v>1.3520408163265305E-2</c:v>
                </c:pt>
                <c:pt idx="1999">
                  <c:v>1.1966924700914851E-2</c:v>
                </c:pt>
                <c:pt idx="2000">
                  <c:v>9.6069538926681786E-3</c:v>
                </c:pt>
                <c:pt idx="2001">
                  <c:v>5.2638986629134415E-3</c:v>
                </c:pt>
                <c:pt idx="2002">
                  <c:v>1.3422619047619046E-2</c:v>
                </c:pt>
                <c:pt idx="2003">
                  <c:v>1.3740433673469389E-2</c:v>
                </c:pt>
                <c:pt idx="2004">
                  <c:v>1.3427163969035892E-2</c:v>
                </c:pt>
                <c:pt idx="2005">
                  <c:v>8.9010989010989017E-3</c:v>
                </c:pt>
                <c:pt idx="2006">
                  <c:v>1.4973544973544972E-2</c:v>
                </c:pt>
                <c:pt idx="2007">
                  <c:v>1.364625850340136E-2</c:v>
                </c:pt>
                <c:pt idx="2008">
                  <c:v>7.8801843317972357E-3</c:v>
                </c:pt>
                <c:pt idx="2009">
                  <c:v>7.2886297376093274E-3</c:v>
                </c:pt>
                <c:pt idx="2010">
                  <c:v>9.7566718995290447E-3</c:v>
                </c:pt>
                <c:pt idx="2011">
                  <c:v>1.2013343799058086E-2</c:v>
                </c:pt>
                <c:pt idx="2012">
                  <c:v>1.6308937368050665E-2</c:v>
                </c:pt>
                <c:pt idx="2013">
                  <c:v>1.1002186588921279E-2</c:v>
                </c:pt>
                <c:pt idx="2014">
                  <c:v>1.6513019000703733E-2</c:v>
                </c:pt>
                <c:pt idx="2015">
                  <c:v>1.6054421768707482E-2</c:v>
                </c:pt>
                <c:pt idx="2016">
                  <c:v>1.1207482993197277E-2</c:v>
                </c:pt>
                <c:pt idx="2017">
                  <c:v>7.2098214285714283E-3</c:v>
                </c:pt>
                <c:pt idx="2018">
                  <c:v>1.4999999999999999E-2</c:v>
                </c:pt>
                <c:pt idx="2019">
                  <c:v>1.4615384615384615E-2</c:v>
                </c:pt>
                <c:pt idx="2020">
                  <c:v>1.6266061980347694E-2</c:v>
                </c:pt>
                <c:pt idx="2021">
                  <c:v>1.5253061224489797E-2</c:v>
                </c:pt>
                <c:pt idx="2022">
                  <c:v>1.6905976676384837E-2</c:v>
                </c:pt>
                <c:pt idx="2023">
                  <c:v>1.6410018552875695E-2</c:v>
                </c:pt>
                <c:pt idx="2024" formatCode="0.000000">
                  <c:v>4.4842657342657336E-3</c:v>
                </c:pt>
                <c:pt idx="2025" formatCode="0.000000">
                  <c:v>5.2751196172248797E-3</c:v>
                </c:pt>
                <c:pt idx="2026" formatCode="0.000000">
                  <c:v>4.198564593301435E-3</c:v>
                </c:pt>
                <c:pt idx="2027" formatCode="0.000000">
                  <c:v>6.5789473684210531E-3</c:v>
                </c:pt>
                <c:pt idx="2028" formatCode="0.000000">
                  <c:v>4.9090909090909098E-3</c:v>
                </c:pt>
                <c:pt idx="2029" formatCode="0.000000">
                  <c:v>4.6374458874458881E-3</c:v>
                </c:pt>
                <c:pt idx="2030" formatCode="0.000000">
                  <c:v>4.5661157024793385E-3</c:v>
                </c:pt>
                <c:pt idx="2031" formatCode="0.000000">
                  <c:v>4.5265151515151503E-3</c:v>
                </c:pt>
                <c:pt idx="2032" formatCode="0.000000">
                  <c:v>3.9488636363636358E-3</c:v>
                </c:pt>
                <c:pt idx="2033" formatCode="0.000000">
                  <c:v>4.7673160173160173E-3</c:v>
                </c:pt>
                <c:pt idx="2034" formatCode="0.000000">
                  <c:v>4.8721590909090911E-3</c:v>
                </c:pt>
                <c:pt idx="2035" formatCode="0.000000">
                  <c:v>3.4595959595959598E-3</c:v>
                </c:pt>
                <c:pt idx="2036" formatCode="0.000000">
                  <c:v>7.909090909090909E-3</c:v>
                </c:pt>
                <c:pt idx="2037" formatCode="0.000000">
                  <c:v>5.4366028708133967E-3</c:v>
                </c:pt>
                <c:pt idx="2038" formatCode="0.000000">
                  <c:v>5.426136363636363E-3</c:v>
                </c:pt>
                <c:pt idx="2039" formatCode="0.000000">
                  <c:v>4.7469008264462795E-3</c:v>
                </c:pt>
                <c:pt idx="2040" formatCode="0.000000">
                  <c:v>4.8564593301435406E-3</c:v>
                </c:pt>
                <c:pt idx="2041" formatCode="0.000000">
                  <c:v>4.9401913875598098E-3</c:v>
                </c:pt>
                <c:pt idx="2042" formatCode="0.000000">
                  <c:v>4.2407024793388419E-3</c:v>
                </c:pt>
                <c:pt idx="2043" formatCode="0.000000">
                  <c:v>4.5113636363636363E-3</c:v>
                </c:pt>
                <c:pt idx="2044" formatCode="0.000000">
                  <c:v>1.2391774891774891E-2</c:v>
                </c:pt>
                <c:pt idx="2045" formatCode="0.000000">
                  <c:v>1.3929425837320574E-2</c:v>
                </c:pt>
                <c:pt idx="2046" formatCode="0.000000">
                  <c:v>1.4166666666666668E-2</c:v>
                </c:pt>
                <c:pt idx="2047" formatCode="0.000000">
                  <c:v>1.8153409090909092E-2</c:v>
                </c:pt>
                <c:pt idx="2048" formatCode="0.000000">
                  <c:v>1.5676406926406924E-2</c:v>
                </c:pt>
                <c:pt idx="2049" formatCode="0.000000">
                  <c:v>1.5157828282828283E-2</c:v>
                </c:pt>
                <c:pt idx="2050" formatCode="0.000000">
                  <c:v>1.71969696969697E-2</c:v>
                </c:pt>
                <c:pt idx="2051" formatCode="0.000000">
                  <c:v>1.4154829545454545E-2</c:v>
                </c:pt>
                <c:pt idx="2052" formatCode="0.000000">
                  <c:v>1.5454545454545455E-2</c:v>
                </c:pt>
                <c:pt idx="2053" formatCode="0.000000">
                  <c:v>1.4826555023923443E-2</c:v>
                </c:pt>
                <c:pt idx="2054" formatCode="0.000000">
                  <c:v>1.7028409090909087E-2</c:v>
                </c:pt>
                <c:pt idx="2055" formatCode="0.000000">
                  <c:v>1.4232954545454545E-2</c:v>
                </c:pt>
                <c:pt idx="2056" formatCode="0.000000">
                  <c:v>1.7478354978354978E-2</c:v>
                </c:pt>
                <c:pt idx="2057" formatCode="0.000000">
                  <c:v>1.6889952153110045E-2</c:v>
                </c:pt>
                <c:pt idx="2058" formatCode="0.000000">
                  <c:v>1.4832535885167468E-2</c:v>
                </c:pt>
                <c:pt idx="2059" formatCode="0.000000">
                  <c:v>1.6958556149732625E-2</c:v>
                </c:pt>
                <c:pt idx="2060" formatCode="0.000000">
                  <c:v>1.5421122994652404E-2</c:v>
                </c:pt>
                <c:pt idx="2061" formatCode="0.000000">
                  <c:v>1.3737373737373736E-2</c:v>
                </c:pt>
                <c:pt idx="2062" formatCode="0.000000">
                  <c:v>1.746212121212121E-2</c:v>
                </c:pt>
                <c:pt idx="2063" formatCode="0.000000">
                  <c:v>1.7081339712918659E-2</c:v>
                </c:pt>
                <c:pt idx="2064" formatCode="0.000000">
                  <c:v>1.8540669856459333E-2</c:v>
                </c:pt>
                <c:pt idx="2065" formatCode="0.000000">
                  <c:v>1.7975206611570246E-2</c:v>
                </c:pt>
                <c:pt idx="2066" formatCode="0.000000">
                  <c:v>1.4358288770053478E-2</c:v>
                </c:pt>
                <c:pt idx="2067" formatCode="0.000000">
                  <c:v>1.8486842105263156E-2</c:v>
                </c:pt>
                <c:pt idx="2068" formatCode="0.000000">
                  <c:v>1.7664141414141413E-2</c:v>
                </c:pt>
                <c:pt idx="2069" formatCode="0.000000">
                  <c:v>1.6698564593301435E-2</c:v>
                </c:pt>
                <c:pt idx="2070" formatCode="0.000000">
                  <c:v>1.6638755980861245E-2</c:v>
                </c:pt>
                <c:pt idx="2071" formatCode="0.000000">
                  <c:v>1.7028409090909091E-2</c:v>
                </c:pt>
                <c:pt idx="2072" formatCode="0.000000">
                  <c:v>1.7630681818181816E-2</c:v>
                </c:pt>
                <c:pt idx="2073" formatCode="0.000000">
                  <c:v>1.6148325358851672E-2</c:v>
                </c:pt>
                <c:pt idx="2074" formatCode="0.000000">
                  <c:v>1.8046536796536797E-2</c:v>
                </c:pt>
                <c:pt idx="2075" formatCode="0.000000">
                  <c:v>1.7443181818181816E-2</c:v>
                </c:pt>
                <c:pt idx="2076" formatCode="0.000000">
                  <c:v>1.6691176470588234E-2</c:v>
                </c:pt>
                <c:pt idx="2077" formatCode="0.000000">
                  <c:v>1.8533549783549784E-2</c:v>
                </c:pt>
                <c:pt idx="2078" formatCode="0.000000">
                  <c:v>1.7563920454545454E-2</c:v>
                </c:pt>
                <c:pt idx="2079" formatCode="0.000000">
                  <c:v>1.7489669421487605E-2</c:v>
                </c:pt>
                <c:pt idx="2080" formatCode="0.000000">
                  <c:v>1.6911157024793386E-2</c:v>
                </c:pt>
                <c:pt idx="2081" formatCode="0.000000">
                  <c:v>1.6985930735930729E-2</c:v>
                </c:pt>
                <c:pt idx="2082" formatCode="0.000000">
                  <c:v>1.8414772727272724E-2</c:v>
                </c:pt>
                <c:pt idx="2083" formatCode="0.000000">
                  <c:v>1.66566985645933E-2</c:v>
                </c:pt>
                <c:pt idx="2084" formatCode="0.000000">
                  <c:v>4.0040106951871653E-3</c:v>
                </c:pt>
                <c:pt idx="2085" formatCode="0.000000">
                  <c:v>4.7055785123966947E-3</c:v>
                </c:pt>
                <c:pt idx="2086" formatCode="0.000000">
                  <c:v>4.1377005347593586E-3</c:v>
                </c:pt>
                <c:pt idx="2087" formatCode="0.000000">
                  <c:v>4.6657754010695192E-3</c:v>
                </c:pt>
                <c:pt idx="2088" formatCode="0.000000">
                  <c:v>4.8265550239234454E-3</c:v>
                </c:pt>
                <c:pt idx="2089" formatCode="0.000000">
                  <c:v>4.5299586776859505E-3</c:v>
                </c:pt>
                <c:pt idx="2090" formatCode="0.000000">
                  <c:v>3.812499999999999E-3</c:v>
                </c:pt>
                <c:pt idx="2091" formatCode="0.000000">
                  <c:v>4.3181818181818182E-3</c:v>
                </c:pt>
                <c:pt idx="2092" formatCode="0.000000">
                  <c:v>3.4031100478468901E-3</c:v>
                </c:pt>
                <c:pt idx="2093" formatCode="0.000000">
                  <c:v>3.6901913875598074E-3</c:v>
                </c:pt>
                <c:pt idx="2094" formatCode="0.000000">
                  <c:v>4.6103896103896116E-3</c:v>
                </c:pt>
                <c:pt idx="2095" formatCode="0.000000">
                  <c:v>4.2193675889328061E-3</c:v>
                </c:pt>
                <c:pt idx="2096" formatCode="0.000000">
                  <c:v>8.6477272727272722E-3</c:v>
                </c:pt>
                <c:pt idx="2097" formatCode="0.000000">
                  <c:v>4.6925133689839577E-3</c:v>
                </c:pt>
                <c:pt idx="2098" formatCode="0.000000">
                  <c:v>3.8825757575757566E-3</c:v>
                </c:pt>
                <c:pt idx="2099" formatCode="0.000000">
                  <c:v>4.1115702479338836E-3</c:v>
                </c:pt>
                <c:pt idx="2100" formatCode="0.000000">
                  <c:v>7.8579545454545447E-3</c:v>
                </c:pt>
                <c:pt idx="2101" formatCode="0.000000">
                  <c:v>4.2443181818181816E-3</c:v>
                </c:pt>
                <c:pt idx="2102" formatCode="0.000000">
                  <c:v>3.08982683982684E-3</c:v>
                </c:pt>
                <c:pt idx="2103" formatCode="0.000000">
                  <c:v>3.462121212121212E-3</c:v>
                </c:pt>
                <c:pt idx="2104" formatCode="0.000000">
                  <c:v>1.643716577540107E-2</c:v>
                </c:pt>
                <c:pt idx="2105" formatCode="0.000000">
                  <c:v>1.7760695187165779E-2</c:v>
                </c:pt>
                <c:pt idx="2106" formatCode="0.000000">
                  <c:v>9.3939393939393937E-3</c:v>
                </c:pt>
                <c:pt idx="2107" formatCode="0.000000">
                  <c:v>1.6840909090909097E-2</c:v>
                </c:pt>
                <c:pt idx="2108" formatCode="0.000000">
                  <c:v>1.6837121212121213E-2</c:v>
                </c:pt>
                <c:pt idx="2109" formatCode="0.000000">
                  <c:v>1.6303827751196171E-2</c:v>
                </c:pt>
                <c:pt idx="2110" formatCode="0.000000">
                  <c:v>1.4366028708133969E-2</c:v>
                </c:pt>
                <c:pt idx="2111" formatCode="0.000000">
                  <c:v>1.6229338842975206E-2</c:v>
                </c:pt>
                <c:pt idx="2112" formatCode="0.000000">
                  <c:v>1.845588235294118E-2</c:v>
                </c:pt>
                <c:pt idx="2113" formatCode="0.000000">
                  <c:v>1.5989304812834226E-2</c:v>
                </c:pt>
                <c:pt idx="2114" formatCode="0.000000">
                  <c:v>1.6477272727272726E-2</c:v>
                </c:pt>
                <c:pt idx="2115" formatCode="0.000000">
                  <c:v>1.6193181818181818E-2</c:v>
                </c:pt>
                <c:pt idx="2116" formatCode="0.000000">
                  <c:v>1.375E-2</c:v>
                </c:pt>
                <c:pt idx="2117" formatCode="0.000000">
                  <c:v>1.735227272727273E-2</c:v>
                </c:pt>
                <c:pt idx="2118" formatCode="0.000000">
                  <c:v>1.7148760330578515E-2</c:v>
                </c:pt>
                <c:pt idx="2119" formatCode="0.000000">
                  <c:v>1.194318181818182E-2</c:v>
                </c:pt>
                <c:pt idx="2120" formatCode="0.000000">
                  <c:v>1.5541125541125538E-2</c:v>
                </c:pt>
                <c:pt idx="2121" formatCode="0.000000">
                  <c:v>1.6142676767676771E-2</c:v>
                </c:pt>
                <c:pt idx="2122" formatCode="0.000000">
                  <c:v>1.6764705882352939E-2</c:v>
                </c:pt>
                <c:pt idx="2123" formatCode="0.000000">
                  <c:v>1.7250000000000001E-2</c:v>
                </c:pt>
                <c:pt idx="2124" formatCode="0.000000">
                  <c:v>1.8025568181818181E-2</c:v>
                </c:pt>
                <c:pt idx="2125" formatCode="0.000000">
                  <c:v>1.8538223140495868E-2</c:v>
                </c:pt>
                <c:pt idx="2126" formatCode="0.000000">
                  <c:v>1.7909090909090906E-2</c:v>
                </c:pt>
                <c:pt idx="2127" formatCode="0.000000">
                  <c:v>1.8873966942148761E-2</c:v>
                </c:pt>
                <c:pt idx="2128" formatCode="0.000000">
                  <c:v>1.7405303030303024E-2</c:v>
                </c:pt>
                <c:pt idx="2129" formatCode="0.000000">
                  <c:v>1.6689049586776857E-2</c:v>
                </c:pt>
                <c:pt idx="2130" formatCode="0.000000">
                  <c:v>1.6716507177033494E-2</c:v>
                </c:pt>
                <c:pt idx="2131" formatCode="0.000000">
                  <c:v>1.7443181818181816E-2</c:v>
                </c:pt>
                <c:pt idx="2132" formatCode="0.000000">
                  <c:v>1.8181818181818184E-2</c:v>
                </c:pt>
                <c:pt idx="2133" formatCode="0.000000">
                  <c:v>1.7350478468899522E-2</c:v>
                </c:pt>
                <c:pt idx="2134" formatCode="0.000000">
                  <c:v>1.8903743315508023E-2</c:v>
                </c:pt>
                <c:pt idx="2135" formatCode="0.000000">
                  <c:v>1.8290043290043287E-2</c:v>
                </c:pt>
                <c:pt idx="2136" formatCode="0.000000">
                  <c:v>1.4943181818181817E-2</c:v>
                </c:pt>
                <c:pt idx="2137" formatCode="0.000000">
                  <c:v>1.9178719008264469E-2</c:v>
                </c:pt>
                <c:pt idx="2138" formatCode="0.000000">
                  <c:v>1.7227272727272726E-2</c:v>
                </c:pt>
                <c:pt idx="2139" formatCode="0.000000">
                  <c:v>1.6752392344497605E-2</c:v>
                </c:pt>
                <c:pt idx="2140" formatCode="0.000000">
                  <c:v>1.7092803030303028E-2</c:v>
                </c:pt>
                <c:pt idx="2141" formatCode="0.000000">
                  <c:v>1.7129446640316206E-2</c:v>
                </c:pt>
                <c:pt idx="2142" formatCode="0.000000">
                  <c:v>1.8244318181818181E-2</c:v>
                </c:pt>
                <c:pt idx="2143" formatCode="0.000000">
                  <c:v>1.8630382775119612E-2</c:v>
                </c:pt>
                <c:pt idx="2144" formatCode="0.000000">
                  <c:v>4.4264069264069259E-3</c:v>
                </c:pt>
                <c:pt idx="2145" formatCode="0.000000">
                  <c:v>4.2739898989898996E-3</c:v>
                </c:pt>
                <c:pt idx="2146" formatCode="0.000000">
                  <c:v>4.0227272727272724E-3</c:v>
                </c:pt>
                <c:pt idx="2147" formatCode="0.000000">
                  <c:v>5.3074866310160425E-3</c:v>
                </c:pt>
                <c:pt idx="2148" formatCode="0.000000">
                  <c:v>6.5340909090909087E-3</c:v>
                </c:pt>
                <c:pt idx="2149" formatCode="0.000000">
                  <c:v>5.3708133971291866E-3</c:v>
                </c:pt>
                <c:pt idx="2150" formatCode="0.000000">
                  <c:v>4.917355371900827E-3</c:v>
                </c:pt>
                <c:pt idx="2151" formatCode="0.000000">
                  <c:v>5.1193181818181823E-3</c:v>
                </c:pt>
                <c:pt idx="2152" formatCode="0.000000">
                  <c:v>3.4491978609625662E-3</c:v>
                </c:pt>
                <c:pt idx="2153" formatCode="0.000000">
                  <c:v>5.7438016528925636E-3</c:v>
                </c:pt>
                <c:pt idx="2154" formatCode="0.000000">
                  <c:v>4.6464646464646469E-3</c:v>
                </c:pt>
                <c:pt idx="2155" formatCode="0.000000">
                  <c:v>4.0719696969696963E-3</c:v>
                </c:pt>
                <c:pt idx="2156" formatCode="0.000000">
                  <c:v>4.5795454545454533E-3</c:v>
                </c:pt>
                <c:pt idx="2157" formatCode="0.000000">
                  <c:v>5.4812834224598926E-3</c:v>
                </c:pt>
                <c:pt idx="2158" formatCode="0.000000">
                  <c:v>5.3661616161616152E-3</c:v>
                </c:pt>
                <c:pt idx="2159" formatCode="0.000000">
                  <c:v>4.9936868686868705E-3</c:v>
                </c:pt>
                <c:pt idx="2160" formatCode="0.000000">
                  <c:v>4.5574162679425838E-3</c:v>
                </c:pt>
                <c:pt idx="2161" formatCode="0.000000">
                  <c:v>4.8966942148760328E-3</c:v>
                </c:pt>
                <c:pt idx="2162" formatCode="0.000000">
                  <c:v>3.6904761904761902E-3</c:v>
                </c:pt>
                <c:pt idx="2163" formatCode="0.000000">
                  <c:v>3.806818181818182E-3</c:v>
                </c:pt>
                <c:pt idx="2164" formatCode="0.000000">
                  <c:v>1.1244588744588745E-2</c:v>
                </c:pt>
                <c:pt idx="2165" formatCode="0.000000">
                  <c:v>1.4949494949494952E-2</c:v>
                </c:pt>
                <c:pt idx="2166" formatCode="0.000000">
                  <c:v>1.391012396694215E-2</c:v>
                </c:pt>
                <c:pt idx="2167" formatCode="0.000000">
                  <c:v>1.6545454545454544E-2</c:v>
                </c:pt>
                <c:pt idx="2168" formatCode="0.000000">
                  <c:v>1.4050802139037432E-2</c:v>
                </c:pt>
                <c:pt idx="2169" formatCode="0.000000">
                  <c:v>1.2353896103896105E-2</c:v>
                </c:pt>
                <c:pt idx="2170" formatCode="0.000000">
                  <c:v>1.4102272727272725E-2</c:v>
                </c:pt>
                <c:pt idx="2171" formatCode="0.000000">
                  <c:v>1.0937500000000001E-2</c:v>
                </c:pt>
                <c:pt idx="2172" formatCode="0.000000">
                  <c:v>1.349025974025974E-2</c:v>
                </c:pt>
                <c:pt idx="2173" formatCode="0.000000">
                  <c:v>1.5195707070707071E-2</c:v>
                </c:pt>
                <c:pt idx="2174" formatCode="0.000000">
                  <c:v>1.6937500000000001E-2</c:v>
                </c:pt>
                <c:pt idx="2175" formatCode="0.000000">
                  <c:v>1.5687499999999997E-2</c:v>
                </c:pt>
                <c:pt idx="2176" formatCode="0.000000">
                  <c:v>1.2811264822134384E-2</c:v>
                </c:pt>
                <c:pt idx="2177" formatCode="0.000000">
                  <c:v>1.6047979797979797E-2</c:v>
                </c:pt>
                <c:pt idx="2178" formatCode="0.000000">
                  <c:v>1.4700956937799041E-2</c:v>
                </c:pt>
                <c:pt idx="2179" formatCode="0.000000">
                  <c:v>1.692099567099567E-2</c:v>
                </c:pt>
                <c:pt idx="2180" formatCode="0.000000">
                  <c:v>1.4104278074866311E-2</c:v>
                </c:pt>
                <c:pt idx="2181" formatCode="0.000000">
                  <c:v>1.3662190082644632E-2</c:v>
                </c:pt>
                <c:pt idx="2182" formatCode="0.000000">
                  <c:v>1.5255681818181819E-2</c:v>
                </c:pt>
                <c:pt idx="2183" formatCode="0.000000">
                  <c:v>1.4431818181818183E-2</c:v>
                </c:pt>
                <c:pt idx="2184" formatCode="0.000000">
                  <c:v>1.9286616161616164E-2</c:v>
                </c:pt>
                <c:pt idx="2185" formatCode="0.000000">
                  <c:v>1.7202380952380952E-2</c:v>
                </c:pt>
                <c:pt idx="2186" formatCode="0.000000">
                  <c:v>1.7633399209486166E-2</c:v>
                </c:pt>
                <c:pt idx="2187" formatCode="0.000000">
                  <c:v>1.8084415584415585E-2</c:v>
                </c:pt>
                <c:pt idx="2188" formatCode="0.000000">
                  <c:v>1.7971590909090909E-2</c:v>
                </c:pt>
                <c:pt idx="2189" formatCode="0.000000">
                  <c:v>1.6212121212121212E-2</c:v>
                </c:pt>
                <c:pt idx="2190" formatCode="0.000000">
                  <c:v>1.711931818181818E-2</c:v>
                </c:pt>
                <c:pt idx="2191" formatCode="0.000000">
                  <c:v>1.6886363636363633E-2</c:v>
                </c:pt>
                <c:pt idx="2192" formatCode="0.000000">
                  <c:v>1.6698232323232323E-2</c:v>
                </c:pt>
                <c:pt idx="2193" formatCode="0.000000">
                  <c:v>1.7625598086124405E-2</c:v>
                </c:pt>
                <c:pt idx="2194" formatCode="0.000000">
                  <c:v>1.9072966507177033E-2</c:v>
                </c:pt>
                <c:pt idx="2195" formatCode="0.000000">
                  <c:v>1.7460474308300396E-2</c:v>
                </c:pt>
                <c:pt idx="2196" formatCode="0.000000">
                  <c:v>1.785037878787879E-2</c:v>
                </c:pt>
                <c:pt idx="2197" formatCode="0.000000">
                  <c:v>1.8450413223140495E-2</c:v>
                </c:pt>
                <c:pt idx="2198" formatCode="0.000000">
                  <c:v>1.7694805194805194E-2</c:v>
                </c:pt>
                <c:pt idx="2199" formatCode="0.000000">
                  <c:v>1.7715909090909091E-2</c:v>
                </c:pt>
                <c:pt idx="2200" formatCode="0.000000">
                  <c:v>1.6699604743083005E-2</c:v>
                </c:pt>
                <c:pt idx="2201" formatCode="0.000000">
                  <c:v>1.659090909090909E-2</c:v>
                </c:pt>
                <c:pt idx="2202" formatCode="0.000000">
                  <c:v>1.8233471074380166E-2</c:v>
                </c:pt>
                <c:pt idx="2203" formatCode="0.000000">
                  <c:v>1.8382034632034628E-2</c:v>
                </c:pt>
                <c:pt idx="2204" formatCode="0.000000">
                  <c:v>8.5895075931891399E-3</c:v>
                </c:pt>
                <c:pt idx="2205" formatCode="0.000000">
                  <c:v>7.4450054093040006E-3</c:v>
                </c:pt>
                <c:pt idx="2206" formatCode="0.000000">
                  <c:v>8.7161862527716186E-3</c:v>
                </c:pt>
                <c:pt idx="2207" formatCode="0.000000">
                  <c:v>8.9076747720364703E-3</c:v>
                </c:pt>
                <c:pt idx="2208" formatCode="0.000000">
                  <c:v>8.878484320557491E-3</c:v>
                </c:pt>
                <c:pt idx="2209" formatCode="0.000000">
                  <c:v>7.1751519756838907E-3</c:v>
                </c:pt>
                <c:pt idx="2210" formatCode="0.000000">
                  <c:v>9.8504371836171181E-3</c:v>
                </c:pt>
                <c:pt idx="2211" formatCode="0.000000">
                  <c:v>1.0328647416413374E-2</c:v>
                </c:pt>
                <c:pt idx="2212" formatCode="0.000000">
                  <c:v>6.4133275261324041E-3</c:v>
                </c:pt>
                <c:pt idx="2213" formatCode="0.000000">
                  <c:v>6.5478723404255321E-3</c:v>
                </c:pt>
                <c:pt idx="2214" formatCode="0.000000">
                  <c:v>1.1707317073170732E-2</c:v>
                </c:pt>
                <c:pt idx="2215" formatCode="0.000000">
                  <c:v>1.1923909123692754E-2</c:v>
                </c:pt>
                <c:pt idx="2216" formatCode="0.000000">
                  <c:v>8.2798459563542988E-3</c:v>
                </c:pt>
                <c:pt idx="2217" formatCode="0.000000">
                  <c:v>6.5472191116088098E-3</c:v>
                </c:pt>
                <c:pt idx="2218" formatCode="0.000000">
                  <c:v>1.256739409499358E-2</c:v>
                </c:pt>
                <c:pt idx="2219" formatCode="0.000000">
                  <c:v>1.2197948328267476E-2</c:v>
                </c:pt>
                <c:pt idx="2220" formatCode="0.000000">
                  <c:v>8.2705099778270508E-3</c:v>
                </c:pt>
                <c:pt idx="2221" formatCode="0.000000">
                  <c:v>7.1755319148936155E-3</c:v>
                </c:pt>
                <c:pt idx="2222" formatCode="0.000000">
                  <c:v>8.9116428900138083E-3</c:v>
                </c:pt>
                <c:pt idx="2223" formatCode="0.000000">
                  <c:v>9.1806644270250072E-3</c:v>
                </c:pt>
                <c:pt idx="2224" formatCode="0.000000">
                  <c:v>8.3592017738359208E-3</c:v>
                </c:pt>
                <c:pt idx="2225" formatCode="0.000000">
                  <c:v>7.6485693323551009E-3</c:v>
                </c:pt>
                <c:pt idx="2226" formatCode="0.000000">
                  <c:v>9.0907145913564427E-3</c:v>
                </c:pt>
                <c:pt idx="2227" formatCode="0.000000">
                  <c:v>9.2461482024944978E-3</c:v>
                </c:pt>
                <c:pt idx="2228" formatCode="0.000000">
                  <c:v>4.6058006535947714E-3</c:v>
                </c:pt>
                <c:pt idx="2229" formatCode="0.000000">
                  <c:v>8.0588235294117624E-3</c:v>
                </c:pt>
                <c:pt idx="2230" formatCode="0.000000">
                  <c:v>4.3361928104575171E-3</c:v>
                </c:pt>
                <c:pt idx="2231" formatCode="0.000000">
                  <c:v>5.986519607843137E-3</c:v>
                </c:pt>
                <c:pt idx="2232" formatCode="0.000000">
                  <c:v>4.1401143790849677E-3</c:v>
                </c:pt>
                <c:pt idx="2233" formatCode="0.000000">
                  <c:v>9.6423384168482229E-3</c:v>
                </c:pt>
                <c:pt idx="2234" formatCode="0.000000">
                  <c:v>4.5827048768225243E-3</c:v>
                </c:pt>
                <c:pt idx="2235" formatCode="0.000000">
                  <c:v>1.0808823529411765E-2</c:v>
                </c:pt>
                <c:pt idx="2236" formatCode="0.000000">
                  <c:v>3.6754276178556531E-3</c:v>
                </c:pt>
                <c:pt idx="2237" formatCode="0.000000">
                  <c:v>3.9194826866916976E-3</c:v>
                </c:pt>
                <c:pt idx="2238" formatCode="0.000000">
                  <c:v>7.5822532402791592E-3</c:v>
                </c:pt>
                <c:pt idx="2239" formatCode="0.000000">
                  <c:v>3.713235294117647E-3</c:v>
                </c:pt>
                <c:pt idx="2240" formatCode="0.000000">
                  <c:v>1.0372148859543818E-2</c:v>
                </c:pt>
                <c:pt idx="2241" formatCode="0.000000">
                  <c:v>3.7444100447196422E-3</c:v>
                </c:pt>
                <c:pt idx="2242" formatCode="0.000000">
                  <c:v>1.0581105169340464E-2</c:v>
                </c:pt>
                <c:pt idx="2243" formatCode="0.000000">
                  <c:v>3.5253267973856229E-3</c:v>
                </c:pt>
                <c:pt idx="2244" formatCode="0.000000">
                  <c:v>6.6091219096334189E-3</c:v>
                </c:pt>
                <c:pt idx="2245" formatCode="0.000000">
                  <c:v>3.515686274509803E-3</c:v>
                </c:pt>
                <c:pt idx="2246" formatCode="0.000000">
                  <c:v>5.5352941176470601E-3</c:v>
                </c:pt>
                <c:pt idx="2247" formatCode="0.000000">
                  <c:v>3.9808006535947725E-3</c:v>
                </c:pt>
                <c:pt idx="2248" formatCode="0.000000">
                  <c:v>1.244734931009441E-2</c:v>
                </c:pt>
                <c:pt idx="2249" formatCode="0.000000">
                  <c:v>3.9155662264905959E-3</c:v>
                </c:pt>
                <c:pt idx="2250" formatCode="0.000000">
                  <c:v>1.1347131445170659E-2</c:v>
                </c:pt>
                <c:pt idx="2251" formatCode="0.000000">
                  <c:v>3.8386123680241319E-3</c:v>
                </c:pt>
                <c:pt idx="2252" formatCode="0.000000">
                  <c:v>5.5705882352941188E-3</c:v>
                </c:pt>
                <c:pt idx="2253" formatCode="0.000000">
                  <c:v>3.6456063907044285E-3</c:v>
                </c:pt>
                <c:pt idx="2254" formatCode="0.000000">
                  <c:v>5.5054466230936823E-3</c:v>
                </c:pt>
                <c:pt idx="2255" formatCode="0.000000">
                  <c:v>3.8417692658458736E-3</c:v>
                </c:pt>
                <c:pt idx="2256" formatCode="0.000000">
                  <c:v>1.1378676470588236E-2</c:v>
                </c:pt>
                <c:pt idx="2257" formatCode="0.000000">
                  <c:v>4.1405924071756363E-3</c:v>
                </c:pt>
                <c:pt idx="2258" formatCode="0.000000">
                  <c:v>8.8840216937838955E-3</c:v>
                </c:pt>
                <c:pt idx="2259" formatCode="0.000000">
                  <c:v>3.5594560404807077E-3</c:v>
                </c:pt>
                <c:pt idx="2260" formatCode="0.000000">
                  <c:v>7.4540441176470587E-3</c:v>
                </c:pt>
                <c:pt idx="2261" formatCode="0.000000">
                  <c:v>3.8074866310160434E-3</c:v>
                </c:pt>
                <c:pt idx="2262" formatCode="0.000000">
                  <c:v>8.2735127949484875E-3</c:v>
                </c:pt>
                <c:pt idx="2263" formatCode="0.000000">
                  <c:v>3.7392769607843138E-3</c:v>
                </c:pt>
                <c:pt idx="2264" formatCode="0.000000">
                  <c:v>1.0369178921568627E-2</c:v>
                </c:pt>
                <c:pt idx="2265" formatCode="0.000000">
                  <c:v>3.8379942140790752E-3</c:v>
                </c:pt>
                <c:pt idx="2266" formatCode="0.000000">
                  <c:v>1.0437158469945352E-2</c:v>
                </c:pt>
                <c:pt idx="2267" formatCode="0.000000">
                  <c:v>3.9643493761140833E-3</c:v>
                </c:pt>
                <c:pt idx="2268" formatCode="0.000000">
                  <c:v>6.4206437291897895E-3</c:v>
                </c:pt>
                <c:pt idx="2269" formatCode="0.000000">
                  <c:v>3.8114895080839351E-3</c:v>
                </c:pt>
                <c:pt idx="2270" formatCode="0.000000">
                  <c:v>4.7039969834087479E-3</c:v>
                </c:pt>
                <c:pt idx="2271" formatCode="0.000000">
                  <c:v>3.5439360929557006E-3</c:v>
                </c:pt>
                <c:pt idx="2272" formatCode="0.000000">
                  <c:v>8.6764705882352942E-3</c:v>
                </c:pt>
                <c:pt idx="2273" formatCode="0.000000">
                  <c:v>3.639082751744765E-3</c:v>
                </c:pt>
                <c:pt idx="2274" formatCode="0.000000">
                  <c:v>8.9132602193419744E-3</c:v>
                </c:pt>
                <c:pt idx="2275" formatCode="0.000000">
                  <c:v>9.7505882352941151E-3</c:v>
                </c:pt>
                <c:pt idx="2276" formatCode="0.000000">
                  <c:v>9.9399999999999992E-3</c:v>
                </c:pt>
                <c:pt idx="2277" formatCode="0.000000">
                  <c:v>1.025619047619048E-2</c:v>
                </c:pt>
                <c:pt idx="2278" formatCode="0.000000">
                  <c:v>1.025047619047619E-2</c:v>
                </c:pt>
                <c:pt idx="2279" formatCode="0.000000">
                  <c:v>8.9827272727272742E-3</c:v>
                </c:pt>
                <c:pt idx="2280" formatCode="0.000000">
                  <c:v>8.4251851851851849E-3</c:v>
                </c:pt>
                <c:pt idx="2281" formatCode="0.000000">
                  <c:v>1.5649166666666669E-2</c:v>
                </c:pt>
                <c:pt idx="2282" formatCode="0.000000">
                  <c:v>1.5246956521739125E-2</c:v>
                </c:pt>
                <c:pt idx="2283" formatCode="0.000000">
                  <c:v>1.3894545454545455E-2</c:v>
                </c:pt>
                <c:pt idx="2284" formatCode="0.000000">
                  <c:v>1.4421E-2</c:v>
                </c:pt>
                <c:pt idx="2285" formatCode="0.000000">
                  <c:v>1.5370833333333334E-2</c:v>
                </c:pt>
                <c:pt idx="2286" formatCode="0.000000">
                  <c:v>1.3936521739130433E-2</c:v>
                </c:pt>
                <c:pt idx="2287" formatCode="0.000000">
                  <c:v>1.5346666666666668E-2</c:v>
                </c:pt>
                <c:pt idx="2288" formatCode="0.000000">
                  <c:v>1.5957499999999999E-2</c:v>
                </c:pt>
                <c:pt idx="2289" formatCode="0.000000">
                  <c:v>1.5659130434782609E-2</c:v>
                </c:pt>
                <c:pt idx="2290" formatCode="0.000000">
                  <c:v>1.5724545454545456E-2</c:v>
                </c:pt>
                <c:pt idx="2291" formatCode="0.000000">
                  <c:v>1.5450909090909093E-2</c:v>
                </c:pt>
                <c:pt idx="2292" formatCode="0.000000">
                  <c:v>1.5464347826086956E-2</c:v>
                </c:pt>
                <c:pt idx="2293" formatCode="0.000000">
                  <c:v>8.0191666666666658E-3</c:v>
                </c:pt>
                <c:pt idx="2294" formatCode="0.000000">
                  <c:v>1.0656666666666668E-2</c:v>
                </c:pt>
                <c:pt idx="2295" formatCode="0.000000">
                  <c:v>9.0380952380952392E-3</c:v>
                </c:pt>
                <c:pt idx="2296" formatCode="0.000000">
                  <c:v>9.2181818181818198E-3</c:v>
                </c:pt>
                <c:pt idx="2297" formatCode="0.000000">
                  <c:v>8.5136363636363638E-3</c:v>
                </c:pt>
                <c:pt idx="2298" formatCode="0.000000">
                  <c:v>1.0461739130434784E-2</c:v>
                </c:pt>
                <c:pt idx="2299" formatCode="0.000000">
                  <c:v>1.4523478260869565E-2</c:v>
                </c:pt>
                <c:pt idx="2300" formatCode="0.000000">
                  <c:v>1.5215999999999999E-2</c:v>
                </c:pt>
                <c:pt idx="2301" formatCode="0.000000">
                  <c:v>1.5176666666666663E-2</c:v>
                </c:pt>
                <c:pt idx="2302" formatCode="0.000000">
                  <c:v>1.4692173913043479E-2</c:v>
                </c:pt>
                <c:pt idx="2303" formatCode="0.000000">
                  <c:v>1.4176923076923073E-2</c:v>
                </c:pt>
                <c:pt idx="2304" formatCode="0.000000">
                  <c:v>1.4417000000000003E-2</c:v>
                </c:pt>
                <c:pt idx="2305" formatCode="0.000000">
                  <c:v>1.5890000000000001E-2</c:v>
                </c:pt>
                <c:pt idx="2306" formatCode="0.000000">
                  <c:v>1.538E-2</c:v>
                </c:pt>
                <c:pt idx="2307" formatCode="0.000000">
                  <c:v>1.5025217391304349E-2</c:v>
                </c:pt>
                <c:pt idx="2308" formatCode="0.000000">
                  <c:v>1.5015238095238092E-2</c:v>
                </c:pt>
                <c:pt idx="2309" formatCode="0.000000">
                  <c:v>1.4185714285714286E-2</c:v>
                </c:pt>
                <c:pt idx="2310" formatCode="0.000000">
                  <c:v>1.5495652173913044E-2</c:v>
                </c:pt>
                <c:pt idx="2311" formatCode="0.000000">
                  <c:v>8.590833333333334E-3</c:v>
                </c:pt>
                <c:pt idx="2312" formatCode="0.000000">
                  <c:v>9.1999999999999998E-3</c:v>
                </c:pt>
                <c:pt idx="2313" formatCode="0.000000">
                  <c:v>8.1100000000000009E-3</c:v>
                </c:pt>
                <c:pt idx="2314" formatCode="0.000000">
                  <c:v>8.4930434782608706E-3</c:v>
                </c:pt>
                <c:pt idx="2315" formatCode="0.000000">
                  <c:v>7.9765217391304325E-3</c:v>
                </c:pt>
                <c:pt idx="2316" formatCode="0.000000">
                  <c:v>9.1945454545454535E-3</c:v>
                </c:pt>
                <c:pt idx="2317" formatCode="0.000000">
                  <c:v>1.4137142857142857E-2</c:v>
                </c:pt>
                <c:pt idx="2318" formatCode="0.000000">
                  <c:v>1.344090909090909E-2</c:v>
                </c:pt>
                <c:pt idx="2319" formatCode="0.000000">
                  <c:v>1.5419999999999998E-2</c:v>
                </c:pt>
                <c:pt idx="2320" formatCode="0.000000">
                  <c:v>1.5353043478260872E-2</c:v>
                </c:pt>
                <c:pt idx="2321" formatCode="0.000000">
                  <c:v>1.4292173913043478E-2</c:v>
                </c:pt>
                <c:pt idx="2322" formatCode="0.000000">
                  <c:v>1.4864000000000002E-2</c:v>
                </c:pt>
                <c:pt idx="2323" formatCode="0.000000">
                  <c:v>1.5155238095238097E-2</c:v>
                </c:pt>
                <c:pt idx="2324" formatCode="0.000000">
                  <c:v>1.5551666666666665E-2</c:v>
                </c:pt>
                <c:pt idx="2325" formatCode="0.000000">
                  <c:v>1.5538260869565215E-2</c:v>
                </c:pt>
                <c:pt idx="2326" formatCode="0.000000">
                  <c:v>1.5446956521739132E-2</c:v>
                </c:pt>
                <c:pt idx="2327" formatCode="0.000000">
                  <c:v>1.5811818181818184E-2</c:v>
                </c:pt>
                <c:pt idx="2328" formatCode="0.000000">
                  <c:v>1.5858181818181813E-2</c:v>
                </c:pt>
                <c:pt idx="2329" formatCode="0.000000">
                  <c:v>8.6700000000000006E-3</c:v>
                </c:pt>
                <c:pt idx="2330" formatCode="0.000000">
                  <c:v>8.7933333333333336E-3</c:v>
                </c:pt>
                <c:pt idx="2331" formatCode="0.000000">
                  <c:v>8.6952380952380962E-3</c:v>
                </c:pt>
                <c:pt idx="2332" formatCode="0.000000">
                  <c:v>1.0057391304347825E-2</c:v>
                </c:pt>
                <c:pt idx="2333" formatCode="0.000000">
                  <c:v>8.6982608695652178E-3</c:v>
                </c:pt>
                <c:pt idx="2334" formatCode="0.000000">
                  <c:v>7.6791304347826094E-3</c:v>
                </c:pt>
                <c:pt idx="2335" formatCode="0.000000">
                  <c:v>1.5337142857142856E-2</c:v>
                </c:pt>
                <c:pt idx="2336" formatCode="0.000000">
                  <c:v>1.3389090909090908E-2</c:v>
                </c:pt>
                <c:pt idx="2337" formatCode="0.000000">
                  <c:v>1.4841999999999998E-2</c:v>
                </c:pt>
                <c:pt idx="2338" formatCode="0.000000">
                  <c:v>1.5482727272727273E-2</c:v>
                </c:pt>
                <c:pt idx="2339" formatCode="0.000000">
                  <c:v>1.4340869565217389E-2</c:v>
                </c:pt>
                <c:pt idx="2340" formatCode="0.000000">
                  <c:v>1.5100000000000001E-2</c:v>
                </c:pt>
                <c:pt idx="2341" formatCode="0.000000">
                  <c:v>1.5627826086956523E-2</c:v>
                </c:pt>
                <c:pt idx="2342" formatCode="0.000000">
                  <c:v>1.5664347826086954E-2</c:v>
                </c:pt>
                <c:pt idx="2343" formatCode="0.000000">
                  <c:v>1.4632380952380952E-2</c:v>
                </c:pt>
                <c:pt idx="2344" formatCode="0.000000">
                  <c:v>1.4903333333333333E-2</c:v>
                </c:pt>
                <c:pt idx="2345" formatCode="0.000000">
                  <c:v>1.5161538461538457E-2</c:v>
                </c:pt>
                <c:pt idx="2346" formatCode="0.000000">
                  <c:v>1.5379999999999996E-2</c:v>
                </c:pt>
                <c:pt idx="2347" formatCode="0.000000">
                  <c:v>1.2203913043478259E-2</c:v>
                </c:pt>
                <c:pt idx="2348" formatCode="0.000000">
                  <c:v>1.1846231884057971E-2</c:v>
                </c:pt>
                <c:pt idx="2349" formatCode="0.000000">
                  <c:v>9.605954545454546E-3</c:v>
                </c:pt>
                <c:pt idx="2350" formatCode="0.000000">
                  <c:v>9.461401515151513E-3</c:v>
                </c:pt>
                <c:pt idx="2351" formatCode="0.000000">
                  <c:v>1.6721469979296071E-2</c:v>
                </c:pt>
                <c:pt idx="2352" formatCode="0.000000">
                  <c:v>1.6457015810276684E-2</c:v>
                </c:pt>
                <c:pt idx="2353" formatCode="0.000000">
                  <c:v>1.5533565217391307E-2</c:v>
                </c:pt>
                <c:pt idx="2354" formatCode="0.000000">
                  <c:v>1.5439464882943146E-2</c:v>
                </c:pt>
                <c:pt idx="2355" formatCode="0.000000">
                  <c:v>1.62115034965035E-2</c:v>
                </c:pt>
                <c:pt idx="2356" formatCode="0.000000">
                  <c:v>1.6347944664031624E-2</c:v>
                </c:pt>
                <c:pt idx="2357" formatCode="0.000000">
                  <c:v>1.4461818181818185E-2</c:v>
                </c:pt>
                <c:pt idx="2358" formatCode="0.000000">
                  <c:v>1.4334647435897435E-2</c:v>
                </c:pt>
                <c:pt idx="2359" formatCode="0.000000">
                  <c:v>1.5708535469107551E-2</c:v>
                </c:pt>
                <c:pt idx="2360" formatCode="0.000000">
                  <c:v>1.5730760869565218E-2</c:v>
                </c:pt>
                <c:pt idx="2361" formatCode="0.000000">
                  <c:v>1.47212E-2</c:v>
                </c:pt>
                <c:pt idx="2362" formatCode="0.000000">
                  <c:v>1.3179804347826087E-2</c:v>
                </c:pt>
                <c:pt idx="2363" formatCode="0.000000">
                  <c:v>1.5322000000000001E-2</c:v>
                </c:pt>
                <c:pt idx="2364" formatCode="0.000000">
                  <c:v>1.556518115942029E-2</c:v>
                </c:pt>
                <c:pt idx="2365" formatCode="0.000000">
                  <c:v>1.339231884057971E-2</c:v>
                </c:pt>
                <c:pt idx="2366" formatCode="0.000000">
                  <c:v>1.3667565217391302E-2</c:v>
                </c:pt>
                <c:pt idx="2367" formatCode="0.000000">
                  <c:v>8.9511111111111111E-3</c:v>
                </c:pt>
                <c:pt idx="2368" formatCode="0.000000">
                  <c:v>9.031764705882352E-3</c:v>
                </c:pt>
                <c:pt idx="2369" formatCode="0.000000">
                  <c:v>1.1215000000000001E-2</c:v>
                </c:pt>
                <c:pt idx="2370" formatCode="0.000000">
                  <c:v>1.081125E-2</c:v>
                </c:pt>
                <c:pt idx="2371" formatCode="0.000000">
                  <c:v>1.2584E-2</c:v>
                </c:pt>
                <c:pt idx="2372" formatCode="0.000000">
                  <c:v>1.3009565217391304E-2</c:v>
                </c:pt>
                <c:pt idx="2373" formatCode="0.000000">
                  <c:v>1.3034117647058825E-2</c:v>
                </c:pt>
                <c:pt idx="2374" formatCode="0.000000">
                  <c:v>1.0920000000000001E-2</c:v>
                </c:pt>
                <c:pt idx="2375" formatCode="0.000000">
                  <c:v>8.5590476190476189E-3</c:v>
                </c:pt>
                <c:pt idx="2376" formatCode="0.000000">
                  <c:v>1.0819999999999998E-2</c:v>
                </c:pt>
                <c:pt idx="2377" formatCode="0.000000">
                  <c:v>8.9077777777777766E-3</c:v>
                </c:pt>
                <c:pt idx="2378" formatCode="0.000000">
                  <c:v>9.4352941176470608E-3</c:v>
                </c:pt>
                <c:pt idx="2379" formatCode="0.000000">
                  <c:v>1.2112000000000003E-2</c:v>
                </c:pt>
                <c:pt idx="2380" formatCode="0.000000">
                  <c:v>1.2191250000000001E-2</c:v>
                </c:pt>
                <c:pt idx="2381" formatCode="0.000000">
                  <c:v>1.2884210526315791E-2</c:v>
                </c:pt>
                <c:pt idx="2382" formatCode="0.000000">
                  <c:v>1.2095E-2</c:v>
                </c:pt>
                <c:pt idx="2383" formatCode="0.000000">
                  <c:v>1.2229411764705884E-2</c:v>
                </c:pt>
                <c:pt idx="2384" formatCode="0.000000">
                  <c:v>9.8717647058823525E-3</c:v>
                </c:pt>
                <c:pt idx="2385" formatCode="0.000000">
                  <c:v>9.6038095238095231E-3</c:v>
                </c:pt>
                <c:pt idx="2386" formatCode="0.000000">
                  <c:v>1.0237894736842104E-2</c:v>
                </c:pt>
                <c:pt idx="2387" formatCode="0.000000">
                  <c:v>1.4716666666666664E-2</c:v>
                </c:pt>
                <c:pt idx="2388" formatCode="0.000000">
                  <c:v>1.6388749999999997E-2</c:v>
                </c:pt>
                <c:pt idx="2389" formatCode="0.000000">
                  <c:v>1.6205263157894736E-2</c:v>
                </c:pt>
                <c:pt idx="2390" formatCode="0.000000">
                  <c:v>1.7017500000000001E-2</c:v>
                </c:pt>
                <c:pt idx="2391" formatCode="0.000000">
                  <c:v>1.5650526315789476E-2</c:v>
                </c:pt>
                <c:pt idx="2392" formatCode="0.000000">
                  <c:v>1.5810526315789473E-2</c:v>
                </c:pt>
                <c:pt idx="2393" formatCode="0.000000">
                  <c:v>1.5771E-2</c:v>
                </c:pt>
                <c:pt idx="2394" formatCode="0.000000">
                  <c:v>1.6195555555555553E-2</c:v>
                </c:pt>
                <c:pt idx="2395" formatCode="0.000000">
                  <c:v>1.5347777777777778E-2</c:v>
                </c:pt>
                <c:pt idx="2396" formatCode="0.000000">
                  <c:v>1.7092941176470589E-2</c:v>
                </c:pt>
                <c:pt idx="2397" formatCode="0.000000">
                  <c:v>1.4140000000000002E-2</c:v>
                </c:pt>
                <c:pt idx="2398" formatCode="0.000000">
                  <c:v>1.61E-2</c:v>
                </c:pt>
                <c:pt idx="2399" formatCode="0.000000">
                  <c:v>1.6158888888888886E-2</c:v>
                </c:pt>
                <c:pt idx="2400" formatCode="0.000000">
                  <c:v>1.6927499999999998E-2</c:v>
                </c:pt>
                <c:pt idx="2401" formatCode="0.000000">
                  <c:v>1.6759090909090908E-2</c:v>
                </c:pt>
                <c:pt idx="2402" formatCode="0.000000">
                  <c:v>1.5723749999999998E-2</c:v>
                </c:pt>
                <c:pt idx="2403" formatCode="0.000000">
                  <c:v>1.6405999999999997E-2</c:v>
                </c:pt>
                <c:pt idx="2404" formatCode="0.000000">
                  <c:v>1.6247777777777778E-2</c:v>
                </c:pt>
                <c:pt idx="2405" formatCode="0.000000">
                  <c:v>1.5756000000000003E-2</c:v>
                </c:pt>
                <c:pt idx="2406" formatCode="0.000000">
                  <c:v>1.7032941176470588E-2</c:v>
                </c:pt>
                <c:pt idx="2407" formatCode="0.000000">
                  <c:v>1.5180000000000003E-2</c:v>
                </c:pt>
                <c:pt idx="2408" formatCode="0.000000">
                  <c:v>1.6335789473684213E-2</c:v>
                </c:pt>
                <c:pt idx="2409" formatCode="0.000000">
                  <c:v>1.6277E-2</c:v>
                </c:pt>
                <c:pt idx="2410" formatCode="0.000000">
                  <c:v>1.6369999999999999E-2</c:v>
                </c:pt>
                <c:pt idx="2411" formatCode="0.000000">
                  <c:v>1.696526315789474E-2</c:v>
                </c:pt>
                <c:pt idx="2412" formatCode="0.000000">
                  <c:v>1.6153000000000001E-2</c:v>
                </c:pt>
                <c:pt idx="2413" formatCode="0.000000">
                  <c:v>1.6372857142857137E-2</c:v>
                </c:pt>
                <c:pt idx="2414" formatCode="0.000000">
                  <c:v>1.5129473684210526E-2</c:v>
                </c:pt>
                <c:pt idx="2415" formatCode="0.000000">
                  <c:v>1.5169473684210524E-2</c:v>
                </c:pt>
                <c:pt idx="2416" formatCode="0.000000">
                  <c:v>1.5515238095238096E-2</c:v>
                </c:pt>
                <c:pt idx="2417" formatCode="0.000000">
                  <c:v>1.490875E-2</c:v>
                </c:pt>
                <c:pt idx="2418" formatCode="0.000000">
                  <c:v>1.6040000000000002E-2</c:v>
                </c:pt>
                <c:pt idx="2419" formatCode="0.000000">
                  <c:v>1.6902666666666667E-2</c:v>
                </c:pt>
                <c:pt idx="2420" formatCode="0.000000">
                  <c:v>1.5770526315789474E-2</c:v>
                </c:pt>
                <c:pt idx="2421" formatCode="0.000000">
                  <c:v>1.6848750000000003E-2</c:v>
                </c:pt>
                <c:pt idx="2422" formatCode="0.000000">
                  <c:v>1.5729230769230766E-2</c:v>
                </c:pt>
                <c:pt idx="2423" formatCode="0.000000">
                  <c:v>1.6229999999999998E-2</c:v>
                </c:pt>
                <c:pt idx="2424" formatCode="0.000000">
                  <c:v>1.61625E-2</c:v>
                </c:pt>
                <c:pt idx="2425" formatCode="0.000000">
                  <c:v>1.5058095238095237E-2</c:v>
                </c:pt>
                <c:pt idx="2426" formatCode="0.000000">
                  <c:v>1.6941249999999998E-2</c:v>
                </c:pt>
                <c:pt idx="2427" formatCode="0.000000">
                  <c:v>9.8630000000000002E-3</c:v>
                </c:pt>
                <c:pt idx="2428" formatCode="0.000000">
                  <c:v>9.3745454545454548E-3</c:v>
                </c:pt>
                <c:pt idx="2429" formatCode="0.000000">
                  <c:v>1.2550526315789474E-2</c:v>
                </c:pt>
                <c:pt idx="2430" formatCode="0.000000">
                  <c:v>1.1686666666666665E-2</c:v>
                </c:pt>
                <c:pt idx="2431" formatCode="0.000000">
                  <c:v>1.2031818181818182E-2</c:v>
                </c:pt>
                <c:pt idx="2432" formatCode="0.000000">
                  <c:v>1.0463157894736843E-2</c:v>
                </c:pt>
                <c:pt idx="2433" formatCode="0.000000">
                  <c:v>1.110625E-2</c:v>
                </c:pt>
                <c:pt idx="2434" formatCode="0.000000">
                  <c:v>1.1212222222222221E-2</c:v>
                </c:pt>
                <c:pt idx="2435" formatCode="0.000000">
                  <c:v>9.2063157894736822E-3</c:v>
                </c:pt>
                <c:pt idx="2436" formatCode="0.000000">
                  <c:v>1.1654117647058825E-2</c:v>
                </c:pt>
                <c:pt idx="2437" formatCode="0.000000">
                  <c:v>1.060777777777778E-2</c:v>
                </c:pt>
                <c:pt idx="2438" formatCode="0.000000">
                  <c:v>1.1423157894736842E-2</c:v>
                </c:pt>
                <c:pt idx="2439" formatCode="0.000000">
                  <c:v>1.1516249999999999E-2</c:v>
                </c:pt>
                <c:pt idx="2440" formatCode="0.000000">
                  <c:v>1.0254666666666667E-2</c:v>
                </c:pt>
                <c:pt idx="2441" formatCode="0.000000">
                  <c:v>1.2345454545454547E-2</c:v>
                </c:pt>
                <c:pt idx="2442" formatCode="0.000000">
                  <c:v>1.0136249999999999E-2</c:v>
                </c:pt>
                <c:pt idx="2443" formatCode="0.000000">
                  <c:v>1.2648421052631578E-2</c:v>
                </c:pt>
                <c:pt idx="2444" formatCode="0.000000">
                  <c:v>1.0397777777777777E-2</c:v>
                </c:pt>
                <c:pt idx="2445" formatCode="0.000000">
                  <c:v>7.8644444444444465E-3</c:v>
                </c:pt>
                <c:pt idx="2446" formatCode="0.000000">
                  <c:v>1.2272E-2</c:v>
                </c:pt>
                <c:pt idx="2447" formatCode="0.000000">
                  <c:v>1.4310000000000005E-2</c:v>
                </c:pt>
                <c:pt idx="2448" formatCode="0.000000">
                  <c:v>1.5224545454545456E-2</c:v>
                </c:pt>
                <c:pt idx="2449" formatCode="0.000000">
                  <c:v>1.6291304347826087E-2</c:v>
                </c:pt>
                <c:pt idx="2450" formatCode="0.000000">
                  <c:v>1.6607368421052631E-2</c:v>
                </c:pt>
                <c:pt idx="2451" formatCode="0.000000">
                  <c:v>1.6582222222222224E-2</c:v>
                </c:pt>
                <c:pt idx="2452" formatCode="0.000000">
                  <c:v>1.4371249999999997E-2</c:v>
                </c:pt>
                <c:pt idx="2453" formatCode="0.000000">
                  <c:v>1.6649473684210526E-2</c:v>
                </c:pt>
                <c:pt idx="2454" formatCode="0.000000">
                  <c:v>1.6793636363636361E-2</c:v>
                </c:pt>
                <c:pt idx="2455" formatCode="0.000000">
                  <c:v>1.5352941176470592E-2</c:v>
                </c:pt>
                <c:pt idx="2456" formatCode="0.000000">
                  <c:v>1.716705882352941E-2</c:v>
                </c:pt>
                <c:pt idx="2457" formatCode="0.000000">
                  <c:v>1.243176470588235E-2</c:v>
                </c:pt>
                <c:pt idx="2458" formatCode="0.000000">
                  <c:v>1.6833684210526313E-2</c:v>
                </c:pt>
                <c:pt idx="2459" formatCode="0.000000">
                  <c:v>1.6971666666666666E-2</c:v>
                </c:pt>
                <c:pt idx="2460" formatCode="0.000000">
                  <c:v>1.5462857142857143E-2</c:v>
                </c:pt>
                <c:pt idx="2461" formatCode="0.000000">
                  <c:v>1.665473684210526E-2</c:v>
                </c:pt>
                <c:pt idx="2462" formatCode="0.000000">
                  <c:v>1.5658999999999999E-2</c:v>
                </c:pt>
                <c:pt idx="2463" formatCode="0.000000">
                  <c:v>1.556222222222222E-2</c:v>
                </c:pt>
                <c:pt idx="2464" formatCode="0.000000">
                  <c:v>1.5233333333333335E-2</c:v>
                </c:pt>
                <c:pt idx="2465" formatCode="0.000000">
                  <c:v>1.5346666666666668E-2</c:v>
                </c:pt>
                <c:pt idx="2466" formatCode="0.000000">
                  <c:v>1.7424347826086956E-2</c:v>
                </c:pt>
                <c:pt idx="2467" formatCode="0.000000">
                  <c:v>1.6703636363636361E-2</c:v>
                </c:pt>
                <c:pt idx="2468" formatCode="0.000000">
                  <c:v>1.6415999999999997E-2</c:v>
                </c:pt>
                <c:pt idx="2469" formatCode="0.000000">
                  <c:v>1.6759090909090911E-2</c:v>
                </c:pt>
                <c:pt idx="2470" formatCode="0.000000">
                  <c:v>1.5312941176470592E-2</c:v>
                </c:pt>
                <c:pt idx="2471" formatCode="0.000000">
                  <c:v>1.6598999999999996E-2</c:v>
                </c:pt>
                <c:pt idx="2472" formatCode="0.000000">
                  <c:v>1.4766666666666668E-2</c:v>
                </c:pt>
                <c:pt idx="2473" formatCode="0.000000">
                  <c:v>1.51112E-2</c:v>
                </c:pt>
                <c:pt idx="2474" formatCode="0.000000">
                  <c:v>1.4948000000000001E-2</c:v>
                </c:pt>
                <c:pt idx="2475" formatCode="0.000000">
                  <c:v>1.486E-2</c:v>
                </c:pt>
                <c:pt idx="2476" formatCode="0.000000">
                  <c:v>1.4510588235294119E-2</c:v>
                </c:pt>
                <c:pt idx="2477" formatCode="0.000000">
                  <c:v>1.5600000000000001E-2</c:v>
                </c:pt>
                <c:pt idx="2478" formatCode="0.000000">
                  <c:v>1.4607499999999997E-2</c:v>
                </c:pt>
                <c:pt idx="2479" formatCode="0.000000">
                  <c:v>1.350060606060606E-2</c:v>
                </c:pt>
                <c:pt idx="2480" formatCode="0.000000">
                  <c:v>1.5812222222222224E-2</c:v>
                </c:pt>
                <c:pt idx="2481" formatCode="0.000000">
                  <c:v>1.6479000000000001E-2</c:v>
                </c:pt>
                <c:pt idx="2482" formatCode="0.000000">
                  <c:v>1.6292000000000001E-2</c:v>
                </c:pt>
                <c:pt idx="2483" formatCode="0.000000">
                  <c:v>1.5998749999999999E-2</c:v>
                </c:pt>
                <c:pt idx="2484" formatCode="0.000000">
                  <c:v>1.5730588235294118E-2</c:v>
                </c:pt>
                <c:pt idx="2485" formatCode="0.000000">
                  <c:v>1.6049411764705878E-2</c:v>
                </c:pt>
                <c:pt idx="2486" formatCode="0.000000">
                  <c:v>1.6771764705882354E-2</c:v>
                </c:pt>
                <c:pt idx="2487" formatCode="0.000000">
                  <c:v>9.8541176470588257E-3</c:v>
                </c:pt>
                <c:pt idx="2488" formatCode="0.000000">
                  <c:v>9.2040000000000004E-3</c:v>
                </c:pt>
                <c:pt idx="2489" formatCode="0.000000">
                  <c:v>1.126736842105263E-2</c:v>
                </c:pt>
                <c:pt idx="2490" formatCode="0.000000">
                  <c:v>1.2560000000000002E-2</c:v>
                </c:pt>
                <c:pt idx="2491" formatCode="0.000000">
                  <c:v>1.298E-2</c:v>
                </c:pt>
                <c:pt idx="2492" formatCode="0.000000">
                  <c:v>1.2570526315789471E-2</c:v>
                </c:pt>
                <c:pt idx="2493" formatCode="0.000000">
                  <c:v>1.4115555555555557E-2</c:v>
                </c:pt>
                <c:pt idx="2494" formatCode="0.000000">
                  <c:v>1.1535789473684211E-2</c:v>
                </c:pt>
                <c:pt idx="2495" formatCode="0.000000">
                  <c:v>1.0842105263157896E-2</c:v>
                </c:pt>
                <c:pt idx="2496" formatCode="0.000000">
                  <c:v>1.3528749999999999E-2</c:v>
                </c:pt>
                <c:pt idx="2497" formatCode="0.000000">
                  <c:v>9.6776470588235304E-3</c:v>
                </c:pt>
                <c:pt idx="2498" formatCode="0.000000">
                  <c:v>1.0948421052631578E-2</c:v>
                </c:pt>
                <c:pt idx="2499" formatCode="0.000000">
                  <c:v>1.3992499999999998E-2</c:v>
                </c:pt>
                <c:pt idx="2500" formatCode="0.000000">
                  <c:v>1.167875E-2</c:v>
                </c:pt>
                <c:pt idx="2501" formatCode="0.000000">
                  <c:v>1.3658888888888889E-2</c:v>
                </c:pt>
                <c:pt idx="2502" formatCode="0.000000">
                  <c:v>1.1474999999999999E-2</c:v>
                </c:pt>
                <c:pt idx="2503" formatCode="0.000000">
                  <c:v>1.4001052631578945E-2</c:v>
                </c:pt>
                <c:pt idx="2504" formatCode="0.000000">
                  <c:v>1.2768333333333333E-2</c:v>
                </c:pt>
                <c:pt idx="2505" formatCode="0.000000">
                  <c:v>1.0846666666666666E-2</c:v>
                </c:pt>
                <c:pt idx="2506" formatCode="0.000000">
                  <c:v>1.3274444444444446E-2</c:v>
                </c:pt>
                <c:pt idx="2507" formatCode="0.000000">
                  <c:v>1.609375E-2</c:v>
                </c:pt>
                <c:pt idx="2508" formatCode="0.000000">
                  <c:v>1.6567999999999999E-2</c:v>
                </c:pt>
                <c:pt idx="2509" formatCode="0.000000">
                  <c:v>1.7121999999999998E-2</c:v>
                </c:pt>
                <c:pt idx="2510" formatCode="0.000000">
                  <c:v>1.6121249999999997E-2</c:v>
                </c:pt>
                <c:pt idx="2511" formatCode="0.000000">
                  <c:v>1.6661250000000002E-2</c:v>
                </c:pt>
                <c:pt idx="2512" formatCode="0.000000">
                  <c:v>1.6468235294117652E-2</c:v>
                </c:pt>
                <c:pt idx="2513" formatCode="0.000000">
                  <c:v>1.6362352941176474E-2</c:v>
                </c:pt>
                <c:pt idx="2514" formatCode="0.000000">
                  <c:v>1.6540000000000003E-2</c:v>
                </c:pt>
                <c:pt idx="2515" formatCode="0.000000">
                  <c:v>1.5645263157894735E-2</c:v>
                </c:pt>
                <c:pt idx="2516" formatCode="0.000000">
                  <c:v>1.716888888888889E-2</c:v>
                </c:pt>
                <c:pt idx="2517" formatCode="0.000000">
                  <c:v>1.5782105263157896E-2</c:v>
                </c:pt>
                <c:pt idx="2518" formatCode="0.000000">
                  <c:v>1.61E-2</c:v>
                </c:pt>
                <c:pt idx="2519" formatCode="0.000000">
                  <c:v>1.6527777777777777E-2</c:v>
                </c:pt>
                <c:pt idx="2520" formatCode="0.000000">
                  <c:v>1.605478260869565E-2</c:v>
                </c:pt>
                <c:pt idx="2521" formatCode="0.000000">
                  <c:v>1.6888750000000001E-2</c:v>
                </c:pt>
                <c:pt idx="2522" formatCode="0.000000">
                  <c:v>1.6729411764705882E-2</c:v>
                </c:pt>
                <c:pt idx="2523" formatCode="0.000000">
                  <c:v>1.6250000000000001E-2</c:v>
                </c:pt>
                <c:pt idx="2524" formatCode="0.000000">
                  <c:v>1.6684285714285717E-2</c:v>
                </c:pt>
                <c:pt idx="2525" formatCode="0.000000">
                  <c:v>1.5906666666666666E-2</c:v>
                </c:pt>
                <c:pt idx="2526" formatCode="0.000000">
                  <c:v>1.6783529411764701E-2</c:v>
                </c:pt>
                <c:pt idx="2527" formatCode="0.000000">
                  <c:v>1.6734999999999996E-2</c:v>
                </c:pt>
                <c:pt idx="2528" formatCode="0.000000">
                  <c:v>1.6434000000000001E-2</c:v>
                </c:pt>
                <c:pt idx="2529" formatCode="0.000000">
                  <c:v>1.6592857142857142E-2</c:v>
                </c:pt>
                <c:pt idx="2530" formatCode="0.000000">
                  <c:v>1.6199000000000002E-2</c:v>
                </c:pt>
                <c:pt idx="2531" formatCode="0.000000">
                  <c:v>1.6389473684210523E-2</c:v>
                </c:pt>
                <c:pt idx="2532" formatCode="0.000000">
                  <c:v>1.6136666666666664E-2</c:v>
                </c:pt>
                <c:pt idx="2533" formatCode="0.000000">
                  <c:v>1.5867058823529411E-2</c:v>
                </c:pt>
                <c:pt idx="2534" formatCode="0.000000">
                  <c:v>1.5702352941176466E-2</c:v>
                </c:pt>
                <c:pt idx="2535" formatCode="0.000000">
                  <c:v>1.6292941176470586E-2</c:v>
                </c:pt>
                <c:pt idx="2536" formatCode="0.000000">
                  <c:v>1.704235294117647E-2</c:v>
                </c:pt>
                <c:pt idx="2537" formatCode="0.000000">
                  <c:v>1.4818947368421057E-2</c:v>
                </c:pt>
                <c:pt idx="2538" formatCode="0.000000">
                  <c:v>1.6204999999999997E-2</c:v>
                </c:pt>
                <c:pt idx="2539" formatCode="0.000000">
                  <c:v>1.7028235294117646E-2</c:v>
                </c:pt>
                <c:pt idx="2540" formatCode="0.000000">
                  <c:v>1.6508421052631582E-2</c:v>
                </c:pt>
                <c:pt idx="2541" formatCode="0.000000">
                  <c:v>1.6339047619047618E-2</c:v>
                </c:pt>
                <c:pt idx="2542" formatCode="0.000000">
                  <c:v>1.6585000000000003E-2</c:v>
                </c:pt>
                <c:pt idx="2543" formatCode="0.000000">
                  <c:v>1.6264705882352942E-2</c:v>
                </c:pt>
                <c:pt idx="2544" formatCode="0.000000">
                  <c:v>1.5408421052631576E-2</c:v>
                </c:pt>
                <c:pt idx="2545" formatCode="0.000000">
                  <c:v>1.5743157894736841E-2</c:v>
                </c:pt>
                <c:pt idx="2546" formatCode="0.000000">
                  <c:v>1.6900999999999996E-2</c:v>
                </c:pt>
                <c:pt idx="2547" formatCode="0.000000">
                  <c:v>1.1279999999999998E-2</c:v>
                </c:pt>
                <c:pt idx="2548" formatCode="0.000000">
                  <c:v>9.731304347826087E-3</c:v>
                </c:pt>
                <c:pt idx="2549" formatCode="0.000000">
                  <c:v>1.0857692307692308E-2</c:v>
                </c:pt>
                <c:pt idx="2550" formatCode="0.000000">
                  <c:v>9.8408000000000002E-3</c:v>
                </c:pt>
                <c:pt idx="2551" formatCode="0.000000">
                  <c:v>1.1559999999999999E-2</c:v>
                </c:pt>
                <c:pt idx="2552" formatCode="0.000000">
                  <c:v>9.5376923076923078E-3</c:v>
                </c:pt>
                <c:pt idx="2553" formatCode="0.000000">
                  <c:v>1.1959200000000001E-2</c:v>
                </c:pt>
                <c:pt idx="2554" formatCode="0.000000">
                  <c:v>1.0154615384615383E-2</c:v>
                </c:pt>
                <c:pt idx="2555" formatCode="0.000000">
                  <c:v>1.6691666666666664E-2</c:v>
                </c:pt>
                <c:pt idx="2556" formatCode="0.000000">
                  <c:v>1.6449166666666664E-2</c:v>
                </c:pt>
                <c:pt idx="2557" formatCode="0.000000">
                  <c:v>1.5496363636363635E-2</c:v>
                </c:pt>
                <c:pt idx="2558" formatCode="0.000000">
                  <c:v>1.55E-2</c:v>
                </c:pt>
                <c:pt idx="2559" formatCode="0.000000">
                  <c:v>1.7177272727272722E-2</c:v>
                </c:pt>
                <c:pt idx="2560" formatCode="0.000000">
                  <c:v>1.6765454545454542E-2</c:v>
                </c:pt>
                <c:pt idx="2561" formatCode="0.000000">
                  <c:v>1.7113599999999996E-2</c:v>
                </c:pt>
                <c:pt idx="2562" formatCode="0.000000">
                  <c:v>1.6540833333333334E-2</c:v>
                </c:pt>
                <c:pt idx="2563" formatCode="0.000000">
                  <c:v>1.6290476190476195E-2</c:v>
                </c:pt>
                <c:pt idx="2564" formatCode="0.000000">
                  <c:v>1.6194545454545458E-2</c:v>
                </c:pt>
                <c:pt idx="2565" formatCode="0.000000">
                  <c:v>1.5884761904761905E-2</c:v>
                </c:pt>
                <c:pt idx="2566" formatCode="0.000000">
                  <c:v>1.55488E-2</c:v>
                </c:pt>
                <c:pt idx="2567" formatCode="0.000000">
                  <c:v>1.6504166666666667E-2</c:v>
                </c:pt>
                <c:pt idx="2568" formatCode="0.000000">
                  <c:v>1.5731304347826085E-2</c:v>
                </c:pt>
                <c:pt idx="2569" formatCode="0.000000">
                  <c:v>1.6739999999999998E-2</c:v>
                </c:pt>
                <c:pt idx="2570" formatCode="0.000000">
                  <c:v>1.5743478260869567E-2</c:v>
                </c:pt>
                <c:pt idx="2571" formatCode="0.000000">
                  <c:v>1.6001666666666668E-2</c:v>
                </c:pt>
                <c:pt idx="2572" formatCode="0.000000">
                  <c:v>1.6048E-2</c:v>
                </c:pt>
                <c:pt idx="2573" formatCode="0.000000">
                  <c:v>1.57272E-2</c:v>
                </c:pt>
                <c:pt idx="2574" formatCode="0.000000">
                  <c:v>1.4852173913043476E-2</c:v>
                </c:pt>
                <c:pt idx="2575" formatCode="0.000000">
                  <c:v>1.6460869565217393E-2</c:v>
                </c:pt>
                <c:pt idx="2576" formatCode="0.000000">
                  <c:v>1.5830000000000004E-2</c:v>
                </c:pt>
                <c:pt idx="2577" formatCode="0.000000">
                  <c:v>1.6276666666666672E-2</c:v>
                </c:pt>
                <c:pt idx="2578" formatCode="0.000000">
                  <c:v>1.5769565217391302E-2</c:v>
                </c:pt>
                <c:pt idx="2579" formatCode="0.000000">
                  <c:v>1.6625217391304348E-2</c:v>
                </c:pt>
                <c:pt idx="2580" formatCode="0.000000">
                  <c:v>1.6447200000000002E-2</c:v>
                </c:pt>
                <c:pt idx="2581" formatCode="0.000000">
                  <c:v>1.6626086956521739E-2</c:v>
                </c:pt>
                <c:pt idx="2582" formatCode="0.000000">
                  <c:v>1.567909090909091E-2</c:v>
                </c:pt>
                <c:pt idx="2583" formatCode="0.000000">
                  <c:v>1.6274400000000001E-2</c:v>
                </c:pt>
                <c:pt idx="2584" formatCode="0.000000">
                  <c:v>1.5766000000000006E-2</c:v>
                </c:pt>
                <c:pt idx="2585" formatCode="0.000000">
                  <c:v>1.7051304347826087E-2</c:v>
                </c:pt>
                <c:pt idx="2586" formatCode="0.000000">
                  <c:v>1.5483076923076924E-2</c:v>
                </c:pt>
                <c:pt idx="2587" formatCode="0.000000">
                  <c:v>1.1354285714285713E-2</c:v>
                </c:pt>
                <c:pt idx="2588" formatCode="0.000000">
                  <c:v>9.6031999999999992E-3</c:v>
                </c:pt>
                <c:pt idx="2589" formatCode="0.000000">
                  <c:v>1.0595652173913046E-2</c:v>
                </c:pt>
                <c:pt idx="2590" formatCode="0.000000">
                  <c:v>8.2547826086956516E-3</c:v>
                </c:pt>
                <c:pt idx="2591" formatCode="0.000000">
                  <c:v>1.2641739130434784E-2</c:v>
                </c:pt>
                <c:pt idx="2592" formatCode="0.000000">
                  <c:v>1.0785714285714286E-2</c:v>
                </c:pt>
                <c:pt idx="2593" formatCode="0.000000">
                  <c:v>1.1430434782608696E-2</c:v>
                </c:pt>
                <c:pt idx="2594" formatCode="0.000000">
                  <c:v>9.2260869565217382E-3</c:v>
                </c:pt>
                <c:pt idx="2595" formatCode="0.000000">
                  <c:v>1.5621666666666666E-2</c:v>
                </c:pt>
                <c:pt idx="2596" formatCode="0.000000">
                  <c:v>1.6351818181818183E-2</c:v>
                </c:pt>
                <c:pt idx="2597" formatCode="0.000000">
                  <c:v>1.592952380952381E-2</c:v>
                </c:pt>
                <c:pt idx="2598" formatCode="0.000000">
                  <c:v>1.5197142857142854E-2</c:v>
                </c:pt>
                <c:pt idx="2599" formatCode="0.000000">
                  <c:v>1.5986363636363635E-2</c:v>
                </c:pt>
                <c:pt idx="2600" formatCode="0.000000">
                  <c:v>1.5519166666666664E-2</c:v>
                </c:pt>
                <c:pt idx="2601" formatCode="0.000000">
                  <c:v>1.596521739130435E-2</c:v>
                </c:pt>
                <c:pt idx="2602" formatCode="0.000000">
                  <c:v>1.6223333333333336E-2</c:v>
                </c:pt>
                <c:pt idx="2603" formatCode="0.000000">
                  <c:v>1.5409166666666666E-2</c:v>
                </c:pt>
                <c:pt idx="2604" formatCode="0.000000">
                  <c:v>1.6295E-2</c:v>
                </c:pt>
                <c:pt idx="2605" formatCode="0.000000">
                  <c:v>1.5424999999999999E-2</c:v>
                </c:pt>
                <c:pt idx="2606" formatCode="0.000000">
                  <c:v>1.5439090909090909E-2</c:v>
                </c:pt>
                <c:pt idx="2607" formatCode="0.000000">
                  <c:v>1.6073913043478261E-2</c:v>
                </c:pt>
                <c:pt idx="2608" formatCode="0.000000">
                  <c:v>1.5982608695652174E-2</c:v>
                </c:pt>
                <c:pt idx="2609" formatCode="0.000000">
                  <c:v>1.6282608695652172E-2</c:v>
                </c:pt>
                <c:pt idx="2610" formatCode="0.000000">
                  <c:v>1.6077391304347828E-2</c:v>
                </c:pt>
                <c:pt idx="2611" formatCode="0.000000">
                  <c:v>1.5927200000000002E-2</c:v>
                </c:pt>
                <c:pt idx="2612" formatCode="0.000000">
                  <c:v>1.6088695652173916E-2</c:v>
                </c:pt>
                <c:pt idx="2613" formatCode="0.000000">
                  <c:v>1.5674782608695651E-2</c:v>
                </c:pt>
                <c:pt idx="2614" formatCode="0.000000">
                  <c:v>1.5126956521739131E-2</c:v>
                </c:pt>
                <c:pt idx="2615" formatCode="0.000000">
                  <c:v>1.6639999999999999E-2</c:v>
                </c:pt>
                <c:pt idx="2616" formatCode="0.000000">
                  <c:v>1.585E-2</c:v>
                </c:pt>
                <c:pt idx="2617" formatCode="0.000000">
                  <c:v>1.5667619047619048E-2</c:v>
                </c:pt>
                <c:pt idx="2618" formatCode="0.000000">
                  <c:v>1.5832500000000003E-2</c:v>
                </c:pt>
                <c:pt idx="2619" formatCode="0.000000">
                  <c:v>1.5876190476190478E-2</c:v>
                </c:pt>
                <c:pt idx="2620" formatCode="0.000000">
                  <c:v>1.6120909090909092E-2</c:v>
                </c:pt>
                <c:pt idx="2621" formatCode="0.000000">
                  <c:v>1.6118333333333332E-2</c:v>
                </c:pt>
                <c:pt idx="2622" formatCode="0.000000">
                  <c:v>1.5791304347826086E-2</c:v>
                </c:pt>
                <c:pt idx="2623" formatCode="0.000000">
                  <c:v>1.6193636363636365E-2</c:v>
                </c:pt>
                <c:pt idx="2624" formatCode="0.000000">
                  <c:v>1.5420952380952382E-2</c:v>
                </c:pt>
                <c:pt idx="2625" formatCode="0.000000">
                  <c:v>1.6338181818181821E-2</c:v>
                </c:pt>
                <c:pt idx="2626" formatCode="0.000000">
                  <c:v>1.6093333333333334E-2</c:v>
                </c:pt>
                <c:pt idx="2627" formatCode="0.000000">
                  <c:v>1.0742307692307692E-2</c:v>
                </c:pt>
                <c:pt idx="2628" formatCode="0.000000">
                  <c:v>8.6181818181818182E-3</c:v>
                </c:pt>
                <c:pt idx="2629" formatCode="0.000000">
                  <c:v>9.2763636363636347E-3</c:v>
                </c:pt>
                <c:pt idx="2630" formatCode="0.000000">
                  <c:v>8.9600000000000027E-3</c:v>
                </c:pt>
                <c:pt idx="2631" formatCode="0.000000">
                  <c:v>1.1935999999999997E-2</c:v>
                </c:pt>
                <c:pt idx="2632" formatCode="0.000000">
                  <c:v>1.0155454545454546E-2</c:v>
                </c:pt>
                <c:pt idx="2633" formatCode="0.000000">
                  <c:v>1.2250400000000002E-2</c:v>
                </c:pt>
                <c:pt idx="2634" formatCode="0.000000">
                  <c:v>9.373600000000001E-3</c:v>
                </c:pt>
                <c:pt idx="2635" formatCode="0.000000">
                  <c:v>1.62688E-2</c:v>
                </c:pt>
                <c:pt idx="2636" formatCode="0.000000">
                  <c:v>1.6693333333333334E-2</c:v>
                </c:pt>
                <c:pt idx="2637" formatCode="0.000000">
                  <c:v>1.6326400000000001E-2</c:v>
                </c:pt>
                <c:pt idx="2638" formatCode="0.000000">
                  <c:v>1.5096521739130432E-2</c:v>
                </c:pt>
                <c:pt idx="2639" formatCode="0.000000">
                  <c:v>1.6828333333333338E-2</c:v>
                </c:pt>
                <c:pt idx="2640" formatCode="0.000000">
                  <c:v>1.6771428571428576E-2</c:v>
                </c:pt>
                <c:pt idx="2641" formatCode="0.000000">
                  <c:v>1.6364347826086957E-2</c:v>
                </c:pt>
                <c:pt idx="2642" formatCode="0.000000">
                  <c:v>1.6401818181818184E-2</c:v>
                </c:pt>
                <c:pt idx="2643" formatCode="0.000000">
                  <c:v>1.6168181818181818E-2</c:v>
                </c:pt>
                <c:pt idx="2644" formatCode="0.000000">
                  <c:v>1.6595652173913046E-2</c:v>
                </c:pt>
                <c:pt idx="2645" formatCode="0.000000">
                  <c:v>1.5405217391304349E-2</c:v>
                </c:pt>
                <c:pt idx="2646" formatCode="0.000000">
                  <c:v>1.543391304347826E-2</c:v>
                </c:pt>
                <c:pt idx="2647" formatCode="0.000000">
                  <c:v>1.6902399999999998E-2</c:v>
                </c:pt>
                <c:pt idx="2648" formatCode="0.000000">
                  <c:v>1.6082499999999996E-2</c:v>
                </c:pt>
                <c:pt idx="2649" formatCode="0.000000">
                  <c:v>1.6272173913043475E-2</c:v>
                </c:pt>
                <c:pt idx="2650" formatCode="0.000000">
                  <c:v>1.6324999999999999E-2</c:v>
                </c:pt>
                <c:pt idx="2651" formatCode="0.000000">
                  <c:v>1.5394166666666667E-2</c:v>
                </c:pt>
                <c:pt idx="2652" formatCode="0.000000">
                  <c:v>1.5560000000000003E-2</c:v>
                </c:pt>
                <c:pt idx="2653" formatCode="0.000000">
                  <c:v>1.6004615384615381E-2</c:v>
                </c:pt>
                <c:pt idx="2654" formatCode="0.000000">
                  <c:v>1.4712380952380952E-2</c:v>
                </c:pt>
                <c:pt idx="2655" formatCode="0.000000">
                  <c:v>1.617909090909091E-2</c:v>
                </c:pt>
                <c:pt idx="2656" formatCode="0.000000">
                  <c:v>1.5438181818181816E-2</c:v>
                </c:pt>
                <c:pt idx="2657" formatCode="0.000000">
                  <c:v>1.6104347826086954E-2</c:v>
                </c:pt>
                <c:pt idx="2658" formatCode="0.000000">
                  <c:v>1.6125833333333332E-2</c:v>
                </c:pt>
                <c:pt idx="2659" formatCode="0.000000">
                  <c:v>1.5823809523809521E-2</c:v>
                </c:pt>
                <c:pt idx="2660" formatCode="0.000000">
                  <c:v>1.5109230769230772E-2</c:v>
                </c:pt>
                <c:pt idx="2661" formatCode="0.000000">
                  <c:v>1.6080000000000001E-2</c:v>
                </c:pt>
                <c:pt idx="2662" formatCode="0.000000">
                  <c:v>1.608608695652174E-2</c:v>
                </c:pt>
                <c:pt idx="2663" formatCode="0.000000">
                  <c:v>1.6427272727272724E-2</c:v>
                </c:pt>
                <c:pt idx="2664" formatCode="0.000000">
                  <c:v>1.5545454545454545E-2</c:v>
                </c:pt>
                <c:pt idx="2665" formatCode="0.000000">
                  <c:v>1.6009090909090907E-2</c:v>
                </c:pt>
                <c:pt idx="2666" formatCode="0.000000">
                  <c:v>1.5585600000000002E-2</c:v>
                </c:pt>
                <c:pt idx="2667" formatCode="0.000000">
                  <c:v>8.1511999999999991E-3</c:v>
                </c:pt>
                <c:pt idx="2668" formatCode="0.000000">
                  <c:v>8.2912000000000003E-3</c:v>
                </c:pt>
                <c:pt idx="2669" formatCode="0.000000">
                  <c:v>7.6828571428571432E-3</c:v>
                </c:pt>
                <c:pt idx="2670" formatCode="0.000000">
                  <c:v>7.92695652173913E-3</c:v>
                </c:pt>
                <c:pt idx="2671" formatCode="0.000000">
                  <c:v>1.1141818181818182E-2</c:v>
                </c:pt>
                <c:pt idx="2672" formatCode="0.000000">
                  <c:v>7.7704761904761896E-3</c:v>
                </c:pt>
                <c:pt idx="2673" formatCode="0.000000">
                  <c:v>1.1866666666666666E-2</c:v>
                </c:pt>
                <c:pt idx="2674" formatCode="0.000000">
                  <c:v>8.9904347826086951E-3</c:v>
                </c:pt>
                <c:pt idx="2675" formatCode="0.000000">
                  <c:v>1.5802962962962956E-2</c:v>
                </c:pt>
                <c:pt idx="2676" formatCode="0.000000">
                  <c:v>1.498521739130435E-2</c:v>
                </c:pt>
                <c:pt idx="2677" formatCode="0.000000">
                  <c:v>1.54725E-2</c:v>
                </c:pt>
                <c:pt idx="2678" formatCode="0.000000">
                  <c:v>1.6552999999999998E-2</c:v>
                </c:pt>
                <c:pt idx="2679" formatCode="0.000000">
                  <c:v>1.5526400000000001E-2</c:v>
                </c:pt>
                <c:pt idx="2680" formatCode="0.000000">
                  <c:v>1.5346086956521742E-2</c:v>
                </c:pt>
                <c:pt idx="2681" formatCode="0.000000">
                  <c:v>1.6753599999999997E-2</c:v>
                </c:pt>
                <c:pt idx="2682" formatCode="0.000000">
                  <c:v>1.6429999999999997E-2</c:v>
                </c:pt>
                <c:pt idx="2683" formatCode="0.000000">
                  <c:v>1.62536E-2</c:v>
                </c:pt>
                <c:pt idx="2684" formatCode="0.000000">
                  <c:v>1.6140769230769233E-2</c:v>
                </c:pt>
                <c:pt idx="2685" formatCode="0.000000">
                  <c:v>1.6208695652173914E-2</c:v>
                </c:pt>
                <c:pt idx="2686" formatCode="0.000000">
                  <c:v>1.5846086956521739E-2</c:v>
                </c:pt>
                <c:pt idx="2687" formatCode="0.000000">
                  <c:v>1.6971304347826094E-2</c:v>
                </c:pt>
                <c:pt idx="2688" formatCode="0.000000">
                  <c:v>1.6004347826086958E-2</c:v>
                </c:pt>
                <c:pt idx="2689" formatCode="0.000000">
                  <c:v>1.6672380952380952E-2</c:v>
                </c:pt>
                <c:pt idx="2690" formatCode="0.000000">
                  <c:v>1.6252173913043472E-2</c:v>
                </c:pt>
                <c:pt idx="2691" formatCode="0.000000">
                  <c:v>1.6194814814814811E-2</c:v>
                </c:pt>
                <c:pt idx="2692" formatCode="0.000000">
                  <c:v>1.6073043478260871E-2</c:v>
                </c:pt>
                <c:pt idx="2693" formatCode="0.000000">
                  <c:v>1.6253333333333331E-2</c:v>
                </c:pt>
                <c:pt idx="2694" formatCode="0.000000">
                  <c:v>1.5741666666666668E-2</c:v>
                </c:pt>
                <c:pt idx="2695" formatCode="0.000000">
                  <c:v>1.6046956521739132E-2</c:v>
                </c:pt>
                <c:pt idx="2696" formatCode="0.000000">
                  <c:v>1.4283157894736841E-2</c:v>
                </c:pt>
                <c:pt idx="2697" formatCode="0.000000">
                  <c:v>1.6372727272727271E-2</c:v>
                </c:pt>
                <c:pt idx="2698" formatCode="0.000000">
                  <c:v>1.6330000000000001E-2</c:v>
                </c:pt>
                <c:pt idx="2699" formatCode="0.000000">
                  <c:v>1.6159047619047618E-2</c:v>
                </c:pt>
                <c:pt idx="2700" formatCode="0.000000">
                  <c:v>1.6519199999999998E-2</c:v>
                </c:pt>
                <c:pt idx="2701" formatCode="0.000000">
                  <c:v>1.6392173913043481E-2</c:v>
                </c:pt>
                <c:pt idx="2702" formatCode="0.000000">
                  <c:v>1.5568695652173914E-2</c:v>
                </c:pt>
                <c:pt idx="2703" formatCode="0.000000">
                  <c:v>1.672434782608696E-2</c:v>
                </c:pt>
                <c:pt idx="2704" formatCode="0.000000">
                  <c:v>1.5698095238095237E-2</c:v>
                </c:pt>
                <c:pt idx="2705" formatCode="0.000000">
                  <c:v>1.6323999999999998E-2</c:v>
                </c:pt>
                <c:pt idx="2706" formatCode="0.000000">
                  <c:v>1.573272727272727E-2</c:v>
                </c:pt>
                <c:pt idx="2707">
                  <c:v>1.3256744186046511E-2</c:v>
                </c:pt>
                <c:pt idx="2708">
                  <c:v>1.3216744186046507E-2</c:v>
                </c:pt>
                <c:pt idx="2709">
                  <c:v>1.5126245847176081E-2</c:v>
                </c:pt>
                <c:pt idx="2710">
                  <c:v>1.5425495262704564E-2</c:v>
                </c:pt>
                <c:pt idx="2711">
                  <c:v>1.1841437632135309E-2</c:v>
                </c:pt>
                <c:pt idx="2712">
                  <c:v>1.1866585067319461E-2</c:v>
                </c:pt>
                <c:pt idx="2713">
                  <c:v>1.7799557032115172E-2</c:v>
                </c:pt>
                <c:pt idx="2714">
                  <c:v>1.7769379844961238E-2</c:v>
                </c:pt>
                <c:pt idx="2715">
                  <c:v>1.6203720930232559E-2</c:v>
                </c:pt>
                <c:pt idx="2716">
                  <c:v>1.7190056134723339E-2</c:v>
                </c:pt>
                <c:pt idx="2717">
                  <c:v>1.7331782945736434E-2</c:v>
                </c:pt>
                <c:pt idx="2718">
                  <c:v>1.6910077519379847E-2</c:v>
                </c:pt>
                <c:pt idx="2719">
                  <c:v>1.7979534883720932E-2</c:v>
                </c:pt>
                <c:pt idx="2720">
                  <c:v>1.7853682170542631E-2</c:v>
                </c:pt>
                <c:pt idx="2721">
                  <c:v>1.7513488372093024E-2</c:v>
                </c:pt>
                <c:pt idx="2722">
                  <c:v>1.751065891472868E-2</c:v>
                </c:pt>
                <c:pt idx="2723">
                  <c:v>1.7961860465116278E-2</c:v>
                </c:pt>
                <c:pt idx="2724">
                  <c:v>1.8084302325581399E-2</c:v>
                </c:pt>
                <c:pt idx="2725">
                  <c:v>1.1248837209302325E-2</c:v>
                </c:pt>
                <c:pt idx="2726">
                  <c:v>1.7492248062015502E-2</c:v>
                </c:pt>
                <c:pt idx="2727">
                  <c:v>1.143687707641196E-2</c:v>
                </c:pt>
                <c:pt idx="2728">
                  <c:v>1.2221760797342194E-2</c:v>
                </c:pt>
                <c:pt idx="2729">
                  <c:v>1.2026578073089699E-2</c:v>
                </c:pt>
                <c:pt idx="2730">
                  <c:v>1.560262891809909E-2</c:v>
                </c:pt>
                <c:pt idx="2731">
                  <c:v>1.749127906976744E-2</c:v>
                </c:pt>
                <c:pt idx="2732">
                  <c:v>1.7637209302325579E-2</c:v>
                </c:pt>
                <c:pt idx="2733">
                  <c:v>1.7946088794926006E-2</c:v>
                </c:pt>
                <c:pt idx="2734">
                  <c:v>1.7172093023255817E-2</c:v>
                </c:pt>
                <c:pt idx="2735">
                  <c:v>1.6973166368515206E-2</c:v>
                </c:pt>
                <c:pt idx="2736">
                  <c:v>1.6928628708901362E-2</c:v>
                </c:pt>
                <c:pt idx="2737">
                  <c:v>1.7823643410852717E-2</c:v>
                </c:pt>
                <c:pt idx="2738">
                  <c:v>1.6631951466127403E-2</c:v>
                </c:pt>
                <c:pt idx="2739">
                  <c:v>1.2690232558139539E-2</c:v>
                </c:pt>
                <c:pt idx="2740">
                  <c:v>1.2663685152057248E-2</c:v>
                </c:pt>
                <c:pt idx="2741">
                  <c:v>1.6923154701718908E-2</c:v>
                </c:pt>
                <c:pt idx="2742">
                  <c:v>1.7726959517657188E-2</c:v>
                </c:pt>
                <c:pt idx="2743">
                  <c:v>1.1822410147991546E-2</c:v>
                </c:pt>
                <c:pt idx="2744">
                  <c:v>1.7082452431289641E-2</c:v>
                </c:pt>
                <c:pt idx="2745">
                  <c:v>1.1833164812942365E-2</c:v>
                </c:pt>
                <c:pt idx="2746">
                  <c:v>1.2290697674418606E-2</c:v>
                </c:pt>
                <c:pt idx="2747">
                  <c:v>1.0574317492416581E-2</c:v>
                </c:pt>
                <c:pt idx="2748">
                  <c:v>1.7636851520572452E-2</c:v>
                </c:pt>
                <c:pt idx="2749">
                  <c:v>1.6118684843624699E-2</c:v>
                </c:pt>
                <c:pt idx="2750">
                  <c:v>1.8090808416389815E-2</c:v>
                </c:pt>
                <c:pt idx="2751">
                  <c:v>1.7560930232558142E-2</c:v>
                </c:pt>
                <c:pt idx="2752">
                  <c:v>1.7543983822042468E-2</c:v>
                </c:pt>
                <c:pt idx="2753">
                  <c:v>1.7831395348837206E-2</c:v>
                </c:pt>
                <c:pt idx="2754">
                  <c:v>1.7440000000000001E-2</c:v>
                </c:pt>
                <c:pt idx="2755">
                  <c:v>1.773345259391771E-2</c:v>
                </c:pt>
                <c:pt idx="2756">
                  <c:v>1.3255813953488372E-2</c:v>
                </c:pt>
                <c:pt idx="2757">
                  <c:v>1.775872093023256E-2</c:v>
                </c:pt>
                <c:pt idx="2758">
                  <c:v>1.7993488372093022E-2</c:v>
                </c:pt>
                <c:pt idx="2759">
                  <c:v>1.2768498942917546E-2</c:v>
                </c:pt>
                <c:pt idx="2760">
                  <c:v>1.7408765652951699E-2</c:v>
                </c:pt>
                <c:pt idx="2761">
                  <c:v>1.2478897502153316E-2</c:v>
                </c:pt>
                <c:pt idx="2762">
                  <c:v>1.1510658914728683E-2</c:v>
                </c:pt>
                <c:pt idx="2763">
                  <c:v>1.2929302325581394E-2</c:v>
                </c:pt>
                <c:pt idx="2764">
                  <c:v>1.7961240310077523E-2</c:v>
                </c:pt>
                <c:pt idx="2765">
                  <c:v>1.7217391304347827E-2</c:v>
                </c:pt>
                <c:pt idx="2766">
                  <c:v>1.3004651162790698E-2</c:v>
                </c:pt>
                <c:pt idx="2767">
                  <c:v>1.6768410852713179E-2</c:v>
                </c:pt>
                <c:pt idx="2768">
                  <c:v>1.7515205724508053E-2</c:v>
                </c:pt>
                <c:pt idx="2769">
                  <c:v>1.7071556350626117E-2</c:v>
                </c:pt>
                <c:pt idx="2770">
                  <c:v>1.8058139534883725E-2</c:v>
                </c:pt>
                <c:pt idx="2771">
                  <c:v>1.7554561717352417E-2</c:v>
                </c:pt>
                <c:pt idx="2772">
                  <c:v>1.76353488372093E-2</c:v>
                </c:pt>
                <c:pt idx="2773">
                  <c:v>1.7198568872987478E-2</c:v>
                </c:pt>
                <c:pt idx="2774">
                  <c:v>1.7755308392315473E-2</c:v>
                </c:pt>
                <c:pt idx="2775">
                  <c:v>1.3029767441860464E-2</c:v>
                </c:pt>
                <c:pt idx="2776">
                  <c:v>1.3829457364341085E-2</c:v>
                </c:pt>
                <c:pt idx="2777">
                  <c:v>1.7310414560161781E-2</c:v>
                </c:pt>
                <c:pt idx="2778">
                  <c:v>1.7967441860465116E-2</c:v>
                </c:pt>
                <c:pt idx="2779">
                  <c:v>1.255675675675676E-2</c:v>
                </c:pt>
                <c:pt idx="2780">
                  <c:v>1.2357142857142855E-2</c:v>
                </c:pt>
                <c:pt idx="2781">
                  <c:v>1.2218518518518519E-2</c:v>
                </c:pt>
                <c:pt idx="2782">
                  <c:v>1.2024137931034485E-2</c:v>
                </c:pt>
                <c:pt idx="2783">
                  <c:v>1.0646666666666667E-2</c:v>
                </c:pt>
                <c:pt idx="2784">
                  <c:v>1.1115625000000001E-2</c:v>
                </c:pt>
                <c:pt idx="2785">
                  <c:v>1.7196551724137924E-2</c:v>
                </c:pt>
                <c:pt idx="2786">
                  <c:v>1.6951851851851843E-2</c:v>
                </c:pt>
                <c:pt idx="2787">
                  <c:v>1.6548387096774191E-2</c:v>
                </c:pt>
                <c:pt idx="2788">
                  <c:v>1.7464285714285713E-2</c:v>
                </c:pt>
                <c:pt idx="2789">
                  <c:v>1.7196153846153851E-2</c:v>
                </c:pt>
                <c:pt idx="2790">
                  <c:v>1.6512121212121214E-2</c:v>
                </c:pt>
                <c:pt idx="2791">
                  <c:v>1.7385185185185188E-2</c:v>
                </c:pt>
                <c:pt idx="2792">
                  <c:v>1.7148387096774197E-2</c:v>
                </c:pt>
                <c:pt idx="2793">
                  <c:v>1.7124999999999998E-2</c:v>
                </c:pt>
                <c:pt idx="2794">
                  <c:v>1.7303225806451612E-2</c:v>
                </c:pt>
                <c:pt idx="2795">
                  <c:v>1.7272413793103444E-2</c:v>
                </c:pt>
                <c:pt idx="2796">
                  <c:v>1.7314285714285713E-2</c:v>
                </c:pt>
                <c:pt idx="2797">
                  <c:v>1.0596666666666666E-2</c:v>
                </c:pt>
                <c:pt idx="2798">
                  <c:v>1.282142857142857E-2</c:v>
                </c:pt>
                <c:pt idx="2799">
                  <c:v>1.1217857142857144E-2</c:v>
                </c:pt>
                <c:pt idx="2800">
                  <c:v>1.1042857142857142E-2</c:v>
                </c:pt>
                <c:pt idx="2801">
                  <c:v>1.135357142857143E-2</c:v>
                </c:pt>
                <c:pt idx="2802">
                  <c:v>1.3256000000000004E-2</c:v>
                </c:pt>
                <c:pt idx="2803">
                  <c:v>1.6773333333333335E-2</c:v>
                </c:pt>
                <c:pt idx="2804">
                  <c:v>1.7231034482758617E-2</c:v>
                </c:pt>
                <c:pt idx="2805">
                  <c:v>1.7096774193548384E-2</c:v>
                </c:pt>
                <c:pt idx="2806">
                  <c:v>1.6817241379310344E-2</c:v>
                </c:pt>
                <c:pt idx="2807">
                  <c:v>1.6751612903225806E-2</c:v>
                </c:pt>
                <c:pt idx="2808">
                  <c:v>1.7081481481481486E-2</c:v>
                </c:pt>
                <c:pt idx="2809">
                  <c:v>1.7131034482758618E-2</c:v>
                </c:pt>
                <c:pt idx="2810">
                  <c:v>1.6780000000000003E-2</c:v>
                </c:pt>
                <c:pt idx="2811">
                  <c:v>1.7553846153846153E-2</c:v>
                </c:pt>
                <c:pt idx="2812">
                  <c:v>1.7207407407407404E-2</c:v>
                </c:pt>
                <c:pt idx="2813">
                  <c:v>1.7062500000000001E-2</c:v>
                </c:pt>
                <c:pt idx="2814">
                  <c:v>1.7059999999999999E-2</c:v>
                </c:pt>
                <c:pt idx="2815">
                  <c:v>1.164074074074074E-2</c:v>
                </c:pt>
                <c:pt idx="2816">
                  <c:v>1.2699999999999999E-2</c:v>
                </c:pt>
                <c:pt idx="2817">
                  <c:v>1.1703571428571429E-2</c:v>
                </c:pt>
                <c:pt idx="2818">
                  <c:v>1.1777777777777781E-2</c:v>
                </c:pt>
                <c:pt idx="2819">
                  <c:v>9.8769230769230765E-3</c:v>
                </c:pt>
                <c:pt idx="2820">
                  <c:v>1.223448275862069E-2</c:v>
                </c:pt>
                <c:pt idx="2821">
                  <c:v>1.7175862068965521E-2</c:v>
                </c:pt>
                <c:pt idx="2822">
                  <c:v>1.729655172413793E-2</c:v>
                </c:pt>
                <c:pt idx="2823">
                  <c:v>1.6827586206896554E-2</c:v>
                </c:pt>
                <c:pt idx="2824">
                  <c:v>1.7274074074074074E-2</c:v>
                </c:pt>
                <c:pt idx="2825">
                  <c:v>1.7109677419354839E-2</c:v>
                </c:pt>
                <c:pt idx="2826">
                  <c:v>1.6742857142857139E-2</c:v>
                </c:pt>
                <c:pt idx="2827">
                  <c:v>1.7316129032258064E-2</c:v>
                </c:pt>
                <c:pt idx="2828">
                  <c:v>1.7293103448275862E-2</c:v>
                </c:pt>
                <c:pt idx="2829">
                  <c:v>1.7164516129032255E-2</c:v>
                </c:pt>
                <c:pt idx="2830">
                  <c:v>1.748125E-2</c:v>
                </c:pt>
                <c:pt idx="2831">
                  <c:v>1.7510714285714293E-2</c:v>
                </c:pt>
                <c:pt idx="2832">
                  <c:v>1.6772413793103451E-2</c:v>
                </c:pt>
                <c:pt idx="2833">
                  <c:v>1.1537931034482756E-2</c:v>
                </c:pt>
                <c:pt idx="2834">
                  <c:v>1.1299999999999999E-2</c:v>
                </c:pt>
                <c:pt idx="2835">
                  <c:v>1.184375E-2</c:v>
                </c:pt>
                <c:pt idx="2836">
                  <c:v>1.2455555555555553E-2</c:v>
                </c:pt>
                <c:pt idx="2837">
                  <c:v>1.2520689655172413E-2</c:v>
                </c:pt>
                <c:pt idx="2838">
                  <c:v>1.2282758620689654E-2</c:v>
                </c:pt>
                <c:pt idx="2839">
                  <c:v>1.7203703703703707E-2</c:v>
                </c:pt>
                <c:pt idx="2840">
                  <c:v>1.7044827586206898E-2</c:v>
                </c:pt>
                <c:pt idx="2841">
                  <c:v>1.680333333333333E-2</c:v>
                </c:pt>
                <c:pt idx="2842">
                  <c:v>1.7418518518518521E-2</c:v>
                </c:pt>
                <c:pt idx="2843">
                  <c:v>1.7167741935483868E-2</c:v>
                </c:pt>
                <c:pt idx="2844">
                  <c:v>1.7267741935483871E-2</c:v>
                </c:pt>
                <c:pt idx="2845">
                  <c:v>1.7153333333333329E-2</c:v>
                </c:pt>
                <c:pt idx="2846">
                  <c:v>1.7061290322580643E-2</c:v>
                </c:pt>
                <c:pt idx="2847">
                  <c:v>1.7303448275862065E-2</c:v>
                </c:pt>
                <c:pt idx="2848">
                  <c:v>1.6457142857142851E-2</c:v>
                </c:pt>
                <c:pt idx="2849">
                  <c:v>1.7162500000000001E-2</c:v>
                </c:pt>
                <c:pt idx="2850">
                  <c:v>1.7129032258064517E-2</c:v>
                </c:pt>
                <c:pt idx="2851" formatCode="0.000000">
                  <c:v>1.2644518272425246E-2</c:v>
                </c:pt>
                <c:pt idx="2852" formatCode="0.000000">
                  <c:v>1.26578073089701E-2</c:v>
                </c:pt>
                <c:pt idx="2853" formatCode="0.000000">
                  <c:v>1.3430232558139535E-2</c:v>
                </c:pt>
                <c:pt idx="2854" formatCode="0.000000">
                  <c:v>1.1700996677740865E-2</c:v>
                </c:pt>
                <c:pt idx="2855" formatCode="0.000000">
                  <c:v>1.2385596399099778E-2</c:v>
                </c:pt>
                <c:pt idx="2856" formatCode="0.000000">
                  <c:v>1.0382595648912231E-2</c:v>
                </c:pt>
                <c:pt idx="2857" formatCode="0.000000">
                  <c:v>1.3589147286821706E-2</c:v>
                </c:pt>
                <c:pt idx="2858" formatCode="0.000000">
                  <c:v>1.0824524312896405E-2</c:v>
                </c:pt>
                <c:pt idx="2859" formatCode="0.000000">
                  <c:v>1.9702325581395348E-2</c:v>
                </c:pt>
                <c:pt idx="2860" formatCode="0.000000">
                  <c:v>1.8265503875968998E-2</c:v>
                </c:pt>
                <c:pt idx="2861" formatCode="0.000000">
                  <c:v>1.9096601073345258E-2</c:v>
                </c:pt>
                <c:pt idx="2862" formatCode="0.000000">
                  <c:v>1.7034883720930233E-2</c:v>
                </c:pt>
                <c:pt idx="2863" formatCode="0.000000">
                  <c:v>1.9778516057585824E-2</c:v>
                </c:pt>
                <c:pt idx="2864" formatCode="0.000000">
                  <c:v>1.9043927648578814E-2</c:v>
                </c:pt>
                <c:pt idx="2865" formatCode="0.000000">
                  <c:v>2.0284237726098192E-2</c:v>
                </c:pt>
                <c:pt idx="2866" formatCode="0.000000">
                  <c:v>1.9302325581395347E-2</c:v>
                </c:pt>
                <c:pt idx="2867" formatCode="0.000000">
                  <c:v>2.0046511627906979E-2</c:v>
                </c:pt>
                <c:pt idx="2868" formatCode="0.000000">
                  <c:v>2.0312750601443469E-2</c:v>
                </c:pt>
                <c:pt idx="2869" formatCode="0.000000">
                  <c:v>2.0157807308970103E-2</c:v>
                </c:pt>
                <c:pt idx="2870" formatCode="0.000000">
                  <c:v>2.0625501202886923E-2</c:v>
                </c:pt>
                <c:pt idx="2871" formatCode="0.000000">
                  <c:v>2.0465116279069769E-2</c:v>
                </c:pt>
                <c:pt idx="2872" formatCode="0.000000">
                  <c:v>2.0480120030007504E-2</c:v>
                </c:pt>
                <c:pt idx="2873" formatCode="0.000000">
                  <c:v>2.0548837209302329E-2</c:v>
                </c:pt>
                <c:pt idx="2874" formatCode="0.000000">
                  <c:v>2.0503875968992245E-2</c:v>
                </c:pt>
                <c:pt idx="2875" formatCode="0.000000">
                  <c:v>2.0290697674418604E-2</c:v>
                </c:pt>
                <c:pt idx="2876" formatCode="0.000000">
                  <c:v>2.1108527131782948E-2</c:v>
                </c:pt>
                <c:pt idx="2877" formatCode="0.000000">
                  <c:v>2.0195048762190547E-2</c:v>
                </c:pt>
                <c:pt idx="2878" formatCode="0.000000">
                  <c:v>2.036645525017618E-2</c:v>
                </c:pt>
                <c:pt idx="2879" formatCode="0.000000">
                  <c:v>2.0906174819566959E-2</c:v>
                </c:pt>
                <c:pt idx="2880" formatCode="0.000000">
                  <c:v>2.0883720930232556E-2</c:v>
                </c:pt>
                <c:pt idx="2881" formatCode="0.000000">
                  <c:v>2.078019504876219E-2</c:v>
                </c:pt>
                <c:pt idx="2882" formatCode="0.000000">
                  <c:v>2.0312750601443458E-2</c:v>
                </c:pt>
                <c:pt idx="2883" formatCode="0.000000">
                  <c:v>2.0264270613107826E-2</c:v>
                </c:pt>
                <c:pt idx="2884" formatCode="0.000000">
                  <c:v>2.0867620751341687E-2</c:v>
                </c:pt>
                <c:pt idx="2885" formatCode="0.000000">
                  <c:v>2.0554561717352409E-2</c:v>
                </c:pt>
                <c:pt idx="2886" formatCode="0.000000">
                  <c:v>2.0938845822566745E-2</c:v>
                </c:pt>
                <c:pt idx="2887" formatCode="0.000000">
                  <c:v>2.0762790697674414E-2</c:v>
                </c:pt>
                <c:pt idx="2888" formatCode="0.000000">
                  <c:v>2.057308970099668E-2</c:v>
                </c:pt>
                <c:pt idx="2889" formatCode="0.000000">
                  <c:v>2.0983899821109122E-2</c:v>
                </c:pt>
                <c:pt idx="2890" formatCode="0.000000">
                  <c:v>2.0903398926654746E-2</c:v>
                </c:pt>
                <c:pt idx="2891" formatCode="0.000000">
                  <c:v>1.2472868217054262E-2</c:v>
                </c:pt>
                <c:pt idx="2892" formatCode="0.000000">
                  <c:v>1.3037350246652571E-2</c:v>
                </c:pt>
                <c:pt idx="2893" formatCode="0.000000">
                  <c:v>1.2579941860465115E-2</c:v>
                </c:pt>
                <c:pt idx="2894" formatCode="0.000000">
                  <c:v>1.3085271317829454E-2</c:v>
                </c:pt>
                <c:pt idx="2895" formatCode="0.000000">
                  <c:v>1.4541723666210669E-2</c:v>
                </c:pt>
                <c:pt idx="2896" formatCode="0.000000">
                  <c:v>1.1409028727770177E-2</c:v>
                </c:pt>
                <c:pt idx="2897" formatCode="0.000000">
                  <c:v>1.5523255813953488E-2</c:v>
                </c:pt>
                <c:pt idx="2898" formatCode="0.000000">
                  <c:v>1.1564482029598309E-2</c:v>
                </c:pt>
                <c:pt idx="2899" formatCode="0.000000">
                  <c:v>1.9085271317829455E-2</c:v>
                </c:pt>
                <c:pt idx="2900" formatCode="0.000000">
                  <c:v>1.9681309216192936E-2</c:v>
                </c:pt>
                <c:pt idx="2901" formatCode="0.000000">
                  <c:v>1.9706774519716887E-2</c:v>
                </c:pt>
                <c:pt idx="2902" formatCode="0.000000">
                  <c:v>1.8497316636851519E-2</c:v>
                </c:pt>
                <c:pt idx="2903" formatCode="0.000000">
                  <c:v>1.8729235880398671E-2</c:v>
                </c:pt>
                <c:pt idx="2904" formatCode="0.000000">
                  <c:v>1.9029671210906169E-2</c:v>
                </c:pt>
                <c:pt idx="2905" formatCode="0.000000">
                  <c:v>1.9892026578073083E-2</c:v>
                </c:pt>
                <c:pt idx="2906" formatCode="0.000000">
                  <c:v>1.8578811369509042E-2</c:v>
                </c:pt>
                <c:pt idx="2907" formatCode="0.000000">
                  <c:v>1.977494373593398E-2</c:v>
                </c:pt>
                <c:pt idx="2908" formatCode="0.000000">
                  <c:v>2.0775193798449609E-2</c:v>
                </c:pt>
                <c:pt idx="2909" formatCode="0.000000">
                  <c:v>2.0170542635658914E-2</c:v>
                </c:pt>
                <c:pt idx="2910" formatCode="0.000000">
                  <c:v>2.0313059033989261E-2</c:v>
                </c:pt>
                <c:pt idx="2911" formatCode="0.000000">
                  <c:v>2.0585404971932637E-2</c:v>
                </c:pt>
                <c:pt idx="2912" formatCode="0.000000">
                  <c:v>2.0058139534883723E-2</c:v>
                </c:pt>
                <c:pt idx="2913" formatCode="0.000000">
                  <c:v>2.0637381567614129E-2</c:v>
                </c:pt>
                <c:pt idx="2914" formatCode="0.000000">
                  <c:v>1.927131782945737E-2</c:v>
                </c:pt>
                <c:pt idx="2915" formatCode="0.000000">
                  <c:v>2.0545058139534885E-2</c:v>
                </c:pt>
                <c:pt idx="2916" formatCode="0.000000">
                  <c:v>2.0954290296712114E-2</c:v>
                </c:pt>
                <c:pt idx="2917" formatCode="0.000000">
                  <c:v>2.0549682875264267E-2</c:v>
                </c:pt>
                <c:pt idx="2918" formatCode="0.000000">
                  <c:v>2.083720930232558E-2</c:v>
                </c:pt>
                <c:pt idx="2919" formatCode="0.000000">
                  <c:v>2.0639534883720931E-2</c:v>
                </c:pt>
                <c:pt idx="2920" formatCode="0.000000">
                  <c:v>2.0465116279069769E-2</c:v>
                </c:pt>
                <c:pt idx="2921" formatCode="0.000000">
                  <c:v>2.0805647840531561E-2</c:v>
                </c:pt>
                <c:pt idx="2922" formatCode="0.000000">
                  <c:v>2.0441058540497187E-2</c:v>
                </c:pt>
                <c:pt idx="2923" formatCode="0.000000">
                  <c:v>2.0550795593635259E-2</c:v>
                </c:pt>
                <c:pt idx="2924" formatCode="0.000000">
                  <c:v>2.0895779500430658E-2</c:v>
                </c:pt>
                <c:pt idx="2925" formatCode="0.000000">
                  <c:v>2.0163652024117139E-2</c:v>
                </c:pt>
                <c:pt idx="2926" formatCode="0.000000">
                  <c:v>2.067745197168858E-2</c:v>
                </c:pt>
                <c:pt idx="2927" formatCode="0.000000">
                  <c:v>2.076984763432237E-2</c:v>
                </c:pt>
                <c:pt idx="2928" formatCode="0.000000">
                  <c:v>2.0497193263833195E-2</c:v>
                </c:pt>
                <c:pt idx="2929" formatCode="0.000000">
                  <c:v>2.075581395348837E-2</c:v>
                </c:pt>
                <c:pt idx="2930" formatCode="0.000000">
                  <c:v>2.0718816067653276E-2</c:v>
                </c:pt>
                <c:pt idx="2931" formatCode="0.000000">
                  <c:v>1.2526062550120291E-2</c:v>
                </c:pt>
                <c:pt idx="2932" formatCode="0.000000">
                  <c:v>1.2862254025044722E-2</c:v>
                </c:pt>
                <c:pt idx="2933" formatCode="0.000000">
                  <c:v>1.1644518272425249E-2</c:v>
                </c:pt>
                <c:pt idx="2934" formatCode="0.000000">
                  <c:v>1.3510174418604651E-2</c:v>
                </c:pt>
                <c:pt idx="2935" formatCode="0.000000">
                  <c:v>1.4539190353143841E-2</c:v>
                </c:pt>
                <c:pt idx="2936" formatCode="0.000000">
                  <c:v>1.3944875107665802E-2</c:v>
                </c:pt>
                <c:pt idx="2937" formatCode="0.000000">
                  <c:v>1.480352846832398E-2</c:v>
                </c:pt>
                <c:pt idx="2938" formatCode="0.000000">
                  <c:v>1.0767441860465115E-2</c:v>
                </c:pt>
                <c:pt idx="2939" formatCode="0.000000">
                  <c:v>1.9683720930232552E-2</c:v>
                </c:pt>
                <c:pt idx="2940" formatCode="0.000000">
                  <c:v>1.9897674418604652E-2</c:v>
                </c:pt>
                <c:pt idx="2941" formatCode="0.000000">
                  <c:v>2.0160384923817165E-2</c:v>
                </c:pt>
                <c:pt idx="2942" formatCode="0.000000">
                  <c:v>1.7570168404170007E-2</c:v>
                </c:pt>
                <c:pt idx="2943" formatCode="0.000000">
                  <c:v>1.9737108190091005E-2</c:v>
                </c:pt>
                <c:pt idx="2944" formatCode="0.000000">
                  <c:v>1.9388458225667527E-2</c:v>
                </c:pt>
                <c:pt idx="2945" formatCode="0.000000">
                  <c:v>1.9836347975882858E-2</c:v>
                </c:pt>
                <c:pt idx="2946" formatCode="0.000000">
                  <c:v>1.8459302325581396E-2</c:v>
                </c:pt>
                <c:pt idx="2947" formatCode="0.000000">
                  <c:v>2.0272425249169432E-2</c:v>
                </c:pt>
                <c:pt idx="2948" formatCode="0.000000">
                  <c:v>2.0867620751341676E-2</c:v>
                </c:pt>
                <c:pt idx="2949" formatCode="0.000000">
                  <c:v>2.0384923817161185E-2</c:v>
                </c:pt>
                <c:pt idx="2950" formatCode="0.000000">
                  <c:v>2.0705426356589153E-2</c:v>
                </c:pt>
                <c:pt idx="2951" formatCode="0.000000">
                  <c:v>2.0457364341085277E-2</c:v>
                </c:pt>
                <c:pt idx="2952" formatCode="0.000000">
                  <c:v>2.0377906976744187E-2</c:v>
                </c:pt>
                <c:pt idx="2953" formatCode="0.000000">
                  <c:v>2.0749354005167961E-2</c:v>
                </c:pt>
                <c:pt idx="2954" formatCode="0.000000">
                  <c:v>2.0946843853820597E-2</c:v>
                </c:pt>
                <c:pt idx="2955" formatCode="0.000000">
                  <c:v>2.0545617173524156E-2</c:v>
                </c:pt>
                <c:pt idx="2956" formatCode="0.000000">
                  <c:v>2.100775193798449E-2</c:v>
                </c:pt>
                <c:pt idx="2957" formatCode="0.000000">
                  <c:v>2.0517629407351846E-2</c:v>
                </c:pt>
                <c:pt idx="2958" formatCode="0.000000">
                  <c:v>2.0634249471458775E-2</c:v>
                </c:pt>
                <c:pt idx="2959" formatCode="0.000000">
                  <c:v>2.0850290697674419E-2</c:v>
                </c:pt>
                <c:pt idx="2960" formatCode="0.000000">
                  <c:v>2.0749354005167961E-2</c:v>
                </c:pt>
                <c:pt idx="2961" formatCode="0.000000">
                  <c:v>2.0789036544850502E-2</c:v>
                </c:pt>
                <c:pt idx="2962" formatCode="0.000000">
                  <c:v>2.0858676207513416E-2</c:v>
                </c:pt>
                <c:pt idx="2963" formatCode="0.000000">
                  <c:v>2.0414560161779574E-2</c:v>
                </c:pt>
                <c:pt idx="2964" formatCode="0.000000">
                  <c:v>2.0772093023255812E-2</c:v>
                </c:pt>
                <c:pt idx="2965" formatCode="0.000000">
                  <c:v>2.0222446916076851E-2</c:v>
                </c:pt>
                <c:pt idx="2966" formatCode="0.000000">
                  <c:v>2.0715563506261182E-2</c:v>
                </c:pt>
                <c:pt idx="2967" formatCode="0.000000">
                  <c:v>2.0809646856158485E-2</c:v>
                </c:pt>
                <c:pt idx="2968" formatCode="0.000000">
                  <c:v>2.0777866880513231E-2</c:v>
                </c:pt>
                <c:pt idx="2969" formatCode="0.000000">
                  <c:v>2.0689061154177433E-2</c:v>
                </c:pt>
                <c:pt idx="2970" formatCode="0.000000">
                  <c:v>2.0660465116279073E-2</c:v>
                </c:pt>
                <c:pt idx="2971" formatCode="0.000000">
                  <c:v>1.1155038759689921E-2</c:v>
                </c:pt>
                <c:pt idx="2972" formatCode="0.000000">
                  <c:v>1.3090772693173297E-2</c:v>
                </c:pt>
                <c:pt idx="2973" formatCode="0.000000">
                  <c:v>1.2418604651162792E-2</c:v>
                </c:pt>
                <c:pt idx="2974" formatCode="0.000000">
                  <c:v>1.4224806201550389E-2</c:v>
                </c:pt>
                <c:pt idx="2975" formatCode="0.000000">
                  <c:v>1.4209302325581395E-2</c:v>
                </c:pt>
                <c:pt idx="2976" formatCode="0.000000">
                  <c:v>1.0946271050521251E-2</c:v>
                </c:pt>
                <c:pt idx="2977" formatCode="0.000000">
                  <c:v>1.6001500375093774E-2</c:v>
                </c:pt>
                <c:pt idx="2978" formatCode="0.000000">
                  <c:v>1.2085004009623097E-2</c:v>
                </c:pt>
                <c:pt idx="2979" formatCode="0.000000">
                  <c:v>1.9944186046511627E-2</c:v>
                </c:pt>
                <c:pt idx="2980" formatCode="0.000000">
                  <c:v>1.9302325581395347E-2</c:v>
                </c:pt>
                <c:pt idx="2981" formatCode="0.000000">
                  <c:v>1.9705426356589142E-2</c:v>
                </c:pt>
                <c:pt idx="2982" formatCode="0.000000">
                  <c:v>1.87624584717608E-2</c:v>
                </c:pt>
                <c:pt idx="2983" formatCode="0.000000">
                  <c:v>1.8466838931955214E-2</c:v>
                </c:pt>
                <c:pt idx="2984" formatCode="0.000000">
                  <c:v>1.8363479758828596E-2</c:v>
                </c:pt>
                <c:pt idx="2985" formatCode="0.000000">
                  <c:v>2.0332225913621261E-2</c:v>
                </c:pt>
                <c:pt idx="2986" formatCode="0.000000">
                  <c:v>1.8931955211024976E-2</c:v>
                </c:pt>
                <c:pt idx="2987" formatCode="0.000000">
                  <c:v>2.0165041260315084E-2</c:v>
                </c:pt>
                <c:pt idx="2988" formatCode="0.000000">
                  <c:v>2.073920265780731E-2</c:v>
                </c:pt>
                <c:pt idx="2989" formatCode="0.000000">
                  <c:v>2.0258397932816533E-2</c:v>
                </c:pt>
                <c:pt idx="2990" formatCode="0.000000">
                  <c:v>2.0514950166112957E-2</c:v>
                </c:pt>
                <c:pt idx="2991" formatCode="0.000000">
                  <c:v>2.0312500000000001E-2</c:v>
                </c:pt>
                <c:pt idx="2992" formatCode="0.000000">
                  <c:v>2.0615153788447114E-2</c:v>
                </c:pt>
                <c:pt idx="2993" formatCode="0.000000">
                  <c:v>2.0617173524150264E-2</c:v>
                </c:pt>
                <c:pt idx="2994" formatCode="0.000000">
                  <c:v>2.0529270248596635E-2</c:v>
                </c:pt>
                <c:pt idx="2995" formatCode="0.000000">
                  <c:v>2.0427404148334376E-2</c:v>
                </c:pt>
                <c:pt idx="2996" formatCode="0.000000">
                  <c:v>2.0946271050521249E-2</c:v>
                </c:pt>
                <c:pt idx="2997" formatCode="0.000000">
                  <c:v>2.0496124031007753E-2</c:v>
                </c:pt>
                <c:pt idx="2998" formatCode="0.000000">
                  <c:v>2.0825206301575395E-2</c:v>
                </c:pt>
                <c:pt idx="2999" formatCode="0.000000">
                  <c:v>2.0930232558139535E-2</c:v>
                </c:pt>
                <c:pt idx="3000" formatCode="0.000000">
                  <c:v>2.0847711927981984E-2</c:v>
                </c:pt>
                <c:pt idx="3001" formatCode="0.000000">
                  <c:v>2.0749354005167957E-2</c:v>
                </c:pt>
                <c:pt idx="3002" formatCode="0.000000">
                  <c:v>2.0574555403556773E-2</c:v>
                </c:pt>
                <c:pt idx="3003" formatCode="0.000000">
                  <c:v>2.0548172757475086E-2</c:v>
                </c:pt>
                <c:pt idx="3004" formatCode="0.000000">
                  <c:v>2.0902325581395348E-2</c:v>
                </c:pt>
                <c:pt idx="3005" formatCode="0.000000">
                  <c:v>2.0316279069767441E-2</c:v>
                </c:pt>
                <c:pt idx="3006" formatCode="0.000000">
                  <c:v>2.0620155038759688E-2</c:v>
                </c:pt>
                <c:pt idx="3007" formatCode="0.000000">
                  <c:v>2.0883720930232559E-2</c:v>
                </c:pt>
                <c:pt idx="3008" formatCode="0.000000">
                  <c:v>2.0628768303186915E-2</c:v>
                </c:pt>
                <c:pt idx="3009" formatCode="0.000000">
                  <c:v>2.0679069767441865E-2</c:v>
                </c:pt>
                <c:pt idx="3010" formatCode="0.000000">
                  <c:v>2.0598006644518278E-2</c:v>
                </c:pt>
                <c:pt idx="3011" formatCode="0.000000">
                  <c:v>8.5084848484848485E-3</c:v>
                </c:pt>
                <c:pt idx="3012" formatCode="0.000000">
                  <c:v>8.709142857142858E-3</c:v>
                </c:pt>
                <c:pt idx="3013" formatCode="0.000000">
                  <c:v>1.0564000000000002E-2</c:v>
                </c:pt>
                <c:pt idx="3014" formatCode="0.000000">
                  <c:v>7.8862500000000009E-3</c:v>
                </c:pt>
                <c:pt idx="3015" formatCode="0.000000">
                  <c:v>8.2799999999999992E-3</c:v>
                </c:pt>
                <c:pt idx="3016" formatCode="0.000000">
                  <c:v>7.0230303030303035E-3</c:v>
                </c:pt>
                <c:pt idx="3017" formatCode="0.000000">
                  <c:v>9.4306666666666671E-3</c:v>
                </c:pt>
                <c:pt idx="3018" formatCode="0.000000">
                  <c:v>7.2213333333333339E-3</c:v>
                </c:pt>
                <c:pt idx="3019" formatCode="0.000000">
                  <c:v>1.6292857142857144E-2</c:v>
                </c:pt>
                <c:pt idx="3020" formatCode="0.000000">
                  <c:v>1.2286153846153849E-2</c:v>
                </c:pt>
                <c:pt idx="3021" formatCode="0.000000">
                  <c:v>1.5413103448275858E-2</c:v>
                </c:pt>
                <c:pt idx="3022" formatCode="0.000000">
                  <c:v>1.3150714285714285E-2</c:v>
                </c:pt>
                <c:pt idx="3023" formatCode="0.000000">
                  <c:v>1.4732413793103447E-2</c:v>
                </c:pt>
                <c:pt idx="3024" formatCode="0.000000">
                  <c:v>1.4041999999999999E-2</c:v>
                </c:pt>
                <c:pt idx="3025" formatCode="0.000000">
                  <c:v>1.5974615384615386E-2</c:v>
                </c:pt>
                <c:pt idx="3026" formatCode="0.000000">
                  <c:v>1.4133333333333331E-2</c:v>
                </c:pt>
                <c:pt idx="3027" formatCode="0.000000">
                  <c:v>1.6097142857142858E-2</c:v>
                </c:pt>
                <c:pt idx="3028" formatCode="0.000000">
                  <c:v>1.6441481481481484E-2</c:v>
                </c:pt>
                <c:pt idx="3029" formatCode="0.000000">
                  <c:v>1.654071428571428E-2</c:v>
                </c:pt>
                <c:pt idx="3030" formatCode="0.000000">
                  <c:v>1.6917241379310347E-2</c:v>
                </c:pt>
                <c:pt idx="3031" formatCode="0.000000">
                  <c:v>1.6390714285714286E-2</c:v>
                </c:pt>
                <c:pt idx="3032" formatCode="0.000000">
                  <c:v>1.6252258064516131E-2</c:v>
                </c:pt>
                <c:pt idx="3033" formatCode="0.000000">
                  <c:v>1.6628888888888887E-2</c:v>
                </c:pt>
                <c:pt idx="3034" formatCode="0.000000">
                  <c:v>1.5998620689655171E-2</c:v>
                </c:pt>
                <c:pt idx="3035" formatCode="0.000000">
                  <c:v>1.6441428571428569E-2</c:v>
                </c:pt>
                <c:pt idx="3036" formatCode="0.000000">
                  <c:v>1.7434193548387093E-2</c:v>
                </c:pt>
                <c:pt idx="3037" formatCode="0.000000">
                  <c:v>1.6684516129032257E-2</c:v>
                </c:pt>
                <c:pt idx="3038" formatCode="0.000000">
                  <c:v>1.6952903225806452E-2</c:v>
                </c:pt>
                <c:pt idx="3039" formatCode="0.000000">
                  <c:v>1.7245333333333331E-2</c:v>
                </c:pt>
                <c:pt idx="3040" formatCode="0.000000">
                  <c:v>1.7312258064516126E-2</c:v>
                </c:pt>
                <c:pt idx="3041" formatCode="0.000000">
                  <c:v>1.7488387096774194E-2</c:v>
                </c:pt>
                <c:pt idx="3042" formatCode="0.000000">
                  <c:v>1.6267857142857146E-2</c:v>
                </c:pt>
                <c:pt idx="3043" formatCode="0.000000">
                  <c:v>1.7143749999999999E-2</c:v>
                </c:pt>
                <c:pt idx="3044" formatCode="0.000000">
                  <c:v>1.742060606060606E-2</c:v>
                </c:pt>
                <c:pt idx="3045" formatCode="0.000000">
                  <c:v>1.7530344827586208E-2</c:v>
                </c:pt>
                <c:pt idx="3046" formatCode="0.000000">
                  <c:v>1.7256874999999998E-2</c:v>
                </c:pt>
                <c:pt idx="3047" formatCode="0.000000">
                  <c:v>1.7228387096774191E-2</c:v>
                </c:pt>
                <c:pt idx="3048" formatCode="0.000000">
                  <c:v>1.7133076923076928E-2</c:v>
                </c:pt>
                <c:pt idx="3049" formatCode="0.000000">
                  <c:v>1.7221379310344828E-2</c:v>
                </c:pt>
                <c:pt idx="3050" formatCode="0.000000">
                  <c:v>1.6996129032258063E-2</c:v>
                </c:pt>
                <c:pt idx="3051" formatCode="0.000000">
                  <c:v>8.8037037037037042E-3</c:v>
                </c:pt>
                <c:pt idx="3052" formatCode="0.000000">
                  <c:v>8.8487500000000024E-3</c:v>
                </c:pt>
                <c:pt idx="3053" formatCode="0.000000">
                  <c:v>1.0153548387096777E-2</c:v>
                </c:pt>
                <c:pt idx="3054" formatCode="0.000000">
                  <c:v>8.8566666666666672E-3</c:v>
                </c:pt>
                <c:pt idx="3055" formatCode="0.000000">
                  <c:v>9.4240000000000001E-3</c:v>
                </c:pt>
                <c:pt idx="3056" formatCode="0.000000">
                  <c:v>7.9518750000000006E-3</c:v>
                </c:pt>
                <c:pt idx="3057" formatCode="0.000000">
                  <c:v>1.0605185185185188E-2</c:v>
                </c:pt>
                <c:pt idx="3058" formatCode="0.000000">
                  <c:v>7.3147058823529419E-3</c:v>
                </c:pt>
                <c:pt idx="3059" formatCode="0.000000">
                  <c:v>1.4907586206896554E-2</c:v>
                </c:pt>
                <c:pt idx="3060" formatCode="0.000000">
                  <c:v>1.5427999999999997E-2</c:v>
                </c:pt>
                <c:pt idx="3061" formatCode="0.000000">
                  <c:v>1.6436129032258065E-2</c:v>
                </c:pt>
                <c:pt idx="3062" formatCode="0.000000">
                  <c:v>1.3744000000000001E-2</c:v>
                </c:pt>
                <c:pt idx="3063" formatCode="0.000000">
                  <c:v>1.4364117647058822E-2</c:v>
                </c:pt>
                <c:pt idx="3064" formatCode="0.000000">
                  <c:v>1.3830000000000002E-2</c:v>
                </c:pt>
                <c:pt idx="3065" formatCode="0.000000">
                  <c:v>1.5439285714285713E-2</c:v>
                </c:pt>
                <c:pt idx="3066" formatCode="0.000000">
                  <c:v>1.3433571428571425E-2</c:v>
                </c:pt>
                <c:pt idx="3067" formatCode="0.000000">
                  <c:v>1.5618787878787876E-2</c:v>
                </c:pt>
                <c:pt idx="3068" formatCode="0.000000">
                  <c:v>1.6892500000000001E-2</c:v>
                </c:pt>
                <c:pt idx="3069" formatCode="0.000000">
                  <c:v>1.6781428571428572E-2</c:v>
                </c:pt>
                <c:pt idx="3070" formatCode="0.000000">
                  <c:v>1.6318461538461539E-2</c:v>
                </c:pt>
                <c:pt idx="3071" formatCode="0.000000">
                  <c:v>1.6686206896551724E-2</c:v>
                </c:pt>
                <c:pt idx="3072" formatCode="0.000000">
                  <c:v>1.5663333333333328E-2</c:v>
                </c:pt>
                <c:pt idx="3073" formatCode="0.000000">
                  <c:v>1.6677777777777777E-2</c:v>
                </c:pt>
                <c:pt idx="3074" formatCode="0.000000">
                  <c:v>1.4034285714285714E-2</c:v>
                </c:pt>
                <c:pt idx="3075" formatCode="0.000000">
                  <c:v>1.6842580645161288E-2</c:v>
                </c:pt>
                <c:pt idx="3076" formatCode="0.000000">
                  <c:v>1.7705806451612904E-2</c:v>
                </c:pt>
                <c:pt idx="3077" formatCode="0.000000">
                  <c:v>1.7295000000000001E-2</c:v>
                </c:pt>
                <c:pt idx="3078" formatCode="0.000000">
                  <c:v>1.7093103448275863E-2</c:v>
                </c:pt>
                <c:pt idx="3079" formatCode="0.000000">
                  <c:v>1.7216250000000002E-2</c:v>
                </c:pt>
                <c:pt idx="3080" formatCode="0.000000">
                  <c:v>1.6920000000000001E-2</c:v>
                </c:pt>
                <c:pt idx="3081" formatCode="0.000000">
                  <c:v>1.7068275862068962E-2</c:v>
                </c:pt>
                <c:pt idx="3082" formatCode="0.000000">
                  <c:v>1.5988888888888889E-2</c:v>
                </c:pt>
                <c:pt idx="3083" formatCode="0.000000">
                  <c:v>1.7204516129032253E-2</c:v>
                </c:pt>
                <c:pt idx="3084" formatCode="0.000000">
                  <c:v>1.7389285714285722E-2</c:v>
                </c:pt>
                <c:pt idx="3085" formatCode="0.000000">
                  <c:v>1.7106206896551724E-2</c:v>
                </c:pt>
                <c:pt idx="3086" formatCode="0.000000">
                  <c:v>1.7241481481481483E-2</c:v>
                </c:pt>
                <c:pt idx="3087" formatCode="0.000000">
                  <c:v>1.6939230769230765E-2</c:v>
                </c:pt>
                <c:pt idx="3088" formatCode="0.000000">
                  <c:v>1.702533333333333E-2</c:v>
                </c:pt>
                <c:pt idx="3089" formatCode="0.000000">
                  <c:v>1.6943571428571426E-2</c:v>
                </c:pt>
                <c:pt idx="3090" formatCode="0.000000">
                  <c:v>1.7221875000000001E-2</c:v>
                </c:pt>
                <c:pt idx="3091" formatCode="0.000000">
                  <c:v>8.5113333333333343E-3</c:v>
                </c:pt>
                <c:pt idx="3092" formatCode="0.000000">
                  <c:v>9.2068965517241377E-3</c:v>
                </c:pt>
                <c:pt idx="3093" formatCode="0.000000">
                  <c:v>9.4385714285714281E-3</c:v>
                </c:pt>
                <c:pt idx="3094" formatCode="0.000000">
                  <c:v>9.423571428571427E-3</c:v>
                </c:pt>
                <c:pt idx="3095" formatCode="0.000000">
                  <c:v>9.5137931034482773E-3</c:v>
                </c:pt>
                <c:pt idx="3096" formatCode="0.000000">
                  <c:v>1.0137931034482761E-2</c:v>
                </c:pt>
                <c:pt idx="3097" formatCode="0.000000">
                  <c:v>1.0103571428571429E-2</c:v>
                </c:pt>
                <c:pt idx="3098" formatCode="0.000000">
                  <c:v>6.5939999999999992E-3</c:v>
                </c:pt>
                <c:pt idx="3099" formatCode="0.000000">
                  <c:v>1.5247692307692306E-2</c:v>
                </c:pt>
                <c:pt idx="3100" formatCode="0.000000">
                  <c:v>1.5816551724137932E-2</c:v>
                </c:pt>
                <c:pt idx="3101" formatCode="0.000000">
                  <c:v>1.6823448275862071E-2</c:v>
                </c:pt>
                <c:pt idx="3102" formatCode="0.000000">
                  <c:v>1.3562142857142858E-2</c:v>
                </c:pt>
                <c:pt idx="3103" formatCode="0.000000">
                  <c:v>1.4917777777777782E-2</c:v>
                </c:pt>
                <c:pt idx="3104" formatCode="0.000000">
                  <c:v>1.4648124999999998E-2</c:v>
                </c:pt>
                <c:pt idx="3105" formatCode="0.000000">
                  <c:v>1.5333103448275865E-2</c:v>
                </c:pt>
                <c:pt idx="3106" formatCode="0.000000">
                  <c:v>1.2748888888888888E-2</c:v>
                </c:pt>
                <c:pt idx="3107" formatCode="0.000000">
                  <c:v>1.6168666666666661E-2</c:v>
                </c:pt>
                <c:pt idx="3108" formatCode="0.000000">
                  <c:v>1.7203703703703707E-2</c:v>
                </c:pt>
                <c:pt idx="3109" formatCode="0.000000">
                  <c:v>1.6980666666666665E-2</c:v>
                </c:pt>
                <c:pt idx="3110" formatCode="0.000000">
                  <c:v>1.6759333333333331E-2</c:v>
                </c:pt>
                <c:pt idx="3111" formatCode="0.000000">
                  <c:v>1.6537857142857142E-2</c:v>
                </c:pt>
                <c:pt idx="3112" formatCode="0.000000">
                  <c:v>1.6647333333333337E-2</c:v>
                </c:pt>
                <c:pt idx="3113" formatCode="0.000000">
                  <c:v>1.6976666666666664E-2</c:v>
                </c:pt>
                <c:pt idx="3114" formatCode="0.000000">
                  <c:v>1.6699374999999999E-2</c:v>
                </c:pt>
                <c:pt idx="3115" formatCode="0.000000">
                  <c:v>1.6771034482758618E-2</c:v>
                </c:pt>
                <c:pt idx="3116" formatCode="0.000000">
                  <c:v>1.7349655172413797E-2</c:v>
                </c:pt>
                <c:pt idx="3117" formatCode="0.000000">
                  <c:v>1.6833548387096768E-2</c:v>
                </c:pt>
                <c:pt idx="3118" formatCode="0.000000">
                  <c:v>1.7079999999999998E-2</c:v>
                </c:pt>
                <c:pt idx="3119" formatCode="0.000000">
                  <c:v>1.7285806451612901E-2</c:v>
                </c:pt>
                <c:pt idx="3120" formatCode="0.000000">
                  <c:v>1.7096774193548391E-2</c:v>
                </c:pt>
                <c:pt idx="3121" formatCode="0.000000">
                  <c:v>1.7443124999999997E-2</c:v>
                </c:pt>
                <c:pt idx="3122" formatCode="0.000000">
                  <c:v>1.7000000000000001E-2</c:v>
                </c:pt>
                <c:pt idx="3123" formatCode="0.000000">
                  <c:v>1.7019999999999997E-2</c:v>
                </c:pt>
                <c:pt idx="3124" formatCode="0.000000">
                  <c:v>1.7592857142857146E-2</c:v>
                </c:pt>
                <c:pt idx="3125" formatCode="0.000000">
                  <c:v>1.7010400000000002E-2</c:v>
                </c:pt>
                <c:pt idx="3126" formatCode="0.000000">
                  <c:v>1.7255E-2</c:v>
                </c:pt>
                <c:pt idx="3127" formatCode="0.000000">
                  <c:v>1.7323703703703702E-2</c:v>
                </c:pt>
                <c:pt idx="3128" formatCode="0.000000">
                  <c:v>1.7157333333333333E-2</c:v>
                </c:pt>
                <c:pt idx="3129" formatCode="0.000000">
                  <c:v>1.7429999999999998E-2</c:v>
                </c:pt>
                <c:pt idx="3130" formatCode="0.000000">
                  <c:v>1.6910714285714289E-2</c:v>
                </c:pt>
                <c:pt idx="3131" formatCode="0.000000">
                  <c:v>8.5289655172413811E-3</c:v>
                </c:pt>
                <c:pt idx="3132" formatCode="0.000000">
                  <c:v>9.7300000000000025E-3</c:v>
                </c:pt>
                <c:pt idx="3133" formatCode="0.000000">
                  <c:v>1.0351724137931033E-2</c:v>
                </c:pt>
                <c:pt idx="3134" formatCode="0.000000">
                  <c:v>1.0219374999999999E-2</c:v>
                </c:pt>
                <c:pt idx="3135" formatCode="0.000000">
                  <c:v>9.8326666666666684E-3</c:v>
                </c:pt>
                <c:pt idx="3136" formatCode="0.000000">
                  <c:v>7.9693333333333335E-3</c:v>
                </c:pt>
                <c:pt idx="3137" formatCode="0.000000">
                  <c:v>1.1228666666666666E-2</c:v>
                </c:pt>
                <c:pt idx="3138" formatCode="0.000000">
                  <c:v>7.9703448275862086E-3</c:v>
                </c:pt>
                <c:pt idx="3139" formatCode="0.000000">
                  <c:v>1.6320624999999998E-2</c:v>
                </c:pt>
                <c:pt idx="3140" formatCode="0.000000">
                  <c:v>1.4959374999999999E-2</c:v>
                </c:pt>
                <c:pt idx="3141" formatCode="0.000000">
                  <c:v>1.6065517241379307E-2</c:v>
                </c:pt>
                <c:pt idx="3142" formatCode="0.000000">
                  <c:v>1.4432173913043482E-2</c:v>
                </c:pt>
                <c:pt idx="3143" formatCode="0.000000">
                  <c:v>1.3733103448275864E-2</c:v>
                </c:pt>
                <c:pt idx="3144" formatCode="0.000000">
                  <c:v>1.2941666666666664E-2</c:v>
                </c:pt>
                <c:pt idx="3145" formatCode="0.000000">
                  <c:v>1.6105517241379309E-2</c:v>
                </c:pt>
                <c:pt idx="3146" formatCode="0.000000">
                  <c:v>1.4288666666666667E-2</c:v>
                </c:pt>
                <c:pt idx="3147" formatCode="0.000000">
                  <c:v>1.629483870967742E-2</c:v>
                </c:pt>
                <c:pt idx="3148" formatCode="0.000000">
                  <c:v>1.6964516129032256E-2</c:v>
                </c:pt>
                <c:pt idx="3149" formatCode="0.000000">
                  <c:v>1.6586153846153844E-2</c:v>
                </c:pt>
                <c:pt idx="3150" formatCode="0.000000">
                  <c:v>1.657310344827586E-2</c:v>
                </c:pt>
                <c:pt idx="3151" formatCode="0.000000">
                  <c:v>1.6369677419354842E-2</c:v>
                </c:pt>
                <c:pt idx="3152" formatCode="0.000000">
                  <c:v>1.6182580645161291E-2</c:v>
                </c:pt>
                <c:pt idx="3153" formatCode="0.000000">
                  <c:v>1.6311111111111113E-2</c:v>
                </c:pt>
                <c:pt idx="3154" formatCode="0.000000">
                  <c:v>1.628275862068965E-2</c:v>
                </c:pt>
                <c:pt idx="3155" formatCode="0.000000">
                  <c:v>1.7196470588235292E-2</c:v>
                </c:pt>
                <c:pt idx="3156" formatCode="0.000000">
                  <c:v>1.7374285714285714E-2</c:v>
                </c:pt>
                <c:pt idx="3157" formatCode="0.000000">
                  <c:v>1.6807857142857138E-2</c:v>
                </c:pt>
                <c:pt idx="3158" formatCode="0.000000">
                  <c:v>1.7170322580645162E-2</c:v>
                </c:pt>
                <c:pt idx="3159" formatCode="0.000000">
                  <c:v>1.7193103448275866E-2</c:v>
                </c:pt>
                <c:pt idx="3160" formatCode="0.000000">
                  <c:v>1.7262962962962963E-2</c:v>
                </c:pt>
                <c:pt idx="3161" formatCode="0.000000">
                  <c:v>1.6975172413793097E-2</c:v>
                </c:pt>
                <c:pt idx="3162" formatCode="0.000000">
                  <c:v>1.6491428571428574E-2</c:v>
                </c:pt>
                <c:pt idx="3163" formatCode="0.000000">
                  <c:v>1.7347272727272725E-2</c:v>
                </c:pt>
                <c:pt idx="3164" formatCode="0.000000">
                  <c:v>1.7722941176470587E-2</c:v>
                </c:pt>
                <c:pt idx="3165" formatCode="0.000000">
                  <c:v>1.7086249999999997E-2</c:v>
                </c:pt>
                <c:pt idx="3166" formatCode="0.000000">
                  <c:v>1.7219999999999999E-2</c:v>
                </c:pt>
                <c:pt idx="3167" formatCode="0.000000">
                  <c:v>1.7164285714285715E-2</c:v>
                </c:pt>
                <c:pt idx="3168" formatCode="0.000000">
                  <c:v>1.713354838709677E-2</c:v>
                </c:pt>
                <c:pt idx="3169" formatCode="0.000000">
                  <c:v>1.7028000000000001E-2</c:v>
                </c:pt>
                <c:pt idx="3170" formatCode="0.000000">
                  <c:v>1.6873103448275865E-2</c:v>
                </c:pt>
                <c:pt idx="3171">
                  <c:v>1.5069500133654108E-2</c:v>
                </c:pt>
                <c:pt idx="3172">
                  <c:v>1.3778468992248058E-2</c:v>
                </c:pt>
                <c:pt idx="3173">
                  <c:v>1.2673568564554927E-2</c:v>
                </c:pt>
                <c:pt idx="3174">
                  <c:v>1.2458718985766507E-2</c:v>
                </c:pt>
                <c:pt idx="3175">
                  <c:v>1.7811384359499839E-2</c:v>
                </c:pt>
                <c:pt idx="3176">
                  <c:v>1.715335376331768E-2</c:v>
                </c:pt>
                <c:pt idx="3177">
                  <c:v>1.5969588550983904E-2</c:v>
                </c:pt>
                <c:pt idx="3178">
                  <c:v>1.56244616709733E-2</c:v>
                </c:pt>
                <c:pt idx="3179">
                  <c:v>1.7506690660760431E-2</c:v>
                </c:pt>
                <c:pt idx="3180">
                  <c:v>1.7883694321749771E-2</c:v>
                </c:pt>
                <c:pt idx="3181">
                  <c:v>1.4336162790697677E-2</c:v>
                </c:pt>
                <c:pt idx="3182">
                  <c:v>1.5748336969825978E-2</c:v>
                </c:pt>
                <c:pt idx="3183">
                  <c:v>1.760513416815742E-2</c:v>
                </c:pt>
                <c:pt idx="3184">
                  <c:v>1.7322841486233628E-2</c:v>
                </c:pt>
                <c:pt idx="3185">
                  <c:v>1.3638242894056848E-2</c:v>
                </c:pt>
                <c:pt idx="3186">
                  <c:v>1.4506212624584718E-2</c:v>
                </c:pt>
                <c:pt idx="3187">
                  <c:v>1.7178294573643411E-2</c:v>
                </c:pt>
                <c:pt idx="3188">
                  <c:v>1.731398835465988E-2</c:v>
                </c:pt>
                <c:pt idx="3189">
                  <c:v>1.3280080192461909E-2</c:v>
                </c:pt>
                <c:pt idx="3190">
                  <c:v>1.5275044722719143E-2</c:v>
                </c:pt>
                <c:pt idx="3191">
                  <c:v>1.4617806267806267E-2</c:v>
                </c:pt>
                <c:pt idx="3192">
                  <c:v>1.5428333333333332E-2</c:v>
                </c:pt>
                <c:pt idx="3193">
                  <c:v>1.2597999999999998E-2</c:v>
                </c:pt>
                <c:pt idx="3194">
                  <c:v>1.461923076923077E-2</c:v>
                </c:pt>
                <c:pt idx="3195">
                  <c:v>1.7152671370967744E-2</c:v>
                </c:pt>
                <c:pt idx="3196">
                  <c:v>1.686847290640394E-2</c:v>
                </c:pt>
                <c:pt idx="3197">
                  <c:v>1.60375E-2</c:v>
                </c:pt>
                <c:pt idx="3198">
                  <c:v>1.5773529411764707E-2</c:v>
                </c:pt>
                <c:pt idx="3199">
                  <c:v>1.723994708994709E-2</c:v>
                </c:pt>
                <c:pt idx="3200">
                  <c:v>1.7029670329670329E-2</c:v>
                </c:pt>
                <c:pt idx="3201">
                  <c:v>1.5866737891737891E-2</c:v>
                </c:pt>
                <c:pt idx="3202">
                  <c:v>1.6298084291187735E-2</c:v>
                </c:pt>
                <c:pt idx="3203">
                  <c:v>1.7188766980146288E-2</c:v>
                </c:pt>
                <c:pt idx="3204">
                  <c:v>1.7225689655172412E-2</c:v>
                </c:pt>
                <c:pt idx="3205">
                  <c:v>1.5479479166666667E-2</c:v>
                </c:pt>
                <c:pt idx="3206">
                  <c:v>1.6121016483516479E-2</c:v>
                </c:pt>
                <c:pt idx="3207">
                  <c:v>1.6937325256290776E-2</c:v>
                </c:pt>
                <c:pt idx="3208">
                  <c:v>1.7134581280788177E-2</c:v>
                </c:pt>
                <c:pt idx="3209">
                  <c:v>1.4936666666666666E-2</c:v>
                </c:pt>
                <c:pt idx="3210">
                  <c:v>1.5879292929292931E-2</c:v>
                </c:pt>
                <c:pt idx="3211" formatCode="0.000000">
                  <c:v>1.0818936877076409E-2</c:v>
                </c:pt>
                <c:pt idx="3212" formatCode="0.000000">
                  <c:v>1.1029767441860466E-2</c:v>
                </c:pt>
                <c:pt idx="3213" formatCode="0.000000">
                  <c:v>1.381796311146752E-2</c:v>
                </c:pt>
                <c:pt idx="3214" formatCode="0.000000">
                  <c:v>1.0983005366726297E-2</c:v>
                </c:pt>
                <c:pt idx="3215" formatCode="0.000000">
                  <c:v>1.169435215946844E-2</c:v>
                </c:pt>
                <c:pt idx="3216" formatCode="0.000000">
                  <c:v>8.9321705426356583E-3</c:v>
                </c:pt>
                <c:pt idx="3217" formatCode="0.000000">
                  <c:v>1.3395348837209303E-2</c:v>
                </c:pt>
                <c:pt idx="3218" formatCode="0.000000">
                  <c:v>1.2362956810631228E-2</c:v>
                </c:pt>
                <c:pt idx="3219" formatCode="0.000000">
                  <c:v>1.0838070628768305E-2</c:v>
                </c:pt>
                <c:pt idx="3220" formatCode="0.000000">
                  <c:v>1.2154740608228982E-2</c:v>
                </c:pt>
                <c:pt idx="3221" formatCode="0.000000">
                  <c:v>1.2020671834625324E-2</c:v>
                </c:pt>
                <c:pt idx="3222" formatCode="0.000000">
                  <c:v>1.1119450317124734E-2</c:v>
                </c:pt>
                <c:pt idx="3223" formatCode="0.000000">
                  <c:v>1.3049003322259138E-2</c:v>
                </c:pt>
                <c:pt idx="3224" formatCode="0.000000">
                  <c:v>1.3622093023255816E-2</c:v>
                </c:pt>
                <c:pt idx="3225" formatCode="0.000000">
                  <c:v>1.3165116279069772E-2</c:v>
                </c:pt>
                <c:pt idx="3226" formatCode="0.000000">
                  <c:v>1.284525939177102E-2</c:v>
                </c:pt>
                <c:pt idx="3227" formatCode="0.000000">
                  <c:v>1.1033094812164577E-2</c:v>
                </c:pt>
                <c:pt idx="3228" formatCode="0.000000">
                  <c:v>1.2177225340817966E-2</c:v>
                </c:pt>
                <c:pt idx="3229" formatCode="0.000000">
                  <c:v>1.137449879711307E-2</c:v>
                </c:pt>
                <c:pt idx="3230" formatCode="0.000000">
                  <c:v>1.1531676022453887E-2</c:v>
                </c:pt>
                <c:pt idx="3231" formatCode="0.000000">
                  <c:v>1.7226556639159788E-2</c:v>
                </c:pt>
                <c:pt idx="3232" formatCode="0.000000">
                  <c:v>1.6489266547406078E-2</c:v>
                </c:pt>
                <c:pt idx="3233" formatCode="0.000000">
                  <c:v>1.7587209302325581E-2</c:v>
                </c:pt>
                <c:pt idx="3234" formatCode="0.000000">
                  <c:v>1.6235241502683365E-2</c:v>
                </c:pt>
                <c:pt idx="3235" formatCode="0.000000">
                  <c:v>1.6637873754152824E-2</c:v>
                </c:pt>
                <c:pt idx="3236" formatCode="0.000000">
                  <c:v>1.6246366279069769E-2</c:v>
                </c:pt>
                <c:pt idx="3237" formatCode="0.000000">
                  <c:v>1.4430232558139536E-2</c:v>
                </c:pt>
                <c:pt idx="3238" formatCode="0.000000">
                  <c:v>1.7704089815557333E-2</c:v>
                </c:pt>
                <c:pt idx="3239" formatCode="0.000000">
                  <c:v>1.6833763996554695E-2</c:v>
                </c:pt>
                <c:pt idx="3240" formatCode="0.000000">
                  <c:v>1.7489174017642339E-2</c:v>
                </c:pt>
                <c:pt idx="3241" formatCode="0.000000">
                  <c:v>1.5569415081042988E-2</c:v>
                </c:pt>
                <c:pt idx="3242" formatCode="0.000000">
                  <c:v>1.6828903654485049E-2</c:v>
                </c:pt>
                <c:pt idx="3243" formatCode="0.000000">
                  <c:v>1.805232558139535E-2</c:v>
                </c:pt>
                <c:pt idx="3244" formatCode="0.000000">
                  <c:v>1.3721760797342188E-2</c:v>
                </c:pt>
                <c:pt idx="3245" formatCode="0.000000">
                  <c:v>1.5225667527993109E-2</c:v>
                </c:pt>
                <c:pt idx="3246" formatCode="0.000000">
                  <c:v>1.5901921132457027E-2</c:v>
                </c:pt>
                <c:pt idx="3247" formatCode="0.000000">
                  <c:v>1.5190274841437633E-2</c:v>
                </c:pt>
                <c:pt idx="3248" formatCode="0.000000">
                  <c:v>1.4416903006239361E-2</c:v>
                </c:pt>
                <c:pt idx="3249" formatCode="0.000000">
                  <c:v>1.5453488372093021E-2</c:v>
                </c:pt>
                <c:pt idx="3250" formatCode="0.000000">
                  <c:v>1.7398926654740608E-2</c:v>
                </c:pt>
                <c:pt idx="3251" formatCode="0.000000">
                  <c:v>1.7472868217054262E-2</c:v>
                </c:pt>
                <c:pt idx="3252" formatCode="0.000000">
                  <c:v>1.575426356589147E-2</c:v>
                </c:pt>
                <c:pt idx="3253" formatCode="0.000000">
                  <c:v>1.771395348837209E-2</c:v>
                </c:pt>
                <c:pt idx="3254" formatCode="0.000000">
                  <c:v>1.499906976744186E-2</c:v>
                </c:pt>
                <c:pt idx="3255" formatCode="0.000000">
                  <c:v>1.7082790697674419E-2</c:v>
                </c:pt>
                <c:pt idx="3256" formatCode="0.000000">
                  <c:v>1.639621016365202E-2</c:v>
                </c:pt>
                <c:pt idx="3257" formatCode="0.000000">
                  <c:v>1.4096468561584842E-2</c:v>
                </c:pt>
                <c:pt idx="3258" formatCode="0.000000">
                  <c:v>1.6827242524916942E-2</c:v>
                </c:pt>
                <c:pt idx="3259" formatCode="0.000000">
                  <c:v>1.7145796064400719E-2</c:v>
                </c:pt>
                <c:pt idx="3260" formatCode="0.000000">
                  <c:v>1.8666112956810636E-2</c:v>
                </c:pt>
                <c:pt idx="3261" formatCode="0.000000">
                  <c:v>1.8063700707785638E-2</c:v>
                </c:pt>
                <c:pt idx="3262" formatCode="0.000000">
                  <c:v>1.6777064955894146E-2</c:v>
                </c:pt>
                <c:pt idx="3263" formatCode="0.000000">
                  <c:v>1.7604651162790697E-2</c:v>
                </c:pt>
                <c:pt idx="3264" formatCode="0.000000">
                  <c:v>1.6255813953488369E-2</c:v>
                </c:pt>
                <c:pt idx="3265" formatCode="0.000000">
                  <c:v>1.5587656529516993E-2</c:v>
                </c:pt>
                <c:pt idx="3266" formatCode="0.000000">
                  <c:v>1.6601073345259395E-2</c:v>
                </c:pt>
                <c:pt idx="3267" formatCode="0.000000">
                  <c:v>1.5398926654740613E-2</c:v>
                </c:pt>
                <c:pt idx="3268" formatCode="0.000000">
                  <c:v>1.7323792486583178E-2</c:v>
                </c:pt>
                <c:pt idx="3269" formatCode="0.000000">
                  <c:v>1.648387096774194E-2</c:v>
                </c:pt>
                <c:pt idx="3270" formatCode="0.000000">
                  <c:v>1.6205980066445181E-2</c:v>
                </c:pt>
                <c:pt idx="3271" formatCode="0.000000">
                  <c:v>1.3022361359570661E-2</c:v>
                </c:pt>
                <c:pt idx="3272" formatCode="0.000000">
                  <c:v>1.4511627906976746E-2</c:v>
                </c:pt>
                <c:pt idx="3273" formatCode="0.000000">
                  <c:v>1.5127441860465113E-2</c:v>
                </c:pt>
                <c:pt idx="3274" formatCode="0.000000">
                  <c:v>1.4081395348837211E-2</c:v>
                </c:pt>
                <c:pt idx="3275" formatCode="0.000000">
                  <c:v>1.2482758620689656E-2</c:v>
                </c:pt>
                <c:pt idx="3276" formatCode="0.000000">
                  <c:v>1.3685581395348839E-2</c:v>
                </c:pt>
                <c:pt idx="3277" formatCode="0.000000">
                  <c:v>1.1326511627906977E-2</c:v>
                </c:pt>
                <c:pt idx="3278" formatCode="0.000000">
                  <c:v>1.3804114490161003E-2</c:v>
                </c:pt>
                <c:pt idx="3279" formatCode="0.000000">
                  <c:v>1.3651162790697674E-2</c:v>
                </c:pt>
                <c:pt idx="3280" formatCode="0.000000">
                  <c:v>1.3855297157622739E-2</c:v>
                </c:pt>
                <c:pt idx="3281" formatCode="0.000000">
                  <c:v>1.1194065757818764E-2</c:v>
                </c:pt>
                <c:pt idx="3282" formatCode="0.000000">
                  <c:v>1.1740863787375416E-2</c:v>
                </c:pt>
                <c:pt idx="3283" formatCode="0.000000">
                  <c:v>1.4813092161929371E-2</c:v>
                </c:pt>
                <c:pt idx="3284" formatCode="0.000000">
                  <c:v>1.2987941429801891E-2</c:v>
                </c:pt>
                <c:pt idx="3285" formatCode="0.000000">
                  <c:v>1.3968372093023255E-2</c:v>
                </c:pt>
                <c:pt idx="3286" formatCode="0.000000">
                  <c:v>1.2214285714285716E-2</c:v>
                </c:pt>
                <c:pt idx="3287" formatCode="0.000000">
                  <c:v>1.3676141257536601E-2</c:v>
                </c:pt>
                <c:pt idx="3288" formatCode="0.000000">
                  <c:v>1.3986257928118395E-2</c:v>
                </c:pt>
                <c:pt idx="3289" formatCode="0.000000">
                  <c:v>1.1203488372093024E-2</c:v>
                </c:pt>
                <c:pt idx="3290" formatCode="0.000000">
                  <c:v>1.0780730897009967E-2</c:v>
                </c:pt>
                <c:pt idx="3291" formatCode="0.000000">
                  <c:v>1.7814847942754914E-2</c:v>
                </c:pt>
                <c:pt idx="3292" formatCode="0.000000">
                  <c:v>1.5981799797775531E-2</c:v>
                </c:pt>
                <c:pt idx="3293" formatCode="0.000000">
                  <c:v>1.5083720930232558E-2</c:v>
                </c:pt>
                <c:pt idx="3294" formatCode="0.000000">
                  <c:v>1.5935288169868552E-2</c:v>
                </c:pt>
                <c:pt idx="3295" formatCode="0.000000">
                  <c:v>1.6032200357781752E-2</c:v>
                </c:pt>
                <c:pt idx="3296" formatCode="0.000000">
                  <c:v>1.6469269102990035E-2</c:v>
                </c:pt>
                <c:pt idx="3297" formatCode="0.000000">
                  <c:v>1.5447674418604651E-2</c:v>
                </c:pt>
                <c:pt idx="3298" formatCode="0.000000">
                  <c:v>1.7987906976744183E-2</c:v>
                </c:pt>
                <c:pt idx="3299" formatCode="0.000000">
                  <c:v>1.6335813953488376E-2</c:v>
                </c:pt>
                <c:pt idx="3300" formatCode="0.000000">
                  <c:v>1.8012093023255817E-2</c:v>
                </c:pt>
                <c:pt idx="3301" formatCode="0.000000">
                  <c:v>1.7609123434704832E-2</c:v>
                </c:pt>
                <c:pt idx="3302" formatCode="0.000000">
                  <c:v>1.6926079734219269E-2</c:v>
                </c:pt>
                <c:pt idx="3303" formatCode="0.000000">
                  <c:v>1.7503322259136211E-2</c:v>
                </c:pt>
                <c:pt idx="3304" formatCode="0.000000">
                  <c:v>1.3308668076109937E-2</c:v>
                </c:pt>
                <c:pt idx="3305" formatCode="0.000000">
                  <c:v>1.5992844364937385E-2</c:v>
                </c:pt>
                <c:pt idx="3306" formatCode="0.000000">
                  <c:v>1.7189491817398796E-2</c:v>
                </c:pt>
                <c:pt idx="3307" formatCode="0.000000">
                  <c:v>1.65793731041456E-2</c:v>
                </c:pt>
                <c:pt idx="3308" formatCode="0.000000">
                  <c:v>1.7465977605512488E-2</c:v>
                </c:pt>
                <c:pt idx="3309" formatCode="0.000000">
                  <c:v>1.7034453057708874E-2</c:v>
                </c:pt>
                <c:pt idx="3310" formatCode="0.000000">
                  <c:v>1.8157979149959907E-2</c:v>
                </c:pt>
                <c:pt idx="3311" formatCode="0.000000">
                  <c:v>1.7422182468694095E-2</c:v>
                </c:pt>
                <c:pt idx="3312" formatCode="0.000000">
                  <c:v>1.7432385874246337E-2</c:v>
                </c:pt>
                <c:pt idx="3313" formatCode="0.000000">
                  <c:v>1.802325581395349E-2</c:v>
                </c:pt>
                <c:pt idx="3314" formatCode="0.000000">
                  <c:v>1.6127076411960133E-2</c:v>
                </c:pt>
                <c:pt idx="3315" formatCode="0.000000">
                  <c:v>1.6176744186046518E-2</c:v>
                </c:pt>
                <c:pt idx="3316" formatCode="0.000000">
                  <c:v>1.5008720930232556E-2</c:v>
                </c:pt>
                <c:pt idx="3317" formatCode="0.000000">
                  <c:v>1.6122790697674416E-2</c:v>
                </c:pt>
                <c:pt idx="3318" formatCode="0.000000">
                  <c:v>1.7669435215946841E-2</c:v>
                </c:pt>
                <c:pt idx="3319" formatCode="0.000000">
                  <c:v>1.6810631229235876E-2</c:v>
                </c:pt>
                <c:pt idx="3320" formatCode="0.000000">
                  <c:v>1.7948320413436691E-2</c:v>
                </c:pt>
                <c:pt idx="3321" formatCode="0.000000">
                  <c:v>1.7566860465116279E-2</c:v>
                </c:pt>
                <c:pt idx="3322" formatCode="0.000000">
                  <c:v>1.7443521594684385E-2</c:v>
                </c:pt>
                <c:pt idx="3323" formatCode="0.000000">
                  <c:v>1.8164291072768193E-2</c:v>
                </c:pt>
                <c:pt idx="3324" formatCode="0.000000">
                  <c:v>1.6766472868217055E-2</c:v>
                </c:pt>
                <c:pt idx="3325" formatCode="0.000000">
                  <c:v>1.5710963455149506E-2</c:v>
                </c:pt>
                <c:pt idx="3326" formatCode="0.000000">
                  <c:v>1.7290322580645168E-2</c:v>
                </c:pt>
                <c:pt idx="3327" formatCode="0.000000">
                  <c:v>1.6050556117290192E-2</c:v>
                </c:pt>
                <c:pt idx="3328" formatCode="0.000000">
                  <c:v>1.775313059033989E-2</c:v>
                </c:pt>
                <c:pt idx="3329" formatCode="0.000000">
                  <c:v>1.6264119601328904E-2</c:v>
                </c:pt>
                <c:pt idx="3330" formatCode="0.000000">
                  <c:v>1.8620431893687707E-2</c:v>
                </c:pt>
                <c:pt idx="3331" formatCode="0.000000">
                  <c:v>1.2023255813953488E-2</c:v>
                </c:pt>
                <c:pt idx="3332" formatCode="0.000000">
                  <c:v>1.2519716885743177E-2</c:v>
                </c:pt>
                <c:pt idx="3333" formatCode="0.000000">
                  <c:v>1.6187015503875971E-2</c:v>
                </c:pt>
                <c:pt idx="3334" formatCode="0.000000">
                  <c:v>1.3811547714514838E-2</c:v>
                </c:pt>
                <c:pt idx="3335" formatCode="0.000000">
                  <c:v>1.2722652885443582E-2</c:v>
                </c:pt>
                <c:pt idx="3336" formatCode="0.000000">
                  <c:v>1.3935813953488372E-2</c:v>
                </c:pt>
                <c:pt idx="3337" formatCode="0.000000">
                  <c:v>1.291731266149871E-2</c:v>
                </c:pt>
                <c:pt idx="3338" formatCode="0.000000">
                  <c:v>1.2232558139534881E-2</c:v>
                </c:pt>
                <c:pt idx="3339" formatCode="0.000000">
                  <c:v>1.454360465116279E-2</c:v>
                </c:pt>
                <c:pt idx="3340" formatCode="0.000000">
                  <c:v>1.6639534883720927E-2</c:v>
                </c:pt>
                <c:pt idx="3341" formatCode="0.000000">
                  <c:v>1.3708407871198569E-2</c:v>
                </c:pt>
                <c:pt idx="3342" formatCode="0.000000">
                  <c:v>1.448338870431894E-2</c:v>
                </c:pt>
                <c:pt idx="3343" formatCode="0.000000">
                  <c:v>1.5438953488372091E-2</c:v>
                </c:pt>
                <c:pt idx="3344" formatCode="0.000000">
                  <c:v>1.2913392141138735E-2</c:v>
                </c:pt>
                <c:pt idx="3345" formatCode="0.000000">
                  <c:v>1.2318106312292359E-2</c:v>
                </c:pt>
                <c:pt idx="3346" formatCode="0.000000">
                  <c:v>1.3563720930232556E-2</c:v>
                </c:pt>
                <c:pt idx="3347" formatCode="0.000000">
                  <c:v>1.3895779500430661E-2</c:v>
                </c:pt>
                <c:pt idx="3348" formatCode="0.000000">
                  <c:v>1.3960963455149501E-2</c:v>
                </c:pt>
                <c:pt idx="3349" formatCode="0.000000">
                  <c:v>1.2224806201550387E-2</c:v>
                </c:pt>
                <c:pt idx="3350" formatCode="0.000000">
                  <c:v>1.5807692307692304E-2</c:v>
                </c:pt>
                <c:pt idx="3351" formatCode="0.000000">
                  <c:v>1.714628657164291E-2</c:v>
                </c:pt>
                <c:pt idx="3352" formatCode="0.000000">
                  <c:v>1.6269622093023253E-2</c:v>
                </c:pt>
                <c:pt idx="3353" formatCode="0.000000">
                  <c:v>1.7461670973298885E-2</c:v>
                </c:pt>
                <c:pt idx="3354" formatCode="0.000000">
                  <c:v>1.6189922480620154E-2</c:v>
                </c:pt>
                <c:pt idx="3355" formatCode="0.000000">
                  <c:v>1.6521466905187836E-2</c:v>
                </c:pt>
                <c:pt idx="3356" formatCode="0.000000">
                  <c:v>1.6207698476343214E-2</c:v>
                </c:pt>
                <c:pt idx="3357" formatCode="0.000000">
                  <c:v>1.650249169435216E-2</c:v>
                </c:pt>
                <c:pt idx="3358" formatCode="0.000000">
                  <c:v>1.7096774193548384E-2</c:v>
                </c:pt>
                <c:pt idx="3359" formatCode="0.000000">
                  <c:v>1.6325581395348832E-2</c:v>
                </c:pt>
                <c:pt idx="3360" formatCode="0.000000">
                  <c:v>1.7458604651162793E-2</c:v>
                </c:pt>
                <c:pt idx="3361" formatCode="0.000000">
                  <c:v>1.6008305647840535E-2</c:v>
                </c:pt>
                <c:pt idx="3362" formatCode="0.000000">
                  <c:v>1.6684108527131786E-2</c:v>
                </c:pt>
                <c:pt idx="3363" formatCode="0.000000">
                  <c:v>1.8096744186046516E-2</c:v>
                </c:pt>
                <c:pt idx="3364" formatCode="0.000000">
                  <c:v>1.4666976744186046E-2</c:v>
                </c:pt>
                <c:pt idx="3365" formatCode="0.000000">
                  <c:v>1.6641196013289037E-2</c:v>
                </c:pt>
                <c:pt idx="3366" formatCode="0.000000">
                  <c:v>1.6609123434704831E-2</c:v>
                </c:pt>
                <c:pt idx="3367" formatCode="0.000000">
                  <c:v>1.5063255813953491E-2</c:v>
                </c:pt>
                <c:pt idx="3368" formatCode="0.000000">
                  <c:v>1.6711307137129105E-2</c:v>
                </c:pt>
                <c:pt idx="3369" formatCode="0.000000">
                  <c:v>1.6220930232558141E-2</c:v>
                </c:pt>
                <c:pt idx="3370" formatCode="0.000000">
                  <c:v>1.8280080889787664E-2</c:v>
                </c:pt>
                <c:pt idx="3371" formatCode="0.000000">
                  <c:v>1.6777280858676209E-2</c:v>
                </c:pt>
                <c:pt idx="3372" formatCode="0.000000">
                  <c:v>1.7399999999999999E-2</c:v>
                </c:pt>
                <c:pt idx="3373" formatCode="0.000000">
                  <c:v>1.7684754521963827E-2</c:v>
                </c:pt>
                <c:pt idx="3374" formatCode="0.000000">
                  <c:v>1.6609302325581398E-2</c:v>
                </c:pt>
                <c:pt idx="3375" formatCode="0.000000">
                  <c:v>1.6919896640826878E-2</c:v>
                </c:pt>
                <c:pt idx="3376" formatCode="0.000000">
                  <c:v>1.5792420327304046E-2</c:v>
                </c:pt>
                <c:pt idx="3377" formatCode="0.000000">
                  <c:v>1.6046511627906976E-2</c:v>
                </c:pt>
                <c:pt idx="3378" formatCode="0.000000">
                  <c:v>1.7506976744186047E-2</c:v>
                </c:pt>
                <c:pt idx="3379" formatCode="0.000000">
                  <c:v>1.6308970099667777E-2</c:v>
                </c:pt>
                <c:pt idx="3380" formatCode="0.000000">
                  <c:v>1.8533989266547413E-2</c:v>
                </c:pt>
                <c:pt idx="3381" formatCode="0.000000">
                  <c:v>1.7129457364341082E-2</c:v>
                </c:pt>
                <c:pt idx="3382" formatCode="0.000000">
                  <c:v>1.6189680232558141E-2</c:v>
                </c:pt>
                <c:pt idx="3383" formatCode="0.000000">
                  <c:v>1.7192691029900332E-2</c:v>
                </c:pt>
                <c:pt idx="3384" formatCode="0.000000">
                  <c:v>1.4470542635658912E-2</c:v>
                </c:pt>
                <c:pt idx="3385" formatCode="0.000000">
                  <c:v>1.5451162790697675E-2</c:v>
                </c:pt>
                <c:pt idx="3386" formatCode="0.000000">
                  <c:v>1.5498211091234346E-2</c:v>
                </c:pt>
                <c:pt idx="3387" formatCode="0.000000">
                  <c:v>1.6346046511627906E-2</c:v>
                </c:pt>
                <c:pt idx="3388" formatCode="0.000000">
                  <c:v>1.7848837209302325E-2</c:v>
                </c:pt>
                <c:pt idx="3389" formatCode="0.000000">
                  <c:v>1.6420265780730893E-2</c:v>
                </c:pt>
                <c:pt idx="3390" formatCode="0.000000">
                  <c:v>1.829379844961241E-2</c:v>
                </c:pt>
                <c:pt idx="3391" formatCode="0.000000">
                  <c:v>1.0980769230769231E-2</c:v>
                </c:pt>
                <c:pt idx="3392" formatCode="0.000000">
                  <c:v>9.9481481481481487E-3</c:v>
                </c:pt>
                <c:pt idx="3393" formatCode="0.000000">
                  <c:v>1.2864285714285712E-2</c:v>
                </c:pt>
                <c:pt idx="3394" formatCode="0.000000">
                  <c:v>1.1388888888888891E-2</c:v>
                </c:pt>
                <c:pt idx="3395" formatCode="0.000000">
                  <c:v>1.2029032258064518E-2</c:v>
                </c:pt>
                <c:pt idx="3396" formatCode="0.000000">
                  <c:v>1.0388E-2</c:v>
                </c:pt>
                <c:pt idx="3397" formatCode="0.000000">
                  <c:v>1.2458620689655172E-2</c:v>
                </c:pt>
                <c:pt idx="3398" formatCode="0.000000">
                  <c:v>1.1346153846153846E-2</c:v>
                </c:pt>
                <c:pt idx="3399" formatCode="0.000000">
                  <c:v>1.0323333333333334E-2</c:v>
                </c:pt>
                <c:pt idx="3400" formatCode="0.000000">
                  <c:v>1.1689285714285715E-2</c:v>
                </c:pt>
                <c:pt idx="3401" formatCode="0.000000">
                  <c:v>1.1504166666666666E-2</c:v>
                </c:pt>
                <c:pt idx="3402" formatCode="0.000000">
                  <c:v>1.0725925925925927E-2</c:v>
                </c:pt>
                <c:pt idx="3403" formatCode="0.000000">
                  <c:v>1.3344444444444447E-2</c:v>
                </c:pt>
                <c:pt idx="3404" formatCode="0.000000">
                  <c:v>1.3138461538461536E-2</c:v>
                </c:pt>
                <c:pt idx="3405" formatCode="0.000000">
                  <c:v>1.318571428571428E-2</c:v>
                </c:pt>
                <c:pt idx="3406" formatCode="0.000000">
                  <c:v>1.2420689655172411E-2</c:v>
                </c:pt>
                <c:pt idx="3407" formatCode="0.000000">
                  <c:v>1.1203999999999997E-2</c:v>
                </c:pt>
                <c:pt idx="3408" formatCode="0.000000">
                  <c:v>1.0686206896551727E-2</c:v>
                </c:pt>
                <c:pt idx="3409" formatCode="0.000000">
                  <c:v>1.090689655172414E-2</c:v>
                </c:pt>
                <c:pt idx="3410" formatCode="0.000000">
                  <c:v>1.0972413793103451E-2</c:v>
                </c:pt>
                <c:pt idx="3411" formatCode="0.000000">
                  <c:v>1.7023076923076929E-2</c:v>
                </c:pt>
                <c:pt idx="3412" formatCode="0.000000">
                  <c:v>1.676785714285714E-2</c:v>
                </c:pt>
                <c:pt idx="3413" formatCode="0.000000">
                  <c:v>1.7396153846153846E-2</c:v>
                </c:pt>
                <c:pt idx="3414" formatCode="0.000000">
                  <c:v>1.6566666666666664E-2</c:v>
                </c:pt>
                <c:pt idx="3415" formatCode="0.000000">
                  <c:v>1.6814285714285712E-2</c:v>
                </c:pt>
                <c:pt idx="3416" formatCode="0.000000">
                  <c:v>1.6610000000000003E-2</c:v>
                </c:pt>
                <c:pt idx="3417" formatCode="0.000000">
                  <c:v>1.6225925925925932E-2</c:v>
                </c:pt>
                <c:pt idx="3418" formatCode="0.000000">
                  <c:v>1.7035714285714286E-2</c:v>
                </c:pt>
                <c:pt idx="3419" formatCode="0.000000">
                  <c:v>1.6855555555555558E-2</c:v>
                </c:pt>
                <c:pt idx="3420" formatCode="0.000000">
                  <c:v>1.6466666666666671E-2</c:v>
                </c:pt>
                <c:pt idx="3421" formatCode="0.000000">
                  <c:v>1.6048275862068969E-2</c:v>
                </c:pt>
                <c:pt idx="3422" formatCode="0.000000">
                  <c:v>1.6355172413793105E-2</c:v>
                </c:pt>
                <c:pt idx="3423" formatCode="0.000000">
                  <c:v>1.7459259259259258E-2</c:v>
                </c:pt>
                <c:pt idx="3424" formatCode="0.000000">
                  <c:v>1.5642307692307695E-2</c:v>
                </c:pt>
                <c:pt idx="3425" formatCode="0.000000">
                  <c:v>1.6531034482758618E-2</c:v>
                </c:pt>
                <c:pt idx="3426" formatCode="0.000000">
                  <c:v>1.6108000000000001E-2</c:v>
                </c:pt>
                <c:pt idx="3427" formatCode="0.000000">
                  <c:v>1.5891999999999996E-2</c:v>
                </c:pt>
                <c:pt idx="3428" formatCode="0.000000">
                  <c:v>1.6816666666666664E-2</c:v>
                </c:pt>
                <c:pt idx="3429" formatCode="0.000000">
                  <c:v>1.5765384615384615E-2</c:v>
                </c:pt>
                <c:pt idx="3430" formatCode="0.000000">
                  <c:v>1.6811111111111107E-2</c:v>
                </c:pt>
                <c:pt idx="3431" formatCode="0.000000">
                  <c:v>1.7150000000000002E-2</c:v>
                </c:pt>
                <c:pt idx="3432" formatCode="0.000000">
                  <c:v>1.6378260869565217E-2</c:v>
                </c:pt>
                <c:pt idx="3433" formatCode="0.000000">
                  <c:v>1.7283333333333331E-2</c:v>
                </c:pt>
                <c:pt idx="3434" formatCode="0.000000">
                  <c:v>1.6603703703703704E-2</c:v>
                </c:pt>
                <c:pt idx="3435" formatCode="0.000000">
                  <c:v>1.7070370370370375E-2</c:v>
                </c:pt>
                <c:pt idx="3436" formatCode="0.000000">
                  <c:v>1.7086956521739128E-2</c:v>
                </c:pt>
                <c:pt idx="3437" formatCode="0.000000">
                  <c:v>1.6130769230769226E-2</c:v>
                </c:pt>
                <c:pt idx="3438" formatCode="0.000000">
                  <c:v>1.7229629629629626E-2</c:v>
                </c:pt>
                <c:pt idx="3439" formatCode="0.000000">
                  <c:v>1.7017857142857144E-2</c:v>
                </c:pt>
                <c:pt idx="3440" formatCode="0.000000">
                  <c:v>1.7638461538461544E-2</c:v>
                </c:pt>
                <c:pt idx="3441" formatCode="0.000000">
                  <c:v>1.7600000000000001E-2</c:v>
                </c:pt>
                <c:pt idx="3442" formatCode="0.000000">
                  <c:v>1.7048275862068966E-2</c:v>
                </c:pt>
                <c:pt idx="3443" formatCode="0.000000">
                  <c:v>1.749310344827586E-2</c:v>
                </c:pt>
                <c:pt idx="3444" formatCode="0.000000">
                  <c:v>1.6523076923076922E-2</c:v>
                </c:pt>
                <c:pt idx="3445" formatCode="0.000000">
                  <c:v>1.6574999999999999E-2</c:v>
                </c:pt>
                <c:pt idx="3446" formatCode="0.000000">
                  <c:v>1.6948148148148146E-2</c:v>
                </c:pt>
                <c:pt idx="3447" formatCode="0.000000">
                  <c:v>1.6873333333333327E-2</c:v>
                </c:pt>
                <c:pt idx="3448" formatCode="0.000000">
                  <c:v>1.7207407407407404E-2</c:v>
                </c:pt>
                <c:pt idx="3449" formatCode="0.000000">
                  <c:v>1.695E-2</c:v>
                </c:pt>
                <c:pt idx="3450" formatCode="0.000000">
                  <c:v>1.7207999999999998E-2</c:v>
                </c:pt>
                <c:pt idx="3451" formatCode="0.000000">
                  <c:v>1.2975999999999998E-2</c:v>
                </c:pt>
                <c:pt idx="3452" formatCode="0.000000">
                  <c:v>1.4261538461538463E-2</c:v>
                </c:pt>
                <c:pt idx="3453" formatCode="0.000000">
                  <c:v>1.4660714285714284E-2</c:v>
                </c:pt>
                <c:pt idx="3454" formatCode="0.000000">
                  <c:v>1.4428571428571426E-2</c:v>
                </c:pt>
                <c:pt idx="3455" formatCode="0.000000">
                  <c:v>1.2904000000000001E-2</c:v>
                </c:pt>
                <c:pt idx="3456" formatCode="0.000000">
                  <c:v>1.3289285714285715E-2</c:v>
                </c:pt>
                <c:pt idx="3457" formatCode="0.000000">
                  <c:v>1.2017391304347827E-2</c:v>
                </c:pt>
                <c:pt idx="3458" formatCode="0.000000">
                  <c:v>1.2438461538461535E-2</c:v>
                </c:pt>
                <c:pt idx="3459" formatCode="0.000000">
                  <c:v>1.3276923076923075E-2</c:v>
                </c:pt>
                <c:pt idx="3460" formatCode="0.000000">
                  <c:v>1.3841666666666665E-2</c:v>
                </c:pt>
                <c:pt idx="3461" formatCode="0.000000">
                  <c:v>1.1182608695652175E-2</c:v>
                </c:pt>
                <c:pt idx="3462" formatCode="0.000000">
                  <c:v>1.0808333333333333E-2</c:v>
                </c:pt>
                <c:pt idx="3463" formatCode="0.000000">
                  <c:v>1.4436000000000003E-2</c:v>
                </c:pt>
                <c:pt idx="3464" formatCode="0.000000">
                  <c:v>1.2840000000000002E-2</c:v>
                </c:pt>
                <c:pt idx="3465" formatCode="0.000000">
                  <c:v>1.4622222222222219E-2</c:v>
                </c:pt>
                <c:pt idx="3466" formatCode="0.000000">
                  <c:v>1.1132000000000001E-2</c:v>
                </c:pt>
                <c:pt idx="3467" formatCode="0.000000">
                  <c:v>1.3916666666666666E-2</c:v>
                </c:pt>
                <c:pt idx="3468" formatCode="0.000000">
                  <c:v>1.3717857142857139E-2</c:v>
                </c:pt>
                <c:pt idx="3469" formatCode="0.000000">
                  <c:v>1.1406666666666667E-2</c:v>
                </c:pt>
                <c:pt idx="3470" formatCode="0.000000">
                  <c:v>1.1378260869565218E-2</c:v>
                </c:pt>
                <c:pt idx="3471" formatCode="0.000000">
                  <c:v>1.71925925925926E-2</c:v>
                </c:pt>
                <c:pt idx="3472" formatCode="0.000000">
                  <c:v>1.6495999999999997E-2</c:v>
                </c:pt>
                <c:pt idx="3473" formatCode="0.000000">
                  <c:v>1.6895999999999994E-2</c:v>
                </c:pt>
                <c:pt idx="3474" formatCode="0.000000">
                  <c:v>1.6457692307692305E-2</c:v>
                </c:pt>
                <c:pt idx="3475" formatCode="0.000000">
                  <c:v>1.6839285714285713E-2</c:v>
                </c:pt>
                <c:pt idx="3476" formatCode="0.000000">
                  <c:v>1.678620689655172E-2</c:v>
                </c:pt>
                <c:pt idx="3477" formatCode="0.000000">
                  <c:v>1.5627272727272726E-2</c:v>
                </c:pt>
                <c:pt idx="3478" formatCode="0.000000">
                  <c:v>1.7404166666666662E-2</c:v>
                </c:pt>
                <c:pt idx="3479" formatCode="0.000000">
                  <c:v>1.6953846153846149E-2</c:v>
                </c:pt>
                <c:pt idx="3480" formatCode="0.000000">
                  <c:v>1.7346428571428572E-2</c:v>
                </c:pt>
                <c:pt idx="3481" formatCode="0.000000">
                  <c:v>1.7075E-2</c:v>
                </c:pt>
                <c:pt idx="3482" formatCode="0.000000">
                  <c:v>1.6637037037037034E-2</c:v>
                </c:pt>
                <c:pt idx="3483" formatCode="0.000000">
                  <c:v>1.7379166666666668E-2</c:v>
                </c:pt>
                <c:pt idx="3484" formatCode="0.000000">
                  <c:v>1.4864000000000002E-2</c:v>
                </c:pt>
                <c:pt idx="3485" formatCode="0.000000">
                  <c:v>1.6765384615384616E-2</c:v>
                </c:pt>
                <c:pt idx="3486" formatCode="0.000000">
                  <c:v>1.6953846153846149E-2</c:v>
                </c:pt>
                <c:pt idx="3487" formatCode="0.000000">
                  <c:v>1.6711111111111111E-2</c:v>
                </c:pt>
                <c:pt idx="3488" formatCode="0.000000">
                  <c:v>1.7193333333333335E-2</c:v>
                </c:pt>
                <c:pt idx="3489" formatCode="0.000000">
                  <c:v>1.6766666666666662E-2</c:v>
                </c:pt>
                <c:pt idx="3490" formatCode="0.000000">
                  <c:v>1.7376923076923078E-2</c:v>
                </c:pt>
                <c:pt idx="3491" formatCode="0.000000">
                  <c:v>1.7404347826086953E-2</c:v>
                </c:pt>
                <c:pt idx="3492" formatCode="0.000000">
                  <c:v>1.7443333333333332E-2</c:v>
                </c:pt>
                <c:pt idx="3493" formatCode="0.000000">
                  <c:v>1.7486206896551722E-2</c:v>
                </c:pt>
                <c:pt idx="3494" formatCode="0.000000">
                  <c:v>1.6840740740740736E-2</c:v>
                </c:pt>
                <c:pt idx="3495" formatCode="0.000000">
                  <c:v>1.7075999999999994E-2</c:v>
                </c:pt>
                <c:pt idx="3496" formatCode="0.000000">
                  <c:v>1.5264000000000005E-2</c:v>
                </c:pt>
                <c:pt idx="3497" formatCode="0.000000">
                  <c:v>1.685172413793103E-2</c:v>
                </c:pt>
                <c:pt idx="3498" formatCode="0.000000">
                  <c:v>1.7411999999999997E-2</c:v>
                </c:pt>
                <c:pt idx="3499" formatCode="0.000000">
                  <c:v>1.7141666666666663E-2</c:v>
                </c:pt>
                <c:pt idx="3500" formatCode="0.000000">
                  <c:v>1.7692857142857146E-2</c:v>
                </c:pt>
                <c:pt idx="3501" formatCode="0.000000">
                  <c:v>1.7508333333333334E-2</c:v>
                </c:pt>
                <c:pt idx="3502" formatCode="0.000000">
                  <c:v>1.7328571428571426E-2</c:v>
                </c:pt>
                <c:pt idx="3503" formatCode="0.000000">
                  <c:v>1.7522222222222224E-2</c:v>
                </c:pt>
                <c:pt idx="3504" formatCode="0.000000">
                  <c:v>1.7042857142857141E-2</c:v>
                </c:pt>
                <c:pt idx="3505" formatCode="0.000000">
                  <c:v>1.6592307692307694E-2</c:v>
                </c:pt>
                <c:pt idx="3506" formatCode="0.000000">
                  <c:v>1.7292592592592592E-2</c:v>
                </c:pt>
                <c:pt idx="3507" formatCode="0.000000">
                  <c:v>1.7024000000000001E-2</c:v>
                </c:pt>
                <c:pt idx="3508" formatCode="0.000000">
                  <c:v>1.7307692307692309E-2</c:v>
                </c:pt>
                <c:pt idx="3509" formatCode="0.000000">
                  <c:v>1.7019230769230773E-2</c:v>
                </c:pt>
                <c:pt idx="3510" formatCode="0.000000">
                  <c:v>1.778571428571429E-2</c:v>
                </c:pt>
                <c:pt idx="3511" formatCode="0.000000">
                  <c:v>1.2682142857142857E-2</c:v>
                </c:pt>
                <c:pt idx="3512" formatCode="0.000000">
                  <c:v>1.2045833333333335E-2</c:v>
                </c:pt>
                <c:pt idx="3513" formatCode="0.000000">
                  <c:v>1.5308333333333337E-2</c:v>
                </c:pt>
                <c:pt idx="3514" formatCode="0.000000">
                  <c:v>1.4129166666666668E-2</c:v>
                </c:pt>
                <c:pt idx="3515" formatCode="0.000000">
                  <c:v>1.389230769230769E-2</c:v>
                </c:pt>
                <c:pt idx="3516" formatCode="0.000000">
                  <c:v>1.3281481481481479E-2</c:v>
                </c:pt>
                <c:pt idx="3517" formatCode="0.000000">
                  <c:v>1.3417857142857146E-2</c:v>
                </c:pt>
                <c:pt idx="3518" formatCode="0.000000">
                  <c:v>1.1841666666666669E-2</c:v>
                </c:pt>
                <c:pt idx="3519" formatCode="0.000000">
                  <c:v>1.4174074074074072E-2</c:v>
                </c:pt>
                <c:pt idx="3520" formatCode="0.000000">
                  <c:v>1.6203225806451615E-2</c:v>
                </c:pt>
                <c:pt idx="3521" formatCode="0.000000">
                  <c:v>1.3703999999999999E-2</c:v>
                </c:pt>
                <c:pt idx="3522" formatCode="0.000000">
                  <c:v>1.4155555555555555E-2</c:v>
                </c:pt>
                <c:pt idx="3523" formatCode="0.000000">
                  <c:v>1.54E-2</c:v>
                </c:pt>
                <c:pt idx="3524" formatCode="0.000000">
                  <c:v>1.3849999999999999E-2</c:v>
                </c:pt>
                <c:pt idx="3525" formatCode="0.000000">
                  <c:v>1.2468965517241377E-2</c:v>
                </c:pt>
                <c:pt idx="3526" formatCode="0.000000">
                  <c:v>1.2699999999999999E-2</c:v>
                </c:pt>
                <c:pt idx="3527" formatCode="0.000000">
                  <c:v>1.4610344827586205E-2</c:v>
                </c:pt>
                <c:pt idx="3528" formatCode="0.000000">
                  <c:v>1.2934482758620691E-2</c:v>
                </c:pt>
                <c:pt idx="3529" formatCode="0.000000">
                  <c:v>1.1647999999999999E-2</c:v>
                </c:pt>
                <c:pt idx="3530" formatCode="0.000000">
                  <c:v>1.5255172413793105E-2</c:v>
                </c:pt>
                <c:pt idx="3531" formatCode="0.000000">
                  <c:v>1.7403846153846155E-2</c:v>
                </c:pt>
                <c:pt idx="3532" formatCode="0.000000">
                  <c:v>1.7150000000000002E-2</c:v>
                </c:pt>
                <c:pt idx="3533" formatCode="0.000000">
                  <c:v>1.727142857142857E-2</c:v>
                </c:pt>
                <c:pt idx="3534" formatCode="0.000000">
                  <c:v>1.6270370370370373E-2</c:v>
                </c:pt>
                <c:pt idx="3535" formatCode="0.000000">
                  <c:v>1.6734615384615383E-2</c:v>
                </c:pt>
                <c:pt idx="3536" formatCode="0.000000">
                  <c:v>1.66E-2</c:v>
                </c:pt>
                <c:pt idx="3537" formatCode="0.000000">
                  <c:v>1.6948148148148146E-2</c:v>
                </c:pt>
                <c:pt idx="3538" formatCode="0.000000">
                  <c:v>1.7317857142857138E-2</c:v>
                </c:pt>
                <c:pt idx="3539" formatCode="0.000000">
                  <c:v>1.6750000000000001E-2</c:v>
                </c:pt>
                <c:pt idx="3540" formatCode="0.000000">
                  <c:v>1.7117241379310345E-2</c:v>
                </c:pt>
                <c:pt idx="3541" formatCode="0.000000">
                  <c:v>1.6624000000000003E-2</c:v>
                </c:pt>
                <c:pt idx="3542" formatCode="0.000000">
                  <c:v>1.7000000000000001E-2</c:v>
                </c:pt>
                <c:pt idx="3543" formatCode="0.000000">
                  <c:v>1.7425925925925921E-2</c:v>
                </c:pt>
                <c:pt idx="3544" formatCode="0.000000">
                  <c:v>1.540769230769231E-2</c:v>
                </c:pt>
                <c:pt idx="3545" formatCode="0.000000">
                  <c:v>1.6888000000000004E-2</c:v>
                </c:pt>
                <c:pt idx="3546" formatCode="0.000000">
                  <c:v>1.652592592592593E-2</c:v>
                </c:pt>
                <c:pt idx="3547" formatCode="0.000000">
                  <c:v>1.6650000000000002E-2</c:v>
                </c:pt>
                <c:pt idx="3548" formatCode="0.000000">
                  <c:v>1.6964285714285713E-2</c:v>
                </c:pt>
                <c:pt idx="3549" formatCode="0.000000">
                  <c:v>1.7104166666666663E-2</c:v>
                </c:pt>
                <c:pt idx="3550" formatCode="0.000000">
                  <c:v>1.768965517241379E-2</c:v>
                </c:pt>
                <c:pt idx="3551" formatCode="0.000000">
                  <c:v>1.7196428571428571E-2</c:v>
                </c:pt>
                <c:pt idx="3552" formatCode="0.000000">
                  <c:v>1.7193548387096774E-2</c:v>
                </c:pt>
                <c:pt idx="3553" formatCode="0.000000">
                  <c:v>1.7484615384615387E-2</c:v>
                </c:pt>
                <c:pt idx="3554" formatCode="0.000000">
                  <c:v>1.6881481481481483E-2</c:v>
                </c:pt>
                <c:pt idx="3555" formatCode="0.000000">
                  <c:v>1.7174999999999999E-2</c:v>
                </c:pt>
                <c:pt idx="3556" formatCode="0.000000">
                  <c:v>1.6435714285714286E-2</c:v>
                </c:pt>
                <c:pt idx="3557" formatCode="0.000000">
                  <c:v>1.6592857142857149E-2</c:v>
                </c:pt>
                <c:pt idx="3558" formatCode="0.000000">
                  <c:v>1.7319230769230767E-2</c:v>
                </c:pt>
                <c:pt idx="3559" formatCode="0.000000">
                  <c:v>1.7181481481481482E-2</c:v>
                </c:pt>
                <c:pt idx="3560" formatCode="0.000000">
                  <c:v>1.7623333333333338E-2</c:v>
                </c:pt>
                <c:pt idx="3561" formatCode="0.000000">
                  <c:v>1.7266666666666666E-2</c:v>
                </c:pt>
                <c:pt idx="3562" formatCode="0.000000">
                  <c:v>1.7048148148148149E-2</c:v>
                </c:pt>
                <c:pt idx="3563" formatCode="0.000000">
                  <c:v>1.7227586206896545E-2</c:v>
                </c:pt>
                <c:pt idx="3564" formatCode="0.000000">
                  <c:v>1.6342307692307691E-2</c:v>
                </c:pt>
                <c:pt idx="3565" formatCode="0.000000">
                  <c:v>1.6651724137931031E-2</c:v>
                </c:pt>
                <c:pt idx="3566" formatCode="0.000000">
                  <c:v>1.6117241379310348E-2</c:v>
                </c:pt>
                <c:pt idx="3567" formatCode="0.000000">
                  <c:v>1.6862962962962958E-2</c:v>
                </c:pt>
                <c:pt idx="3568" formatCode="0.000000">
                  <c:v>1.7151724137931031E-2</c:v>
                </c:pt>
                <c:pt idx="3569" formatCode="0.000000">
                  <c:v>1.6889999999999995E-2</c:v>
                </c:pt>
                <c:pt idx="3570" formatCode="0.000000">
                  <c:v>1.7761538461538461E-2</c:v>
                </c:pt>
                <c:pt idx="3571" formatCode="0.000000">
                  <c:v>1.0660450660450661E-2</c:v>
                </c:pt>
                <c:pt idx="3572" formatCode="0.000000">
                  <c:v>1.122710622710623E-2</c:v>
                </c:pt>
                <c:pt idx="3573" formatCode="0.000000">
                  <c:v>1.3576480990274092E-2</c:v>
                </c:pt>
                <c:pt idx="3574" formatCode="0.000000">
                  <c:v>1.3740842490842491E-2</c:v>
                </c:pt>
                <c:pt idx="3575" formatCode="0.000000">
                  <c:v>1.142793987621574E-2</c:v>
                </c:pt>
                <c:pt idx="3576" formatCode="0.000000">
                  <c:v>1.2916666666666668E-2</c:v>
                </c:pt>
                <c:pt idx="3577" formatCode="0.000000">
                  <c:v>1.2233250620347394E-2</c:v>
                </c:pt>
                <c:pt idx="3578" formatCode="0.000000">
                  <c:v>1.125E-2</c:v>
                </c:pt>
                <c:pt idx="3579" formatCode="0.000000">
                  <c:v>1.0075154730327144E-2</c:v>
                </c:pt>
                <c:pt idx="3580" formatCode="0.000000">
                  <c:v>1.0970695970695971E-2</c:v>
                </c:pt>
                <c:pt idx="3581" formatCode="0.000000">
                  <c:v>1.1052166224580016E-2</c:v>
                </c:pt>
                <c:pt idx="3582" formatCode="0.000000">
                  <c:v>1.0494505494505495E-2</c:v>
                </c:pt>
                <c:pt idx="3583" formatCode="0.000000">
                  <c:v>8.7444739168877107E-3</c:v>
                </c:pt>
                <c:pt idx="3584" formatCode="0.000000">
                  <c:v>8.6039886039886038E-3</c:v>
                </c:pt>
                <c:pt idx="3585" formatCode="0.000000">
                  <c:v>1.0905205905205906E-2</c:v>
                </c:pt>
                <c:pt idx="3586" formatCode="0.000000">
                  <c:v>9.1346153846153851E-3</c:v>
                </c:pt>
                <c:pt idx="3587" formatCode="0.000000">
                  <c:v>1.1190476190476192E-2</c:v>
                </c:pt>
                <c:pt idx="3588" formatCode="0.000000">
                  <c:v>8.2299421009098435E-3</c:v>
                </c:pt>
                <c:pt idx="3589" formatCode="0.000000">
                  <c:v>9.2440318302387265E-3</c:v>
                </c:pt>
                <c:pt idx="3590" formatCode="0.000000">
                  <c:v>1.1458885941644565E-2</c:v>
                </c:pt>
                <c:pt idx="3591" formatCode="0.000000">
                  <c:v>1.0970085470085468E-2</c:v>
                </c:pt>
                <c:pt idx="3592" formatCode="0.000000">
                  <c:v>1.2362637362637362E-2</c:v>
                </c:pt>
                <c:pt idx="3593" formatCode="0.000000">
                  <c:v>1.1307692307692309E-2</c:v>
                </c:pt>
                <c:pt idx="3594" formatCode="0.000000">
                  <c:v>1.0203359858532272E-2</c:v>
                </c:pt>
                <c:pt idx="3595" formatCode="0.000000">
                  <c:v>1.0831122900088419E-2</c:v>
                </c:pt>
                <c:pt idx="3596" formatCode="0.000000">
                  <c:v>1.1861184792219275E-2</c:v>
                </c:pt>
                <c:pt idx="3597" formatCode="0.000000">
                  <c:v>1.1547008547008549E-2</c:v>
                </c:pt>
                <c:pt idx="3598" formatCode="0.000000">
                  <c:v>9.0521978021978009E-3</c:v>
                </c:pt>
                <c:pt idx="3599" formatCode="0.000000">
                  <c:v>8.217535153019026E-3</c:v>
                </c:pt>
                <c:pt idx="3600" formatCode="0.000000">
                  <c:v>7.9724596391263051E-3</c:v>
                </c:pt>
                <c:pt idx="3601" formatCode="0.000000">
                  <c:v>9.9214226633581454E-3</c:v>
                </c:pt>
                <c:pt idx="3602" formatCode="0.000000">
                  <c:v>7.9990842490842481E-3</c:v>
                </c:pt>
                <c:pt idx="3603" formatCode="0.000000">
                  <c:v>1.7650951199338294E-2</c:v>
                </c:pt>
                <c:pt idx="3604" formatCode="0.000000">
                  <c:v>1.7247360482654604E-2</c:v>
                </c:pt>
                <c:pt idx="3605" formatCode="0.000000">
                  <c:v>1.7526395173453998E-2</c:v>
                </c:pt>
                <c:pt idx="3606" formatCode="0.000000">
                  <c:v>1.971955128205128E-2</c:v>
                </c:pt>
                <c:pt idx="3607" formatCode="0.000000">
                  <c:v>1.9658119658119661E-2</c:v>
                </c:pt>
                <c:pt idx="3608" formatCode="0.000000">
                  <c:v>1.8100961538461538E-2</c:v>
                </c:pt>
                <c:pt idx="3609" formatCode="0.000000">
                  <c:v>1.8022941970310392E-2</c:v>
                </c:pt>
                <c:pt idx="3610" formatCode="0.000000">
                  <c:v>1.9752136752136752E-2</c:v>
                </c:pt>
                <c:pt idx="3611" formatCode="0.000000">
                  <c:v>1.7588916459884203E-2</c:v>
                </c:pt>
                <c:pt idx="3612" formatCode="0.000000">
                  <c:v>1.7696728558797524E-2</c:v>
                </c:pt>
                <c:pt idx="3613" formatCode="0.000000">
                  <c:v>1.929708222811671E-2</c:v>
                </c:pt>
                <c:pt idx="3614" formatCode="0.000000">
                  <c:v>1.4083570750237419E-2</c:v>
                </c:pt>
                <c:pt idx="3615" formatCode="0.000000">
                  <c:v>9.5472756410256397E-3</c:v>
                </c:pt>
                <c:pt idx="3616" formatCode="0.000000">
                  <c:v>1.4937965260545904E-2</c:v>
                </c:pt>
                <c:pt idx="3617" formatCode="0.000000">
                  <c:v>1.8735754985754981E-2</c:v>
                </c:pt>
                <c:pt idx="3618" formatCode="0.000000">
                  <c:v>1.5026525198938994E-2</c:v>
                </c:pt>
                <c:pt idx="3619" formatCode="0.000000">
                  <c:v>1.7934981684981685E-2</c:v>
                </c:pt>
                <c:pt idx="3620" formatCode="0.000000">
                  <c:v>1.8453525641025641E-2</c:v>
                </c:pt>
                <c:pt idx="3621" formatCode="0.000000">
                  <c:v>1.9602564102564106E-2</c:v>
                </c:pt>
                <c:pt idx="3622" formatCode="0.000000">
                  <c:v>1.9822167080231597E-2</c:v>
                </c:pt>
                <c:pt idx="3623" formatCode="0.000000">
                  <c:v>1.9851762820512819E-2</c:v>
                </c:pt>
                <c:pt idx="3624" formatCode="0.000000">
                  <c:v>1.9735318444995865E-2</c:v>
                </c:pt>
                <c:pt idx="3625" formatCode="0.000000">
                  <c:v>1.7200854700854695E-2</c:v>
                </c:pt>
                <c:pt idx="3626" formatCode="0.000000">
                  <c:v>1.8641826923076924E-2</c:v>
                </c:pt>
                <c:pt idx="3627" formatCode="0.000000">
                  <c:v>1.7531017369727047E-2</c:v>
                </c:pt>
                <c:pt idx="3628" formatCode="0.000000">
                  <c:v>1.8469308469308471E-2</c:v>
                </c:pt>
                <c:pt idx="3629" formatCode="0.000000">
                  <c:v>1.6082621082621078E-2</c:v>
                </c:pt>
                <c:pt idx="3630" formatCode="0.000000">
                  <c:v>1.7737556561085974E-2</c:v>
                </c:pt>
                <c:pt idx="3631" formatCode="0.000000">
                  <c:v>1.6985236985236983E-2</c:v>
                </c:pt>
                <c:pt idx="3632" formatCode="0.000000">
                  <c:v>1.4818031430934658E-2</c:v>
                </c:pt>
                <c:pt idx="3633" formatCode="0.000000">
                  <c:v>1.9562594268476619E-2</c:v>
                </c:pt>
                <c:pt idx="3634" formatCode="0.000000">
                  <c:v>1.671629445822994E-2</c:v>
                </c:pt>
                <c:pt idx="3635" formatCode="0.000000">
                  <c:v>2.0358090185676397E-2</c:v>
                </c:pt>
                <c:pt idx="3636" formatCode="0.000000">
                  <c:v>1.8085470085470085E-2</c:v>
                </c:pt>
                <c:pt idx="3637" formatCode="0.000000">
                  <c:v>1.8905982905982908E-2</c:v>
                </c:pt>
                <c:pt idx="3638" formatCode="0.000000">
                  <c:v>1.8252611585944923E-2</c:v>
                </c:pt>
                <c:pt idx="3639" formatCode="0.000000">
                  <c:v>1.7816091954022988E-2</c:v>
                </c:pt>
                <c:pt idx="3640" formatCode="0.000000">
                  <c:v>1.9034455128205126E-2</c:v>
                </c:pt>
                <c:pt idx="3641" formatCode="0.000000">
                  <c:v>1.8308519437551695E-2</c:v>
                </c:pt>
                <c:pt idx="3642" formatCode="0.000000">
                  <c:v>1.3777472527472528E-2</c:v>
                </c:pt>
                <c:pt idx="3643" formatCode="0.000000">
                  <c:v>1.5101679929266138E-2</c:v>
                </c:pt>
                <c:pt idx="3644" formatCode="0.000000">
                  <c:v>1.5405293631100081E-2</c:v>
                </c:pt>
                <c:pt idx="3645" formatCode="0.000000">
                  <c:v>1.8337754199823166E-2</c:v>
                </c:pt>
                <c:pt idx="3646" formatCode="0.000000">
                  <c:v>1.6770833333333332E-2</c:v>
                </c:pt>
                <c:pt idx="3647" formatCode="0.000000">
                  <c:v>1.669230769230769E-2</c:v>
                </c:pt>
                <c:pt idx="3648" formatCode="0.000000">
                  <c:v>1.1741821396993812E-2</c:v>
                </c:pt>
                <c:pt idx="3649" formatCode="0.000000">
                  <c:v>1.8507326007326012E-2</c:v>
                </c:pt>
                <c:pt idx="3650" formatCode="0.000000">
                  <c:v>1.6061007957559683E-2</c:v>
                </c:pt>
                <c:pt idx="3651" formatCode="0.000000">
                  <c:v>1.7743589743589742E-2</c:v>
                </c:pt>
                <c:pt idx="3652" formatCode="0.000000">
                  <c:v>1.6435897435897434E-2</c:v>
                </c:pt>
                <c:pt idx="3653" formatCode="0.000000">
                  <c:v>2.0389036251105219E-2</c:v>
                </c:pt>
                <c:pt idx="3654" formatCode="0.000000">
                  <c:v>2.1237980769230769E-2</c:v>
                </c:pt>
                <c:pt idx="3655" formatCode="0.000000">
                  <c:v>2.0994694960212192E-2</c:v>
                </c:pt>
                <c:pt idx="3656" formatCode="0.000000">
                  <c:v>1.8658424908424908E-2</c:v>
                </c:pt>
                <c:pt idx="3657" formatCode="0.000000">
                  <c:v>1.9534188034188035E-2</c:v>
                </c:pt>
                <c:pt idx="3658" formatCode="0.000000">
                  <c:v>1.3107869142351904E-2</c:v>
                </c:pt>
                <c:pt idx="3659" formatCode="0.000000">
                  <c:v>1.7254641909814319E-2</c:v>
                </c:pt>
                <c:pt idx="3660" formatCode="0.000000">
                  <c:v>1.5786914235190096E-2</c:v>
                </c:pt>
                <c:pt idx="3661" formatCode="0.000000">
                  <c:v>1.858147229114971E-2</c:v>
                </c:pt>
                <c:pt idx="3662" formatCode="0.000000">
                  <c:v>1.6498397435897434E-2</c:v>
                </c:pt>
                <c:pt idx="3663" formatCode="0.000000">
                  <c:v>1.8708086785009868E-2</c:v>
                </c:pt>
                <c:pt idx="3664" formatCode="0.000000">
                  <c:v>1.5535714285714285E-2</c:v>
                </c:pt>
                <c:pt idx="3665" formatCode="0.000000">
                  <c:v>1.9710351377018046E-2</c:v>
                </c:pt>
                <c:pt idx="3666" formatCode="0.000000">
                  <c:v>1.5325091575091574E-2</c:v>
                </c:pt>
                <c:pt idx="3667" formatCode="0.000000">
                  <c:v>1.8818108974358976E-2</c:v>
                </c:pt>
                <c:pt idx="3668" formatCode="0.000000">
                  <c:v>1.7128205128205128E-2</c:v>
                </c:pt>
                <c:pt idx="3669" formatCode="0.000000">
                  <c:v>1.765251989389921E-2</c:v>
                </c:pt>
                <c:pt idx="3670" formatCode="0.000000">
                  <c:v>1.9769230769230765E-2</c:v>
                </c:pt>
                <c:pt idx="3671" formatCode="0.000000">
                  <c:v>1.9208664898320075E-2</c:v>
                </c:pt>
                <c:pt idx="3672" formatCode="0.000000">
                  <c:v>2.0074441687344912E-2</c:v>
                </c:pt>
                <c:pt idx="3673" formatCode="0.000000">
                  <c:v>1.3606837606837606E-2</c:v>
                </c:pt>
                <c:pt idx="3674" formatCode="0.000000">
                  <c:v>1.9366987179487181E-2</c:v>
                </c:pt>
                <c:pt idx="3675" formatCode="0.000000">
                  <c:v>1.6118479221927506E-2</c:v>
                </c:pt>
                <c:pt idx="3676" formatCode="0.000000">
                  <c:v>1.8770180436847108E-2</c:v>
                </c:pt>
                <c:pt idx="3677" formatCode="0.000000">
                  <c:v>1.8649267399267401E-2</c:v>
                </c:pt>
                <c:pt idx="3678" formatCode="0.000000">
                  <c:v>1.8684863523573209E-2</c:v>
                </c:pt>
                <c:pt idx="3679" formatCode="0.000000">
                  <c:v>1.6831501831501831E-2</c:v>
                </c:pt>
                <c:pt idx="3680" formatCode="0.000000">
                  <c:v>1.8089743589743589E-2</c:v>
                </c:pt>
                <c:pt idx="3681" formatCode="0.000000">
                  <c:v>1.8876068376068377E-2</c:v>
                </c:pt>
                <c:pt idx="3682" formatCode="0.000000">
                  <c:v>1.570291777188329E-2</c:v>
                </c:pt>
                <c:pt idx="3683" formatCode="0.000000">
                  <c:v>1.8961096374889481E-2</c:v>
                </c:pt>
                <c:pt idx="3684" formatCode="0.000000">
                  <c:v>1.8580901856763924E-2</c:v>
                </c:pt>
                <c:pt idx="3685" formatCode="0.000000">
                  <c:v>2.0008271298593876E-2</c:v>
                </c:pt>
                <c:pt idx="3686" formatCode="0.000000">
                  <c:v>2.0572916666666666E-2</c:v>
                </c:pt>
                <c:pt idx="3687" formatCode="0.000000">
                  <c:v>1.8699633699633698E-2</c:v>
                </c:pt>
                <c:pt idx="3688" formatCode="0.000000">
                  <c:v>1.6743589743589742E-2</c:v>
                </c:pt>
                <c:pt idx="3689" formatCode="0.000000">
                  <c:v>1.7886825817860299E-2</c:v>
                </c:pt>
                <c:pt idx="3690" formatCode="0.000000">
                  <c:v>1.8153846153846152E-2</c:v>
                </c:pt>
                <c:pt idx="3691" formatCode="0.000000">
                  <c:v>1.5787545787545789E-2</c:v>
                </c:pt>
                <c:pt idx="3692" formatCode="0.000000">
                  <c:v>1.8213675213675215E-2</c:v>
                </c:pt>
                <c:pt idx="3693" formatCode="0.000000">
                  <c:v>1.7965260545905706E-2</c:v>
                </c:pt>
                <c:pt idx="3694" formatCode="0.000000">
                  <c:v>1.7998027613412234E-2</c:v>
                </c:pt>
                <c:pt idx="3695" formatCode="0.000000">
                  <c:v>1.8205128205128204E-2</c:v>
                </c:pt>
                <c:pt idx="3696" formatCode="0.000000">
                  <c:v>1.6840363937138132E-2</c:v>
                </c:pt>
                <c:pt idx="3697" formatCode="0.000000">
                  <c:v>1.9301075268817202E-2</c:v>
                </c:pt>
                <c:pt idx="3698" formatCode="0.000000">
                  <c:v>1.7064544650751547E-2</c:v>
                </c:pt>
                <c:pt idx="3699" formatCode="0.000000">
                  <c:v>1.8505608974358972E-2</c:v>
                </c:pt>
                <c:pt idx="3700" formatCode="0.000000">
                  <c:v>1.768453768453768E-2</c:v>
                </c:pt>
                <c:pt idx="3701" formatCode="0.000000">
                  <c:v>0.02</c:v>
                </c:pt>
                <c:pt idx="3702" formatCode="0.000000">
                  <c:v>1.9355203619909504E-2</c:v>
                </c:pt>
                <c:pt idx="3703" formatCode="0.000000">
                  <c:v>1.8279569892473115E-2</c:v>
                </c:pt>
                <c:pt idx="3704" formatCode="0.000000">
                  <c:v>1.8523266856600187E-2</c:v>
                </c:pt>
                <c:pt idx="3705" formatCode="0.000000">
                  <c:v>1.6564102564102564E-2</c:v>
                </c:pt>
                <c:pt idx="3706" formatCode="0.000000">
                  <c:v>1.8034188034188037E-2</c:v>
                </c:pt>
                <c:pt idx="3707" formatCode="0.000000">
                  <c:v>1.6583953680727875E-2</c:v>
                </c:pt>
                <c:pt idx="3708" formatCode="0.000000">
                  <c:v>1.7606837606837608E-2</c:v>
                </c:pt>
                <c:pt idx="3709" formatCode="0.000000">
                  <c:v>1.8651635720601238E-2</c:v>
                </c:pt>
                <c:pt idx="3710" formatCode="0.000000">
                  <c:v>1.6056587091069854E-2</c:v>
                </c:pt>
                <c:pt idx="3711" formatCode="0.000000">
                  <c:v>1.7336641852770888E-2</c:v>
                </c:pt>
                <c:pt idx="3712" formatCode="0.000000">
                  <c:v>1.4871794871794871E-2</c:v>
                </c:pt>
                <c:pt idx="3713" formatCode="0.000000">
                  <c:v>1.8884615384615382E-2</c:v>
                </c:pt>
                <c:pt idx="3714" formatCode="0.000000">
                  <c:v>1.6111111111111111E-2</c:v>
                </c:pt>
                <c:pt idx="3715" formatCode="0.000000">
                  <c:v>1.8581730769230771E-2</c:v>
                </c:pt>
                <c:pt idx="3716" formatCode="0.000000">
                  <c:v>1.7094017094017092E-2</c:v>
                </c:pt>
                <c:pt idx="3717" formatCode="0.000000">
                  <c:v>2.0263532763532766E-2</c:v>
                </c:pt>
                <c:pt idx="3718" formatCode="0.000000">
                  <c:v>1.9615384615384614E-2</c:v>
                </c:pt>
                <c:pt idx="3719" formatCode="0.000000">
                  <c:v>1.9005439005439006E-2</c:v>
                </c:pt>
                <c:pt idx="3720" formatCode="0.000000">
                  <c:v>1.9286858974358976E-2</c:v>
                </c:pt>
                <c:pt idx="3721" formatCode="0.000000">
                  <c:v>1.7002652519893899E-2</c:v>
                </c:pt>
                <c:pt idx="3722" formatCode="0.000000">
                  <c:v>1.8209134615384617E-2</c:v>
                </c:pt>
                <c:pt idx="3723" formatCode="0.000000">
                  <c:v>1.7198340874811459E-2</c:v>
                </c:pt>
                <c:pt idx="3724" formatCode="0.000000">
                  <c:v>1.7793987621573828E-2</c:v>
                </c:pt>
                <c:pt idx="3725" formatCode="0.000000">
                  <c:v>1.7900088417329797E-2</c:v>
                </c:pt>
                <c:pt idx="3726" formatCode="0.000000">
                  <c:v>1.6666666666666666E-2</c:v>
                </c:pt>
                <c:pt idx="3727" formatCode="0.000000">
                  <c:v>1.7034188034188033E-2</c:v>
                </c:pt>
                <c:pt idx="3728" formatCode="0.000000">
                  <c:v>1.5757211538461539E-2</c:v>
                </c:pt>
                <c:pt idx="3729" formatCode="0.000000">
                  <c:v>1.9043392504930961E-2</c:v>
                </c:pt>
                <c:pt idx="3730" formatCode="0.000000">
                  <c:v>1.604218362282878E-2</c:v>
                </c:pt>
                <c:pt idx="3731" formatCode="0.000000">
                  <c:v>1.0323809523809523E-2</c:v>
                </c:pt>
                <c:pt idx="3732" formatCode="0.000000">
                  <c:v>1.0999999999999999E-2</c:v>
                </c:pt>
                <c:pt idx="3733" formatCode="0.000000">
                  <c:v>1.2251851851851852E-2</c:v>
                </c:pt>
                <c:pt idx="3734" formatCode="0.000000">
                  <c:v>1.1624521072796936E-2</c:v>
                </c:pt>
                <c:pt idx="3735" formatCode="0.000000">
                  <c:v>1.0085185185185187E-2</c:v>
                </c:pt>
                <c:pt idx="3736" formatCode="0.000000">
                  <c:v>1.1881226053639849E-2</c:v>
                </c:pt>
                <c:pt idx="3737" formatCode="0.000000">
                  <c:v>1.0182795698924734E-2</c:v>
                </c:pt>
                <c:pt idx="3738" formatCode="0.000000">
                  <c:v>9.8293650793650766E-3</c:v>
                </c:pt>
                <c:pt idx="3739" formatCode="0.000000">
                  <c:v>9.8247863247863249E-3</c:v>
                </c:pt>
                <c:pt idx="3740" formatCode="0.000000">
                  <c:v>9.4563492063492061E-3</c:v>
                </c:pt>
                <c:pt idx="3741" formatCode="0.000000">
                  <c:v>1.1285714285714286E-2</c:v>
                </c:pt>
                <c:pt idx="3742" formatCode="0.000000">
                  <c:v>1.0107142857142856E-2</c:v>
                </c:pt>
                <c:pt idx="3743" formatCode="0.000000">
                  <c:v>8.5432098765432091E-3</c:v>
                </c:pt>
                <c:pt idx="3744" formatCode="0.000000">
                  <c:v>9.5940170940170925E-3</c:v>
                </c:pt>
                <c:pt idx="3745" formatCode="0.000000">
                  <c:v>1.1536398467432952E-2</c:v>
                </c:pt>
                <c:pt idx="3746" formatCode="0.000000">
                  <c:v>1.0591397849462364E-2</c:v>
                </c:pt>
                <c:pt idx="3747" formatCode="0.000000">
                  <c:v>1.0666666666666666E-2</c:v>
                </c:pt>
                <c:pt idx="3748" formatCode="0.000000">
                  <c:v>9.5440613026819918E-3</c:v>
                </c:pt>
                <c:pt idx="3749" formatCode="0.000000">
                  <c:v>1.062551440329218E-2</c:v>
                </c:pt>
                <c:pt idx="3750" formatCode="0.000000">
                  <c:v>1.1523809523809521E-2</c:v>
                </c:pt>
                <c:pt idx="3751" formatCode="0.000000">
                  <c:v>1.028352490421456E-2</c:v>
                </c:pt>
                <c:pt idx="3752" formatCode="0.000000">
                  <c:v>1.1295019157088124E-2</c:v>
                </c:pt>
                <c:pt idx="3753" formatCode="0.000000">
                  <c:v>1.0329749103942652E-2</c:v>
                </c:pt>
                <c:pt idx="3754" formatCode="0.000000">
                  <c:v>1.0180076628352491E-2</c:v>
                </c:pt>
                <c:pt idx="3755" formatCode="0.000000">
                  <c:v>1.1206349206349204E-2</c:v>
                </c:pt>
                <c:pt idx="3756" formatCode="0.000000">
                  <c:v>1.1572016460905351E-2</c:v>
                </c:pt>
                <c:pt idx="3757" formatCode="0.000000">
                  <c:v>1.1616858237547894E-2</c:v>
                </c:pt>
                <c:pt idx="3758" formatCode="0.000000">
                  <c:v>9.948717948717949E-3</c:v>
                </c:pt>
                <c:pt idx="3759" formatCode="0.000000">
                  <c:v>9.7698412698412687E-3</c:v>
                </c:pt>
                <c:pt idx="3760" formatCode="0.000000">
                  <c:v>9.1522633744855943E-3</c:v>
                </c:pt>
                <c:pt idx="3761" formatCode="0.000000">
                  <c:v>1.0485596707818932E-2</c:v>
                </c:pt>
                <c:pt idx="3762" formatCode="0.000000">
                  <c:v>9.4636015325670533E-3</c:v>
                </c:pt>
                <c:pt idx="3763" formatCode="0.000000">
                  <c:v>1.6E-2</c:v>
                </c:pt>
                <c:pt idx="3764" formatCode="0.000000">
                  <c:v>1.6552287581699347E-2</c:v>
                </c:pt>
                <c:pt idx="3765" formatCode="0.000000">
                  <c:v>1.621296296296296E-2</c:v>
                </c:pt>
                <c:pt idx="3766" formatCode="0.000000">
                  <c:v>1.7802867383512541E-2</c:v>
                </c:pt>
                <c:pt idx="3767" formatCode="0.000000">
                  <c:v>1.6488888888888886E-2</c:v>
                </c:pt>
                <c:pt idx="3768" formatCode="0.000000">
                  <c:v>1.7448028673835124E-2</c:v>
                </c:pt>
                <c:pt idx="3769" formatCode="0.000000">
                  <c:v>1.6462962962962964E-2</c:v>
                </c:pt>
                <c:pt idx="3770" formatCode="0.000000">
                  <c:v>1.6939393939393942E-2</c:v>
                </c:pt>
                <c:pt idx="3771" formatCode="0.000000">
                  <c:v>1.647936507936508E-2</c:v>
                </c:pt>
                <c:pt idx="3772" formatCode="0.000000">
                  <c:v>1.6019607843137256E-2</c:v>
                </c:pt>
                <c:pt idx="3773" formatCode="0.000000">
                  <c:v>1.7178451178451182E-2</c:v>
                </c:pt>
                <c:pt idx="3774" formatCode="0.000000">
                  <c:v>1.4607638888888889E-2</c:v>
                </c:pt>
                <c:pt idx="3775" formatCode="0.000000">
                  <c:v>1.1600000000000001E-2</c:v>
                </c:pt>
                <c:pt idx="3776" formatCode="0.000000">
                  <c:v>1.5411764705882352E-2</c:v>
                </c:pt>
                <c:pt idx="3777" formatCode="0.000000">
                  <c:v>1.7215277777777777E-2</c:v>
                </c:pt>
                <c:pt idx="3778" formatCode="0.000000">
                  <c:v>1.4885304659498205E-2</c:v>
                </c:pt>
                <c:pt idx="3779" formatCode="0.000000">
                  <c:v>1.6164983164983167E-2</c:v>
                </c:pt>
                <c:pt idx="3780" formatCode="0.000000">
                  <c:v>1.6703703703703703E-2</c:v>
                </c:pt>
                <c:pt idx="3781" formatCode="0.000000">
                  <c:v>1.8014336917562726E-2</c:v>
                </c:pt>
                <c:pt idx="3782" formatCode="0.000000">
                  <c:v>1.7682539682539682E-2</c:v>
                </c:pt>
                <c:pt idx="3783" formatCode="0.000000">
                  <c:v>1.7388888888888888E-2</c:v>
                </c:pt>
                <c:pt idx="3784" formatCode="0.000000">
                  <c:v>1.7760233918128653E-2</c:v>
                </c:pt>
                <c:pt idx="3785" formatCode="0.000000">
                  <c:v>1.5567567567567567E-2</c:v>
                </c:pt>
                <c:pt idx="3786" formatCode="0.000000">
                  <c:v>1.6430555555555556E-2</c:v>
                </c:pt>
                <c:pt idx="3787" formatCode="0.000000">
                  <c:v>1.5848484848484851E-2</c:v>
                </c:pt>
                <c:pt idx="3788" formatCode="0.000000">
                  <c:v>1.6063492063492057E-2</c:v>
                </c:pt>
                <c:pt idx="3789" formatCode="0.000000">
                  <c:v>1.5911111111111109E-2</c:v>
                </c:pt>
                <c:pt idx="3790" formatCode="0.000000">
                  <c:v>1.6387301587301586E-2</c:v>
                </c:pt>
                <c:pt idx="3791" formatCode="0.000000">
                  <c:v>1.6792114695340504E-2</c:v>
                </c:pt>
                <c:pt idx="3792" formatCode="0.000000">
                  <c:v>1.5565656565656566E-2</c:v>
                </c:pt>
                <c:pt idx="3793" formatCode="0.000000">
                  <c:v>1.7830246913580251E-2</c:v>
                </c:pt>
                <c:pt idx="3794" formatCode="0.000000">
                  <c:v>1.6270833333333332E-2</c:v>
                </c:pt>
                <c:pt idx="3795" formatCode="0.000000">
                  <c:v>1.8501792114695343E-2</c:v>
                </c:pt>
                <c:pt idx="3796" formatCode="0.000000">
                  <c:v>1.6704980842911877E-2</c:v>
                </c:pt>
                <c:pt idx="3797" formatCode="0.000000">
                  <c:v>1.8123456790123452E-2</c:v>
                </c:pt>
                <c:pt idx="3798" formatCode="0.000000">
                  <c:v>1.755952380952381E-2</c:v>
                </c:pt>
                <c:pt idx="3799" formatCode="0.000000">
                  <c:v>1.7259259259259259E-2</c:v>
                </c:pt>
                <c:pt idx="3800" formatCode="0.000000">
                  <c:v>1.7835390946502057E-2</c:v>
                </c:pt>
                <c:pt idx="3801" formatCode="0.000000">
                  <c:v>1.7354838709677418E-2</c:v>
                </c:pt>
                <c:pt idx="3802" formatCode="0.000000">
                  <c:v>1.40536398467433E-2</c:v>
                </c:pt>
                <c:pt idx="3803" formatCode="0.000000">
                  <c:v>1.5475095785440611E-2</c:v>
                </c:pt>
                <c:pt idx="3804" formatCode="0.000000">
                  <c:v>1.6050793650793652E-2</c:v>
                </c:pt>
                <c:pt idx="3805" formatCode="0.000000">
                  <c:v>1.7804597701149425E-2</c:v>
                </c:pt>
                <c:pt idx="3806" formatCode="0.000000">
                  <c:v>1.6985663082437281E-2</c:v>
                </c:pt>
                <c:pt idx="3807" formatCode="0.000000">
                  <c:v>1.697119341563786E-2</c:v>
                </c:pt>
                <c:pt idx="3808" formatCode="0.000000">
                  <c:v>1.2874074074074074E-2</c:v>
                </c:pt>
                <c:pt idx="3809" formatCode="0.000000">
                  <c:v>1.7645161290322585E-2</c:v>
                </c:pt>
                <c:pt idx="3810" formatCode="0.000000">
                  <c:v>1.6268817204301077E-2</c:v>
                </c:pt>
                <c:pt idx="3811" formatCode="0.000000">
                  <c:v>1.7182795698924731E-2</c:v>
                </c:pt>
                <c:pt idx="3812" formatCode="0.000000">
                  <c:v>1.6214814814814814E-2</c:v>
                </c:pt>
                <c:pt idx="3813" formatCode="0.000000">
                  <c:v>1.8423611111111113E-2</c:v>
                </c:pt>
                <c:pt idx="3814" formatCode="0.000000">
                  <c:v>1.8878787878787884E-2</c:v>
                </c:pt>
                <c:pt idx="3815" formatCode="0.000000">
                  <c:v>1.8274305555555558E-2</c:v>
                </c:pt>
                <c:pt idx="3816" formatCode="0.000000">
                  <c:v>1.7906810035842293E-2</c:v>
                </c:pt>
                <c:pt idx="3817" formatCode="0.000000">
                  <c:v>1.7937037037037036E-2</c:v>
                </c:pt>
                <c:pt idx="3818" formatCode="0.000000">
                  <c:v>1.4100000000000003E-2</c:v>
                </c:pt>
                <c:pt idx="3819" formatCode="0.000000">
                  <c:v>1.6634259259259258E-2</c:v>
                </c:pt>
                <c:pt idx="3820" formatCode="0.000000">
                  <c:v>1.5913580246913583E-2</c:v>
                </c:pt>
                <c:pt idx="3821" formatCode="0.000000">
                  <c:v>1.7777777777777778E-2</c:v>
                </c:pt>
                <c:pt idx="3822" formatCode="0.000000">
                  <c:v>1.6870967741935482E-2</c:v>
                </c:pt>
                <c:pt idx="3823" formatCode="0.000000">
                  <c:v>1.7862962962962962E-2</c:v>
                </c:pt>
                <c:pt idx="3824" formatCode="0.000000">
                  <c:v>1.5770114942528741E-2</c:v>
                </c:pt>
                <c:pt idx="3825" formatCode="0.000000">
                  <c:v>1.8426523297491039E-2</c:v>
                </c:pt>
                <c:pt idx="3826" formatCode="0.000000">
                  <c:v>1.5030303030303029E-2</c:v>
                </c:pt>
                <c:pt idx="3827" formatCode="0.000000">
                  <c:v>1.8166666666666668E-2</c:v>
                </c:pt>
                <c:pt idx="3828" formatCode="0.000000">
                  <c:v>1.6835016835016838E-2</c:v>
                </c:pt>
                <c:pt idx="3829" formatCode="0.000000">
                  <c:v>1.7735632183908043E-2</c:v>
                </c:pt>
                <c:pt idx="3830" formatCode="0.000000">
                  <c:v>1.8376344086021502E-2</c:v>
                </c:pt>
                <c:pt idx="3831" formatCode="0.000000">
                  <c:v>1.8050505050505049E-2</c:v>
                </c:pt>
                <c:pt idx="3832" formatCode="0.000000">
                  <c:v>1.8375478927203068E-2</c:v>
                </c:pt>
                <c:pt idx="3833" formatCode="0.000000">
                  <c:v>1.5498316498316497E-2</c:v>
                </c:pt>
                <c:pt idx="3834" formatCode="0.000000">
                  <c:v>1.7993055555555557E-2</c:v>
                </c:pt>
                <c:pt idx="3835" formatCode="0.000000">
                  <c:v>1.6178571428571428E-2</c:v>
                </c:pt>
                <c:pt idx="3836" formatCode="0.000000">
                  <c:v>1.766308243727599E-2</c:v>
                </c:pt>
                <c:pt idx="3837" formatCode="0.000000">
                  <c:v>1.7652329749103943E-2</c:v>
                </c:pt>
                <c:pt idx="3838" formatCode="0.000000">
                  <c:v>1.7578544061302683E-2</c:v>
                </c:pt>
                <c:pt idx="3839" formatCode="0.000000">
                  <c:v>1.7107638888888891E-2</c:v>
                </c:pt>
                <c:pt idx="3840" formatCode="0.000000">
                  <c:v>1.7911111111111107E-2</c:v>
                </c:pt>
                <c:pt idx="3841" formatCode="0.000000">
                  <c:v>1.8146953405017926E-2</c:v>
                </c:pt>
                <c:pt idx="3842" formatCode="0.000000">
                  <c:v>1.6030651340996165E-2</c:v>
                </c:pt>
                <c:pt idx="3843" formatCode="0.000000">
                  <c:v>1.7740740740740741E-2</c:v>
                </c:pt>
                <c:pt idx="3844" formatCode="0.000000">
                  <c:v>1.7211469534050176E-2</c:v>
                </c:pt>
                <c:pt idx="3845" formatCode="0.000000">
                  <c:v>1.799233716475096E-2</c:v>
                </c:pt>
                <c:pt idx="3846" formatCode="0.000000">
                  <c:v>1.884291187739464E-2</c:v>
                </c:pt>
                <c:pt idx="3847" formatCode="0.000000">
                  <c:v>1.7707407407407411E-2</c:v>
                </c:pt>
                <c:pt idx="3848" formatCode="0.000000">
                  <c:v>1.7088888888888886E-2</c:v>
                </c:pt>
                <c:pt idx="3849" formatCode="0.000000">
                  <c:v>1.6861111111111111E-2</c:v>
                </c:pt>
                <c:pt idx="3850" formatCode="0.000000">
                  <c:v>1.7118279569892474E-2</c:v>
                </c:pt>
                <c:pt idx="3851" formatCode="0.000000">
                  <c:v>1.5637037037037043E-2</c:v>
                </c:pt>
                <c:pt idx="3852" formatCode="0.000000">
                  <c:v>1.737301587301587E-2</c:v>
                </c:pt>
                <c:pt idx="3853" formatCode="0.000000">
                  <c:v>1.7544061302681994E-2</c:v>
                </c:pt>
                <c:pt idx="3854" formatCode="0.000000">
                  <c:v>1.7163194444444443E-2</c:v>
                </c:pt>
                <c:pt idx="3855" formatCode="0.000000">
                  <c:v>1.7939068100358422E-2</c:v>
                </c:pt>
                <c:pt idx="3856" formatCode="0.000000">
                  <c:v>1.6697916666666666E-2</c:v>
                </c:pt>
                <c:pt idx="3857" formatCode="0.000000">
                  <c:v>1.8211469534050184E-2</c:v>
                </c:pt>
                <c:pt idx="3858" formatCode="0.000000">
                  <c:v>1.6833333333333332E-2</c:v>
                </c:pt>
                <c:pt idx="3859" formatCode="0.000000">
                  <c:v>1.7411764705882352E-2</c:v>
                </c:pt>
                <c:pt idx="3860" formatCode="0.000000">
                  <c:v>1.7402402402402404E-2</c:v>
                </c:pt>
                <c:pt idx="3861" formatCode="0.000000">
                  <c:v>1.8450450450450448E-2</c:v>
                </c:pt>
                <c:pt idx="3862" formatCode="0.000000">
                  <c:v>1.834006734006734E-2</c:v>
                </c:pt>
                <c:pt idx="3863" formatCode="0.000000">
                  <c:v>1.7753472222222223E-2</c:v>
                </c:pt>
                <c:pt idx="3864" formatCode="0.000000">
                  <c:v>1.7647619047619044E-2</c:v>
                </c:pt>
                <c:pt idx="3865" formatCode="0.000000">
                  <c:v>1.6582582582582585E-2</c:v>
                </c:pt>
                <c:pt idx="3866" formatCode="0.000000">
                  <c:v>1.6939393939393935E-2</c:v>
                </c:pt>
                <c:pt idx="3867" formatCode="0.000000">
                  <c:v>1.6210727969348662E-2</c:v>
                </c:pt>
                <c:pt idx="3868" formatCode="0.000000">
                  <c:v>1.6968253968253969E-2</c:v>
                </c:pt>
                <c:pt idx="3869" formatCode="0.000000">
                  <c:v>1.7298412698412702E-2</c:v>
                </c:pt>
                <c:pt idx="3870" formatCode="0.000000">
                  <c:v>1.6465949820788531E-2</c:v>
                </c:pt>
                <c:pt idx="3871" formatCode="0.000000">
                  <c:v>1.7131313131313133E-2</c:v>
                </c:pt>
                <c:pt idx="3872" formatCode="0.000000">
                  <c:v>1.5663194444444445E-2</c:v>
                </c:pt>
                <c:pt idx="3873" formatCode="0.000000">
                  <c:v>1.816161616161616E-2</c:v>
                </c:pt>
                <c:pt idx="3874" formatCode="0.000000">
                  <c:v>1.5602339181286552E-2</c:v>
                </c:pt>
                <c:pt idx="3875" formatCode="0.000000">
                  <c:v>1.8049019607843133E-2</c:v>
                </c:pt>
                <c:pt idx="3876" formatCode="0.000000">
                  <c:v>1.5898989898989899E-2</c:v>
                </c:pt>
                <c:pt idx="3877" formatCode="0.000000">
                  <c:v>1.8757575757575765E-2</c:v>
                </c:pt>
                <c:pt idx="3878" formatCode="0.000000">
                  <c:v>1.8382352941176468E-2</c:v>
                </c:pt>
                <c:pt idx="3879" formatCode="0.000000">
                  <c:v>1.8144781144781144E-2</c:v>
                </c:pt>
                <c:pt idx="3880" formatCode="0.000000">
                  <c:v>1.7882154882154881E-2</c:v>
                </c:pt>
                <c:pt idx="3881" formatCode="0.000000">
                  <c:v>1.6836601307189537E-2</c:v>
                </c:pt>
                <c:pt idx="3882" formatCode="0.000000">
                  <c:v>1.6996732026143789E-2</c:v>
                </c:pt>
                <c:pt idx="3883" formatCode="0.000000">
                  <c:v>1.70984126984127E-2</c:v>
                </c:pt>
                <c:pt idx="3884" formatCode="0.000000">
                  <c:v>1.681481481481481E-2</c:v>
                </c:pt>
                <c:pt idx="3885" formatCode="0.000000">
                  <c:v>1.7326164874551974E-2</c:v>
                </c:pt>
                <c:pt idx="3886" formatCode="0.000000">
                  <c:v>1.6754208754208758E-2</c:v>
                </c:pt>
                <c:pt idx="3887" formatCode="0.000000">
                  <c:v>1.7046296296296296E-2</c:v>
                </c:pt>
                <c:pt idx="3888" formatCode="0.000000">
                  <c:v>1.6427609427609426E-2</c:v>
                </c:pt>
                <c:pt idx="3889" formatCode="0.000000">
                  <c:v>1.7552188552188555E-2</c:v>
                </c:pt>
                <c:pt idx="3890" formatCode="0.000000">
                  <c:v>1.6433691756272403E-2</c:v>
                </c:pt>
                <c:pt idx="3891" formatCode="0.000000">
                  <c:v>7.444168734491316E-3</c:v>
                </c:pt>
                <c:pt idx="3892" formatCode="0.000000">
                  <c:v>1.0243589743589744E-2</c:v>
                </c:pt>
                <c:pt idx="3893" formatCode="0.000000">
                  <c:v>1.0826702033598586E-2</c:v>
                </c:pt>
                <c:pt idx="3894" formatCode="0.000000">
                  <c:v>1.0916429249762584E-2</c:v>
                </c:pt>
                <c:pt idx="3895" formatCode="0.000000">
                  <c:v>1.2260683760683764E-2</c:v>
                </c:pt>
                <c:pt idx="3896" formatCode="0.000000">
                  <c:v>1.1618037135278515E-2</c:v>
                </c:pt>
                <c:pt idx="3897" formatCode="0.000000">
                  <c:v>1.1927212572373861E-2</c:v>
                </c:pt>
                <c:pt idx="3898" formatCode="0.000000">
                  <c:v>1.3145299145299143E-2</c:v>
                </c:pt>
                <c:pt idx="3899" formatCode="0.000000">
                  <c:v>9.3290598290598301E-3</c:v>
                </c:pt>
                <c:pt idx="3900" formatCode="0.000000">
                  <c:v>9.8489010989010958E-3</c:v>
                </c:pt>
                <c:pt idx="3901" formatCode="0.000000">
                  <c:v>7.9266136162687902E-3</c:v>
                </c:pt>
                <c:pt idx="3902" formatCode="0.000000">
                  <c:v>1.1118479221927494E-2</c:v>
                </c:pt>
                <c:pt idx="3903" formatCode="0.000000">
                  <c:v>1.1936339522546418E-2</c:v>
                </c:pt>
                <c:pt idx="3904" formatCode="0.000000">
                  <c:v>9.8717948717948721E-3</c:v>
                </c:pt>
                <c:pt idx="3905" formatCode="0.000000">
                  <c:v>1.1657824933687002E-2</c:v>
                </c:pt>
                <c:pt idx="3906" formatCode="0.000000">
                  <c:v>1.2478632478632476E-2</c:v>
                </c:pt>
                <c:pt idx="3907" formatCode="0.000000">
                  <c:v>1.1115384615384617E-2</c:v>
                </c:pt>
                <c:pt idx="3908" formatCode="0.000000">
                  <c:v>1.2652519893899206E-2</c:v>
                </c:pt>
                <c:pt idx="3909" formatCode="0.000000">
                  <c:v>9.3191865605658699E-3</c:v>
                </c:pt>
                <c:pt idx="3910" formatCode="0.000000">
                  <c:v>1.1581196581196582E-2</c:v>
                </c:pt>
                <c:pt idx="3911" formatCode="0.000000">
                  <c:v>1.1237842617152959E-2</c:v>
                </c:pt>
                <c:pt idx="3912" formatCode="0.000000">
                  <c:v>1.6581196581196583E-2</c:v>
                </c:pt>
                <c:pt idx="3913" formatCode="0.000000">
                  <c:v>1.594292803970223E-2</c:v>
                </c:pt>
                <c:pt idx="3914" formatCode="0.000000">
                  <c:v>1.0723738626964434E-2</c:v>
                </c:pt>
                <c:pt idx="3915" formatCode="0.000000">
                  <c:v>1.6949602122015916E-2</c:v>
                </c:pt>
                <c:pt idx="3916" formatCode="0.000000">
                  <c:v>1.6035137701804366E-2</c:v>
                </c:pt>
                <c:pt idx="3917" formatCode="0.000000">
                  <c:v>1.5568376068376067E-2</c:v>
                </c:pt>
                <c:pt idx="3918" formatCode="0.000000">
                  <c:v>1.567426400759734E-2</c:v>
                </c:pt>
                <c:pt idx="3919" formatCode="0.000000">
                  <c:v>1.4218362282878413E-2</c:v>
                </c:pt>
                <c:pt idx="3920" formatCode="0.000000">
                  <c:v>1.2257326007326005E-2</c:v>
                </c:pt>
                <c:pt idx="3921" formatCode="0.000000">
                  <c:v>1.2584134615384615E-2</c:v>
                </c:pt>
                <c:pt idx="3922" formatCode="0.000000">
                  <c:v>1.2961124896608767E-2</c:v>
                </c:pt>
                <c:pt idx="3923" formatCode="0.000000">
                  <c:v>1.3581730769230768E-2</c:v>
                </c:pt>
                <c:pt idx="3924" formatCode="0.000000">
                  <c:v>1.6765922249793209E-2</c:v>
                </c:pt>
                <c:pt idx="3925" formatCode="0.000000">
                  <c:v>1.5612076095947064E-2</c:v>
                </c:pt>
                <c:pt idx="3926" formatCode="0.000000">
                  <c:v>1.2833775419982313E-2</c:v>
                </c:pt>
                <c:pt idx="3927" formatCode="0.000000">
                  <c:v>1.494252873563218E-2</c:v>
                </c:pt>
                <c:pt idx="3928" formatCode="0.000000">
                  <c:v>1.3675213675213675E-2</c:v>
                </c:pt>
                <c:pt idx="3929" formatCode="0.000000">
                  <c:v>1.1569407603890365E-2</c:v>
                </c:pt>
                <c:pt idx="3930" formatCode="0.000000">
                  <c:v>1.6620046620046625E-2</c:v>
                </c:pt>
                <c:pt idx="3931" formatCode="0.000000">
                  <c:v>1.1799292661361625E-2</c:v>
                </c:pt>
                <c:pt idx="3932" formatCode="0.000000">
                  <c:v>1.2514474772539289E-2</c:v>
                </c:pt>
                <c:pt idx="3933" formatCode="0.000000">
                  <c:v>1.95822994210091E-2</c:v>
                </c:pt>
                <c:pt idx="3934" formatCode="0.000000">
                  <c:v>1.392212725546059E-2</c:v>
                </c:pt>
                <c:pt idx="3935" formatCode="0.000000">
                  <c:v>1.587912087912088E-2</c:v>
                </c:pt>
                <c:pt idx="3936" formatCode="0.000000">
                  <c:v>1.5682382133995035E-2</c:v>
                </c:pt>
                <c:pt idx="3937" formatCode="0.000000">
                  <c:v>1.5222222222222222E-2</c:v>
                </c:pt>
                <c:pt idx="3938" formatCode="0.000000">
                  <c:v>1.5781637717121592E-2</c:v>
                </c:pt>
                <c:pt idx="3939" formatCode="0.000000">
                  <c:v>1.3779840848806365E-2</c:v>
                </c:pt>
                <c:pt idx="3940" formatCode="0.000000">
                  <c:v>1.7082228116710875E-2</c:v>
                </c:pt>
                <c:pt idx="3941" formatCode="0.000000">
                  <c:v>1.3521367521367521E-2</c:v>
                </c:pt>
                <c:pt idx="3942" formatCode="0.000000">
                  <c:v>1.9314765694076044E-2</c:v>
                </c:pt>
                <c:pt idx="3943" formatCode="0.000000">
                  <c:v>1.7581786030061889E-2</c:v>
                </c:pt>
                <c:pt idx="3944" formatCode="0.000000">
                  <c:v>1.5610079575596814E-2</c:v>
                </c:pt>
                <c:pt idx="3945" formatCode="0.000000">
                  <c:v>1.2849002849002851E-2</c:v>
                </c:pt>
                <c:pt idx="3946" formatCode="0.000000">
                  <c:v>1.6450044208664902E-2</c:v>
                </c:pt>
                <c:pt idx="3947" formatCode="0.000000">
                  <c:v>1.641025641025641E-2</c:v>
                </c:pt>
                <c:pt idx="3948" formatCode="0.000000">
                  <c:v>1.5977011494252874E-2</c:v>
                </c:pt>
                <c:pt idx="3949" formatCode="0.000000">
                  <c:v>1.6140109890109888E-2</c:v>
                </c:pt>
                <c:pt idx="3950" formatCode="0.000000">
                  <c:v>1.5570291777188329E-2</c:v>
                </c:pt>
                <c:pt idx="3951" formatCode="0.000000">
                  <c:v>1.2220695970695975E-2</c:v>
                </c:pt>
                <c:pt idx="3952" formatCode="0.000000">
                  <c:v>1.6807692307692308E-2</c:v>
                </c:pt>
                <c:pt idx="3953" formatCode="0.000000">
                  <c:v>1.3059829059829059E-2</c:v>
                </c:pt>
                <c:pt idx="3954" formatCode="0.000000">
                  <c:v>1.4699381078691424E-2</c:v>
                </c:pt>
                <c:pt idx="3955" formatCode="0.000000">
                  <c:v>1.1405508072174738E-2</c:v>
                </c:pt>
                <c:pt idx="3956" formatCode="0.000000">
                  <c:v>1.3097601323407777E-2</c:v>
                </c:pt>
                <c:pt idx="3957" formatCode="0.000000">
                  <c:v>1.4007597340930676E-2</c:v>
                </c:pt>
                <c:pt idx="3958" formatCode="0.000000">
                  <c:v>1.3796526054590573E-2</c:v>
                </c:pt>
                <c:pt idx="3959" formatCode="0.000000">
                  <c:v>1.3991452991452991E-2</c:v>
                </c:pt>
                <c:pt idx="3960" formatCode="0.000000">
                  <c:v>1.5478303747534517E-2</c:v>
                </c:pt>
                <c:pt idx="3961" formatCode="0.000000">
                  <c:v>8.5844017094017094E-3</c:v>
                </c:pt>
                <c:pt idx="3962" formatCode="0.000000">
                  <c:v>1.3395368072787428E-2</c:v>
                </c:pt>
                <c:pt idx="3963" formatCode="0.000000">
                  <c:v>1.497347480106101E-2</c:v>
                </c:pt>
                <c:pt idx="3964" formatCode="0.000000">
                  <c:v>1.6466346153846154E-2</c:v>
                </c:pt>
                <c:pt idx="3965" formatCode="0.000000">
                  <c:v>1.3658119658119658E-2</c:v>
                </c:pt>
                <c:pt idx="3966" formatCode="0.000000">
                  <c:v>1.1898263027295285E-2</c:v>
                </c:pt>
                <c:pt idx="3967" formatCode="0.000000">
                  <c:v>1.3058608058608057E-2</c:v>
                </c:pt>
                <c:pt idx="3968" formatCode="0.000000">
                  <c:v>1.6231546231546237E-2</c:v>
                </c:pt>
                <c:pt idx="3969" formatCode="0.000000">
                  <c:v>1.2038461538461536E-2</c:v>
                </c:pt>
                <c:pt idx="3970" formatCode="0.000000">
                  <c:v>1.4615384615384613E-2</c:v>
                </c:pt>
                <c:pt idx="3971" formatCode="0.000000">
                  <c:v>1.729114971050455E-2</c:v>
                </c:pt>
                <c:pt idx="3972" formatCode="0.000000">
                  <c:v>1.8286324786324786E-2</c:v>
                </c:pt>
                <c:pt idx="3973" formatCode="0.000000">
                  <c:v>1.7683465959328033E-2</c:v>
                </c:pt>
                <c:pt idx="3974" formatCode="0.000000">
                  <c:v>1.6506410256410257E-2</c:v>
                </c:pt>
                <c:pt idx="3975" formatCode="0.000000">
                  <c:v>1.7735042735042734E-2</c:v>
                </c:pt>
                <c:pt idx="3976" formatCode="0.000000">
                  <c:v>1.8000000000000006E-2</c:v>
                </c:pt>
                <c:pt idx="3977" formatCode="0.000000">
                  <c:v>1.3732193732193733E-2</c:v>
                </c:pt>
                <c:pt idx="3978" formatCode="0.000000">
                  <c:v>1.7864721485411138E-2</c:v>
                </c:pt>
                <c:pt idx="3979" formatCode="0.000000">
                  <c:v>1.7735042735042734E-2</c:v>
                </c:pt>
                <c:pt idx="3980" formatCode="0.000000">
                  <c:v>2.0132625994694953E-2</c:v>
                </c:pt>
                <c:pt idx="3981" formatCode="0.000000">
                  <c:v>1.7576121794871793E-2</c:v>
                </c:pt>
                <c:pt idx="3982" formatCode="0.000000">
                  <c:v>1.9513704686118485E-2</c:v>
                </c:pt>
                <c:pt idx="3983" formatCode="0.000000">
                  <c:v>1.8355437665782497E-2</c:v>
                </c:pt>
                <c:pt idx="3984" formatCode="0.000000">
                  <c:v>1.0276134122287965E-2</c:v>
                </c:pt>
                <c:pt idx="3985" formatCode="0.000000">
                  <c:v>1.8183760683760684E-2</c:v>
                </c:pt>
                <c:pt idx="3986" formatCode="0.000000">
                  <c:v>1.6936813186813188E-2</c:v>
                </c:pt>
                <c:pt idx="3987" formatCode="0.000000">
                  <c:v>1.5247863247863248E-2</c:v>
                </c:pt>
                <c:pt idx="3988" formatCode="0.000000">
                  <c:v>1.9340659340659341E-2</c:v>
                </c:pt>
                <c:pt idx="3989" formatCode="0.000000">
                  <c:v>1.706043956043956E-2</c:v>
                </c:pt>
                <c:pt idx="3990" formatCode="0.000000">
                  <c:v>2.0090218423551749E-2</c:v>
                </c:pt>
                <c:pt idx="3991" formatCode="0.000000">
                  <c:v>1.4186560565870913E-2</c:v>
                </c:pt>
                <c:pt idx="3992" formatCode="0.000000">
                  <c:v>1.8542735042735039E-2</c:v>
                </c:pt>
                <c:pt idx="3993" formatCode="0.000000">
                  <c:v>1.9792219274977894E-2</c:v>
                </c:pt>
                <c:pt idx="3994" formatCode="0.000000">
                  <c:v>1.6495726495726497E-2</c:v>
                </c:pt>
                <c:pt idx="3995" formatCode="0.000000">
                  <c:v>1.6755083996463312E-2</c:v>
                </c:pt>
                <c:pt idx="3996" formatCode="0.000000">
                  <c:v>1.2984084880636603E-2</c:v>
                </c:pt>
                <c:pt idx="3997" formatCode="0.000000">
                  <c:v>1.6467236467236471E-2</c:v>
                </c:pt>
                <c:pt idx="3998" formatCode="0.000000">
                  <c:v>1.8863247863247865E-2</c:v>
                </c:pt>
                <c:pt idx="3999" formatCode="0.000000">
                  <c:v>1.657051282051282E-2</c:v>
                </c:pt>
                <c:pt idx="4000" formatCode="0.000000">
                  <c:v>1.8155500413564927E-2</c:v>
                </c:pt>
                <c:pt idx="4001" formatCode="0.000000">
                  <c:v>1.5256410256410256E-2</c:v>
                </c:pt>
                <c:pt idx="4002" formatCode="0.000000">
                  <c:v>1.7335164835164833E-2</c:v>
                </c:pt>
                <c:pt idx="4003" formatCode="0.000000">
                  <c:v>1.8746438746438748E-2</c:v>
                </c:pt>
                <c:pt idx="4004" formatCode="0.000000">
                  <c:v>1.7851458885941647E-2</c:v>
                </c:pt>
                <c:pt idx="4005" formatCode="0.000000">
                  <c:v>1.4705128205128202E-2</c:v>
                </c:pt>
                <c:pt idx="4006" formatCode="0.000000">
                  <c:v>1.655745489078822E-2</c:v>
                </c:pt>
                <c:pt idx="4007" formatCode="0.000000">
                  <c:v>1.8515301902398675E-2</c:v>
                </c:pt>
                <c:pt idx="4008" formatCode="0.000000">
                  <c:v>1.6179487179487178E-2</c:v>
                </c:pt>
                <c:pt idx="4009" formatCode="0.000000">
                  <c:v>1.7165750915750917E-2</c:v>
                </c:pt>
                <c:pt idx="4010" formatCode="0.000000">
                  <c:v>1.8230769230769234E-2</c:v>
                </c:pt>
                <c:pt idx="4011" formatCode="0.000000">
                  <c:v>1.2625994694960218E-2</c:v>
                </c:pt>
                <c:pt idx="4012" formatCode="0.000000">
                  <c:v>1.4271978021978021E-2</c:v>
                </c:pt>
                <c:pt idx="4013" formatCode="0.000000">
                  <c:v>1.6139601139601143E-2</c:v>
                </c:pt>
                <c:pt idx="4014" formatCode="0.000000">
                  <c:v>1.5521978021978024E-2</c:v>
                </c:pt>
                <c:pt idx="4015" formatCode="0.000000">
                  <c:v>1.6290893015030946E-2</c:v>
                </c:pt>
                <c:pt idx="4016" formatCode="0.000000">
                  <c:v>1.3427350427350429E-2</c:v>
                </c:pt>
                <c:pt idx="4017" formatCode="0.000000">
                  <c:v>1.4496021220159147E-2</c:v>
                </c:pt>
                <c:pt idx="4018" formatCode="0.000000">
                  <c:v>1.4761273209549066E-2</c:v>
                </c:pt>
                <c:pt idx="4019" formatCode="0.000000">
                  <c:v>1.2658119658119657E-2</c:v>
                </c:pt>
                <c:pt idx="4020" formatCode="0.000000">
                  <c:v>1.5979853479853482E-2</c:v>
                </c:pt>
                <c:pt idx="4021" formatCode="0.000000">
                  <c:v>1.4292497625830958E-2</c:v>
                </c:pt>
                <c:pt idx="4022" formatCode="0.000000">
                  <c:v>1.4574028122415225E-2</c:v>
                </c:pt>
                <c:pt idx="4023" formatCode="0.000000">
                  <c:v>1.7042124542124549E-2</c:v>
                </c:pt>
                <c:pt idx="4024" formatCode="0.000000">
                  <c:v>1.4816239316239316E-2</c:v>
                </c:pt>
                <c:pt idx="4025" formatCode="0.000000">
                  <c:v>1.4677276746242264E-2</c:v>
                </c:pt>
                <c:pt idx="4026" formatCode="0.000000">
                  <c:v>1.4933954933954937E-2</c:v>
                </c:pt>
                <c:pt idx="4027" formatCode="0.000000">
                  <c:v>1.5594017094017096E-2</c:v>
                </c:pt>
                <c:pt idx="4028" formatCode="0.000000">
                  <c:v>1.5818858560794045E-2</c:v>
                </c:pt>
                <c:pt idx="4029" formatCode="0.000000">
                  <c:v>1.2307692307692308E-2</c:v>
                </c:pt>
                <c:pt idx="4030" formatCode="0.000000">
                  <c:v>1.6273209549071618E-2</c:v>
                </c:pt>
                <c:pt idx="4031" formatCode="0.000000">
                  <c:v>1.7608173076923077E-2</c:v>
                </c:pt>
                <c:pt idx="4032" formatCode="0.000000">
                  <c:v>1.9235347985347984E-2</c:v>
                </c:pt>
                <c:pt idx="4033" formatCode="0.000000">
                  <c:v>1.9766214177978882E-2</c:v>
                </c:pt>
                <c:pt idx="4034" formatCode="0.000000">
                  <c:v>1.7543424317617868E-2</c:v>
                </c:pt>
                <c:pt idx="4035" formatCode="0.000000">
                  <c:v>1.6487179487179489E-2</c:v>
                </c:pt>
                <c:pt idx="4036" formatCode="0.000000">
                  <c:v>1.8165340406719719E-2</c:v>
                </c:pt>
                <c:pt idx="4037" formatCode="0.000000">
                  <c:v>1.7286324786324785E-2</c:v>
                </c:pt>
                <c:pt idx="4038" formatCode="0.000000">
                  <c:v>1.7886825817860299E-2</c:v>
                </c:pt>
                <c:pt idx="4039" formatCode="0.000000">
                  <c:v>1.7900088417329797E-2</c:v>
                </c:pt>
                <c:pt idx="4040" formatCode="0.000000">
                  <c:v>1.8970085470085472E-2</c:v>
                </c:pt>
                <c:pt idx="4041" formatCode="0.000000">
                  <c:v>1.6038461538461536E-2</c:v>
                </c:pt>
                <c:pt idx="4042" formatCode="0.000000">
                  <c:v>1.8858974358974361E-2</c:v>
                </c:pt>
                <c:pt idx="4043" formatCode="0.000000">
                  <c:v>1.9478021978021978E-2</c:v>
                </c:pt>
                <c:pt idx="4044" formatCode="0.000000">
                  <c:v>1.3938301282051282E-2</c:v>
                </c:pt>
                <c:pt idx="4045" formatCode="0.000000">
                  <c:v>1.7935455349248456E-2</c:v>
                </c:pt>
                <c:pt idx="4046" formatCode="0.000000">
                  <c:v>1.5978157644824312E-2</c:v>
                </c:pt>
                <c:pt idx="4047" formatCode="0.000000">
                  <c:v>1.7341880341880344E-2</c:v>
                </c:pt>
                <c:pt idx="4048" formatCode="0.000000">
                  <c:v>1.922663358147229E-2</c:v>
                </c:pt>
                <c:pt idx="4049" formatCode="0.000000">
                  <c:v>1.7564102564102565E-2</c:v>
                </c:pt>
                <c:pt idx="4050" formatCode="0.000000">
                  <c:v>1.9569597069597069E-2</c:v>
                </c:pt>
                <c:pt idx="4051" formatCode="0.000000">
                  <c:v>1.4961538461538462E-2</c:v>
                </c:pt>
                <c:pt idx="4052" formatCode="0.000000">
                  <c:v>1.8223443223443232E-2</c:v>
                </c:pt>
                <c:pt idx="4053" formatCode="0.000000">
                  <c:v>1.8807692307692303E-2</c:v>
                </c:pt>
                <c:pt idx="4054" formatCode="0.000000">
                  <c:v>1.5047008547008547E-2</c:v>
                </c:pt>
                <c:pt idx="4055" formatCode="0.000000">
                  <c:v>1.6593406593406593E-2</c:v>
                </c:pt>
                <c:pt idx="4056" formatCode="0.000000">
                  <c:v>1.6516357206012383E-2</c:v>
                </c:pt>
                <c:pt idx="4057" formatCode="0.000000">
                  <c:v>1.8072344322344322E-2</c:v>
                </c:pt>
                <c:pt idx="4058" formatCode="0.000000">
                  <c:v>1.6385442514474768E-2</c:v>
                </c:pt>
                <c:pt idx="4059" formatCode="0.000000">
                  <c:v>1.4700854700854697E-2</c:v>
                </c:pt>
                <c:pt idx="4060" formatCode="0.000000">
                  <c:v>1.6162393162393159E-2</c:v>
                </c:pt>
                <c:pt idx="4061" formatCode="0.000000">
                  <c:v>1.4553656220322888E-2</c:v>
                </c:pt>
                <c:pt idx="4062" formatCode="0.000000">
                  <c:v>1.7830009496676159E-2</c:v>
                </c:pt>
                <c:pt idx="4063" formatCode="0.000000">
                  <c:v>1.676392572944297E-2</c:v>
                </c:pt>
                <c:pt idx="4064" formatCode="0.000000">
                  <c:v>1.5689102564102563E-2</c:v>
                </c:pt>
                <c:pt idx="4065" formatCode="0.000000">
                  <c:v>1.7838196286472149E-2</c:v>
                </c:pt>
                <c:pt idx="4066" formatCode="0.000000">
                  <c:v>1.7418213969938107E-2</c:v>
                </c:pt>
                <c:pt idx="4067" formatCode="0.000000">
                  <c:v>1.7653846153846155E-2</c:v>
                </c:pt>
                <c:pt idx="4068" formatCode="0.000000">
                  <c:v>1.7165750915750917E-2</c:v>
                </c:pt>
                <c:pt idx="4069" formatCode="0.000000">
                  <c:v>1.4376068376068378E-2</c:v>
                </c:pt>
                <c:pt idx="4070" formatCode="0.000000">
                  <c:v>1.748717948717949E-2</c:v>
                </c:pt>
                <c:pt idx="4071" formatCode="0.000000">
                  <c:v>6.3148148148148148E-3</c:v>
                </c:pt>
                <c:pt idx="4072" formatCode="0.000000">
                  <c:v>9.0534979423868289E-3</c:v>
                </c:pt>
                <c:pt idx="4073" formatCode="0.000000">
                  <c:v>1.056666666666667E-2</c:v>
                </c:pt>
                <c:pt idx="4074" formatCode="0.000000">
                  <c:v>1.0658730158730159E-2</c:v>
                </c:pt>
                <c:pt idx="4075" formatCode="0.000000">
                  <c:v>1.174814814814815E-2</c:v>
                </c:pt>
                <c:pt idx="4076" formatCode="0.000000">
                  <c:v>1.0603703703703704E-2</c:v>
                </c:pt>
                <c:pt idx="4077" formatCode="0.000000">
                  <c:v>1.0844444444444445E-2</c:v>
                </c:pt>
                <c:pt idx="4078" formatCode="0.000000">
                  <c:v>1.1503086419753086E-2</c:v>
                </c:pt>
                <c:pt idx="4079" formatCode="0.000000">
                  <c:v>9.5357142857142845E-3</c:v>
                </c:pt>
                <c:pt idx="4080" formatCode="0.000000">
                  <c:v>9.3141762452107271E-3</c:v>
                </c:pt>
                <c:pt idx="4081" formatCode="0.000000">
                  <c:v>8.2179487179487188E-3</c:v>
                </c:pt>
                <c:pt idx="4082" formatCode="0.000000">
                  <c:v>1.0685823754789272E-2</c:v>
                </c:pt>
                <c:pt idx="4083" formatCode="0.000000">
                  <c:v>1.1501915708812262E-2</c:v>
                </c:pt>
                <c:pt idx="4084" formatCode="0.000000">
                  <c:v>1.012698412698413E-2</c:v>
                </c:pt>
                <c:pt idx="4085" formatCode="0.000000">
                  <c:v>1.084920634920635E-2</c:v>
                </c:pt>
                <c:pt idx="4086" formatCode="0.000000">
                  <c:v>1.1628352490421455E-2</c:v>
                </c:pt>
                <c:pt idx="4087" formatCode="0.000000">
                  <c:v>1.0408730158730161E-2</c:v>
                </c:pt>
                <c:pt idx="4088" formatCode="0.000000">
                  <c:v>1.1053497942386831E-2</c:v>
                </c:pt>
                <c:pt idx="4089" formatCode="0.000000">
                  <c:v>9.5119047619047613E-3</c:v>
                </c:pt>
                <c:pt idx="4090" formatCode="0.000000">
                  <c:v>1.0196581196581197E-2</c:v>
                </c:pt>
                <c:pt idx="4091" formatCode="0.000000">
                  <c:v>1.2743295019157089E-2</c:v>
                </c:pt>
                <c:pt idx="4092" formatCode="0.000000">
                  <c:v>1.6118279569892473E-2</c:v>
                </c:pt>
                <c:pt idx="4093" formatCode="0.000000">
                  <c:v>1.6048148148148148E-2</c:v>
                </c:pt>
                <c:pt idx="4094" formatCode="0.000000">
                  <c:v>1.3139917695473251E-2</c:v>
                </c:pt>
                <c:pt idx="4095" formatCode="0.000000">
                  <c:v>1.6539682539682542E-2</c:v>
                </c:pt>
                <c:pt idx="4096" formatCode="0.000000">
                  <c:v>1.5666666666666666E-2</c:v>
                </c:pt>
                <c:pt idx="4097" formatCode="0.000000">
                  <c:v>1.6107526881720433E-2</c:v>
                </c:pt>
                <c:pt idx="4098" formatCode="0.000000">
                  <c:v>1.5862222222222222E-2</c:v>
                </c:pt>
                <c:pt idx="4099" formatCode="0.000000">
                  <c:v>1.3451851851851854E-2</c:v>
                </c:pt>
                <c:pt idx="4100" formatCode="0.000000">
                  <c:v>1.4025641025641029E-2</c:v>
                </c:pt>
                <c:pt idx="4101" formatCode="0.000000">
                  <c:v>1.2966666666666671E-2</c:v>
                </c:pt>
                <c:pt idx="4102" formatCode="0.000000">
                  <c:v>1.3274074074074074E-2</c:v>
                </c:pt>
                <c:pt idx="4103" formatCode="0.000000">
                  <c:v>1.4781481481481482E-2</c:v>
                </c:pt>
                <c:pt idx="4104" formatCode="0.000000">
                  <c:v>1.3958024691358021E-2</c:v>
                </c:pt>
                <c:pt idx="4105" formatCode="0.000000">
                  <c:v>1.5920634920634922E-2</c:v>
                </c:pt>
                <c:pt idx="4106" formatCode="0.000000">
                  <c:v>1.3702380952380954E-2</c:v>
                </c:pt>
                <c:pt idx="4107" formatCode="0.000000">
                  <c:v>1.5200716845878138E-2</c:v>
                </c:pt>
                <c:pt idx="4108" formatCode="0.000000">
                  <c:v>1.4355555555555559E-2</c:v>
                </c:pt>
                <c:pt idx="4109" formatCode="0.000000">
                  <c:v>1.2055555555555555E-2</c:v>
                </c:pt>
                <c:pt idx="4110" formatCode="0.000000">
                  <c:v>1.5697318007662834E-2</c:v>
                </c:pt>
                <c:pt idx="4111" formatCode="0.000000">
                  <c:v>1.1980158730158728E-2</c:v>
                </c:pt>
                <c:pt idx="4112" formatCode="0.000000">
                  <c:v>1.3841880341880341E-2</c:v>
                </c:pt>
                <c:pt idx="4113" formatCode="0.000000">
                  <c:v>1.8666666666666665E-2</c:v>
                </c:pt>
                <c:pt idx="4114" formatCode="0.000000">
                  <c:v>1.5295019157088122E-2</c:v>
                </c:pt>
                <c:pt idx="4115" formatCode="0.000000">
                  <c:v>1.6408730158730161E-2</c:v>
                </c:pt>
                <c:pt idx="4116" formatCode="0.000000">
                  <c:v>1.6409961685823756E-2</c:v>
                </c:pt>
                <c:pt idx="4117" formatCode="0.000000">
                  <c:v>1.6521072796934867E-2</c:v>
                </c:pt>
                <c:pt idx="4118" formatCode="0.000000">
                  <c:v>1.6624183006535946E-2</c:v>
                </c:pt>
                <c:pt idx="4119" formatCode="0.000000">
                  <c:v>1.4333333333333333E-2</c:v>
                </c:pt>
                <c:pt idx="4120" formatCode="0.000000">
                  <c:v>1.7069958847736631E-2</c:v>
                </c:pt>
                <c:pt idx="4121" formatCode="0.000000">
                  <c:v>1.4881226053639847E-2</c:v>
                </c:pt>
                <c:pt idx="4122" formatCode="0.000000">
                  <c:v>1.8038314176245213E-2</c:v>
                </c:pt>
                <c:pt idx="4123" formatCode="0.000000">
                  <c:v>1.7586805555555553E-2</c:v>
                </c:pt>
                <c:pt idx="4124" formatCode="0.000000">
                  <c:v>1.653497942386831E-2</c:v>
                </c:pt>
                <c:pt idx="4125" formatCode="0.000000">
                  <c:v>1.4229885057471265E-2</c:v>
                </c:pt>
                <c:pt idx="4126" formatCode="0.000000">
                  <c:v>1.6892592592592591E-2</c:v>
                </c:pt>
                <c:pt idx="4127" formatCode="0.000000">
                  <c:v>1.6339682539682539E-2</c:v>
                </c:pt>
                <c:pt idx="4128" formatCode="0.000000">
                  <c:v>1.5896825396825392E-2</c:v>
                </c:pt>
                <c:pt idx="4129" formatCode="0.000000">
                  <c:v>1.6003968253968253E-2</c:v>
                </c:pt>
                <c:pt idx="4130" formatCode="0.000000">
                  <c:v>1.6662962962962966E-2</c:v>
                </c:pt>
                <c:pt idx="4131" formatCode="0.000000">
                  <c:v>1.1693486590038315E-2</c:v>
                </c:pt>
                <c:pt idx="4132" formatCode="0.000000">
                  <c:v>1.41992337164751E-2</c:v>
                </c:pt>
                <c:pt idx="4133" formatCode="0.000000">
                  <c:v>1.249603174603175E-2</c:v>
                </c:pt>
                <c:pt idx="4134" formatCode="0.000000">
                  <c:v>1.3708812260536401E-2</c:v>
                </c:pt>
                <c:pt idx="4135" formatCode="0.000000">
                  <c:v>1.092337164750958E-2</c:v>
                </c:pt>
                <c:pt idx="4136" formatCode="0.000000">
                  <c:v>1.1827160493827161E-2</c:v>
                </c:pt>
                <c:pt idx="4137" formatCode="0.000000">
                  <c:v>1.2753086419753083E-2</c:v>
                </c:pt>
                <c:pt idx="4138" formatCode="0.000000">
                  <c:v>1.306763285024155E-2</c:v>
                </c:pt>
                <c:pt idx="4139" formatCode="0.000000">
                  <c:v>1.2082304526748971E-2</c:v>
                </c:pt>
                <c:pt idx="4140" formatCode="0.000000">
                  <c:v>1.3662698412698416E-2</c:v>
                </c:pt>
                <c:pt idx="4141" formatCode="0.000000">
                  <c:v>8.6825396825396823E-3</c:v>
                </c:pt>
                <c:pt idx="4142" formatCode="0.000000">
                  <c:v>1.2059027777777776E-2</c:v>
                </c:pt>
                <c:pt idx="4143" formatCode="0.000000">
                  <c:v>1.38452380952381E-2</c:v>
                </c:pt>
                <c:pt idx="4144" formatCode="0.000000">
                  <c:v>1.4329218106995887E-2</c:v>
                </c:pt>
                <c:pt idx="4145" formatCode="0.000000">
                  <c:v>1.2670634920634917E-2</c:v>
                </c:pt>
                <c:pt idx="4146" formatCode="0.000000">
                  <c:v>1.1527777777777779E-2</c:v>
                </c:pt>
                <c:pt idx="4147" formatCode="0.000000">
                  <c:v>1.1154761904761903E-2</c:v>
                </c:pt>
                <c:pt idx="4148" formatCode="0.000000">
                  <c:v>1.3204301075268815E-2</c:v>
                </c:pt>
                <c:pt idx="4149" formatCode="0.000000">
                  <c:v>1.0797619047619049E-2</c:v>
                </c:pt>
                <c:pt idx="4150" formatCode="0.000000">
                  <c:v>1.2670634920634917E-2</c:v>
                </c:pt>
                <c:pt idx="4151" formatCode="0.000000">
                  <c:v>1.6025925925925926E-2</c:v>
                </c:pt>
                <c:pt idx="4152" formatCode="0.000000">
                  <c:v>1.7346153846153851E-2</c:v>
                </c:pt>
                <c:pt idx="4153" formatCode="0.000000">
                  <c:v>1.7677419354838707E-2</c:v>
                </c:pt>
                <c:pt idx="4154" formatCode="0.000000">
                  <c:v>1.6487179487179492E-2</c:v>
                </c:pt>
                <c:pt idx="4155" formatCode="0.000000">
                  <c:v>1.6918803418803419E-2</c:v>
                </c:pt>
                <c:pt idx="4156" formatCode="0.000000">
                  <c:v>1.715325670498084E-2</c:v>
                </c:pt>
                <c:pt idx="4157" formatCode="0.000000">
                  <c:v>1.4956349206349202E-2</c:v>
                </c:pt>
                <c:pt idx="4158" formatCode="0.000000">
                  <c:v>1.7344086021505379E-2</c:v>
                </c:pt>
                <c:pt idx="4159" formatCode="0.000000">
                  <c:v>1.6162962962962966E-2</c:v>
                </c:pt>
                <c:pt idx="4160" formatCode="0.000000">
                  <c:v>1.8187739463601534E-2</c:v>
                </c:pt>
                <c:pt idx="4161" formatCode="0.000000">
                  <c:v>1.6688034188034179E-2</c:v>
                </c:pt>
                <c:pt idx="4162" formatCode="0.000000">
                  <c:v>1.7609195402298845E-2</c:v>
                </c:pt>
                <c:pt idx="4163" formatCode="0.000000">
                  <c:v>1.8152263374485594E-2</c:v>
                </c:pt>
                <c:pt idx="4164" formatCode="0.000000">
                  <c:v>1.251111111111111E-2</c:v>
                </c:pt>
                <c:pt idx="4165" formatCode="0.000000">
                  <c:v>1.7376984126984123E-2</c:v>
                </c:pt>
                <c:pt idx="4166" formatCode="0.000000">
                  <c:v>1.6575396825396826E-2</c:v>
                </c:pt>
                <c:pt idx="4167" formatCode="0.000000">
                  <c:v>1.5814814814814816E-2</c:v>
                </c:pt>
                <c:pt idx="4168" formatCode="0.000000">
                  <c:v>1.8189300411522634E-2</c:v>
                </c:pt>
                <c:pt idx="4169" formatCode="0.000000">
                  <c:v>1.6326164874551973E-2</c:v>
                </c:pt>
                <c:pt idx="4170" formatCode="0.000000">
                  <c:v>1.8252873563218391E-2</c:v>
                </c:pt>
                <c:pt idx="4171" formatCode="0.000000">
                  <c:v>1.5432098765432101E-2</c:v>
                </c:pt>
                <c:pt idx="4172" formatCode="0.000000">
                  <c:v>1.7439613526570051E-2</c:v>
                </c:pt>
                <c:pt idx="4173" formatCode="0.000000">
                  <c:v>1.8711934156378597E-2</c:v>
                </c:pt>
                <c:pt idx="4174" formatCode="0.000000">
                  <c:v>1.6666666666666666E-2</c:v>
                </c:pt>
                <c:pt idx="4175" formatCode="0.000000">
                  <c:v>1.7255555555555555E-2</c:v>
                </c:pt>
                <c:pt idx="4176" formatCode="0.000000">
                  <c:v>1.4689655172413794E-2</c:v>
                </c:pt>
                <c:pt idx="4177" formatCode="0.000000">
                  <c:v>1.6699588477366255E-2</c:v>
                </c:pt>
                <c:pt idx="4178" formatCode="0.000000">
                  <c:v>1.7877777777777774E-2</c:v>
                </c:pt>
                <c:pt idx="4179" formatCode="0.000000">
                  <c:v>1.6288888888888894E-2</c:v>
                </c:pt>
                <c:pt idx="4180" formatCode="0.000000">
                  <c:v>1.8303418803418802E-2</c:v>
                </c:pt>
                <c:pt idx="4181" formatCode="0.000000">
                  <c:v>1.5689655172413792E-2</c:v>
                </c:pt>
                <c:pt idx="4182" formatCode="0.000000">
                  <c:v>1.6929629629629631E-2</c:v>
                </c:pt>
                <c:pt idx="4183" formatCode="0.000000">
                  <c:v>1.8111111111111109E-2</c:v>
                </c:pt>
                <c:pt idx="4184" formatCode="0.000000">
                  <c:v>1.7623931623931628E-2</c:v>
                </c:pt>
                <c:pt idx="4185" formatCode="0.000000">
                  <c:v>1.6150793650793652E-2</c:v>
                </c:pt>
                <c:pt idx="4186" formatCode="0.000000">
                  <c:v>1.6868312757201648E-2</c:v>
                </c:pt>
                <c:pt idx="4187" formatCode="0.000000">
                  <c:v>1.8111111111111109E-2</c:v>
                </c:pt>
                <c:pt idx="4188" formatCode="0.000000">
                  <c:v>1.6777777777777777E-2</c:v>
                </c:pt>
                <c:pt idx="4189" formatCode="0.000000">
                  <c:v>1.6913580246913584E-2</c:v>
                </c:pt>
                <c:pt idx="4190" formatCode="0.000000">
                  <c:v>1.7910256410256415E-2</c:v>
                </c:pt>
                <c:pt idx="4191" formatCode="0.000000">
                  <c:v>1.2040740740740739E-2</c:v>
                </c:pt>
                <c:pt idx="4192" formatCode="0.000000">
                  <c:v>1.2596296296296296E-2</c:v>
                </c:pt>
                <c:pt idx="4193" formatCode="0.000000">
                  <c:v>1.4992337164750959E-2</c:v>
                </c:pt>
                <c:pt idx="4194" formatCode="0.000000">
                  <c:v>1.4468253968253965E-2</c:v>
                </c:pt>
                <c:pt idx="4195" formatCode="0.000000">
                  <c:v>1.4888888888888889E-2</c:v>
                </c:pt>
                <c:pt idx="4196" formatCode="0.000000">
                  <c:v>1.1827586206896553E-2</c:v>
                </c:pt>
                <c:pt idx="4197" formatCode="0.000000">
                  <c:v>1.2241379310344828E-2</c:v>
                </c:pt>
                <c:pt idx="4198" formatCode="0.000000">
                  <c:v>1.296031746031746E-2</c:v>
                </c:pt>
                <c:pt idx="4199" formatCode="0.000000">
                  <c:v>1.1253968253968257E-2</c:v>
                </c:pt>
                <c:pt idx="4200" formatCode="0.000000">
                  <c:v>1.3972222222222223E-2</c:v>
                </c:pt>
                <c:pt idx="4201" formatCode="0.000000">
                  <c:v>1.2601532567049809E-2</c:v>
                </c:pt>
                <c:pt idx="4202" formatCode="0.000000">
                  <c:v>1.2360153256704982E-2</c:v>
                </c:pt>
                <c:pt idx="4203" formatCode="0.000000">
                  <c:v>1.588888888888889E-2</c:v>
                </c:pt>
                <c:pt idx="4204" formatCode="0.000000">
                  <c:v>1.3477777777777776E-2</c:v>
                </c:pt>
                <c:pt idx="4205" formatCode="0.000000">
                  <c:v>1.2933333333333333E-2</c:v>
                </c:pt>
                <c:pt idx="4206" formatCode="0.000000">
                  <c:v>1.3563492063492062E-2</c:v>
                </c:pt>
                <c:pt idx="4207" formatCode="0.000000">
                  <c:v>1.439506172839506E-2</c:v>
                </c:pt>
                <c:pt idx="4208" formatCode="0.000000">
                  <c:v>1.4153256704980846E-2</c:v>
                </c:pt>
                <c:pt idx="4209" formatCode="0.000000">
                  <c:v>1.123931623931624E-2</c:v>
                </c:pt>
                <c:pt idx="4210" formatCode="0.000000">
                  <c:v>1.441975308641975E-2</c:v>
                </c:pt>
                <c:pt idx="4211" formatCode="0.000000">
                  <c:v>1.6187739463601532E-2</c:v>
                </c:pt>
                <c:pt idx="4212" formatCode="0.000000">
                  <c:v>1.7039682539682535E-2</c:v>
                </c:pt>
                <c:pt idx="4213" formatCode="0.000000">
                  <c:v>1.8592592592592591E-2</c:v>
                </c:pt>
                <c:pt idx="4214" formatCode="0.000000">
                  <c:v>1.7035842293906811E-2</c:v>
                </c:pt>
                <c:pt idx="4215" formatCode="0.000000">
                  <c:v>1.6370370370370372E-2</c:v>
                </c:pt>
                <c:pt idx="4216" formatCode="0.000000">
                  <c:v>1.7333333333333333E-2</c:v>
                </c:pt>
                <c:pt idx="4217" formatCode="0.000000">
                  <c:v>1.6658436213991771E-2</c:v>
                </c:pt>
                <c:pt idx="4218" formatCode="0.000000">
                  <c:v>1.6475555555555556E-2</c:v>
                </c:pt>
                <c:pt idx="4219" formatCode="0.000000">
                  <c:v>1.6864197530864197E-2</c:v>
                </c:pt>
                <c:pt idx="4220" formatCode="0.000000">
                  <c:v>1.7888888888888892E-2</c:v>
                </c:pt>
                <c:pt idx="4221" formatCode="0.000000">
                  <c:v>1.5701149425287358E-2</c:v>
                </c:pt>
                <c:pt idx="4222" formatCode="0.000000">
                  <c:v>1.6954732510288069E-2</c:v>
                </c:pt>
                <c:pt idx="4223" formatCode="0.000000">
                  <c:v>1.8267489711934155E-2</c:v>
                </c:pt>
                <c:pt idx="4224" formatCode="0.000000">
                  <c:v>1.4592592592592595E-2</c:v>
                </c:pt>
                <c:pt idx="4225" formatCode="0.000000">
                  <c:v>1.7154761904761902E-2</c:v>
                </c:pt>
                <c:pt idx="4226" formatCode="0.000000">
                  <c:v>1.5803703703703702E-2</c:v>
                </c:pt>
                <c:pt idx="4227" formatCode="0.000000">
                  <c:v>1.717063492063492E-2</c:v>
                </c:pt>
                <c:pt idx="4228" formatCode="0.000000">
                  <c:v>1.7582375478927204E-2</c:v>
                </c:pt>
                <c:pt idx="4229" formatCode="0.000000">
                  <c:v>1.5934156378600819E-2</c:v>
                </c:pt>
                <c:pt idx="4230" formatCode="0.000000">
                  <c:v>1.7674897119341563E-2</c:v>
                </c:pt>
                <c:pt idx="4231" formatCode="0.000000">
                  <c:v>1.510740740740741E-2</c:v>
                </c:pt>
                <c:pt idx="4232" formatCode="0.000000">
                  <c:v>1.768965517241379E-2</c:v>
                </c:pt>
                <c:pt idx="4233" formatCode="0.000000">
                  <c:v>1.8172043010752689E-2</c:v>
                </c:pt>
                <c:pt idx="4234" formatCode="0.000000">
                  <c:v>1.6370370370370372E-2</c:v>
                </c:pt>
                <c:pt idx="4235" formatCode="0.000000">
                  <c:v>1.6744444444444437E-2</c:v>
                </c:pt>
                <c:pt idx="4236" formatCode="0.000000">
                  <c:v>1.6612903225806452E-2</c:v>
                </c:pt>
                <c:pt idx="4237" formatCode="0.000000">
                  <c:v>1.7686868686868688E-2</c:v>
                </c:pt>
                <c:pt idx="4238" formatCode="0.000000">
                  <c:v>1.6793103448275868E-2</c:v>
                </c:pt>
                <c:pt idx="4239" formatCode="0.000000">
                  <c:v>1.4401433691756272E-2</c:v>
                </c:pt>
                <c:pt idx="4240" formatCode="0.000000">
                  <c:v>1.649572649572649E-2</c:v>
                </c:pt>
                <c:pt idx="4241" formatCode="0.000000">
                  <c:v>1.4592592592592595E-2</c:v>
                </c:pt>
                <c:pt idx="4242" formatCode="0.000000">
                  <c:v>1.7293650793650799E-2</c:v>
                </c:pt>
                <c:pt idx="4243" formatCode="0.000000">
                  <c:v>1.7485185185185187E-2</c:v>
                </c:pt>
                <c:pt idx="4244" formatCode="0.000000">
                  <c:v>1.6536398467432951E-2</c:v>
                </c:pt>
                <c:pt idx="4245" formatCode="0.000000">
                  <c:v>1.7304659498207885E-2</c:v>
                </c:pt>
                <c:pt idx="4246" formatCode="0.000000">
                  <c:v>1.6860215053763436E-2</c:v>
                </c:pt>
                <c:pt idx="4247" formatCode="0.000000">
                  <c:v>1.7288888888888888E-2</c:v>
                </c:pt>
                <c:pt idx="4248" formatCode="0.000000">
                  <c:v>1.7149425287356322E-2</c:v>
                </c:pt>
                <c:pt idx="4249" formatCode="0.000000">
                  <c:v>1.5632478632478634E-2</c:v>
                </c:pt>
                <c:pt idx="4250" formatCode="0.000000">
                  <c:v>1.7333333333333333E-2</c:v>
                </c:pt>
                <c:pt idx="4251" formatCode="0.000000">
                  <c:v>6.7141500474833804E-3</c:v>
                </c:pt>
                <c:pt idx="4252" formatCode="0.000000">
                  <c:v>8.6000000000000017E-3</c:v>
                </c:pt>
                <c:pt idx="4253" formatCode="0.000000">
                  <c:v>7.4221611721611742E-3</c:v>
                </c:pt>
                <c:pt idx="4254" formatCode="0.000000">
                  <c:v>1.0278514588859419E-2</c:v>
                </c:pt>
                <c:pt idx="4255" formatCode="0.000000">
                  <c:v>1.0956959706959705E-2</c:v>
                </c:pt>
                <c:pt idx="4256" formatCode="0.000000">
                  <c:v>9.0430402930402939E-3</c:v>
                </c:pt>
                <c:pt idx="4257" formatCode="0.000000">
                  <c:v>1.1741108354011579E-2</c:v>
                </c:pt>
                <c:pt idx="4258" formatCode="0.000000">
                  <c:v>1.5693108974358976E-2</c:v>
                </c:pt>
                <c:pt idx="4259" formatCode="0.000000">
                  <c:v>1.578125E-2</c:v>
                </c:pt>
                <c:pt idx="4260" formatCode="0.000000">
                  <c:v>1.4766214177978885E-2</c:v>
                </c:pt>
                <c:pt idx="4261" formatCode="0.000000">
                  <c:v>1.5477453580901858E-2</c:v>
                </c:pt>
                <c:pt idx="4262" formatCode="0.000000">
                  <c:v>1.554390054390054E-2</c:v>
                </c:pt>
                <c:pt idx="4263" formatCode="0.000000">
                  <c:v>1.5959470636889996E-2</c:v>
                </c:pt>
                <c:pt idx="4264" formatCode="0.000000">
                  <c:v>1.4851116625310171E-2</c:v>
                </c:pt>
                <c:pt idx="4265" formatCode="0.000000">
                  <c:v>1.5169561621174527E-2</c:v>
                </c:pt>
                <c:pt idx="4266" formatCode="0.000000">
                  <c:v>1.6799292661361622E-2</c:v>
                </c:pt>
                <c:pt idx="4267" formatCode="0.000000">
                  <c:v>1.7435897435897438E-2</c:v>
                </c:pt>
                <c:pt idx="4268" formatCode="0.000000">
                  <c:v>1.6157981803143089E-2</c:v>
                </c:pt>
                <c:pt idx="4269" formatCode="0.000000">
                  <c:v>1.453138815207781E-2</c:v>
                </c:pt>
                <c:pt idx="4270" formatCode="0.000000">
                  <c:v>1.3429487179487181E-2</c:v>
                </c:pt>
                <c:pt idx="4271" formatCode="0.000000">
                  <c:v>1.436298076923077E-2</c:v>
                </c:pt>
                <c:pt idx="4272" formatCode="0.000000">
                  <c:v>1.5687645687645687E-2</c:v>
                </c:pt>
                <c:pt idx="4273" formatCode="0.000000">
                  <c:v>1.1854700854700851E-2</c:v>
                </c:pt>
                <c:pt idx="4274" formatCode="0.000000">
                  <c:v>1.6286799620132953E-2</c:v>
                </c:pt>
                <c:pt idx="4275" formatCode="0.000000">
                  <c:v>1.1340501792114694E-2</c:v>
                </c:pt>
                <c:pt idx="4276" formatCode="0.000000">
                  <c:v>1.1103448275862069E-2</c:v>
                </c:pt>
                <c:pt idx="4277" formatCode="0.000000">
                  <c:v>1.0347222222222223E-2</c:v>
                </c:pt>
                <c:pt idx="4278" formatCode="0.000000">
                  <c:v>1.1566308243727596E-2</c:v>
                </c:pt>
                <c:pt idx="4279" formatCode="0.000000">
                  <c:v>1.3980392156862748E-2</c:v>
                </c:pt>
                <c:pt idx="4280" formatCode="0.000000">
                  <c:v>1.4569444444444444E-2</c:v>
                </c:pt>
                <c:pt idx="4281" formatCode="0.000000">
                  <c:v>1.4352380952380952E-2</c:v>
                </c:pt>
                <c:pt idx="4282" formatCode="0.000000">
                  <c:v>1.4763440860215055E-2</c:v>
                </c:pt>
                <c:pt idx="4283" formatCode="0.000000">
                  <c:v>1.5876984126984125E-2</c:v>
                </c:pt>
                <c:pt idx="4284" formatCode="0.000000">
                  <c:v>1.5107407407407404E-2</c:v>
                </c:pt>
                <c:pt idx="4285" formatCode="0.000000">
                  <c:v>1.556704980842912E-2</c:v>
                </c:pt>
                <c:pt idx="4286" formatCode="0.000000">
                  <c:v>1.6218855218855219E-2</c:v>
                </c:pt>
                <c:pt idx="4287" formatCode="0.000000">
                  <c:v>1.7153846153846155E-2</c:v>
                </c:pt>
                <c:pt idx="4288" formatCode="0.000000">
                  <c:v>1.6720164609053498E-2</c:v>
                </c:pt>
                <c:pt idx="4289" formatCode="0.000000">
                  <c:v>1.5196296296296298E-2</c:v>
                </c:pt>
                <c:pt idx="4290" formatCode="0.000000">
                  <c:v>1.3981981981981979E-2</c:v>
                </c:pt>
                <c:pt idx="4291" formatCode="0.000000">
                  <c:v>1.4902356902356903E-2</c:v>
                </c:pt>
                <c:pt idx="4292" formatCode="0.000000">
                  <c:v>1.5580246913580245E-2</c:v>
                </c:pt>
                <c:pt idx="4293" formatCode="0.000000">
                  <c:v>1.4744107744107744E-2</c:v>
                </c:pt>
                <c:pt idx="4294" formatCode="0.000000">
                  <c:v>1.5139784946236559E-2</c:v>
                </c:pt>
                <c:pt idx="4295" formatCode="0.000000">
                  <c:v>1.5625E-2</c:v>
                </c:pt>
                <c:pt idx="4296" formatCode="0.000000">
                  <c:v>1.6124579124579121E-2</c:v>
                </c:pt>
                <c:pt idx="4297" formatCode="0.000000">
                  <c:v>1.5548611111111112E-2</c:v>
                </c:pt>
                <c:pt idx="4298" formatCode="0.000000">
                  <c:v>1.6157706093189964E-2</c:v>
                </c:pt>
                <c:pt idx="4299" formatCode="0.000000">
                  <c:v>1.6548821548821549E-2</c:v>
                </c:pt>
                <c:pt idx="4300" formatCode="0.000000">
                  <c:v>1.3098039215686278E-2</c:v>
                </c:pt>
                <c:pt idx="4301" formatCode="0.000000">
                  <c:v>1.5489583333333333E-2</c:v>
                </c:pt>
                <c:pt idx="4302" formatCode="0.000000">
                  <c:v>1.4562499999999999E-2</c:v>
                </c:pt>
                <c:pt idx="4303" formatCode="0.000000">
                  <c:v>1.5045138888888889E-2</c:v>
                </c:pt>
                <c:pt idx="4304" formatCode="0.000000">
                  <c:v>1.4785185185185186E-2</c:v>
                </c:pt>
                <c:pt idx="4305" formatCode="0.000000">
                  <c:v>1.6404320987654323E-2</c:v>
                </c:pt>
                <c:pt idx="4306" formatCode="0.000000">
                  <c:v>1.5839869281045759E-2</c:v>
                </c:pt>
                <c:pt idx="4307" formatCode="0.000000">
                  <c:v>1.5561561561561561E-2</c:v>
                </c:pt>
                <c:pt idx="4308" formatCode="0.000000">
                  <c:v>1.6178451178451181E-2</c:v>
                </c:pt>
                <c:pt idx="4309" formatCode="0.000000">
                  <c:v>1.5559027777777779E-2</c:v>
                </c:pt>
                <c:pt idx="4310" formatCode="0.000000">
                  <c:v>1.3611111111111112E-2</c:v>
                </c:pt>
                <c:pt idx="4311" formatCode="0.000000">
                  <c:v>1.4946031746031742E-2</c:v>
                </c:pt>
                <c:pt idx="4312" formatCode="0.000000">
                  <c:v>1.4406349206349206E-2</c:v>
                </c:pt>
                <c:pt idx="4313" formatCode="0.000000">
                  <c:v>1.41986531986532E-2</c:v>
                </c:pt>
                <c:pt idx="4314" formatCode="0.000000">
                  <c:v>1.31875E-2</c:v>
                </c:pt>
                <c:pt idx="4315" formatCode="0.000000">
                  <c:v>1.4195286195286195E-2</c:v>
                </c:pt>
                <c:pt idx="4316" formatCode="0.000000">
                  <c:v>1.5314009661835753E-2</c:v>
                </c:pt>
                <c:pt idx="4317" formatCode="0.000000">
                  <c:v>1.7286115007012614E-2</c:v>
                </c:pt>
                <c:pt idx="4318" formatCode="0.000000">
                  <c:v>1.7092391304347827E-2</c:v>
                </c:pt>
                <c:pt idx="4319" formatCode="0.000000">
                  <c:v>1.7271739130434786E-2</c:v>
                </c:pt>
                <c:pt idx="4320" formatCode="0.000000">
                  <c:v>1.5209895052473759E-2</c:v>
                </c:pt>
                <c:pt idx="4321" formatCode="0.000000">
                  <c:v>1.329587324981577E-2</c:v>
                </c:pt>
                <c:pt idx="4322" formatCode="0.000000">
                  <c:v>1.485630066322771E-2</c:v>
                </c:pt>
                <c:pt idx="4323" formatCode="0.000000">
                  <c:v>1.2316933638443937E-2</c:v>
                </c:pt>
                <c:pt idx="4324" formatCode="0.000000">
                  <c:v>1.5145541635961679E-2</c:v>
                </c:pt>
                <c:pt idx="4325" formatCode="0.000000">
                  <c:v>1.5674662668665663E-2</c:v>
                </c:pt>
                <c:pt idx="4326" formatCode="0.000000">
                  <c:v>1.5413431677018634E-2</c:v>
                </c:pt>
                <c:pt idx="4327" formatCode="0.000000">
                  <c:v>1.5288376220053235E-2</c:v>
                </c:pt>
                <c:pt idx="4328" formatCode="0.000000">
                  <c:v>1.2263539282990078E-2</c:v>
                </c:pt>
                <c:pt idx="4329" formatCode="0.000000">
                  <c:v>1.5976418570375833E-2</c:v>
                </c:pt>
                <c:pt idx="4330" formatCode="0.000000">
                  <c:v>1.1221889055472264E-2</c:v>
                </c:pt>
                <c:pt idx="4331" formatCode="0.000000">
                  <c:v>1.5674662668665667E-2</c:v>
                </c:pt>
                <c:pt idx="4332" formatCode="0.000000">
                  <c:v>1.6376811594202897E-2</c:v>
                </c:pt>
                <c:pt idx="4333" formatCode="0.000000">
                  <c:v>1.6169415292353821E-2</c:v>
                </c:pt>
                <c:pt idx="4334" formatCode="0.000000">
                  <c:v>1.1949275362318842E-2</c:v>
                </c:pt>
                <c:pt idx="4335" formatCode="0.000000">
                  <c:v>1.5451649175412297E-2</c:v>
                </c:pt>
                <c:pt idx="4336" formatCode="0.000000">
                  <c:v>1.6112189440993789E-2</c:v>
                </c:pt>
                <c:pt idx="4337" formatCode="0.000000">
                  <c:v>1.1962242562929062E-2</c:v>
                </c:pt>
                <c:pt idx="4338" formatCode="0.000000">
                  <c:v>1.1561454849498325E-2</c:v>
                </c:pt>
                <c:pt idx="4339" formatCode="0.000000">
                  <c:v>1.2496186117467582E-2</c:v>
                </c:pt>
                <c:pt idx="4340" formatCode="0.000000">
                  <c:v>1.4738749046529364E-2</c:v>
                </c:pt>
                <c:pt idx="4341" formatCode="0.000000">
                  <c:v>1.4986166007905142E-2</c:v>
                </c:pt>
                <c:pt idx="4342" formatCode="0.000000">
                  <c:v>1.5187406296851572E-2</c:v>
                </c:pt>
                <c:pt idx="4343" formatCode="0.000000">
                  <c:v>1.3384820747520983E-2</c:v>
                </c:pt>
                <c:pt idx="4344" formatCode="0.0000">
                  <c:v>1.001149425287356E-2</c:v>
                </c:pt>
                <c:pt idx="4345" formatCode="0.0000">
                  <c:v>9.3934911242603576E-3</c:v>
                </c:pt>
                <c:pt idx="4346" formatCode="0.0000">
                  <c:v>1.1318540433925047E-2</c:v>
                </c:pt>
                <c:pt idx="4347" formatCode="0.0000">
                  <c:v>1.0819563152896486E-2</c:v>
                </c:pt>
                <c:pt idx="4348" formatCode="0.0000">
                  <c:v>1.2160919540229888E-2</c:v>
                </c:pt>
                <c:pt idx="4349" formatCode="0.0000">
                  <c:v>1.3318108974358976E-2</c:v>
                </c:pt>
                <c:pt idx="4350" formatCode="0.0000">
                  <c:v>1.1409230769230769E-2</c:v>
                </c:pt>
                <c:pt idx="4351" formatCode="0.0000">
                  <c:v>1.1086648983200708E-2</c:v>
                </c:pt>
                <c:pt idx="4352" formatCode="0.0000">
                  <c:v>9.2089268755935431E-3</c:v>
                </c:pt>
                <c:pt idx="4353" formatCode="0.0000">
                  <c:v>1.0531772575250833E-2</c:v>
                </c:pt>
                <c:pt idx="4354" formatCode="0.0000">
                  <c:v>1.114309346567411E-2</c:v>
                </c:pt>
                <c:pt idx="4355" formatCode="0.0000">
                  <c:v>1.2390442890442891E-2</c:v>
                </c:pt>
                <c:pt idx="4356" formatCode="0.0000">
                  <c:v>8.7998027613412234E-3</c:v>
                </c:pt>
                <c:pt idx="4357" formatCode="0.0000">
                  <c:v>1.1015151515151513E-2</c:v>
                </c:pt>
                <c:pt idx="4358" formatCode="0.0000">
                  <c:v>1.0758382642998028E-2</c:v>
                </c:pt>
                <c:pt idx="4359" formatCode="0.0000">
                  <c:v>1.0867046533713199E-2</c:v>
                </c:pt>
                <c:pt idx="4360" formatCode="0.0000">
                  <c:v>1.6381962864721482E-2</c:v>
                </c:pt>
                <c:pt idx="4361" formatCode="0.0000">
                  <c:v>1.6359829059829058E-2</c:v>
                </c:pt>
                <c:pt idx="4362" formatCode="0.0000">
                  <c:v>1.5677777777777784E-2</c:v>
                </c:pt>
                <c:pt idx="4363" formatCode="0.0000">
                  <c:v>1.4576923076923078E-2</c:v>
                </c:pt>
                <c:pt idx="4364" formatCode="0.0000">
                  <c:v>1.7541880341880346E-2</c:v>
                </c:pt>
                <c:pt idx="4365" formatCode="0.0000">
                  <c:v>1.7564102564102565E-2</c:v>
                </c:pt>
                <c:pt idx="4366" formatCode="0.0000">
                  <c:v>1.8008875739644971E-2</c:v>
                </c:pt>
                <c:pt idx="4367" formatCode="0.0000">
                  <c:v>1.7766381766381765E-2</c:v>
                </c:pt>
                <c:pt idx="4368" formatCode="0.0000">
                  <c:v>1.4374753451676528E-2</c:v>
                </c:pt>
                <c:pt idx="4369" formatCode="0.0000">
                  <c:v>1.8646153846153844E-2</c:v>
                </c:pt>
                <c:pt idx="4370" formatCode="0.0000">
                  <c:v>1.7925824175824175E-2</c:v>
                </c:pt>
                <c:pt idx="4371" formatCode="0.0000">
                  <c:v>1.5591575091575093E-2</c:v>
                </c:pt>
                <c:pt idx="4372" formatCode="0.0000">
                  <c:v>1.4633846153846154E-2</c:v>
                </c:pt>
                <c:pt idx="4373" formatCode="0.0000">
                  <c:v>1.2246153846153846E-2</c:v>
                </c:pt>
                <c:pt idx="4374" formatCode="0.0000">
                  <c:v>1.9210433244916003E-2</c:v>
                </c:pt>
                <c:pt idx="4375" formatCode="0.0000">
                  <c:v>1.578113553113553E-2</c:v>
                </c:pt>
                <c:pt idx="4376" formatCode="0.0000">
                  <c:v>1.6892976588628761E-2</c:v>
                </c:pt>
                <c:pt idx="4377" formatCode="0.0000">
                  <c:v>1.60303893637227E-2</c:v>
                </c:pt>
                <c:pt idx="4378" formatCode="0.0000">
                  <c:v>1.3264102564102561E-2</c:v>
                </c:pt>
                <c:pt idx="4379" formatCode="0.0000">
                  <c:v>1.4199633699633701E-2</c:v>
                </c:pt>
                <c:pt idx="4380" formatCode="0.0000">
                  <c:v>1.9894127377998345E-2</c:v>
                </c:pt>
                <c:pt idx="4381" formatCode="0.0000">
                  <c:v>1.8986193293885602E-2</c:v>
                </c:pt>
                <c:pt idx="4382" formatCode="0.0000">
                  <c:v>1.8118171683389073E-2</c:v>
                </c:pt>
                <c:pt idx="4383" formatCode="0.0000">
                  <c:v>1.6288888888888887E-2</c:v>
                </c:pt>
                <c:pt idx="4384" formatCode="0.0000">
                  <c:v>1.6739168877099912E-2</c:v>
                </c:pt>
                <c:pt idx="4385" formatCode="0.0000">
                  <c:v>1.6935384615384613E-2</c:v>
                </c:pt>
                <c:pt idx="4386" formatCode="0.0000">
                  <c:v>1.8148148148148142E-2</c:v>
                </c:pt>
                <c:pt idx="4387" formatCode="0.0000">
                  <c:v>1.4377926421404683E-2</c:v>
                </c:pt>
                <c:pt idx="4388" formatCode="0.0000">
                  <c:v>1.6445759368836292E-2</c:v>
                </c:pt>
                <c:pt idx="4389" formatCode="0.0000">
                  <c:v>1.8880636604774539E-2</c:v>
                </c:pt>
                <c:pt idx="4390" formatCode="0.0000">
                  <c:v>1.820118343195266E-2</c:v>
                </c:pt>
                <c:pt idx="4391" formatCode="0.0000">
                  <c:v>1.9204212454212458E-2</c:v>
                </c:pt>
                <c:pt idx="4392" formatCode="0.0000">
                  <c:v>1.6089743589743587E-2</c:v>
                </c:pt>
                <c:pt idx="4393" formatCode="0.0000">
                  <c:v>1.2109253065774804E-2</c:v>
                </c:pt>
                <c:pt idx="4394" formatCode="0.0000">
                  <c:v>1.3806366047745358E-2</c:v>
                </c:pt>
                <c:pt idx="4395" formatCode="0.0000">
                  <c:v>9.7445394112060778E-3</c:v>
                </c:pt>
                <c:pt idx="4396" formatCode="0.0000">
                  <c:v>1.3227920227920232E-2</c:v>
                </c:pt>
                <c:pt idx="4397" formatCode="0.0000">
                  <c:v>1.423372781065089E-2</c:v>
                </c:pt>
                <c:pt idx="4398" formatCode="0.0000">
                  <c:v>1.3832858499525168E-2</c:v>
                </c:pt>
                <c:pt idx="4399" formatCode="0.0000">
                  <c:v>1.3058461538461538E-2</c:v>
                </c:pt>
                <c:pt idx="4400" formatCode="0.0000">
                  <c:v>1.624410256410256E-2</c:v>
                </c:pt>
                <c:pt idx="4401" formatCode="0.0000">
                  <c:v>1.4540691192865106E-2</c:v>
                </c:pt>
                <c:pt idx="4402" formatCode="0.0000">
                  <c:v>1.5405293631100084E-2</c:v>
                </c:pt>
                <c:pt idx="4403" formatCode="0.0000">
                  <c:v>1.4411371237458193E-2</c:v>
                </c:pt>
                <c:pt idx="4404" formatCode="0.0000">
                  <c:v>1.5627692307692304E-2</c:v>
                </c:pt>
                <c:pt idx="4405" formatCode="0.0000">
                  <c:v>1.4154795821462488E-2</c:v>
                </c:pt>
                <c:pt idx="4406" formatCode="0.0000">
                  <c:v>1.6114871794871796E-2</c:v>
                </c:pt>
                <c:pt idx="4407" formatCode="0.0000">
                  <c:v>1.3621538461538463E-2</c:v>
                </c:pt>
                <c:pt idx="4408" formatCode="0.0000">
                  <c:v>1.730177514792899E-2</c:v>
                </c:pt>
                <c:pt idx="4409" formatCode="0.0000">
                  <c:v>1.5415750915750918E-2</c:v>
                </c:pt>
                <c:pt idx="4410" formatCode="0.0000">
                  <c:v>9.1474358974358953E-3</c:v>
                </c:pt>
                <c:pt idx="4411" formatCode="0.0000">
                  <c:v>1.7385470085470086E-2</c:v>
                </c:pt>
                <c:pt idx="4412" formatCode="0.0000">
                  <c:v>1.3618233618233617E-2</c:v>
                </c:pt>
                <c:pt idx="4413" formatCode="0.0000">
                  <c:v>1.5274093722369585E-2</c:v>
                </c:pt>
                <c:pt idx="4414" formatCode="0.0000">
                  <c:v>1.5881291547958219E-2</c:v>
                </c:pt>
                <c:pt idx="4415" formatCode="0.0000">
                  <c:v>1.4623931623931625E-2</c:v>
                </c:pt>
                <c:pt idx="4416" formatCode="0.0000">
                  <c:v>1.4969610636277303E-2</c:v>
                </c:pt>
                <c:pt idx="4417" formatCode="0.0000">
                  <c:v>1.4800176834659595E-2</c:v>
                </c:pt>
                <c:pt idx="4418" formatCode="0.0000">
                  <c:v>1.78507326007326E-2</c:v>
                </c:pt>
                <c:pt idx="4419" formatCode="0.0000">
                  <c:v>1.6358974358974352E-2</c:v>
                </c:pt>
                <c:pt idx="4420" formatCode="0.0000">
                  <c:v>1.4049627791563274E-2</c:v>
                </c:pt>
                <c:pt idx="4421" formatCode="0.0000">
                  <c:v>1.6055702917771884E-2</c:v>
                </c:pt>
                <c:pt idx="4422" formatCode="0.0000">
                  <c:v>1.7700854700854703E-2</c:v>
                </c:pt>
                <c:pt idx="4423" formatCode="0.0000">
                  <c:v>1.6401985111662538E-2</c:v>
                </c:pt>
                <c:pt idx="4424" formatCode="0.0000">
                  <c:v>9.2788461538461531E-3</c:v>
                </c:pt>
                <c:pt idx="4425" formatCode="0.0000">
                  <c:v>1.0395299145299146E-2</c:v>
                </c:pt>
                <c:pt idx="4426" formatCode="0.0000">
                  <c:v>9.7312820512820489E-3</c:v>
                </c:pt>
                <c:pt idx="4427" formatCode="0.0000">
                  <c:v>1.165432098765432E-2</c:v>
                </c:pt>
                <c:pt idx="4428" formatCode="0.0000">
                  <c:v>9.7917948717948719E-3</c:v>
                </c:pt>
                <c:pt idx="4429" formatCode="0.0000">
                  <c:v>1.0138461538461537E-2</c:v>
                </c:pt>
                <c:pt idx="4430" formatCode="0.0000">
                  <c:v>7.8945868945868927E-3</c:v>
                </c:pt>
                <c:pt idx="4431" formatCode="0.0000">
                  <c:v>1.0115384615384613E-2</c:v>
                </c:pt>
                <c:pt idx="4432" formatCode="0.0000">
                  <c:v>1.0212606837606837E-2</c:v>
                </c:pt>
                <c:pt idx="4433" formatCode="0.0000">
                  <c:v>1.0997668997669E-2</c:v>
                </c:pt>
                <c:pt idx="4434" formatCode="0.0000">
                  <c:v>1.1017751479289942E-2</c:v>
                </c:pt>
                <c:pt idx="4435" formatCode="0.0000">
                  <c:v>1.0714412024756856E-2</c:v>
                </c:pt>
                <c:pt idx="4436" formatCode="0.0000">
                  <c:v>1.1443494776828111E-2</c:v>
                </c:pt>
                <c:pt idx="4437" formatCode="0.0000">
                  <c:v>1.2119963369963366E-2</c:v>
                </c:pt>
                <c:pt idx="4438" formatCode="0.0000">
                  <c:v>9.2317188983855689E-3</c:v>
                </c:pt>
                <c:pt idx="4439" formatCode="0.0000">
                  <c:v>9.4560439560439566E-3</c:v>
                </c:pt>
                <c:pt idx="4440" formatCode="0.0000">
                  <c:v>1.5754578754578759E-2</c:v>
                </c:pt>
                <c:pt idx="4441" formatCode="0.0000">
                  <c:v>1.561443494776828E-2</c:v>
                </c:pt>
                <c:pt idx="4442" formatCode="0.0000">
                  <c:v>1.4769230769230771E-2</c:v>
                </c:pt>
                <c:pt idx="4443" formatCode="0.0000">
                  <c:v>1.5380194518125556E-2</c:v>
                </c:pt>
                <c:pt idx="4444" formatCode="0.0000">
                  <c:v>1.6757736516357209E-2</c:v>
                </c:pt>
                <c:pt idx="4445" formatCode="0.0000">
                  <c:v>1.6893772893772897E-2</c:v>
                </c:pt>
                <c:pt idx="4446" formatCode="0.0000">
                  <c:v>1.5381078691423519E-2</c:v>
                </c:pt>
                <c:pt idx="4447" formatCode="0.0000">
                  <c:v>1.6369963369963367E-2</c:v>
                </c:pt>
                <c:pt idx="4448" formatCode="0.0000">
                  <c:v>1.4921308576480987E-2</c:v>
                </c:pt>
                <c:pt idx="4449" formatCode="0.0000">
                  <c:v>1.5487179487179486E-2</c:v>
                </c:pt>
                <c:pt idx="4450" formatCode="0.0000">
                  <c:v>1.5853479853479853E-2</c:v>
                </c:pt>
                <c:pt idx="4451" formatCode="0.0000">
                  <c:v>1.1261904761904763E-2</c:v>
                </c:pt>
                <c:pt idx="4452" formatCode="0.0000">
                  <c:v>1.6673076923076919E-2</c:v>
                </c:pt>
                <c:pt idx="4453" formatCode="0.0000">
                  <c:v>1.5465811965811968E-2</c:v>
                </c:pt>
                <c:pt idx="4454" formatCode="0.0000">
                  <c:v>1.5341880341880344E-2</c:v>
                </c:pt>
                <c:pt idx="4455" formatCode="0.0000">
                  <c:v>1.5320512820512821E-2</c:v>
                </c:pt>
                <c:pt idx="4456" formatCode="0.0000">
                  <c:v>1.6252873563218393E-2</c:v>
                </c:pt>
                <c:pt idx="4457" formatCode="0.0000">
                  <c:v>1.6341290893015035E-2</c:v>
                </c:pt>
                <c:pt idx="4458" formatCode="0.0000">
                  <c:v>1.6632783882783882E-2</c:v>
                </c:pt>
                <c:pt idx="4459" formatCode="0.0000">
                  <c:v>1.6699633699633697E-2</c:v>
                </c:pt>
                <c:pt idx="4460" formatCode="0.0000">
                  <c:v>1.7431623931623935E-2</c:v>
                </c:pt>
                <c:pt idx="4461" formatCode="0.0000">
                  <c:v>1.7603632478632478E-2</c:v>
                </c:pt>
                <c:pt idx="4462" formatCode="0.0000">
                  <c:v>1.6728632478632474E-2</c:v>
                </c:pt>
                <c:pt idx="4463" formatCode="0.0000">
                  <c:v>1.6724358974358977E-2</c:v>
                </c:pt>
                <c:pt idx="4464" formatCode="0.0000">
                  <c:v>1.6896410256410255E-2</c:v>
                </c:pt>
                <c:pt idx="4465" formatCode="0.0000">
                  <c:v>1.7448717948717947E-2</c:v>
                </c:pt>
                <c:pt idx="4466" formatCode="0.0000">
                  <c:v>1.5394688644688648E-2</c:v>
                </c:pt>
                <c:pt idx="4467" formatCode="0.0000">
                  <c:v>1.6549609810479374E-2</c:v>
                </c:pt>
                <c:pt idx="4468" formatCode="0.0000">
                  <c:v>1.6523266856600188E-2</c:v>
                </c:pt>
                <c:pt idx="4469" formatCode="0.0000">
                  <c:v>1.7247491638795989E-2</c:v>
                </c:pt>
                <c:pt idx="4470" formatCode="0.0000">
                  <c:v>1.6044871794871799E-2</c:v>
                </c:pt>
                <c:pt idx="4471" formatCode="0.0000">
                  <c:v>1.6160256410256407E-2</c:v>
                </c:pt>
                <c:pt idx="4472" formatCode="0.0000">
                  <c:v>1.4642011834319528E-2</c:v>
                </c:pt>
                <c:pt idx="4473" formatCode="0.0000">
                  <c:v>1.6249762583095913E-2</c:v>
                </c:pt>
                <c:pt idx="4474" formatCode="0.0000">
                  <c:v>1.5670611439842209E-2</c:v>
                </c:pt>
                <c:pt idx="4475" formatCode="0.0000">
                  <c:v>1.4520299145299148E-2</c:v>
                </c:pt>
                <c:pt idx="4476" formatCode="0.0000">
                  <c:v>1.4860946745562128E-2</c:v>
                </c:pt>
                <c:pt idx="4477" formatCode="0.0000">
                  <c:v>1.5960622710622714E-2</c:v>
                </c:pt>
                <c:pt idx="4478" formatCode="0.0000">
                  <c:v>1.7226190476190475E-2</c:v>
                </c:pt>
                <c:pt idx="4479" formatCode="0.0000">
                  <c:v>1.6976190476190475E-2</c:v>
                </c:pt>
                <c:pt idx="4480" formatCode="0.0000">
                  <c:v>1.6815934065934068E-2</c:v>
                </c:pt>
                <c:pt idx="4481" formatCode="0.0000">
                  <c:v>1.528E-2</c:v>
                </c:pt>
                <c:pt idx="4482" formatCode="0.0000">
                  <c:v>1.654594017094017E-2</c:v>
                </c:pt>
                <c:pt idx="4483" formatCode="0.0000">
                  <c:v>1.4901234567901232E-2</c:v>
                </c:pt>
                <c:pt idx="4484" formatCode="0.0000">
                  <c:v>1.820907297830375E-2</c:v>
                </c:pt>
                <c:pt idx="4485" formatCode="0.0000">
                  <c:v>1.7267258382643005E-2</c:v>
                </c:pt>
                <c:pt idx="4486" formatCode="0.0000">
                  <c:v>1.4533333333333332E-2</c:v>
                </c:pt>
                <c:pt idx="4487" formatCode="0.0000">
                  <c:v>1.4364102564102565E-2</c:v>
                </c:pt>
                <c:pt idx="4488" formatCode="0.0000">
                  <c:v>1.8636277302943972E-2</c:v>
                </c:pt>
                <c:pt idx="4489" formatCode="0.0000">
                  <c:v>1.3838827838827835E-2</c:v>
                </c:pt>
                <c:pt idx="4490" formatCode="0.0000">
                  <c:v>1.5511870845204178E-2</c:v>
                </c:pt>
                <c:pt idx="4491" formatCode="0.0000">
                  <c:v>1.3695054945054946E-2</c:v>
                </c:pt>
                <c:pt idx="4492" formatCode="0.0000">
                  <c:v>1.6830586080586081E-2</c:v>
                </c:pt>
                <c:pt idx="4493" formatCode="0.0000">
                  <c:v>1.5785375118708454E-2</c:v>
                </c:pt>
                <c:pt idx="4494" formatCode="0.0000">
                  <c:v>1.5724358974358973E-2</c:v>
                </c:pt>
                <c:pt idx="4495" formatCode="0.0000">
                  <c:v>1.4556145004420869E-2</c:v>
                </c:pt>
                <c:pt idx="4496" formatCode="0.0000">
                  <c:v>1.4990842490842491E-2</c:v>
                </c:pt>
                <c:pt idx="4497" formatCode="0.0000">
                  <c:v>1.3131741821396993E-2</c:v>
                </c:pt>
                <c:pt idx="4498" formatCode="0.0000">
                  <c:v>1.0426035502958583E-2</c:v>
                </c:pt>
                <c:pt idx="4499" formatCode="0.0000">
                  <c:v>1.4365384615384613E-2</c:v>
                </c:pt>
                <c:pt idx="4500" formatCode="0.0000">
                  <c:v>1.7605887939221271E-2</c:v>
                </c:pt>
                <c:pt idx="4501" formatCode="0.0000">
                  <c:v>1.4647863247863246E-2</c:v>
                </c:pt>
                <c:pt idx="4502" formatCode="0.0000">
                  <c:v>1.2454212454212453E-2</c:v>
                </c:pt>
                <c:pt idx="4503" formatCode="0.0000">
                  <c:v>1.2928571428571426E-2</c:v>
                </c:pt>
                <c:pt idx="4504" formatCode="0.0000">
                  <c:v>7.88291517323776E-3</c:v>
                </c:pt>
                <c:pt idx="4505" formatCode="0.0000">
                  <c:v>8.0019841269841283E-3</c:v>
                </c:pt>
                <c:pt idx="4506" formatCode="0.0000">
                  <c:v>8.4940476190476181E-3</c:v>
                </c:pt>
                <c:pt idx="4507" formatCode="0.0000">
                  <c:v>9.6396011396011391E-3</c:v>
                </c:pt>
                <c:pt idx="4508" formatCode="0.0000">
                  <c:v>9.5407407407407403E-3</c:v>
                </c:pt>
                <c:pt idx="4509" formatCode="0.0000">
                  <c:v>1.0792735042735042E-2</c:v>
                </c:pt>
                <c:pt idx="4510" formatCode="0.0000">
                  <c:v>8.911111111111111E-3</c:v>
                </c:pt>
                <c:pt idx="4511" formatCode="0.0000">
                  <c:v>9.4146825396825406E-3</c:v>
                </c:pt>
                <c:pt idx="4512" formatCode="0.0000">
                  <c:v>6.966666666666667E-3</c:v>
                </c:pt>
                <c:pt idx="4513" formatCode="0.0000">
                  <c:v>9.067901234567903E-3</c:v>
                </c:pt>
                <c:pt idx="4514" formatCode="0.0000">
                  <c:v>8.4513888888888902E-3</c:v>
                </c:pt>
                <c:pt idx="4515" formatCode="0.0000">
                  <c:v>9.6353276353276368E-3</c:v>
                </c:pt>
                <c:pt idx="4516" formatCode="0.0000">
                  <c:v>6.9969135802469117E-3</c:v>
                </c:pt>
                <c:pt idx="4517" formatCode="0.0000">
                  <c:v>9.2784900284900284E-3</c:v>
                </c:pt>
                <c:pt idx="4518" formatCode="0.0000">
                  <c:v>8.0142450142450146E-3</c:v>
                </c:pt>
                <c:pt idx="4519" formatCode="0.0000">
                  <c:v>8.1209876543209877E-3</c:v>
                </c:pt>
                <c:pt idx="4520" formatCode="0.0000">
                  <c:v>1.4137345679012344E-2</c:v>
                </c:pt>
                <c:pt idx="4521" formatCode="0.0000">
                  <c:v>1.4356481481481479E-2</c:v>
                </c:pt>
                <c:pt idx="4522" formatCode="0.0000">
                  <c:v>1.2533509700176363E-2</c:v>
                </c:pt>
                <c:pt idx="4523" formatCode="0.0000">
                  <c:v>1.162698412698413E-2</c:v>
                </c:pt>
                <c:pt idx="4524" formatCode="0.0000">
                  <c:v>1.5031928480204342E-2</c:v>
                </c:pt>
                <c:pt idx="4525" formatCode="0.0000">
                  <c:v>1.4545338441890165E-2</c:v>
                </c:pt>
                <c:pt idx="4526" formatCode="0.0000">
                  <c:v>1.5363703703703706E-2</c:v>
                </c:pt>
                <c:pt idx="4527" formatCode="0.0000">
                  <c:v>1.4731481481481479E-2</c:v>
                </c:pt>
                <c:pt idx="4528" formatCode="0.0000">
                  <c:v>1.5259259259259261E-2</c:v>
                </c:pt>
                <c:pt idx="4529" formatCode="0.0000">
                  <c:v>1.4445767195767194E-2</c:v>
                </c:pt>
                <c:pt idx="4530" formatCode="0.0000">
                  <c:v>1.5307291666666667E-2</c:v>
                </c:pt>
                <c:pt idx="4531" formatCode="0.0000">
                  <c:v>1.3128747795414463E-2</c:v>
                </c:pt>
                <c:pt idx="4532" formatCode="0.0000">
                  <c:v>1.4911616161616159E-2</c:v>
                </c:pt>
                <c:pt idx="4533" formatCode="0.0000">
                  <c:v>1.4157088122605363E-2</c:v>
                </c:pt>
                <c:pt idx="4534" formatCode="0.0000">
                  <c:v>1.5675308641975309E-2</c:v>
                </c:pt>
                <c:pt idx="4535" formatCode="0.0000">
                  <c:v>1.3269629629629628E-2</c:v>
                </c:pt>
                <c:pt idx="4536" formatCode="0.0000">
                  <c:v>1.4915458937198069E-2</c:v>
                </c:pt>
                <c:pt idx="4537" formatCode="0.0000">
                  <c:v>1.500766283524904E-2</c:v>
                </c:pt>
                <c:pt idx="4538" formatCode="0.0000">
                  <c:v>1.3392914653784218E-2</c:v>
                </c:pt>
                <c:pt idx="4539" formatCode="0.0000">
                  <c:v>1.4620713305898489E-2</c:v>
                </c:pt>
                <c:pt idx="4540" formatCode="0.0000">
                  <c:v>1.587839506172839E-2</c:v>
                </c:pt>
                <c:pt idx="4541" formatCode="0.0000">
                  <c:v>1.6078703703703706E-2</c:v>
                </c:pt>
                <c:pt idx="4542" formatCode="0.0000">
                  <c:v>1.6082010582010583E-2</c:v>
                </c:pt>
                <c:pt idx="4543" formatCode="0.0000">
                  <c:v>1.5396825396825398E-2</c:v>
                </c:pt>
                <c:pt idx="4544" formatCode="0.0000">
                  <c:v>1.5673456790123459E-2</c:v>
                </c:pt>
                <c:pt idx="4545" formatCode="0.0000">
                  <c:v>1.5517676767676767E-2</c:v>
                </c:pt>
                <c:pt idx="4546" formatCode="0.0000">
                  <c:v>1.5511851851851853E-2</c:v>
                </c:pt>
                <c:pt idx="4547" formatCode="0.0000">
                  <c:v>1.503111111111111E-2</c:v>
                </c:pt>
                <c:pt idx="4548" formatCode="0.0000">
                  <c:v>1.5326719576719576E-2</c:v>
                </c:pt>
                <c:pt idx="4549" formatCode="0.0000">
                  <c:v>1.5633058984910835E-2</c:v>
                </c:pt>
                <c:pt idx="4550" formatCode="0.0000">
                  <c:v>1.5638888888888886E-2</c:v>
                </c:pt>
                <c:pt idx="4551" formatCode="0.0000">
                  <c:v>1.5876322751322752E-2</c:v>
                </c:pt>
                <c:pt idx="4552" formatCode="0.0000">
                  <c:v>1.5506944444444441E-2</c:v>
                </c:pt>
                <c:pt idx="4553" formatCode="0.0000">
                  <c:v>1.3911433172302735E-2</c:v>
                </c:pt>
                <c:pt idx="4554" formatCode="0.0000">
                  <c:v>1.425925925925926E-2</c:v>
                </c:pt>
                <c:pt idx="4555" formatCode="0.0000">
                  <c:v>1.1565157750342933E-2</c:v>
                </c:pt>
                <c:pt idx="4556" formatCode="0.0000">
                  <c:v>1.4872924648786716E-2</c:v>
                </c:pt>
                <c:pt idx="4557" formatCode="0.0000">
                  <c:v>1.5067460317460315E-2</c:v>
                </c:pt>
                <c:pt idx="4558" formatCode="0.0000">
                  <c:v>1.5013333333333332E-2</c:v>
                </c:pt>
                <c:pt idx="4559" formatCode="0.0000">
                  <c:v>1.4738518518518519E-2</c:v>
                </c:pt>
                <c:pt idx="4560" formatCode="0.0000">
                  <c:v>1.5583950617283947E-2</c:v>
                </c:pt>
                <c:pt idx="4561" formatCode="0.0000">
                  <c:v>1.5084175084175082E-2</c:v>
                </c:pt>
                <c:pt idx="4562" formatCode="0.0000">
                  <c:v>1.5433641975308641E-2</c:v>
                </c:pt>
                <c:pt idx="4563" formatCode="0.0000">
                  <c:v>1.5237654320987656E-2</c:v>
                </c:pt>
                <c:pt idx="4564" formatCode="0.0000">
                  <c:v>1.5509259259259259E-2</c:v>
                </c:pt>
                <c:pt idx="4565" formatCode="0.0000">
                  <c:v>1.4883401920438955E-2</c:v>
                </c:pt>
                <c:pt idx="4566" formatCode="0.0000">
                  <c:v>1.5027065527065528E-2</c:v>
                </c:pt>
                <c:pt idx="4567" formatCode="0.0000">
                  <c:v>1.4209595959595964E-2</c:v>
                </c:pt>
                <c:pt idx="4568" formatCode="0.0000">
                  <c:v>1.5431034482758618E-2</c:v>
                </c:pt>
                <c:pt idx="4569" formatCode="0.0000">
                  <c:v>1.5355072463768117E-2</c:v>
                </c:pt>
                <c:pt idx="4570" formatCode="0.0000">
                  <c:v>1.1831018518518518E-2</c:v>
                </c:pt>
                <c:pt idx="4571" formatCode="0.0000">
                  <c:v>1.4365384615384617E-2</c:v>
                </c:pt>
                <c:pt idx="4572" formatCode="0.0000">
                  <c:v>1.4456296296296299E-2</c:v>
                </c:pt>
                <c:pt idx="4573" formatCode="0.0000">
                  <c:v>1.5310185185185184E-2</c:v>
                </c:pt>
                <c:pt idx="4574" formatCode="0.0000">
                  <c:v>1.5563218390804599E-2</c:v>
                </c:pt>
                <c:pt idx="4575" formatCode="0.0000">
                  <c:v>1.502606310013717E-2</c:v>
                </c:pt>
                <c:pt idx="4576" formatCode="0.0000">
                  <c:v>1.510305958132045E-2</c:v>
                </c:pt>
                <c:pt idx="4577" formatCode="0.0000">
                  <c:v>1.4425213675213676E-2</c:v>
                </c:pt>
                <c:pt idx="4578" formatCode="0.0000">
                  <c:v>1.6053703703703705E-2</c:v>
                </c:pt>
                <c:pt idx="4579" formatCode="0.0000">
                  <c:v>1.562407407407407E-2</c:v>
                </c:pt>
                <c:pt idx="4580" formatCode="0.0000">
                  <c:v>1.4563390313390313E-2</c:v>
                </c:pt>
                <c:pt idx="4581" formatCode="0.0000">
                  <c:v>1.5709450830140487E-2</c:v>
                </c:pt>
                <c:pt idx="4582" formatCode="0.0000">
                  <c:v>1.5420817369093232E-2</c:v>
                </c:pt>
                <c:pt idx="4583" formatCode="0.0000">
                  <c:v>1.4738888888888888E-2</c:v>
                </c:pt>
                <c:pt idx="4584" formatCode="0.0000">
                  <c:v>8.1574074074074084E-3</c:v>
                </c:pt>
                <c:pt idx="4585" formatCode="0.0000">
                  <c:v>9.2793880837359136E-3</c:v>
                </c:pt>
                <c:pt idx="4586" formatCode="0.0000">
                  <c:v>8.2881481481481487E-3</c:v>
                </c:pt>
                <c:pt idx="4587" formatCode="0.0000">
                  <c:v>9.7696296296296281E-3</c:v>
                </c:pt>
                <c:pt idx="4588" formatCode="0.0000">
                  <c:v>7.9755555555555552E-3</c:v>
                </c:pt>
                <c:pt idx="4589" formatCode="0.0000">
                  <c:v>9.1289173789173787E-3</c:v>
                </c:pt>
                <c:pt idx="4590" formatCode="0.0000">
                  <c:v>6.8422496570644713E-3</c:v>
                </c:pt>
                <c:pt idx="4591" formatCode="0.0000">
                  <c:v>8.968253968253969E-3</c:v>
                </c:pt>
                <c:pt idx="4592" formatCode="0.0000">
                  <c:v>9.2229344729344749E-3</c:v>
                </c:pt>
                <c:pt idx="4593" formatCode="0.0000">
                  <c:v>9.2366255144032943E-3</c:v>
                </c:pt>
                <c:pt idx="4594" formatCode="0.0000">
                  <c:v>9.822089947089949E-3</c:v>
                </c:pt>
                <c:pt idx="4595" formatCode="0.0000">
                  <c:v>1.0066239316239321E-2</c:v>
                </c:pt>
                <c:pt idx="4596" formatCode="0.0000">
                  <c:v>9.7143874643874639E-3</c:v>
                </c:pt>
                <c:pt idx="4597" formatCode="0.0000">
                  <c:v>1.085042735042735E-2</c:v>
                </c:pt>
                <c:pt idx="4598" formatCode="0.0000">
                  <c:v>8.6006172839506179E-3</c:v>
                </c:pt>
                <c:pt idx="4599" formatCode="0.0000">
                  <c:v>9.6028806584362147E-3</c:v>
                </c:pt>
                <c:pt idx="4600" formatCode="0.0000">
                  <c:v>1.397150997150997E-2</c:v>
                </c:pt>
                <c:pt idx="4601" formatCode="0.0000">
                  <c:v>1.4518518518518517E-2</c:v>
                </c:pt>
                <c:pt idx="4602" formatCode="0.0000">
                  <c:v>1.4519675925925925E-2</c:v>
                </c:pt>
                <c:pt idx="4603" formatCode="0.0000">
                  <c:v>1.3436899862825787E-2</c:v>
                </c:pt>
                <c:pt idx="4604" formatCode="0.0000">
                  <c:v>1.3998015873015872E-2</c:v>
                </c:pt>
                <c:pt idx="4605" formatCode="0.0000">
                  <c:v>1.4688492063492063E-2</c:v>
                </c:pt>
                <c:pt idx="4606" formatCode="0.0000">
                  <c:v>1.355224867724868E-2</c:v>
                </c:pt>
                <c:pt idx="4607" formatCode="0.0000">
                  <c:v>1.4496807151979565E-2</c:v>
                </c:pt>
                <c:pt idx="4608" formatCode="0.0000">
                  <c:v>1.3623993558776167E-2</c:v>
                </c:pt>
                <c:pt idx="4609" formatCode="0.0000">
                  <c:v>1.3127407407407412E-2</c:v>
                </c:pt>
                <c:pt idx="4610" formatCode="0.0000">
                  <c:v>1.3947407407407408E-2</c:v>
                </c:pt>
                <c:pt idx="4611" formatCode="0.0000">
                  <c:v>1.3995370370370372E-2</c:v>
                </c:pt>
                <c:pt idx="4612" formatCode="0.0000">
                  <c:v>1.4493055555555554E-2</c:v>
                </c:pt>
                <c:pt idx="4613" formatCode="0.0000">
                  <c:v>1.3305185185185186E-2</c:v>
                </c:pt>
                <c:pt idx="4614" formatCode="0.0000">
                  <c:v>1.3318783068783075E-2</c:v>
                </c:pt>
                <c:pt idx="4615" formatCode="0.0000">
                  <c:v>1.4278490028490029E-2</c:v>
                </c:pt>
                <c:pt idx="4616" formatCode="0.0000">
                  <c:v>1.5673052362707534E-2</c:v>
                </c:pt>
                <c:pt idx="4617" formatCode="0.0000">
                  <c:v>1.5172153635116599E-2</c:v>
                </c:pt>
                <c:pt idx="4618" formatCode="0.0000">
                  <c:v>1.5561507936507936E-2</c:v>
                </c:pt>
                <c:pt idx="4619" formatCode="0.0000">
                  <c:v>1.5480204342273306E-2</c:v>
                </c:pt>
                <c:pt idx="4620" formatCode="0.0000">
                  <c:v>1.5300740740740741E-2</c:v>
                </c:pt>
                <c:pt idx="4621" formatCode="0.0000">
                  <c:v>1.5421810699588478E-2</c:v>
                </c:pt>
                <c:pt idx="4622" formatCode="0.0000">
                  <c:v>1.5217236467236469E-2</c:v>
                </c:pt>
                <c:pt idx="4623" formatCode="0.0000">
                  <c:v>1.529695767195767E-2</c:v>
                </c:pt>
                <c:pt idx="4624" formatCode="0.0000">
                  <c:v>1.5218660968660971E-2</c:v>
                </c:pt>
                <c:pt idx="4625" formatCode="0.0000">
                  <c:v>1.5409090909090914E-2</c:v>
                </c:pt>
                <c:pt idx="4626" formatCode="0.0000">
                  <c:v>1.5152618135376756E-2</c:v>
                </c:pt>
                <c:pt idx="4627" formatCode="0.0000">
                  <c:v>1.5402006172839504E-2</c:v>
                </c:pt>
                <c:pt idx="4628" formatCode="0.0000">
                  <c:v>1.5430370370370369E-2</c:v>
                </c:pt>
                <c:pt idx="4629" formatCode="0.0000">
                  <c:v>1.5704415954415955E-2</c:v>
                </c:pt>
                <c:pt idx="4630" formatCode="0.0000">
                  <c:v>1.5097993827160493E-2</c:v>
                </c:pt>
                <c:pt idx="4631" formatCode="0.0000">
                  <c:v>1.5132936507936508E-2</c:v>
                </c:pt>
                <c:pt idx="4632" formatCode="0.0000">
                  <c:v>1.5494891443167307E-2</c:v>
                </c:pt>
                <c:pt idx="4633" formatCode="0.0000">
                  <c:v>1.585249042145594E-2</c:v>
                </c:pt>
                <c:pt idx="4634" formatCode="0.0000">
                  <c:v>1.5787994891443165E-2</c:v>
                </c:pt>
                <c:pt idx="4635" formatCode="0.0000">
                  <c:v>1.5055555555555555E-2</c:v>
                </c:pt>
                <c:pt idx="4636" formatCode="0.0000">
                  <c:v>1.4981481481481481E-2</c:v>
                </c:pt>
                <c:pt idx="4637" formatCode="0.0000">
                  <c:v>1.500661375661376E-2</c:v>
                </c:pt>
                <c:pt idx="4638" formatCode="0.0000">
                  <c:v>1.5414351851851851E-2</c:v>
                </c:pt>
                <c:pt idx="4639" formatCode="0.0000">
                  <c:v>1.5546666666666669E-2</c:v>
                </c:pt>
                <c:pt idx="4640" formatCode="0.0000">
                  <c:v>1.5630315500685873E-2</c:v>
                </c:pt>
                <c:pt idx="4641" formatCode="0.0000">
                  <c:v>1.5156695156695163E-2</c:v>
                </c:pt>
                <c:pt idx="4642" formatCode="0.0000">
                  <c:v>1.553623188405797E-2</c:v>
                </c:pt>
                <c:pt idx="4643" formatCode="0.0000">
                  <c:v>1.5102880658436214E-2</c:v>
                </c:pt>
                <c:pt idx="4644" formatCode="0.0000">
                  <c:v>1.5605925925925926E-2</c:v>
                </c:pt>
                <c:pt idx="4645" formatCode="0.0000">
                  <c:v>1.5620370370370366E-2</c:v>
                </c:pt>
                <c:pt idx="4646" formatCode="0.0000">
                  <c:v>1.5003703703703701E-2</c:v>
                </c:pt>
                <c:pt idx="4647" formatCode="0.0000">
                  <c:v>1.4851080246913581E-2</c:v>
                </c:pt>
                <c:pt idx="4648" formatCode="0.0000">
                  <c:v>1.5049603174603174E-2</c:v>
                </c:pt>
                <c:pt idx="4649" formatCode="0.0000">
                  <c:v>1.4583333333333334E-2</c:v>
                </c:pt>
                <c:pt idx="4650" formatCode="0.0000">
                  <c:v>1.4913580246913581E-2</c:v>
                </c:pt>
                <c:pt idx="4651" formatCode="0.0000">
                  <c:v>1.4009578544061303E-2</c:v>
                </c:pt>
                <c:pt idx="4652" formatCode="0.0000">
                  <c:v>1.5159259259259253E-2</c:v>
                </c:pt>
                <c:pt idx="4653" formatCode="0.0000">
                  <c:v>1.511111111111111E-2</c:v>
                </c:pt>
                <c:pt idx="4654" formatCode="0.0000">
                  <c:v>1.5155555555555556E-2</c:v>
                </c:pt>
                <c:pt idx="4655" formatCode="0.0000">
                  <c:v>1.4435555555555554E-2</c:v>
                </c:pt>
                <c:pt idx="4656" formatCode="0.0000">
                  <c:v>1.4927407407407405E-2</c:v>
                </c:pt>
                <c:pt idx="4657" formatCode="0.0000">
                  <c:v>1.4374074074074074E-2</c:v>
                </c:pt>
                <c:pt idx="4658" formatCode="0.0000">
                  <c:v>1.3000805152979066E-2</c:v>
                </c:pt>
                <c:pt idx="4659" formatCode="0.0000">
                  <c:v>1.4802469135802469E-2</c:v>
                </c:pt>
                <c:pt idx="4660" formatCode="0.0000">
                  <c:v>1.5881864623243931E-2</c:v>
                </c:pt>
                <c:pt idx="4661" formatCode="0.0000">
                  <c:v>1.4444444444444446E-2</c:v>
                </c:pt>
                <c:pt idx="4662" formatCode="0.0000">
                  <c:v>1.3888888888888888E-2</c:v>
                </c:pt>
                <c:pt idx="4663" formatCode="0.0000">
                  <c:v>1.4110472541507024E-2</c:v>
                </c:pt>
                <c:pt idx="4664" formatCode="0.0000">
                  <c:v>5.6625514403292158E-3</c:v>
                </c:pt>
                <c:pt idx="4665" formatCode="0.0000">
                  <c:v>8.0517241379310343E-3</c:v>
                </c:pt>
                <c:pt idx="4666" formatCode="0.0000">
                  <c:v>6.9318783068783064E-3</c:v>
                </c:pt>
                <c:pt idx="4667" formatCode="0.0000">
                  <c:v>6.6296296296296285E-3</c:v>
                </c:pt>
                <c:pt idx="4668" formatCode="0.0000">
                  <c:v>8.2662835249042131E-3</c:v>
                </c:pt>
                <c:pt idx="4669" formatCode="0.0000">
                  <c:v>8.0390946502057609E-3</c:v>
                </c:pt>
                <c:pt idx="4670" formatCode="0.0000">
                  <c:v>5.4293552812071325E-3</c:v>
                </c:pt>
                <c:pt idx="4671" formatCode="0.0000">
                  <c:v>7.1794871794871795E-3</c:v>
                </c:pt>
                <c:pt idx="4672" formatCode="0.0000">
                  <c:v>9.0261813537675616E-3</c:v>
                </c:pt>
                <c:pt idx="4673" formatCode="0.0000">
                  <c:v>6.371565113500597E-3</c:v>
                </c:pt>
                <c:pt idx="4674" formatCode="0.0000">
                  <c:v>8.9227330779054898E-3</c:v>
                </c:pt>
                <c:pt idx="4675" formatCode="0.0000">
                  <c:v>9.3737997256515757E-3</c:v>
                </c:pt>
                <c:pt idx="4676" formatCode="0.0000">
                  <c:v>6.1412894375857344E-3</c:v>
                </c:pt>
                <c:pt idx="4677" formatCode="0.0000">
                  <c:v>8.5523627075351216E-3</c:v>
                </c:pt>
                <c:pt idx="4678" formatCode="0.0000">
                  <c:v>9.3207671957671965E-3</c:v>
                </c:pt>
                <c:pt idx="4679" formatCode="0.0000">
                  <c:v>7.676245210727968E-3</c:v>
                </c:pt>
                <c:pt idx="4680" formatCode="0.0000">
                  <c:v>9.2438271604938262E-3</c:v>
                </c:pt>
                <c:pt idx="4681" formatCode="0.0000">
                  <c:v>9.5228395061728397E-3</c:v>
                </c:pt>
                <c:pt idx="4682" formatCode="0.0000">
                  <c:v>4.2535612535612548E-3</c:v>
                </c:pt>
                <c:pt idx="4683" formatCode="0.0000">
                  <c:v>5.9916985951468712E-3</c:v>
                </c:pt>
                <c:pt idx="4684" formatCode="0.0000">
                  <c:v>6.3908730158730174E-3</c:v>
                </c:pt>
                <c:pt idx="4685" formatCode="0.0000">
                  <c:v>4.4814814814814813E-3</c:v>
                </c:pt>
                <c:pt idx="4686" formatCode="0.0000">
                  <c:v>7.0904558404558402E-3</c:v>
                </c:pt>
                <c:pt idx="4687" formatCode="0.0000">
                  <c:v>7.0185185185185194E-3</c:v>
                </c:pt>
                <c:pt idx="4688" formatCode="0.0000">
                  <c:v>5.70164609053498E-3</c:v>
                </c:pt>
                <c:pt idx="4689" formatCode="0.0000">
                  <c:v>5.7903439153439151E-3</c:v>
                </c:pt>
                <c:pt idx="4690" formatCode="0.0000">
                  <c:v>7.1992337164750965E-3</c:v>
                </c:pt>
                <c:pt idx="4691" formatCode="0.0000">
                  <c:v>7.5999999999999974E-3</c:v>
                </c:pt>
                <c:pt idx="4692" formatCode="0.0000">
                  <c:v>8.7805212620027436E-3</c:v>
                </c:pt>
                <c:pt idx="4693" formatCode="0.0000">
                  <c:v>7.5957854406130268E-3</c:v>
                </c:pt>
                <c:pt idx="4694" formatCode="0.0000">
                  <c:v>6.8395061728395087E-3</c:v>
                </c:pt>
                <c:pt idx="4695" formatCode="0.0000">
                  <c:v>7.3825031928480217E-3</c:v>
                </c:pt>
                <c:pt idx="4696" formatCode="0.0000">
                  <c:v>8.6714677640603588E-3</c:v>
                </c:pt>
                <c:pt idx="4697" formatCode="0.0000">
                  <c:v>8.1018518518518514E-3</c:v>
                </c:pt>
                <c:pt idx="4698" formatCode="0.0000">
                  <c:v>7.0449735449735432E-3</c:v>
                </c:pt>
                <c:pt idx="4699" formatCode="0.0000">
                  <c:v>9.7592592592592592E-3</c:v>
                </c:pt>
                <c:pt idx="4700" formatCode="0.0000">
                  <c:v>6.9901234567901222E-3</c:v>
                </c:pt>
                <c:pt idx="4701" formatCode="0.0000">
                  <c:v>8.8539094650205742E-3</c:v>
                </c:pt>
                <c:pt idx="4702" formatCode="0.0000">
                  <c:v>8.095679012345678E-3</c:v>
                </c:pt>
                <c:pt idx="4703" formatCode="0.0000">
                  <c:v>8.289910600255428E-3</c:v>
                </c:pt>
                <c:pt idx="4704" formatCode="0.0000">
                  <c:v>9.0518518518518509E-3</c:v>
                </c:pt>
                <c:pt idx="4705" formatCode="0.0000">
                  <c:v>8.5113960113960118E-3</c:v>
                </c:pt>
                <c:pt idx="4706" formatCode="0.0000">
                  <c:v>4.2879948914431682E-3</c:v>
                </c:pt>
                <c:pt idx="4707" formatCode="0.0000">
                  <c:v>7.1574074074074075E-3</c:v>
                </c:pt>
                <c:pt idx="4708" formatCode="0.0000">
                  <c:v>8.0425925925925942E-3</c:v>
                </c:pt>
                <c:pt idx="4709" formatCode="0.0000">
                  <c:v>4.3438271604938281E-3</c:v>
                </c:pt>
                <c:pt idx="4710" formatCode="0.0000">
                  <c:v>7.0606641123882518E-3</c:v>
                </c:pt>
                <c:pt idx="4711" formatCode="0.0000">
                  <c:v>6.8882030178326467E-3</c:v>
                </c:pt>
                <c:pt idx="4712" formatCode="0.0000">
                  <c:v>1.4517241379310345E-2</c:v>
                </c:pt>
                <c:pt idx="4713" formatCode="0.0000">
                  <c:v>1.4414197530864196E-2</c:v>
                </c:pt>
                <c:pt idx="4714" formatCode="0.0000">
                  <c:v>1.4369658119658121E-2</c:v>
                </c:pt>
                <c:pt idx="4715" formatCode="0.0000">
                  <c:v>1.4782098765432102E-2</c:v>
                </c:pt>
                <c:pt idx="4716" formatCode="0.0000">
                  <c:v>1.5770753512132821E-2</c:v>
                </c:pt>
                <c:pt idx="4717" formatCode="0.0000">
                  <c:v>1.38758573388203E-2</c:v>
                </c:pt>
                <c:pt idx="4718" formatCode="0.0000">
                  <c:v>1.5874338624338624E-2</c:v>
                </c:pt>
                <c:pt idx="4719" formatCode="0.0000">
                  <c:v>1.5954365079365079E-2</c:v>
                </c:pt>
                <c:pt idx="4720" formatCode="0.0000">
                  <c:v>1.5457215836526182E-2</c:v>
                </c:pt>
                <c:pt idx="4721" formatCode="0.0000">
                  <c:v>1.5020655270655273E-2</c:v>
                </c:pt>
                <c:pt idx="4722" formatCode="0.0000">
                  <c:v>1.6077905491698592E-2</c:v>
                </c:pt>
                <c:pt idx="4723" formatCode="0.0000">
                  <c:v>1.569642857142857E-2</c:v>
                </c:pt>
                <c:pt idx="4724" formatCode="0.0000">
                  <c:v>1.5031746031746037E-2</c:v>
                </c:pt>
                <c:pt idx="4725" formatCode="0.0000">
                  <c:v>1.5230452674897118E-2</c:v>
                </c:pt>
                <c:pt idx="4726" formatCode="0.0000">
                  <c:v>1.5554012345679014E-2</c:v>
                </c:pt>
                <c:pt idx="4727" formatCode="0.0000">
                  <c:v>1.3446833930704897E-2</c:v>
                </c:pt>
                <c:pt idx="4728" formatCode="0.0000">
                  <c:v>1.3669056152927119E-2</c:v>
                </c:pt>
                <c:pt idx="4729" formatCode="0.0000">
                  <c:v>1.5232716049382712E-2</c:v>
                </c:pt>
                <c:pt idx="4730" formatCode="0.0000">
                  <c:v>1.4928480204342271E-2</c:v>
                </c:pt>
                <c:pt idx="4731" formatCode="0.0000">
                  <c:v>1.553888888888889E-2</c:v>
                </c:pt>
                <c:pt idx="4732" formatCode="0.0000">
                  <c:v>1.5448028673835127E-2</c:v>
                </c:pt>
                <c:pt idx="4733" formatCode="0.0000">
                  <c:v>1.5292181069958848E-2</c:v>
                </c:pt>
                <c:pt idx="4734" formatCode="0.0000">
                  <c:v>1.4403439153439153E-2</c:v>
                </c:pt>
                <c:pt idx="4735" formatCode="0.0000">
                  <c:v>1.4657726692209447E-2</c:v>
                </c:pt>
                <c:pt idx="4736" formatCode="0.0000">
                  <c:v>1.4141123882503192E-2</c:v>
                </c:pt>
                <c:pt idx="4737" formatCode="0.0000">
                  <c:v>1.1937830687830685E-2</c:v>
                </c:pt>
                <c:pt idx="4738" formatCode="0.0000">
                  <c:v>1.4021262002743482E-2</c:v>
                </c:pt>
                <c:pt idx="4739" formatCode="0.0000">
                  <c:v>1.4814814814814815E-2</c:v>
                </c:pt>
                <c:pt idx="4740" formatCode="0.0000">
                  <c:v>1.4167943805874841E-2</c:v>
                </c:pt>
                <c:pt idx="4741" formatCode="0.0000">
                  <c:v>1.5277777777777777E-2</c:v>
                </c:pt>
                <c:pt idx="4742" formatCode="0.0000">
                  <c:v>1.5100617283950613E-2</c:v>
                </c:pt>
                <c:pt idx="4743" formatCode="0.0000">
                  <c:v>1.5699891067538121E-2</c:v>
                </c:pt>
                <c:pt idx="4744" formatCode="0.0000">
                  <c:v>1.4971923536439665E-2</c:v>
                </c:pt>
                <c:pt idx="4745" formatCode="0.0000">
                  <c:v>1.5533844189016601E-2</c:v>
                </c:pt>
                <c:pt idx="4746" formatCode="0.0000">
                  <c:v>1.4014403292181067E-2</c:v>
                </c:pt>
                <c:pt idx="4747" formatCode="0.0000">
                  <c:v>1.5197132616487453E-2</c:v>
                </c:pt>
                <c:pt idx="4748" formatCode="0.0000">
                  <c:v>1.4187928669410148E-2</c:v>
                </c:pt>
                <c:pt idx="4749" formatCode="0.0000">
                  <c:v>1.4856481481481479E-2</c:v>
                </c:pt>
                <c:pt idx="4750" formatCode="0.0000">
                  <c:v>1.4115600448933781E-2</c:v>
                </c:pt>
                <c:pt idx="4751" formatCode="0.0000">
                  <c:v>1.4762345679012346E-2</c:v>
                </c:pt>
                <c:pt idx="4752" formatCode="0.0000">
                  <c:v>1.4608465608465612E-2</c:v>
                </c:pt>
                <c:pt idx="4753" formatCode="0.0000">
                  <c:v>1.4636653895274583E-2</c:v>
                </c:pt>
                <c:pt idx="4754" formatCode="0.0000">
                  <c:v>1.5497445721583654E-2</c:v>
                </c:pt>
                <c:pt idx="4755" formatCode="0.0000">
                  <c:v>1.4149519890260628E-2</c:v>
                </c:pt>
                <c:pt idx="4756" formatCode="0.0000">
                  <c:v>1.4835249042145591E-2</c:v>
                </c:pt>
                <c:pt idx="4757" formatCode="0.0000">
                  <c:v>1.3518518518518518E-2</c:v>
                </c:pt>
                <c:pt idx="4758" formatCode="0.0000">
                  <c:v>1.4564471879286693E-2</c:v>
                </c:pt>
                <c:pt idx="4759" formatCode="0.0000">
                  <c:v>1.3777777777777774E-2</c:v>
                </c:pt>
                <c:pt idx="4760" formatCode="0.0000">
                  <c:v>1.449259259259259E-2</c:v>
                </c:pt>
                <c:pt idx="4761" formatCode="0.0000">
                  <c:v>1.4142195767195765E-2</c:v>
                </c:pt>
                <c:pt idx="4762" formatCode="0.0000">
                  <c:v>1.2865925925925928E-2</c:v>
                </c:pt>
                <c:pt idx="4763" formatCode="0.0000">
                  <c:v>1.4576923076923078E-2</c:v>
                </c:pt>
                <c:pt idx="4764" formatCode="0.0000">
                  <c:v>1.5532567049808429E-2</c:v>
                </c:pt>
                <c:pt idx="4765" formatCode="0.0000">
                  <c:v>1.4361454046639232E-2</c:v>
                </c:pt>
                <c:pt idx="4766" formatCode="0.0000">
                  <c:v>1.6058862433862432E-2</c:v>
                </c:pt>
                <c:pt idx="4767" formatCode="0.0000">
                  <c:v>1.6114004629629627E-2</c:v>
                </c:pt>
                <c:pt idx="4768" formatCode="0.0000">
                  <c:v>1.5466155810983396E-2</c:v>
                </c:pt>
                <c:pt idx="4769" formatCode="0.0000">
                  <c:v>1.5678395061728394E-2</c:v>
                </c:pt>
                <c:pt idx="4770" formatCode="0.0000">
                  <c:v>1.5373563218390805E-2</c:v>
                </c:pt>
                <c:pt idx="4771" formatCode="0.0000">
                  <c:v>1.5031828703703705E-2</c:v>
                </c:pt>
                <c:pt idx="4772" formatCode="0.0000">
                  <c:v>1.5049382716049383E-2</c:v>
                </c:pt>
                <c:pt idx="4773" formatCode="0.0000">
                  <c:v>1.5338624338624339E-2</c:v>
                </c:pt>
                <c:pt idx="4774" formatCode="0.0000">
                  <c:v>1.4339080459770113E-2</c:v>
                </c:pt>
                <c:pt idx="4775" formatCode="0.0000">
                  <c:v>1.4994513031550073E-2</c:v>
                </c:pt>
                <c:pt idx="4776" formatCode="0.0000">
                  <c:v>1.4969753086419756E-2</c:v>
                </c:pt>
                <c:pt idx="4777" formatCode="0.0000">
                  <c:v>1.4475925925925925E-2</c:v>
                </c:pt>
                <c:pt idx="4778" formatCode="0.0000">
                  <c:v>1.496937321937322E-2</c:v>
                </c:pt>
                <c:pt idx="4779" formatCode="0.0000">
                  <c:v>1.5826947637292466E-2</c:v>
                </c:pt>
                <c:pt idx="4780" formatCode="0.0000">
                  <c:v>1.499567901234568E-2</c:v>
                </c:pt>
                <c:pt idx="4781" formatCode="0.0000">
                  <c:v>1.3956349206349205E-2</c:v>
                </c:pt>
                <c:pt idx="4782" formatCode="0.0000">
                  <c:v>1.4819135802469137E-2</c:v>
                </c:pt>
                <c:pt idx="4783" formatCode="0.0000">
                  <c:v>1.346230158730159E-2</c:v>
                </c:pt>
                <c:pt idx="4784" formatCode="0.0000">
                  <c:v>1.4473936899862826E-2</c:v>
                </c:pt>
                <c:pt idx="4785" formatCode="0.0000">
                  <c:v>1.491137566137566E-2</c:v>
                </c:pt>
                <c:pt idx="4786" formatCode="0.0000">
                  <c:v>1.4501481481481483E-2</c:v>
                </c:pt>
                <c:pt idx="4787" formatCode="0.0000">
                  <c:v>1.519708994708995E-2</c:v>
                </c:pt>
                <c:pt idx="4788" formatCode="0.0000">
                  <c:v>1.4880246913580249E-2</c:v>
                </c:pt>
                <c:pt idx="4789" formatCode="0.0000">
                  <c:v>1.5408024691358021E-2</c:v>
                </c:pt>
                <c:pt idx="4790" formatCode="0.0000">
                  <c:v>1.5657750342935529E-2</c:v>
                </c:pt>
                <c:pt idx="4791" formatCode="0.0000">
                  <c:v>1.6063580246913581E-2</c:v>
                </c:pt>
                <c:pt idx="4792" formatCode="0.0000">
                  <c:v>1.5600694444444443E-2</c:v>
                </c:pt>
                <c:pt idx="4793" formatCode="0.0000">
                  <c:v>1.4990740740740739E-2</c:v>
                </c:pt>
                <c:pt idx="4794" formatCode="0.0000">
                  <c:v>1.610791826309068E-2</c:v>
                </c:pt>
                <c:pt idx="4795" formatCode="0.0000">
                  <c:v>1.5274074074074074E-2</c:v>
                </c:pt>
                <c:pt idx="4796" formatCode="0.0000">
                  <c:v>1.495987654320988E-2</c:v>
                </c:pt>
                <c:pt idx="4797" formatCode="0.0000">
                  <c:v>1.4893518518518514E-2</c:v>
                </c:pt>
                <c:pt idx="4798" formatCode="0.0000">
                  <c:v>1.4279149519890262E-2</c:v>
                </c:pt>
                <c:pt idx="4799" formatCode="0.0000">
                  <c:v>1.5510582010582006E-2</c:v>
                </c:pt>
                <c:pt idx="4800" formatCode="0.0000">
                  <c:v>1.4450231481481481E-2</c:v>
                </c:pt>
                <c:pt idx="4801" formatCode="0.0000">
                  <c:v>1.433862433862434E-2</c:v>
                </c:pt>
                <c:pt idx="4802" formatCode="0.0000">
                  <c:v>1.5273946360153256E-2</c:v>
                </c:pt>
                <c:pt idx="4803" formatCode="0.0000">
                  <c:v>1.5507544581618658E-2</c:v>
                </c:pt>
                <c:pt idx="4804" formatCode="0.0000">
                  <c:v>1.5161179698216733E-2</c:v>
                </c:pt>
                <c:pt idx="4805" formatCode="0.0000">
                  <c:v>1.4716666666666666E-2</c:v>
                </c:pt>
                <c:pt idx="4806" formatCode="0.0000">
                  <c:v>1.3694743130227003E-2</c:v>
                </c:pt>
                <c:pt idx="4807" formatCode="0.0000">
                  <c:v>1.4061941251596426E-2</c:v>
                </c:pt>
                <c:pt idx="4808">
                  <c:v>9.5246376811594195E-3</c:v>
                </c:pt>
                <c:pt idx="4809">
                  <c:v>1.0536956521739133E-2</c:v>
                </c:pt>
                <c:pt idx="4810">
                  <c:v>1.3062218890554724E-2</c:v>
                </c:pt>
                <c:pt idx="4811">
                  <c:v>1.038142292490119E-2</c:v>
                </c:pt>
                <c:pt idx="4812">
                  <c:v>1.4036465638148672E-2</c:v>
                </c:pt>
                <c:pt idx="4813">
                  <c:v>1.509186535764376E-2</c:v>
                </c:pt>
                <c:pt idx="4814">
                  <c:v>1.5387798036465635E-2</c:v>
                </c:pt>
                <c:pt idx="4815">
                  <c:v>1.4947690217391304E-2</c:v>
                </c:pt>
                <c:pt idx="4816">
                  <c:v>1.4885307346326837E-2</c:v>
                </c:pt>
                <c:pt idx="4817">
                  <c:v>1.5917798913043478E-2</c:v>
                </c:pt>
                <c:pt idx="4818">
                  <c:v>1.5837732919254662E-2</c:v>
                </c:pt>
                <c:pt idx="4819">
                  <c:v>1.6671809256661993E-2</c:v>
                </c:pt>
                <c:pt idx="4820">
                  <c:v>1.6047826086956526E-2</c:v>
                </c:pt>
                <c:pt idx="4821">
                  <c:v>1.6346467391304347E-2</c:v>
                </c:pt>
                <c:pt idx="4822">
                  <c:v>1.6383152173913042E-2</c:v>
                </c:pt>
                <c:pt idx="4823">
                  <c:v>1.5708976157082749E-2</c:v>
                </c:pt>
                <c:pt idx="4824">
                  <c:v>1.594880785413744E-2</c:v>
                </c:pt>
                <c:pt idx="4825">
                  <c:v>1.5809256661991587E-2</c:v>
                </c:pt>
                <c:pt idx="4826">
                  <c:v>1.6109420289855073E-2</c:v>
                </c:pt>
                <c:pt idx="4827">
                  <c:v>1.703328804347826E-2</c:v>
                </c:pt>
                <c:pt idx="4828">
                  <c:v>1.549927536231884E-2</c:v>
                </c:pt>
                <c:pt idx="4829">
                  <c:v>1.6621318373071528E-2</c:v>
                </c:pt>
                <c:pt idx="4830">
                  <c:v>1.5732117812061713E-2</c:v>
                </c:pt>
                <c:pt idx="4831">
                  <c:v>1.624033816425121E-2</c:v>
                </c:pt>
                <c:pt idx="4832">
                  <c:v>1.5627717391304353E-2</c:v>
                </c:pt>
                <c:pt idx="4833">
                  <c:v>1.6293828892005608E-2</c:v>
                </c:pt>
                <c:pt idx="4834">
                  <c:v>1.6823281907433384E-2</c:v>
                </c:pt>
                <c:pt idx="4835">
                  <c:v>1.6453227931488804E-2</c:v>
                </c:pt>
                <c:pt idx="4836">
                  <c:v>1.5086206896551727E-2</c:v>
                </c:pt>
                <c:pt idx="4837">
                  <c:v>1.6449025487256373E-2</c:v>
                </c:pt>
                <c:pt idx="4838">
                  <c:v>1.5882472826086961E-2</c:v>
                </c:pt>
                <c:pt idx="4839">
                  <c:v>1.6776214833759583E-2</c:v>
                </c:pt>
                <c:pt idx="4840">
                  <c:v>7.9457908163265301E-3</c:v>
                </c:pt>
                <c:pt idx="4841">
                  <c:v>7.8516483516483521E-3</c:v>
                </c:pt>
                <c:pt idx="4842">
                  <c:v>9.8778571428571431E-3</c:v>
                </c:pt>
                <c:pt idx="4843">
                  <c:v>8.0835253456221189E-3</c:v>
                </c:pt>
                <c:pt idx="4844">
                  <c:v>1.2255494505494503E-2</c:v>
                </c:pt>
                <c:pt idx="4845">
                  <c:v>1.1874338624338622E-2</c:v>
                </c:pt>
                <c:pt idx="4846">
                  <c:v>1.2980158730158731E-2</c:v>
                </c:pt>
                <c:pt idx="4847">
                  <c:v>1.2748847926267284E-2</c:v>
                </c:pt>
                <c:pt idx="4848">
                  <c:v>1.2609203296703298E-2</c:v>
                </c:pt>
                <c:pt idx="4849">
                  <c:v>1.4166871921182267E-2</c:v>
                </c:pt>
                <c:pt idx="4850">
                  <c:v>1.2965062111801245E-2</c:v>
                </c:pt>
                <c:pt idx="4851">
                  <c:v>1.3352335164835163E-2</c:v>
                </c:pt>
                <c:pt idx="4852">
                  <c:v>1.3280219780219779E-2</c:v>
                </c:pt>
                <c:pt idx="4853">
                  <c:v>1.3226428571428571E-2</c:v>
                </c:pt>
                <c:pt idx="4854">
                  <c:v>1.3527901785714285E-2</c:v>
                </c:pt>
                <c:pt idx="4855">
                  <c:v>1.2785027472527471E-2</c:v>
                </c:pt>
                <c:pt idx="4856">
                  <c:v>1.370192307692308E-2</c:v>
                </c:pt>
                <c:pt idx="4857">
                  <c:v>1.3970899470899467E-2</c:v>
                </c:pt>
                <c:pt idx="4858">
                  <c:v>1.3841071428571427E-2</c:v>
                </c:pt>
                <c:pt idx="4859">
                  <c:v>1.4020206766917296E-2</c:v>
                </c:pt>
                <c:pt idx="4860">
                  <c:v>1.4070054945054949E-2</c:v>
                </c:pt>
                <c:pt idx="4861">
                  <c:v>1.4334975369458125E-2</c:v>
                </c:pt>
                <c:pt idx="4862">
                  <c:v>1.262746305418719E-2</c:v>
                </c:pt>
                <c:pt idx="4863">
                  <c:v>1.3910714285714288E-2</c:v>
                </c:pt>
                <c:pt idx="4864">
                  <c:v>1.3217741935483873E-2</c:v>
                </c:pt>
                <c:pt idx="4865">
                  <c:v>1.4067307692307695E-2</c:v>
                </c:pt>
                <c:pt idx="4866">
                  <c:v>1.4073341836734695E-2</c:v>
                </c:pt>
                <c:pt idx="4867">
                  <c:v>1.3563775510204082E-2</c:v>
                </c:pt>
                <c:pt idx="4868">
                  <c:v>1.3916871921182263E-2</c:v>
                </c:pt>
                <c:pt idx="4869">
                  <c:v>1.351488095238095E-2</c:v>
                </c:pt>
                <c:pt idx="4870">
                  <c:v>1.2597290640394091E-2</c:v>
                </c:pt>
                <c:pt idx="4871">
                  <c:v>1.4422390109890106E-2</c:v>
                </c:pt>
              </c:numCache>
            </c:numRef>
          </c:xVal>
          <c:yVal>
            <c:numRef>
              <c:f>'datos todos dif. regiones'!$C$2:$C$4873</c:f>
              <c:numCache>
                <c:formatCode>General</c:formatCode>
                <c:ptCount val="4872"/>
                <c:pt idx="0">
                  <c:v>1603.07</c:v>
                </c:pt>
                <c:pt idx="1">
                  <c:v>2143.2600000000002</c:v>
                </c:pt>
                <c:pt idx="2">
                  <c:v>4737.41</c:v>
                </c:pt>
                <c:pt idx="3">
                  <c:v>6292.83</c:v>
                </c:pt>
                <c:pt idx="4">
                  <c:v>5671.72</c:v>
                </c:pt>
                <c:pt idx="5">
                  <c:v>1709.92</c:v>
                </c:pt>
                <c:pt idx="6">
                  <c:v>1643.38</c:v>
                </c:pt>
                <c:pt idx="7">
                  <c:v>3505.84</c:v>
                </c:pt>
                <c:pt idx="8">
                  <c:v>6764.65</c:v>
                </c:pt>
                <c:pt idx="9">
                  <c:v>5948.32</c:v>
                </c:pt>
                <c:pt idx="10">
                  <c:v>1171.58</c:v>
                </c:pt>
                <c:pt idx="11">
                  <c:v>1634.35</c:v>
                </c:pt>
                <c:pt idx="12">
                  <c:v>3351.52</c:v>
                </c:pt>
                <c:pt idx="13">
                  <c:v>6834.38</c:v>
                </c:pt>
                <c:pt idx="14">
                  <c:v>5494.99</c:v>
                </c:pt>
                <c:pt idx="15">
                  <c:v>1442.58</c:v>
                </c:pt>
                <c:pt idx="16">
                  <c:v>2204.9499999999998</c:v>
                </c:pt>
                <c:pt idx="17">
                  <c:v>4946.3900000000003</c:v>
                </c:pt>
                <c:pt idx="18">
                  <c:v>6889.59</c:v>
                </c:pt>
                <c:pt idx="19">
                  <c:v>5458.84</c:v>
                </c:pt>
                <c:pt idx="20">
                  <c:v>1396.63</c:v>
                </c:pt>
                <c:pt idx="21">
                  <c:v>2018.56</c:v>
                </c:pt>
                <c:pt idx="22">
                  <c:v>3779.45</c:v>
                </c:pt>
                <c:pt idx="23">
                  <c:v>5865.97</c:v>
                </c:pt>
                <c:pt idx="24">
                  <c:v>6848.4</c:v>
                </c:pt>
                <c:pt idx="25">
                  <c:v>1688.26</c:v>
                </c:pt>
                <c:pt idx="26">
                  <c:v>1891.68</c:v>
                </c:pt>
                <c:pt idx="27">
                  <c:v>5017.8599999999997</c:v>
                </c:pt>
                <c:pt idx="28">
                  <c:v>8064.73</c:v>
                </c:pt>
                <c:pt idx="29">
                  <c:v>5858.13</c:v>
                </c:pt>
                <c:pt idx="30">
                  <c:v>1364.65</c:v>
                </c:pt>
                <c:pt idx="31">
                  <c:v>1919.87</c:v>
                </c:pt>
                <c:pt idx="32">
                  <c:v>5351.99</c:v>
                </c:pt>
                <c:pt idx="33">
                  <c:v>7775.18</c:v>
                </c:pt>
                <c:pt idx="34">
                  <c:v>5665.86</c:v>
                </c:pt>
                <c:pt idx="35">
                  <c:v>1785.86</c:v>
                </c:pt>
                <c:pt idx="36">
                  <c:v>1545.4</c:v>
                </c:pt>
                <c:pt idx="37">
                  <c:v>4228.8500000000004</c:v>
                </c:pt>
                <c:pt idx="38">
                  <c:v>7545.12</c:v>
                </c:pt>
                <c:pt idx="39">
                  <c:v>5291.04</c:v>
                </c:pt>
                <c:pt idx="40">
                  <c:v>1209.0899999999999</c:v>
                </c:pt>
                <c:pt idx="41">
                  <c:v>1645.22</c:v>
                </c:pt>
                <c:pt idx="42">
                  <c:v>4782.93</c:v>
                </c:pt>
                <c:pt idx="43">
                  <c:v>7125.95</c:v>
                </c:pt>
                <c:pt idx="44">
                  <c:v>6610.62</c:v>
                </c:pt>
                <c:pt idx="45">
                  <c:v>1288.93</c:v>
                </c:pt>
                <c:pt idx="46">
                  <c:v>1574.64</c:v>
                </c:pt>
                <c:pt idx="47">
                  <c:v>3798.4</c:v>
                </c:pt>
                <c:pt idx="48">
                  <c:v>7136.78</c:v>
                </c:pt>
                <c:pt idx="49">
                  <c:v>5096.45</c:v>
                </c:pt>
                <c:pt idx="50">
                  <c:v>1403.25</c:v>
                </c:pt>
                <c:pt idx="51">
                  <c:v>1654.27</c:v>
                </c:pt>
                <c:pt idx="52">
                  <c:v>3849.45</c:v>
                </c:pt>
                <c:pt idx="53">
                  <c:v>6258.68</c:v>
                </c:pt>
                <c:pt idx="54">
                  <c:v>5381.35</c:v>
                </c:pt>
                <c:pt idx="55">
                  <c:v>1688.86</c:v>
                </c:pt>
                <c:pt idx="56">
                  <c:v>1588.22</c:v>
                </c:pt>
                <c:pt idx="57">
                  <c:v>3664.55</c:v>
                </c:pt>
                <c:pt idx="58">
                  <c:v>7047.26</c:v>
                </c:pt>
                <c:pt idx="59">
                  <c:v>5425.54</c:v>
                </c:pt>
                <c:pt idx="60">
                  <c:v>1399.68</c:v>
                </c:pt>
                <c:pt idx="61">
                  <c:v>1531.6</c:v>
                </c:pt>
                <c:pt idx="62">
                  <c:v>3550.89</c:v>
                </c:pt>
                <c:pt idx="63">
                  <c:v>7363.39</c:v>
                </c:pt>
                <c:pt idx="64">
                  <c:v>6410.16</c:v>
                </c:pt>
                <c:pt idx="65">
                  <c:v>1626.59</c:v>
                </c:pt>
                <c:pt idx="66">
                  <c:v>1772.86</c:v>
                </c:pt>
                <c:pt idx="67">
                  <c:v>4257.29</c:v>
                </c:pt>
                <c:pt idx="68">
                  <c:v>6959.26</c:v>
                </c:pt>
                <c:pt idx="69">
                  <c:v>5796.4</c:v>
                </c:pt>
                <c:pt idx="70">
                  <c:v>1592.37</c:v>
                </c:pt>
                <c:pt idx="71">
                  <c:v>2143.2399999999998</c:v>
                </c:pt>
                <c:pt idx="72">
                  <c:v>4467.79</c:v>
                </c:pt>
                <c:pt idx="73">
                  <c:v>6823.81</c:v>
                </c:pt>
                <c:pt idx="74">
                  <c:v>6183.12</c:v>
                </c:pt>
                <c:pt idx="75">
                  <c:v>1401.37</c:v>
                </c:pt>
                <c:pt idx="76">
                  <c:v>1897.06</c:v>
                </c:pt>
                <c:pt idx="77">
                  <c:v>3364.64</c:v>
                </c:pt>
                <c:pt idx="78">
                  <c:v>5860.41</c:v>
                </c:pt>
                <c:pt idx="79">
                  <c:v>5661.28</c:v>
                </c:pt>
                <c:pt idx="80">
                  <c:v>867.5</c:v>
                </c:pt>
                <c:pt idx="81">
                  <c:v>1487.69</c:v>
                </c:pt>
                <c:pt idx="82">
                  <c:v>3808.61</c:v>
                </c:pt>
                <c:pt idx="83">
                  <c:v>5740.44</c:v>
                </c:pt>
                <c:pt idx="84">
                  <c:v>4828.8599999999997</c:v>
                </c:pt>
                <c:pt idx="85">
                  <c:v>893.26</c:v>
                </c:pt>
                <c:pt idx="86">
                  <c:v>2166.5700000000002</c:v>
                </c:pt>
                <c:pt idx="87">
                  <c:v>3251.76</c:v>
                </c:pt>
                <c:pt idx="88">
                  <c:v>5549.66</c:v>
                </c:pt>
                <c:pt idx="89">
                  <c:v>4904.8599999999997</c:v>
                </c:pt>
                <c:pt idx="90">
                  <c:v>1500.52</c:v>
                </c:pt>
                <c:pt idx="91">
                  <c:v>2352.64</c:v>
                </c:pt>
                <c:pt idx="92">
                  <c:v>3921.91</c:v>
                </c:pt>
                <c:pt idx="93">
                  <c:v>6023.5</c:v>
                </c:pt>
                <c:pt idx="94">
                  <c:v>6278.04</c:v>
                </c:pt>
                <c:pt idx="95">
                  <c:v>1135.19</c:v>
                </c:pt>
                <c:pt idx="96">
                  <c:v>1700.34</c:v>
                </c:pt>
                <c:pt idx="97">
                  <c:v>3711.86</c:v>
                </c:pt>
                <c:pt idx="98">
                  <c:v>5736.43</c:v>
                </c:pt>
                <c:pt idx="99">
                  <c:v>5923.49</c:v>
                </c:pt>
                <c:pt idx="100">
                  <c:v>1329.26</c:v>
                </c:pt>
                <c:pt idx="101">
                  <c:v>1756.93</c:v>
                </c:pt>
                <c:pt idx="102">
                  <c:v>4168.3999999999996</c:v>
                </c:pt>
                <c:pt idx="103">
                  <c:v>6222.11</c:v>
                </c:pt>
                <c:pt idx="104">
                  <c:v>5057.78</c:v>
                </c:pt>
                <c:pt idx="105">
                  <c:v>1334.92</c:v>
                </c:pt>
                <c:pt idx="106">
                  <c:v>1440.09</c:v>
                </c:pt>
                <c:pt idx="107">
                  <c:v>3659.01</c:v>
                </c:pt>
                <c:pt idx="108">
                  <c:v>6245.82</c:v>
                </c:pt>
                <c:pt idx="109">
                  <c:v>6461.68</c:v>
                </c:pt>
                <c:pt idx="110">
                  <c:v>1386.39</c:v>
                </c:pt>
                <c:pt idx="111">
                  <c:v>1588.23</c:v>
                </c:pt>
                <c:pt idx="112">
                  <c:v>4523.9399999999996</c:v>
                </c:pt>
                <c:pt idx="113">
                  <c:v>6317.46</c:v>
                </c:pt>
                <c:pt idx="114">
                  <c:v>5681.82</c:v>
                </c:pt>
                <c:pt idx="115">
                  <c:v>1186.73</c:v>
                </c:pt>
                <c:pt idx="116">
                  <c:v>2186.77</c:v>
                </c:pt>
                <c:pt idx="117">
                  <c:v>4621.34</c:v>
                </c:pt>
                <c:pt idx="118">
                  <c:v>6302.64</c:v>
                </c:pt>
                <c:pt idx="119">
                  <c:v>5612.94</c:v>
                </c:pt>
                <c:pt idx="120">
                  <c:v>1237.06</c:v>
                </c:pt>
                <c:pt idx="121">
                  <c:v>2209.9299999999998</c:v>
                </c:pt>
                <c:pt idx="122">
                  <c:v>3847.03</c:v>
                </c:pt>
                <c:pt idx="123">
                  <c:v>7285.8</c:v>
                </c:pt>
                <c:pt idx="124">
                  <c:v>5887.85</c:v>
                </c:pt>
                <c:pt idx="125">
                  <c:v>1252.75</c:v>
                </c:pt>
                <c:pt idx="126">
                  <c:v>1616</c:v>
                </c:pt>
                <c:pt idx="127">
                  <c:v>4091.1</c:v>
                </c:pt>
                <c:pt idx="128">
                  <c:v>6877.5</c:v>
                </c:pt>
                <c:pt idx="129">
                  <c:v>5419.05</c:v>
                </c:pt>
                <c:pt idx="130">
                  <c:v>1176.81</c:v>
                </c:pt>
                <c:pt idx="131">
                  <c:v>3125.05</c:v>
                </c:pt>
                <c:pt idx="132">
                  <c:v>3198</c:v>
                </c:pt>
                <c:pt idx="133">
                  <c:v>6521.74</c:v>
                </c:pt>
                <c:pt idx="134">
                  <c:v>5529.2</c:v>
                </c:pt>
                <c:pt idx="135">
                  <c:v>1302.22</c:v>
                </c:pt>
                <c:pt idx="136">
                  <c:v>2451.75</c:v>
                </c:pt>
                <c:pt idx="137">
                  <c:v>6307.42</c:v>
                </c:pt>
                <c:pt idx="138">
                  <c:v>7192.64</c:v>
                </c:pt>
                <c:pt idx="139">
                  <c:v>6063.39</c:v>
                </c:pt>
                <c:pt idx="140">
                  <c:v>1252.71</c:v>
                </c:pt>
                <c:pt idx="141">
                  <c:v>1818.19</c:v>
                </c:pt>
                <c:pt idx="142">
                  <c:v>4644.91</c:v>
                </c:pt>
                <c:pt idx="143">
                  <c:v>6423.27</c:v>
                </c:pt>
                <c:pt idx="144">
                  <c:v>5829.18</c:v>
                </c:pt>
                <c:pt idx="145">
                  <c:v>1406.93</c:v>
                </c:pt>
                <c:pt idx="146">
                  <c:v>2104.56</c:v>
                </c:pt>
                <c:pt idx="147">
                  <c:v>4657.59</c:v>
                </c:pt>
                <c:pt idx="148">
                  <c:v>6393.39</c:v>
                </c:pt>
                <c:pt idx="149">
                  <c:v>6112.79</c:v>
                </c:pt>
                <c:pt idx="150">
                  <c:v>1090.42</c:v>
                </c:pt>
                <c:pt idx="151">
                  <c:v>1800.45</c:v>
                </c:pt>
                <c:pt idx="152">
                  <c:v>3774.16</c:v>
                </c:pt>
                <c:pt idx="153">
                  <c:v>6841.94</c:v>
                </c:pt>
                <c:pt idx="154">
                  <c:v>5672.54</c:v>
                </c:pt>
                <c:pt idx="155">
                  <c:v>1113.25</c:v>
                </c:pt>
                <c:pt idx="156">
                  <c:v>1777.66</c:v>
                </c:pt>
                <c:pt idx="157">
                  <c:v>4487.5</c:v>
                </c:pt>
                <c:pt idx="158">
                  <c:v>7863.42</c:v>
                </c:pt>
                <c:pt idx="159">
                  <c:v>6381.63</c:v>
                </c:pt>
                <c:pt idx="160">
                  <c:v>1245.31</c:v>
                </c:pt>
                <c:pt idx="161">
                  <c:v>2461.91</c:v>
                </c:pt>
                <c:pt idx="162">
                  <c:v>5962.79</c:v>
                </c:pt>
                <c:pt idx="163">
                  <c:v>7024.7</c:v>
                </c:pt>
                <c:pt idx="164">
                  <c:v>5665.81</c:v>
                </c:pt>
                <c:pt idx="165">
                  <c:v>1171.53</c:v>
                </c:pt>
                <c:pt idx="166">
                  <c:v>1873.09</c:v>
                </c:pt>
                <c:pt idx="167">
                  <c:v>3394.4</c:v>
                </c:pt>
                <c:pt idx="168">
                  <c:v>6566.77</c:v>
                </c:pt>
                <c:pt idx="169">
                  <c:v>5273.16</c:v>
                </c:pt>
                <c:pt idx="170">
                  <c:v>1174.3499999999999</c:v>
                </c:pt>
                <c:pt idx="171">
                  <c:v>2062.9699999999998</c:v>
                </c:pt>
                <c:pt idx="172">
                  <c:v>5017.26</c:v>
                </c:pt>
                <c:pt idx="173">
                  <c:v>6601.66</c:v>
                </c:pt>
                <c:pt idx="174">
                  <c:v>4982.21</c:v>
                </c:pt>
                <c:pt idx="175">
                  <c:v>1527.33</c:v>
                </c:pt>
                <c:pt idx="176">
                  <c:v>2994.8</c:v>
                </c:pt>
                <c:pt idx="177">
                  <c:v>5975.83</c:v>
                </c:pt>
                <c:pt idx="178">
                  <c:v>6949.42</c:v>
                </c:pt>
                <c:pt idx="179">
                  <c:v>6092.13</c:v>
                </c:pt>
                <c:pt idx="180">
                  <c:v>1544.96</c:v>
                </c:pt>
                <c:pt idx="181">
                  <c:v>1672.3</c:v>
                </c:pt>
                <c:pt idx="182">
                  <c:v>2949.41</c:v>
                </c:pt>
                <c:pt idx="183">
                  <c:v>6680.61</c:v>
                </c:pt>
                <c:pt idx="184">
                  <c:v>5724.04</c:v>
                </c:pt>
                <c:pt idx="185">
                  <c:v>1290.76</c:v>
                </c:pt>
                <c:pt idx="186">
                  <c:v>2527.66</c:v>
                </c:pt>
                <c:pt idx="187">
                  <c:v>3518.88</c:v>
                </c:pt>
                <c:pt idx="188">
                  <c:v>7146.99</c:v>
                </c:pt>
                <c:pt idx="189">
                  <c:v>5688.1</c:v>
                </c:pt>
                <c:pt idx="190">
                  <c:v>1462.65</c:v>
                </c:pt>
                <c:pt idx="191">
                  <c:v>1991.83</c:v>
                </c:pt>
                <c:pt idx="192">
                  <c:v>4864.0600000000004</c:v>
                </c:pt>
                <c:pt idx="193">
                  <c:v>6892.56</c:v>
                </c:pt>
                <c:pt idx="194">
                  <c:v>6377.49</c:v>
                </c:pt>
                <c:pt idx="195">
                  <c:v>1497.4</c:v>
                </c:pt>
                <c:pt idx="196">
                  <c:v>1570.22</c:v>
                </c:pt>
                <c:pt idx="197">
                  <c:v>4600.6899999999996</c:v>
                </c:pt>
                <c:pt idx="198">
                  <c:v>6005.15</c:v>
                </c:pt>
                <c:pt idx="199">
                  <c:v>4834.4399999999996</c:v>
                </c:pt>
                <c:pt idx="200">
                  <c:v>1163.49</c:v>
                </c:pt>
                <c:pt idx="201">
                  <c:v>1963.14</c:v>
                </c:pt>
                <c:pt idx="202">
                  <c:v>3256.54</c:v>
                </c:pt>
                <c:pt idx="203">
                  <c:v>5696.83</c:v>
                </c:pt>
                <c:pt idx="204">
                  <c:v>4303.84</c:v>
                </c:pt>
                <c:pt idx="205">
                  <c:v>820.83</c:v>
                </c:pt>
                <c:pt idx="206">
                  <c:v>1128.8800000000001</c:v>
                </c:pt>
                <c:pt idx="207">
                  <c:v>3197.98</c:v>
                </c:pt>
                <c:pt idx="208">
                  <c:v>5398.69</c:v>
                </c:pt>
                <c:pt idx="209">
                  <c:v>5091.12</c:v>
                </c:pt>
                <c:pt idx="210">
                  <c:v>1602.61</c:v>
                </c:pt>
                <c:pt idx="211">
                  <c:v>2307.16</c:v>
                </c:pt>
                <c:pt idx="212">
                  <c:v>4249.37</c:v>
                </c:pt>
                <c:pt idx="213">
                  <c:v>6797.82</c:v>
                </c:pt>
                <c:pt idx="214">
                  <c:v>5926.2</c:v>
                </c:pt>
                <c:pt idx="215">
                  <c:v>1590.43</c:v>
                </c:pt>
                <c:pt idx="216">
                  <c:v>1877.43</c:v>
                </c:pt>
                <c:pt idx="217">
                  <c:v>4440.25</c:v>
                </c:pt>
                <c:pt idx="218">
                  <c:v>5644.64</c:v>
                </c:pt>
                <c:pt idx="219">
                  <c:v>5175.18</c:v>
                </c:pt>
                <c:pt idx="220">
                  <c:v>1125.48</c:v>
                </c:pt>
                <c:pt idx="221">
                  <c:v>1920.7</c:v>
                </c:pt>
                <c:pt idx="222">
                  <c:v>3921.04</c:v>
                </c:pt>
                <c:pt idx="223">
                  <c:v>6789.7</c:v>
                </c:pt>
                <c:pt idx="224">
                  <c:v>5766.95</c:v>
                </c:pt>
                <c:pt idx="225">
                  <c:v>1593.42</c:v>
                </c:pt>
                <c:pt idx="226">
                  <c:v>1764.64</c:v>
                </c:pt>
                <c:pt idx="227">
                  <c:v>4687.0600000000004</c:v>
                </c:pt>
                <c:pt idx="228">
                  <c:v>5879.07</c:v>
                </c:pt>
                <c:pt idx="229">
                  <c:v>5212.8999999999996</c:v>
                </c:pt>
                <c:pt idx="230">
                  <c:v>1368.15</c:v>
                </c:pt>
                <c:pt idx="231">
                  <c:v>2747.23</c:v>
                </c:pt>
                <c:pt idx="232">
                  <c:v>5817.21</c:v>
                </c:pt>
                <c:pt idx="233">
                  <c:v>6159.01</c:v>
                </c:pt>
                <c:pt idx="234">
                  <c:v>5582.45</c:v>
                </c:pt>
                <c:pt idx="235">
                  <c:v>1454.83</c:v>
                </c:pt>
                <c:pt idx="236">
                  <c:v>4096.6499999999996</c:v>
                </c:pt>
                <c:pt idx="237">
                  <c:v>4690.51</c:v>
                </c:pt>
                <c:pt idx="238">
                  <c:v>5697.55</c:v>
                </c:pt>
                <c:pt idx="239">
                  <c:v>6707.33</c:v>
                </c:pt>
                <c:pt idx="240">
                  <c:v>5692</c:v>
                </c:pt>
                <c:pt idx="241">
                  <c:v>5550</c:v>
                </c:pt>
                <c:pt idx="242">
                  <c:v>5648</c:v>
                </c:pt>
                <c:pt idx="243">
                  <c:v>7729</c:v>
                </c:pt>
                <c:pt idx="244">
                  <c:v>7237</c:v>
                </c:pt>
                <c:pt idx="245">
                  <c:v>7563</c:v>
                </c:pt>
                <c:pt idx="246">
                  <c:v>8002</c:v>
                </c:pt>
                <c:pt idx="247">
                  <c:v>7638</c:v>
                </c:pt>
                <c:pt idx="248">
                  <c:v>7775</c:v>
                </c:pt>
                <c:pt idx="249">
                  <c:v>5452</c:v>
                </c:pt>
                <c:pt idx="250">
                  <c:v>5766</c:v>
                </c:pt>
                <c:pt idx="251">
                  <c:v>5565</c:v>
                </c:pt>
                <c:pt idx="252">
                  <c:v>6828</c:v>
                </c:pt>
                <c:pt idx="253">
                  <c:v>6939</c:v>
                </c:pt>
                <c:pt idx="254">
                  <c:v>7233</c:v>
                </c:pt>
                <c:pt idx="255">
                  <c:v>7586</c:v>
                </c:pt>
                <c:pt idx="256">
                  <c:v>7741</c:v>
                </c:pt>
                <c:pt idx="257">
                  <c:v>7779</c:v>
                </c:pt>
                <c:pt idx="258">
                  <c:v>6662</c:v>
                </c:pt>
                <c:pt idx="259">
                  <c:v>5265</c:v>
                </c:pt>
                <c:pt idx="260">
                  <c:v>4726</c:v>
                </c:pt>
                <c:pt idx="261">
                  <c:v>7851</c:v>
                </c:pt>
                <c:pt idx="262">
                  <c:v>7368</c:v>
                </c:pt>
                <c:pt idx="263">
                  <c:v>7525</c:v>
                </c:pt>
                <c:pt idx="264">
                  <c:v>8664</c:v>
                </c:pt>
                <c:pt idx="265">
                  <c:v>8183</c:v>
                </c:pt>
                <c:pt idx="266">
                  <c:v>7940</c:v>
                </c:pt>
                <c:pt idx="267">
                  <c:v>6364</c:v>
                </c:pt>
                <c:pt idx="268">
                  <c:v>5887</c:v>
                </c:pt>
                <c:pt idx="269">
                  <c:v>5597</c:v>
                </c:pt>
                <c:pt idx="270">
                  <c:v>7413</c:v>
                </c:pt>
                <c:pt idx="271">
                  <c:v>8007</c:v>
                </c:pt>
                <c:pt idx="272">
                  <c:v>7689</c:v>
                </c:pt>
                <c:pt idx="273">
                  <c:v>7407</c:v>
                </c:pt>
                <c:pt idx="274">
                  <c:v>8181</c:v>
                </c:pt>
                <c:pt idx="275">
                  <c:v>8037</c:v>
                </c:pt>
                <c:pt idx="276">
                  <c:v>5793</c:v>
                </c:pt>
                <c:pt idx="277">
                  <c:v>4643</c:v>
                </c:pt>
                <c:pt idx="278">
                  <c:v>4620</c:v>
                </c:pt>
                <c:pt idx="279">
                  <c:v>8136</c:v>
                </c:pt>
                <c:pt idx="280">
                  <c:v>7658</c:v>
                </c:pt>
                <c:pt idx="281">
                  <c:v>7606</c:v>
                </c:pt>
                <c:pt idx="282">
                  <c:v>8611</c:v>
                </c:pt>
                <c:pt idx="283">
                  <c:v>8307</c:v>
                </c:pt>
                <c:pt idx="284">
                  <c:v>8257</c:v>
                </c:pt>
                <c:pt idx="285">
                  <c:v>1698.56</c:v>
                </c:pt>
                <c:pt idx="286">
                  <c:v>1447.76</c:v>
                </c:pt>
                <c:pt idx="287">
                  <c:v>1661.83</c:v>
                </c:pt>
                <c:pt idx="288">
                  <c:v>1905.01</c:v>
                </c:pt>
                <c:pt idx="289">
                  <c:v>3066.58</c:v>
                </c:pt>
                <c:pt idx="290">
                  <c:v>2649.93</c:v>
                </c:pt>
                <c:pt idx="291">
                  <c:v>2869.02</c:v>
                </c:pt>
                <c:pt idx="292">
                  <c:v>3189.96</c:v>
                </c:pt>
                <c:pt idx="293">
                  <c:v>3602.39</c:v>
                </c:pt>
                <c:pt idx="294">
                  <c:v>4339.96</c:v>
                </c:pt>
                <c:pt idx="295">
                  <c:v>3510.47</c:v>
                </c:pt>
                <c:pt idx="296">
                  <c:v>3730.46</c:v>
                </c:pt>
                <c:pt idx="297">
                  <c:v>4343.95</c:v>
                </c:pt>
                <c:pt idx="298">
                  <c:v>5071.3999999999996</c:v>
                </c:pt>
                <c:pt idx="299">
                  <c:v>4524.25</c:v>
                </c:pt>
                <c:pt idx="300">
                  <c:v>4801.5600000000004</c:v>
                </c:pt>
                <c:pt idx="301">
                  <c:v>5777.44</c:v>
                </c:pt>
                <c:pt idx="302">
                  <c:v>5246.45</c:v>
                </c:pt>
                <c:pt idx="303">
                  <c:v>5762.05</c:v>
                </c:pt>
                <c:pt idx="304">
                  <c:v>5833.28</c:v>
                </c:pt>
                <c:pt idx="305">
                  <c:v>5444.64</c:v>
                </c:pt>
                <c:pt idx="306">
                  <c:v>6186.2</c:v>
                </c:pt>
                <c:pt idx="307">
                  <c:v>4669.91</c:v>
                </c:pt>
                <c:pt idx="308">
                  <c:v>6418.84</c:v>
                </c:pt>
                <c:pt idx="309">
                  <c:v>6780.57</c:v>
                </c:pt>
                <c:pt idx="310">
                  <c:v>6551.84</c:v>
                </c:pt>
                <c:pt idx="311">
                  <c:v>5755.98</c:v>
                </c:pt>
                <c:pt idx="312">
                  <c:v>6688.5</c:v>
                </c:pt>
                <c:pt idx="313">
                  <c:v>7031.39</c:v>
                </c:pt>
                <c:pt idx="314">
                  <c:v>6946.78</c:v>
                </c:pt>
                <c:pt idx="315">
                  <c:v>6806.19</c:v>
                </c:pt>
                <c:pt idx="316">
                  <c:v>5667.48</c:v>
                </c:pt>
                <c:pt idx="317">
                  <c:v>6881.17</c:v>
                </c:pt>
                <c:pt idx="318">
                  <c:v>6625.86</c:v>
                </c:pt>
                <c:pt idx="319">
                  <c:v>7061.12</c:v>
                </c:pt>
                <c:pt idx="320">
                  <c:v>6577.53</c:v>
                </c:pt>
                <c:pt idx="321">
                  <c:v>1082.3900000000001</c:v>
                </c:pt>
                <c:pt idx="322">
                  <c:v>2478.13</c:v>
                </c:pt>
                <c:pt idx="323">
                  <c:v>4247.68</c:v>
                </c:pt>
                <c:pt idx="324">
                  <c:v>5314.99</c:v>
                </c:pt>
                <c:pt idx="325">
                  <c:v>2039.91</c:v>
                </c:pt>
                <c:pt idx="326">
                  <c:v>3305.2</c:v>
                </c:pt>
                <c:pt idx="327">
                  <c:v>4764.21</c:v>
                </c:pt>
                <c:pt idx="328">
                  <c:v>5735.18</c:v>
                </c:pt>
                <c:pt idx="329">
                  <c:v>1121.8900000000001</c:v>
                </c:pt>
                <c:pt idx="330">
                  <c:v>2214.7800000000002</c:v>
                </c:pt>
                <c:pt idx="331">
                  <c:v>4878.6099999999997</c:v>
                </c:pt>
                <c:pt idx="332">
                  <c:v>5321.73</c:v>
                </c:pt>
                <c:pt idx="333">
                  <c:v>1865.09</c:v>
                </c:pt>
                <c:pt idx="334">
                  <c:v>4432.41</c:v>
                </c:pt>
                <c:pt idx="335">
                  <c:v>5017.41</c:v>
                </c:pt>
                <c:pt idx="336">
                  <c:v>6012.62</c:v>
                </c:pt>
                <c:pt idx="337">
                  <c:v>1662.25</c:v>
                </c:pt>
                <c:pt idx="338">
                  <c:v>2643.93</c:v>
                </c:pt>
                <c:pt idx="339">
                  <c:v>4041.05</c:v>
                </c:pt>
                <c:pt idx="340">
                  <c:v>5677.97</c:v>
                </c:pt>
                <c:pt idx="341">
                  <c:v>1543.99</c:v>
                </c:pt>
                <c:pt idx="342">
                  <c:v>4460.12</c:v>
                </c:pt>
                <c:pt idx="343">
                  <c:v>4887.45</c:v>
                </c:pt>
                <c:pt idx="344">
                  <c:v>5363.87</c:v>
                </c:pt>
                <c:pt idx="345">
                  <c:v>1218.6600000000001</c:v>
                </c:pt>
                <c:pt idx="346">
                  <c:v>2894.86</c:v>
                </c:pt>
                <c:pt idx="347">
                  <c:v>4720.3599999999997</c:v>
                </c:pt>
                <c:pt idx="348">
                  <c:v>5216.24</c:v>
                </c:pt>
                <c:pt idx="349">
                  <c:v>1783.82</c:v>
                </c:pt>
                <c:pt idx="350">
                  <c:v>3245.85</c:v>
                </c:pt>
                <c:pt idx="351">
                  <c:v>5863.68</c:v>
                </c:pt>
                <c:pt idx="352">
                  <c:v>6417.99</c:v>
                </c:pt>
                <c:pt idx="353">
                  <c:v>1423.79</c:v>
                </c:pt>
                <c:pt idx="354">
                  <c:v>2541.1999999999998</c:v>
                </c:pt>
                <c:pt idx="355">
                  <c:v>4266.12</c:v>
                </c:pt>
                <c:pt idx="356">
                  <c:v>5228.3</c:v>
                </c:pt>
                <c:pt idx="357">
                  <c:v>2132.2399999999998</c:v>
                </c:pt>
                <c:pt idx="358">
                  <c:v>3010.98</c:v>
                </c:pt>
                <c:pt idx="359">
                  <c:v>5505.74</c:v>
                </c:pt>
                <c:pt idx="360">
                  <c:v>5963.59</c:v>
                </c:pt>
                <c:pt idx="361">
                  <c:v>1548</c:v>
                </c:pt>
                <c:pt idx="362">
                  <c:v>3229.37</c:v>
                </c:pt>
                <c:pt idx="363">
                  <c:v>5041.6099999999997</c:v>
                </c:pt>
                <c:pt idx="364">
                  <c:v>5890.09</c:v>
                </c:pt>
                <c:pt idx="365">
                  <c:v>2373.58</c:v>
                </c:pt>
                <c:pt idx="366">
                  <c:v>3630.6</c:v>
                </c:pt>
                <c:pt idx="367">
                  <c:v>5052.21</c:v>
                </c:pt>
                <c:pt idx="368">
                  <c:v>5841.74</c:v>
                </c:pt>
                <c:pt idx="369">
                  <c:v>2171.09</c:v>
                </c:pt>
                <c:pt idx="370">
                  <c:v>3009.61</c:v>
                </c:pt>
                <c:pt idx="371">
                  <c:v>3872.87</c:v>
                </c:pt>
                <c:pt idx="372">
                  <c:v>6484.96</c:v>
                </c:pt>
                <c:pt idx="373">
                  <c:v>3015.35</c:v>
                </c:pt>
                <c:pt idx="374">
                  <c:v>4145.18</c:v>
                </c:pt>
                <c:pt idx="375">
                  <c:v>5516.52</c:v>
                </c:pt>
                <c:pt idx="376">
                  <c:v>6104.68</c:v>
                </c:pt>
                <c:pt idx="377">
                  <c:v>2634.51</c:v>
                </c:pt>
                <c:pt idx="378">
                  <c:v>3103.63</c:v>
                </c:pt>
                <c:pt idx="379">
                  <c:v>5245</c:v>
                </c:pt>
                <c:pt idx="380">
                  <c:v>5733.04</c:v>
                </c:pt>
                <c:pt idx="381">
                  <c:v>2898.91</c:v>
                </c:pt>
                <c:pt idx="382">
                  <c:v>4288.4799999999996</c:v>
                </c:pt>
                <c:pt idx="383">
                  <c:v>5934.53</c:v>
                </c:pt>
                <c:pt idx="384">
                  <c:v>6754.61</c:v>
                </c:pt>
                <c:pt idx="385" formatCode="0.00">
                  <c:v>2015.8730158999999</c:v>
                </c:pt>
                <c:pt idx="386" formatCode="0.00">
                  <c:v>1979.782136</c:v>
                </c:pt>
                <c:pt idx="387" formatCode="0.00">
                  <c:v>2044.0364944</c:v>
                </c:pt>
                <c:pt idx="388" formatCode="0.00">
                  <c:v>1800.8023549</c:v>
                </c:pt>
                <c:pt idx="389" formatCode="0.00">
                  <c:v>1554.3845715</c:v>
                </c:pt>
                <c:pt idx="390" formatCode="0.00">
                  <c:v>1654.6276720999999</c:v>
                </c:pt>
                <c:pt idx="391" formatCode="0.00">
                  <c:v>1987.0681336</c:v>
                </c:pt>
                <c:pt idx="392" formatCode="0.00">
                  <c:v>2177.0284365000002</c:v>
                </c:pt>
                <c:pt idx="393" formatCode="0.00">
                  <c:v>1924.7026157</c:v>
                </c:pt>
                <c:pt idx="394" formatCode="0.00">
                  <c:v>1729.7180667</c:v>
                </c:pt>
                <c:pt idx="395" formatCode="0.00">
                  <c:v>2050.8711374</c:v>
                </c:pt>
                <c:pt idx="396" formatCode="0.00">
                  <c:v>2362.1758070999999</c:v>
                </c:pt>
                <c:pt idx="397" formatCode="0.00">
                  <c:v>2147.9280964999998</c:v>
                </c:pt>
                <c:pt idx="398" formatCode="0.00">
                  <c:v>1626.5597147999999</c:v>
                </c:pt>
                <c:pt idx="399" formatCode="0.00">
                  <c:v>2231.4210404999999</c:v>
                </c:pt>
                <c:pt idx="400" formatCode="0.00">
                  <c:v>1592.8398058</c:v>
                </c:pt>
                <c:pt idx="401" formatCode="0.00">
                  <c:v>1864.4158138</c:v>
                </c:pt>
                <c:pt idx="402" formatCode="0.00">
                  <c:v>1862.0206539999999</c:v>
                </c:pt>
                <c:pt idx="403" formatCode="0.00">
                  <c:v>2135.9978833</c:v>
                </c:pt>
                <c:pt idx="404" formatCode="0.00">
                  <c:v>2333.7292161999999</c:v>
                </c:pt>
                <c:pt idx="405" formatCode="0.00">
                  <c:v>1928.8369809000001</c:v>
                </c:pt>
                <c:pt idx="406" formatCode="0.00">
                  <c:v>1826.8284842</c:v>
                </c:pt>
                <c:pt idx="407" formatCode="0.00">
                  <c:v>1843.349359</c:v>
                </c:pt>
                <c:pt idx="408" formatCode="0.00">
                  <c:v>1568.2992718</c:v>
                </c:pt>
                <c:pt idx="409" formatCode="0.00">
                  <c:v>2283.2491581999998</c:v>
                </c:pt>
                <c:pt idx="410" formatCode="0.00">
                  <c:v>1876.6916924</c:v>
                </c:pt>
                <c:pt idx="411" formatCode="0.00">
                  <c:v>1845.7720217999999</c:v>
                </c:pt>
                <c:pt idx="412" formatCode="0.00">
                  <c:v>1896.7032072</c:v>
                </c:pt>
                <c:pt idx="413" formatCode="0.00">
                  <c:v>1906.5503334</c:v>
                </c:pt>
                <c:pt idx="414" formatCode="0.00">
                  <c:v>1335.8053646999999</c:v>
                </c:pt>
                <c:pt idx="415" formatCode="0.00">
                  <c:v>1807.5808665</c:v>
                </c:pt>
                <c:pt idx="416" formatCode="0.00">
                  <c:v>2218.5911402000002</c:v>
                </c:pt>
                <c:pt idx="417" formatCode="0.00">
                  <c:v>1621.4484476</c:v>
                </c:pt>
                <c:pt idx="418" formatCode="0.00">
                  <c:v>1981.1744494</c:v>
                </c:pt>
                <c:pt idx="419" formatCode="0.00">
                  <c:v>1724.7667515000001</c:v>
                </c:pt>
                <c:pt idx="420" formatCode="0.00">
                  <c:v>1390.4701218</c:v>
                </c:pt>
                <c:pt idx="421" formatCode="0.00">
                  <c:v>1896.803991</c:v>
                </c:pt>
                <c:pt idx="422" formatCode="0.00">
                  <c:v>2110.4502974000002</c:v>
                </c:pt>
                <c:pt idx="423" formatCode="0.00">
                  <c:v>1958.1763966999999</c:v>
                </c:pt>
                <c:pt idx="424" formatCode="0.00">
                  <c:v>2048.4287318000002</c:v>
                </c:pt>
                <c:pt idx="425" formatCode="0.00">
                  <c:v>1975.9490062</c:v>
                </c:pt>
                <c:pt idx="426" formatCode="0.00">
                  <c:v>1931.8788850000001</c:v>
                </c:pt>
                <c:pt idx="427" formatCode="0.00">
                  <c:v>2006.6902052</c:v>
                </c:pt>
                <c:pt idx="428" formatCode="0.00">
                  <c:v>1910.9757866</c:v>
                </c:pt>
                <c:pt idx="429" formatCode="0.00">
                  <c:v>1723.70317</c:v>
                </c:pt>
                <c:pt idx="430" formatCode="0.00">
                  <c:v>1391.5102583</c:v>
                </c:pt>
                <c:pt idx="431" formatCode="0.00">
                  <c:v>1585.5104271</c:v>
                </c:pt>
                <c:pt idx="432" formatCode="0.00">
                  <c:v>1412.5729343</c:v>
                </c:pt>
                <c:pt idx="433" formatCode="0.00">
                  <c:v>3884.7279613999999</c:v>
                </c:pt>
                <c:pt idx="434" formatCode="0.00">
                  <c:v>3993.9921758999999</c:v>
                </c:pt>
                <c:pt idx="435" formatCode="0.00">
                  <c:v>4517.4030714999999</c:v>
                </c:pt>
                <c:pt idx="436" formatCode="0.00">
                  <c:v>5989.2832373000001</c:v>
                </c:pt>
                <c:pt idx="437" formatCode="0.00">
                  <c:v>2984.9375162000001</c:v>
                </c:pt>
                <c:pt idx="438" formatCode="0.00">
                  <c:v>5909.6633844999997</c:v>
                </c:pt>
                <c:pt idx="439" formatCode="0.00">
                  <c:v>3671.5367965</c:v>
                </c:pt>
                <c:pt idx="440" formatCode="0.00">
                  <c:v>3024.2992714000002</c:v>
                </c:pt>
                <c:pt idx="441" formatCode="0.00">
                  <c:v>4065.2590722</c:v>
                </c:pt>
                <c:pt idx="442" formatCode="0.00">
                  <c:v>3522.8693182000002</c:v>
                </c:pt>
                <c:pt idx="443" formatCode="0.00">
                  <c:v>4062.1105008999998</c:v>
                </c:pt>
                <c:pt idx="444" formatCode="0.00">
                  <c:v>4603.0214294999996</c:v>
                </c:pt>
                <c:pt idx="445" formatCode="0.00">
                  <c:v>2487.4254844000002</c:v>
                </c:pt>
                <c:pt idx="446" formatCode="0.00">
                  <c:v>3996.1477015</c:v>
                </c:pt>
                <c:pt idx="447" formatCode="0.00">
                  <c:v>2651.2183401000002</c:v>
                </c:pt>
                <c:pt idx="448" formatCode="0.00">
                  <c:v>2887.7693473999998</c:v>
                </c:pt>
                <c:pt idx="449" formatCode="0.00">
                  <c:v>4047.0010354999999</c:v>
                </c:pt>
                <c:pt idx="450" formatCode="0.00">
                  <c:v>4915.1844531999996</c:v>
                </c:pt>
                <c:pt idx="451" formatCode="0.00">
                  <c:v>3564.7530611000002</c:v>
                </c:pt>
                <c:pt idx="452" formatCode="0.00">
                  <c:v>4336.4879800999997</c:v>
                </c:pt>
                <c:pt idx="453" formatCode="0.00">
                  <c:v>4099.8747984000001</c:v>
                </c:pt>
                <c:pt idx="454" formatCode="0.00">
                  <c:v>3029.9316696000001</c:v>
                </c:pt>
                <c:pt idx="455" formatCode="0.00">
                  <c:v>3315.6695721000001</c:v>
                </c:pt>
                <c:pt idx="456" formatCode="0.00">
                  <c:v>4170.2085090999999</c:v>
                </c:pt>
                <c:pt idx="457" formatCode="0.00">
                  <c:v>4133.4379239999998</c:v>
                </c:pt>
                <c:pt idx="458" formatCode="0.00">
                  <c:v>3962.6859617999999</c:v>
                </c:pt>
                <c:pt idx="459" formatCode="0.00">
                  <c:v>3631.9701719</c:v>
                </c:pt>
                <c:pt idx="460" formatCode="0.00">
                  <c:v>4877.6878061999996</c:v>
                </c:pt>
                <c:pt idx="461" formatCode="0.00">
                  <c:v>3832.2325821999998</c:v>
                </c:pt>
                <c:pt idx="462" formatCode="0.00">
                  <c:v>3237.3566749000001</c:v>
                </c:pt>
                <c:pt idx="463" formatCode="0.00">
                  <c:v>4725.392433</c:v>
                </c:pt>
                <c:pt idx="464" formatCode="0.00">
                  <c:v>2284.9043797999998</c:v>
                </c:pt>
                <c:pt idx="465" formatCode="0.00">
                  <c:v>2362.860533</c:v>
                </c:pt>
                <c:pt idx="466" formatCode="0.00">
                  <c:v>3893.7847866000002</c:v>
                </c:pt>
                <c:pt idx="467" formatCode="0.00">
                  <c:v>3750.0928402</c:v>
                </c:pt>
                <c:pt idx="468" formatCode="0.00">
                  <c:v>3046.4646465000001</c:v>
                </c:pt>
                <c:pt idx="469" formatCode="0.00">
                  <c:v>4762.5604202000004</c:v>
                </c:pt>
                <c:pt idx="470" formatCode="0.00">
                  <c:v>6432.3773951000003</c:v>
                </c:pt>
                <c:pt idx="471" formatCode="0.00">
                  <c:v>4078.7438387000002</c:v>
                </c:pt>
                <c:pt idx="472" formatCode="0.00">
                  <c:v>3807.8308683999999</c:v>
                </c:pt>
                <c:pt idx="473" formatCode="0.00">
                  <c:v>3617.5125379999999</c:v>
                </c:pt>
                <c:pt idx="474" formatCode="0.00">
                  <c:v>3663.2402655999999</c:v>
                </c:pt>
                <c:pt idx="475" formatCode="0.00">
                  <c:v>2436.2254825999999</c:v>
                </c:pt>
                <c:pt idx="476" formatCode="0.00">
                  <c:v>3218.185442</c:v>
                </c:pt>
                <c:pt idx="477" formatCode="0.00">
                  <c:v>4265.4341028999997</c:v>
                </c:pt>
                <c:pt idx="478" formatCode="0.00">
                  <c:v>2542.3412613</c:v>
                </c:pt>
                <c:pt idx="479" formatCode="0.00">
                  <c:v>4696.3870932999998</c:v>
                </c:pt>
                <c:pt idx="480" formatCode="0.00">
                  <c:v>3809.5853010999999</c:v>
                </c:pt>
                <c:pt idx="481" formatCode="0.00">
                  <c:v>4595.6900697999999</c:v>
                </c:pt>
                <c:pt idx="482" formatCode="0.00">
                  <c:v>5307.4703074999998</c:v>
                </c:pt>
                <c:pt idx="483" formatCode="0.00">
                  <c:v>2441.4763751</c:v>
                </c:pt>
                <c:pt idx="484" formatCode="0.00">
                  <c:v>3466.7953364</c:v>
                </c:pt>
                <c:pt idx="485" formatCode="0.00">
                  <c:v>2605.3298902000001</c:v>
                </c:pt>
                <c:pt idx="486" formatCode="0.00">
                  <c:v>2403.7451783000001</c:v>
                </c:pt>
                <c:pt idx="487" formatCode="0.00">
                  <c:v>3304.5136682000002</c:v>
                </c:pt>
                <c:pt idx="488" formatCode="0.00">
                  <c:v>3016.7636026</c:v>
                </c:pt>
                <c:pt idx="489" formatCode="0.00">
                  <c:v>3314.5018562</c:v>
                </c:pt>
                <c:pt idx="490" formatCode="0.00">
                  <c:v>4676.1657506000001</c:v>
                </c:pt>
                <c:pt idx="491" formatCode="0.00">
                  <c:v>3164.2948173</c:v>
                </c:pt>
                <c:pt idx="492" formatCode="0.00">
                  <c:v>3662.05638</c:v>
                </c:pt>
                <c:pt idx="493" formatCode="0.00">
                  <c:v>3155.1055339</c:v>
                </c:pt>
                <c:pt idx="494" formatCode="0.00">
                  <c:v>4488.8163103999996</c:v>
                </c:pt>
                <c:pt idx="495" formatCode="0.00">
                  <c:v>2896.5948140999999</c:v>
                </c:pt>
                <c:pt idx="496" formatCode="0.00">
                  <c:v>4199.5048138000002</c:v>
                </c:pt>
                <c:pt idx="497" formatCode="0.00">
                  <c:v>3398.0735331000001</c:v>
                </c:pt>
                <c:pt idx="498" formatCode="0.00">
                  <c:v>3837.4467330000002</c:v>
                </c:pt>
                <c:pt idx="499" formatCode="0.00">
                  <c:v>3944.2537716000002</c:v>
                </c:pt>
                <c:pt idx="500" formatCode="0.00">
                  <c:v>2589.1602105000002</c:v>
                </c:pt>
                <c:pt idx="501" formatCode="0.00">
                  <c:v>3117.5404349999999</c:v>
                </c:pt>
                <c:pt idx="502" formatCode="0.00">
                  <c:v>3160.1219845999999</c:v>
                </c:pt>
                <c:pt idx="503" formatCode="0.00">
                  <c:v>2037.0261052000001</c:v>
                </c:pt>
                <c:pt idx="504" formatCode="0.00">
                  <c:v>3381.3719824999998</c:v>
                </c:pt>
                <c:pt idx="505" formatCode="0.00">
                  <c:v>3028.5203313000002</c:v>
                </c:pt>
                <c:pt idx="506" formatCode="0.00">
                  <c:v>3448.8600012000002</c:v>
                </c:pt>
                <c:pt idx="507" formatCode="0.00">
                  <c:v>2877.8403168999998</c:v>
                </c:pt>
                <c:pt idx="508" formatCode="0.00">
                  <c:v>2433.8094334000002</c:v>
                </c:pt>
                <c:pt idx="509" formatCode="0.00">
                  <c:v>3040.8293183000001</c:v>
                </c:pt>
                <c:pt idx="510" formatCode="0.00">
                  <c:v>4407.6005961000001</c:v>
                </c:pt>
                <c:pt idx="511" formatCode="0.00">
                  <c:v>2542.9292928999998</c:v>
                </c:pt>
                <c:pt idx="512" formatCode="0.00">
                  <c:v>3293.4167625999999</c:v>
                </c:pt>
                <c:pt idx="513" formatCode="0.00">
                  <c:v>2503.6593480000001</c:v>
                </c:pt>
                <c:pt idx="514" formatCode="0.00">
                  <c:v>2987.5126510999999</c:v>
                </c:pt>
                <c:pt idx="515" formatCode="0.00">
                  <c:v>3170.3961580999999</c:v>
                </c:pt>
                <c:pt idx="516" formatCode="0.00">
                  <c:v>2956.6280179999999</c:v>
                </c:pt>
                <c:pt idx="517" formatCode="0.00">
                  <c:v>3154.2636854000002</c:v>
                </c:pt>
                <c:pt idx="518" formatCode="0.00">
                  <c:v>3938.8125863</c:v>
                </c:pt>
                <c:pt idx="519" formatCode="0.00">
                  <c:v>4054.3783422000001</c:v>
                </c:pt>
                <c:pt idx="520" formatCode="0.00">
                  <c:v>3601.7316016999998</c:v>
                </c:pt>
                <c:pt idx="521" formatCode="0.00">
                  <c:v>3012.6837363999998</c:v>
                </c:pt>
                <c:pt idx="522" formatCode="0.00">
                  <c:v>3458.1859201000002</c:v>
                </c:pt>
                <c:pt idx="523" formatCode="0.00">
                  <c:v>2472.2077582000002</c:v>
                </c:pt>
                <c:pt idx="524" formatCode="0.00">
                  <c:v>3029.0317854</c:v>
                </c:pt>
                <c:pt idx="525" formatCode="0.00">
                  <c:v>3085.6033536</c:v>
                </c:pt>
                <c:pt idx="526" formatCode="0.00">
                  <c:v>3329.6300184000002</c:v>
                </c:pt>
                <c:pt idx="527" formatCode="0.00">
                  <c:v>4089.3994290999999</c:v>
                </c:pt>
                <c:pt idx="528" formatCode="0.00">
                  <c:v>3102.1259853000001</c:v>
                </c:pt>
                <c:pt idx="529" formatCode="0.00">
                  <c:v>7306.174559</c:v>
                </c:pt>
                <c:pt idx="530" formatCode="0.00">
                  <c:v>6331.4820227999999</c:v>
                </c:pt>
                <c:pt idx="531" formatCode="0.00">
                  <c:v>6276.0416667</c:v>
                </c:pt>
                <c:pt idx="532" formatCode="0.00">
                  <c:v>6771.4882669999997</c:v>
                </c:pt>
                <c:pt idx="533" formatCode="0.00">
                  <c:v>7110.1811854999996</c:v>
                </c:pt>
                <c:pt idx="534" formatCode="0.00">
                  <c:v>7460.7598496999999</c:v>
                </c:pt>
                <c:pt idx="535" formatCode="0.00">
                  <c:v>7025.3387916000001</c:v>
                </c:pt>
                <c:pt idx="536" formatCode="0.00">
                  <c:v>7705.8420127999998</c:v>
                </c:pt>
                <c:pt idx="537" formatCode="0.00">
                  <c:v>8052.2017045000002</c:v>
                </c:pt>
                <c:pt idx="538" formatCode="0.00">
                  <c:v>8087.8232017999999</c:v>
                </c:pt>
                <c:pt idx="539" formatCode="0.00">
                  <c:v>7674.3281927999997</c:v>
                </c:pt>
                <c:pt idx="540" formatCode="0.00">
                  <c:v>8365.6426554000009</c:v>
                </c:pt>
                <c:pt idx="541" formatCode="0.00">
                  <c:v>7117.0306965999998</c:v>
                </c:pt>
                <c:pt idx="542" formatCode="0.00">
                  <c:v>6947.9198097999997</c:v>
                </c:pt>
                <c:pt idx="543" formatCode="0.00">
                  <c:v>7718.7157021000003</c:v>
                </c:pt>
                <c:pt idx="544" formatCode="0.00">
                  <c:v>6897.5738903000001</c:v>
                </c:pt>
                <c:pt idx="545" formatCode="0.00">
                  <c:v>7147.9035225999996</c:v>
                </c:pt>
                <c:pt idx="546" formatCode="0.00">
                  <c:v>8821.6336754999993</c:v>
                </c:pt>
                <c:pt idx="547" formatCode="0.00">
                  <c:v>6511.4750445999998</c:v>
                </c:pt>
                <c:pt idx="548" formatCode="0.00">
                  <c:v>6069.9742603000004</c:v>
                </c:pt>
                <c:pt idx="549" formatCode="0.00">
                  <c:v>5211.6643825000001</c:v>
                </c:pt>
                <c:pt idx="550" formatCode="0.00">
                  <c:v>6065.9795205999999</c:v>
                </c:pt>
                <c:pt idx="551" formatCode="0.00">
                  <c:v>6155.8118498000003</c:v>
                </c:pt>
                <c:pt idx="552" formatCode="0.00">
                  <c:v>6343.8438438000003</c:v>
                </c:pt>
                <c:pt idx="553" formatCode="0.00">
                  <c:v>7483.7490172999997</c:v>
                </c:pt>
                <c:pt idx="554" formatCode="0.00">
                  <c:v>7358.8012884</c:v>
                </c:pt>
                <c:pt idx="555" formatCode="0.00">
                  <c:v>7537.0505591000001</c:v>
                </c:pt>
                <c:pt idx="556" formatCode="0.00">
                  <c:v>5870.4609019</c:v>
                </c:pt>
                <c:pt idx="557" formatCode="0.00">
                  <c:v>7286.8758507000002</c:v>
                </c:pt>
                <c:pt idx="558" formatCode="0.00">
                  <c:v>6417.8240741</c:v>
                </c:pt>
                <c:pt idx="559" formatCode="0.00">
                  <c:v>7322.4886298000001</c:v>
                </c:pt>
                <c:pt idx="560" formatCode="0.00">
                  <c:v>6300.7634828</c:v>
                </c:pt>
                <c:pt idx="561" formatCode="0.00">
                  <c:v>5244.8939948999996</c:v>
                </c:pt>
                <c:pt idx="562" formatCode="0.00">
                  <c:v>4553.9942627</c:v>
                </c:pt>
                <c:pt idx="563" formatCode="0.00">
                  <c:v>4776.8972260999999</c:v>
                </c:pt>
                <c:pt idx="564" formatCode="0.00">
                  <c:v>5384.1991342000001</c:v>
                </c:pt>
                <c:pt idx="565" formatCode="0.00">
                  <c:v>7011.7551825</c:v>
                </c:pt>
                <c:pt idx="566" formatCode="0.00">
                  <c:v>7434.6945217000002</c:v>
                </c:pt>
                <c:pt idx="567" formatCode="0.00">
                  <c:v>6703.23819</c:v>
                </c:pt>
                <c:pt idx="568" formatCode="0.00">
                  <c:v>6878.5348033999999</c:v>
                </c:pt>
                <c:pt idx="569" formatCode="0.00">
                  <c:v>6962.4939555000001</c:v>
                </c:pt>
                <c:pt idx="570" formatCode="0.00">
                  <c:v>6095.5474887999999</c:v>
                </c:pt>
                <c:pt idx="571" formatCode="0.00">
                  <c:v>5827.7412002999999</c:v>
                </c:pt>
                <c:pt idx="572" formatCode="0.00">
                  <c:v>6606.2180326999996</c:v>
                </c:pt>
                <c:pt idx="573" formatCode="0.00">
                  <c:v>4826.9734380999998</c:v>
                </c:pt>
                <c:pt idx="574" formatCode="0.00">
                  <c:v>6469.3084693000001</c:v>
                </c:pt>
                <c:pt idx="575" formatCode="0.00">
                  <c:v>6960.1002845000003</c:v>
                </c:pt>
                <c:pt idx="576" formatCode="0.00">
                  <c:v>7401.3878279</c:v>
                </c:pt>
                <c:pt idx="577" formatCode="0.00">
                  <c:v>3696.1722488</c:v>
                </c:pt>
                <c:pt idx="578" formatCode="0.00">
                  <c:v>2699.5064130000001</c:v>
                </c:pt>
                <c:pt idx="579" formatCode="0.00">
                  <c:v>2681.112079</c:v>
                </c:pt>
                <c:pt idx="580" formatCode="0.00">
                  <c:v>2429.0124498999999</c:v>
                </c:pt>
                <c:pt idx="581" formatCode="0.00">
                  <c:v>1793.212393</c:v>
                </c:pt>
                <c:pt idx="582" formatCode="0.00">
                  <c:v>1971.5909091000001</c:v>
                </c:pt>
                <c:pt idx="583" formatCode="0.00">
                  <c:v>2529.6594756</c:v>
                </c:pt>
                <c:pt idx="584" formatCode="0.00">
                  <c:v>3885.2441945</c:v>
                </c:pt>
                <c:pt idx="585" formatCode="0.00">
                  <c:v>3593.2447000000002</c:v>
                </c:pt>
                <c:pt idx="586" formatCode="0.00">
                  <c:v>2673.5948121000001</c:v>
                </c:pt>
                <c:pt idx="587" formatCode="0.00">
                  <c:v>3044.6702144999999</c:v>
                </c:pt>
                <c:pt idx="588" formatCode="0.00">
                  <c:v>2772.6079694999999</c:v>
                </c:pt>
                <c:pt idx="589" formatCode="0.00">
                  <c:v>3330.3710179</c:v>
                </c:pt>
                <c:pt idx="590" formatCode="0.00">
                  <c:v>3526.1984284999999</c:v>
                </c:pt>
                <c:pt idx="591" formatCode="0.00">
                  <c:v>2234.1780638</c:v>
                </c:pt>
                <c:pt idx="592" formatCode="0.00">
                  <c:v>3357.8888252000002</c:v>
                </c:pt>
                <c:pt idx="593" formatCode="0.00">
                  <c:v>3084.1571746</c:v>
                </c:pt>
                <c:pt idx="594" formatCode="0.00">
                  <c:v>3560.5693028999999</c:v>
                </c:pt>
                <c:pt idx="595" formatCode="0.00">
                  <c:v>2456.1301792999998</c:v>
                </c:pt>
                <c:pt idx="596" formatCode="0.00">
                  <c:v>2861.2101406000002</c:v>
                </c:pt>
                <c:pt idx="597" formatCode="0.00">
                  <c:v>3040.4298082999999</c:v>
                </c:pt>
                <c:pt idx="598" formatCode="0.00">
                  <c:v>2450.4809761000001</c:v>
                </c:pt>
                <c:pt idx="599" formatCode="0.00">
                  <c:v>2953.6092386999999</c:v>
                </c:pt>
                <c:pt idx="600" formatCode="0.00">
                  <c:v>2663.3675959000002</c:v>
                </c:pt>
                <c:pt idx="601" formatCode="0.00">
                  <c:v>3633.7179041999998</c:v>
                </c:pt>
                <c:pt idx="602" formatCode="0.00">
                  <c:v>3783.0900468</c:v>
                </c:pt>
                <c:pt idx="603" formatCode="0.00">
                  <c:v>2752.1330444999999</c:v>
                </c:pt>
                <c:pt idx="604" formatCode="0.00">
                  <c:v>2805.6943056999999</c:v>
                </c:pt>
                <c:pt idx="605" formatCode="0.00">
                  <c:v>3550.2214171000001</c:v>
                </c:pt>
                <c:pt idx="606" formatCode="0.00">
                  <c:v>2985.2031415000001</c:v>
                </c:pt>
                <c:pt idx="607" formatCode="0.00">
                  <c:v>3944.7257549999999</c:v>
                </c:pt>
                <c:pt idx="608" formatCode="0.00">
                  <c:v>2365.4024979000001</c:v>
                </c:pt>
                <c:pt idx="609" formatCode="0.00">
                  <c:v>2382.8635328</c:v>
                </c:pt>
                <c:pt idx="610" formatCode="0.00">
                  <c:v>2463.3130944</c:v>
                </c:pt>
                <c:pt idx="611" formatCode="0.00">
                  <c:v>2815.3953326000001</c:v>
                </c:pt>
                <c:pt idx="612" formatCode="0.00">
                  <c:v>2093.4590635</c:v>
                </c:pt>
                <c:pt idx="613" formatCode="0.00">
                  <c:v>3785.9553768999999</c:v>
                </c:pt>
                <c:pt idx="614" formatCode="0.00">
                  <c:v>3843.6614165000001</c:v>
                </c:pt>
                <c:pt idx="615" formatCode="0.00">
                  <c:v>3541.3190030000001</c:v>
                </c:pt>
                <c:pt idx="616" formatCode="0.00">
                  <c:v>2551.4157973000001</c:v>
                </c:pt>
                <c:pt idx="617" formatCode="0.00">
                  <c:v>3026.7082068</c:v>
                </c:pt>
                <c:pt idx="618" formatCode="0.00">
                  <c:v>4063.7351779000001</c:v>
                </c:pt>
                <c:pt idx="619" formatCode="0.00">
                  <c:v>2763.3848566000001</c:v>
                </c:pt>
                <c:pt idx="620" formatCode="0.00">
                  <c:v>3085.4304717999999</c:v>
                </c:pt>
                <c:pt idx="621" formatCode="0.00">
                  <c:v>2731.3138251</c:v>
                </c:pt>
                <c:pt idx="622" formatCode="0.00">
                  <c:v>2700.8676556999999</c:v>
                </c:pt>
                <c:pt idx="623" formatCode="0.00">
                  <c:v>2914.5144627999998</c:v>
                </c:pt>
                <c:pt idx="624" formatCode="0.00">
                  <c:v>3068.5366259000002</c:v>
                </c:pt>
                <c:pt idx="625">
                  <c:v>2854</c:v>
                </c:pt>
                <c:pt idx="626">
                  <c:v>3318</c:v>
                </c:pt>
                <c:pt idx="627">
                  <c:v>2749</c:v>
                </c:pt>
                <c:pt idx="628">
                  <c:v>4170</c:v>
                </c:pt>
                <c:pt idx="629">
                  <c:v>3977</c:v>
                </c:pt>
                <c:pt idx="630">
                  <c:v>4182</c:v>
                </c:pt>
                <c:pt idx="631">
                  <c:v>2835</c:v>
                </c:pt>
                <c:pt idx="632">
                  <c:v>2607</c:v>
                </c:pt>
                <c:pt idx="633">
                  <c:v>2615</c:v>
                </c:pt>
                <c:pt idx="634">
                  <c:v>3063</c:v>
                </c:pt>
                <c:pt idx="635">
                  <c:v>3174</c:v>
                </c:pt>
                <c:pt idx="636">
                  <c:v>3015</c:v>
                </c:pt>
                <c:pt idx="637">
                  <c:v>3117</c:v>
                </c:pt>
                <c:pt idx="638">
                  <c:v>3059</c:v>
                </c:pt>
                <c:pt idx="639">
                  <c:v>3419</c:v>
                </c:pt>
                <c:pt idx="640">
                  <c:v>3346</c:v>
                </c:pt>
                <c:pt idx="641">
                  <c:v>3145</c:v>
                </c:pt>
                <c:pt idx="642">
                  <c:v>3555</c:v>
                </c:pt>
                <c:pt idx="643">
                  <c:v>2407</c:v>
                </c:pt>
                <c:pt idx="644">
                  <c:v>2765</c:v>
                </c:pt>
                <c:pt idx="645">
                  <c:v>3570</c:v>
                </c:pt>
                <c:pt idx="646">
                  <c:v>3449</c:v>
                </c:pt>
                <c:pt idx="647">
                  <c:v>3602</c:v>
                </c:pt>
                <c:pt idx="648">
                  <c:v>3677</c:v>
                </c:pt>
                <c:pt idx="649">
                  <c:v>3497</c:v>
                </c:pt>
                <c:pt idx="650">
                  <c:v>3056</c:v>
                </c:pt>
                <c:pt idx="651">
                  <c:v>3832</c:v>
                </c:pt>
                <c:pt idx="652">
                  <c:v>3422</c:v>
                </c:pt>
                <c:pt idx="653">
                  <c:v>3131</c:v>
                </c:pt>
                <c:pt idx="654">
                  <c:v>3041</c:v>
                </c:pt>
                <c:pt idx="655">
                  <c:v>3406</c:v>
                </c:pt>
                <c:pt idx="656">
                  <c:v>3144</c:v>
                </c:pt>
                <c:pt idx="657">
                  <c:v>3338</c:v>
                </c:pt>
                <c:pt idx="658">
                  <c:v>2765</c:v>
                </c:pt>
                <c:pt idx="659">
                  <c:v>3361</c:v>
                </c:pt>
                <c:pt idx="660">
                  <c:v>2609</c:v>
                </c:pt>
                <c:pt idx="661">
                  <c:v>3222</c:v>
                </c:pt>
                <c:pt idx="662">
                  <c:v>3398</c:v>
                </c:pt>
                <c:pt idx="663">
                  <c:v>3085</c:v>
                </c:pt>
                <c:pt idx="664">
                  <c:v>3082</c:v>
                </c:pt>
                <c:pt idx="665">
                  <c:v>3061</c:v>
                </c:pt>
                <c:pt idx="666">
                  <c:v>3572</c:v>
                </c:pt>
                <c:pt idx="667">
                  <c:v>2930</c:v>
                </c:pt>
                <c:pt idx="668">
                  <c:v>2536</c:v>
                </c:pt>
                <c:pt idx="669">
                  <c:v>3040</c:v>
                </c:pt>
                <c:pt idx="670">
                  <c:v>2978</c:v>
                </c:pt>
                <c:pt idx="671">
                  <c:v>3020</c:v>
                </c:pt>
                <c:pt idx="672">
                  <c:v>3153</c:v>
                </c:pt>
                <c:pt idx="673">
                  <c:v>3005</c:v>
                </c:pt>
                <c:pt idx="674">
                  <c:v>2438</c:v>
                </c:pt>
                <c:pt idx="675">
                  <c:v>2274</c:v>
                </c:pt>
                <c:pt idx="676">
                  <c:v>3738</c:v>
                </c:pt>
                <c:pt idx="677">
                  <c:v>3241</c:v>
                </c:pt>
                <c:pt idx="678">
                  <c:v>2927</c:v>
                </c:pt>
                <c:pt idx="679">
                  <c:v>2957</c:v>
                </c:pt>
                <c:pt idx="680">
                  <c:v>4237</c:v>
                </c:pt>
                <c:pt idx="681">
                  <c:v>3810</c:v>
                </c:pt>
                <c:pt idx="682">
                  <c:v>2783</c:v>
                </c:pt>
                <c:pt idx="683">
                  <c:v>2897</c:v>
                </c:pt>
                <c:pt idx="684">
                  <c:v>3630</c:v>
                </c:pt>
                <c:pt idx="685">
                  <c:v>2297</c:v>
                </c:pt>
                <c:pt idx="686">
                  <c:v>3138</c:v>
                </c:pt>
                <c:pt idx="687">
                  <c:v>3339</c:v>
                </c:pt>
                <c:pt idx="688">
                  <c:v>2772</c:v>
                </c:pt>
                <c:pt idx="689">
                  <c:v>2628</c:v>
                </c:pt>
                <c:pt idx="690">
                  <c:v>3680</c:v>
                </c:pt>
                <c:pt idx="691">
                  <c:v>2868</c:v>
                </c:pt>
                <c:pt idx="692">
                  <c:v>2840</c:v>
                </c:pt>
                <c:pt idx="693">
                  <c:v>3492</c:v>
                </c:pt>
                <c:pt idx="694">
                  <c:v>3306</c:v>
                </c:pt>
                <c:pt idx="695">
                  <c:v>3713</c:v>
                </c:pt>
                <c:pt idx="696">
                  <c:v>3186</c:v>
                </c:pt>
                <c:pt idx="697">
                  <c:v>3598</c:v>
                </c:pt>
                <c:pt idx="698">
                  <c:v>3384</c:v>
                </c:pt>
                <c:pt idx="699">
                  <c:v>3660</c:v>
                </c:pt>
                <c:pt idx="700">
                  <c:v>3760</c:v>
                </c:pt>
                <c:pt idx="701">
                  <c:v>3402</c:v>
                </c:pt>
                <c:pt idx="702">
                  <c:v>4298</c:v>
                </c:pt>
                <c:pt idx="703">
                  <c:v>2720</c:v>
                </c:pt>
                <c:pt idx="704">
                  <c:v>2749</c:v>
                </c:pt>
                <c:pt idx="705">
                  <c:v>2418</c:v>
                </c:pt>
                <c:pt idx="706">
                  <c:v>2590</c:v>
                </c:pt>
                <c:pt idx="707">
                  <c:v>3103</c:v>
                </c:pt>
                <c:pt idx="708">
                  <c:v>2709</c:v>
                </c:pt>
                <c:pt idx="709">
                  <c:v>2933</c:v>
                </c:pt>
                <c:pt idx="710">
                  <c:v>2742</c:v>
                </c:pt>
                <c:pt idx="711">
                  <c:v>3309</c:v>
                </c:pt>
                <c:pt idx="712">
                  <c:v>2762</c:v>
                </c:pt>
                <c:pt idx="713">
                  <c:v>2700</c:v>
                </c:pt>
                <c:pt idx="714">
                  <c:v>2796</c:v>
                </c:pt>
                <c:pt idx="715">
                  <c:v>3216</c:v>
                </c:pt>
                <c:pt idx="716">
                  <c:v>3356</c:v>
                </c:pt>
                <c:pt idx="717">
                  <c:v>3062</c:v>
                </c:pt>
                <c:pt idx="718">
                  <c:v>3202</c:v>
                </c:pt>
                <c:pt idx="719">
                  <c:v>3088</c:v>
                </c:pt>
                <c:pt idx="720">
                  <c:v>3025</c:v>
                </c:pt>
                <c:pt idx="721">
                  <c:v>2987</c:v>
                </c:pt>
                <c:pt idx="722">
                  <c:v>2904</c:v>
                </c:pt>
                <c:pt idx="723">
                  <c:v>3202</c:v>
                </c:pt>
                <c:pt idx="724">
                  <c:v>2981</c:v>
                </c:pt>
                <c:pt idx="725">
                  <c:v>2964</c:v>
                </c:pt>
                <c:pt idx="726">
                  <c:v>3684</c:v>
                </c:pt>
                <c:pt idx="727">
                  <c:v>3299</c:v>
                </c:pt>
                <c:pt idx="728">
                  <c:v>3445</c:v>
                </c:pt>
                <c:pt idx="729">
                  <c:v>2602</c:v>
                </c:pt>
                <c:pt idx="730">
                  <c:v>3242</c:v>
                </c:pt>
                <c:pt idx="731">
                  <c:v>3245</c:v>
                </c:pt>
                <c:pt idx="732">
                  <c:v>3340</c:v>
                </c:pt>
                <c:pt idx="733">
                  <c:v>3202</c:v>
                </c:pt>
                <c:pt idx="734">
                  <c:v>3001</c:v>
                </c:pt>
                <c:pt idx="735">
                  <c:v>3213</c:v>
                </c:pt>
                <c:pt idx="736">
                  <c:v>2944</c:v>
                </c:pt>
                <c:pt idx="737">
                  <c:v>3053</c:v>
                </c:pt>
                <c:pt idx="738">
                  <c:v>3355</c:v>
                </c:pt>
                <c:pt idx="739">
                  <c:v>3219</c:v>
                </c:pt>
                <c:pt idx="740">
                  <c:v>3315</c:v>
                </c:pt>
                <c:pt idx="741">
                  <c:v>4282</c:v>
                </c:pt>
                <c:pt idx="742">
                  <c:v>3623</c:v>
                </c:pt>
                <c:pt idx="743">
                  <c:v>3944</c:v>
                </c:pt>
                <c:pt idx="744">
                  <c:v>3437</c:v>
                </c:pt>
                <c:pt idx="745">
                  <c:v>2955</c:v>
                </c:pt>
                <c:pt idx="746">
                  <c:v>3200</c:v>
                </c:pt>
                <c:pt idx="747">
                  <c:v>3455</c:v>
                </c:pt>
                <c:pt idx="748">
                  <c:v>3186</c:v>
                </c:pt>
                <c:pt idx="749">
                  <c:v>3211</c:v>
                </c:pt>
                <c:pt idx="750">
                  <c:v>3119</c:v>
                </c:pt>
                <c:pt idx="751">
                  <c:v>3658</c:v>
                </c:pt>
                <c:pt idx="752">
                  <c:v>2811</c:v>
                </c:pt>
                <c:pt idx="753">
                  <c:v>2892</c:v>
                </c:pt>
                <c:pt idx="754">
                  <c:v>3087</c:v>
                </c:pt>
                <c:pt idx="755">
                  <c:v>4469</c:v>
                </c:pt>
                <c:pt idx="756">
                  <c:v>3999</c:v>
                </c:pt>
                <c:pt idx="757">
                  <c:v>3192</c:v>
                </c:pt>
                <c:pt idx="758">
                  <c:v>3034</c:v>
                </c:pt>
                <c:pt idx="759">
                  <c:v>2507</c:v>
                </c:pt>
                <c:pt idx="760">
                  <c:v>2664</c:v>
                </c:pt>
                <c:pt idx="761">
                  <c:v>3556</c:v>
                </c:pt>
                <c:pt idx="762">
                  <c:v>2452</c:v>
                </c:pt>
                <c:pt idx="763">
                  <c:v>2674</c:v>
                </c:pt>
                <c:pt idx="764">
                  <c:v>2616</c:v>
                </c:pt>
                <c:pt idx="765">
                  <c:v>2644</c:v>
                </c:pt>
                <c:pt idx="766">
                  <c:v>3005</c:v>
                </c:pt>
                <c:pt idx="767">
                  <c:v>2986</c:v>
                </c:pt>
                <c:pt idx="768">
                  <c:v>3466</c:v>
                </c:pt>
                <c:pt idx="769">
                  <c:v>5105</c:v>
                </c:pt>
                <c:pt idx="770">
                  <c:v>4520</c:v>
                </c:pt>
                <c:pt idx="771">
                  <c:v>5775</c:v>
                </c:pt>
                <c:pt idx="772">
                  <c:v>4943</c:v>
                </c:pt>
                <c:pt idx="773">
                  <c:v>5175</c:v>
                </c:pt>
                <c:pt idx="774">
                  <c:v>5301</c:v>
                </c:pt>
                <c:pt idx="775">
                  <c:v>4816</c:v>
                </c:pt>
                <c:pt idx="776">
                  <c:v>4922</c:v>
                </c:pt>
                <c:pt idx="777">
                  <c:v>4493</c:v>
                </c:pt>
                <c:pt idx="778">
                  <c:v>5121</c:v>
                </c:pt>
                <c:pt idx="779">
                  <c:v>5019</c:v>
                </c:pt>
                <c:pt idx="780">
                  <c:v>4756</c:v>
                </c:pt>
                <c:pt idx="781">
                  <c:v>4604</c:v>
                </c:pt>
                <c:pt idx="782">
                  <c:v>5100</c:v>
                </c:pt>
                <c:pt idx="783">
                  <c:v>5093</c:v>
                </c:pt>
                <c:pt idx="784">
                  <c:v>6309</c:v>
                </c:pt>
                <c:pt idx="785">
                  <c:v>5742</c:v>
                </c:pt>
                <c:pt idx="786">
                  <c:v>5977</c:v>
                </c:pt>
                <c:pt idx="787">
                  <c:v>4836</c:v>
                </c:pt>
                <c:pt idx="788">
                  <c:v>4964</c:v>
                </c:pt>
                <c:pt idx="789">
                  <c:v>5486</c:v>
                </c:pt>
                <c:pt idx="790">
                  <c:v>4755</c:v>
                </c:pt>
                <c:pt idx="791">
                  <c:v>5183</c:v>
                </c:pt>
                <c:pt idx="792">
                  <c:v>5704</c:v>
                </c:pt>
                <c:pt idx="793">
                  <c:v>4578</c:v>
                </c:pt>
                <c:pt idx="794">
                  <c:v>4857</c:v>
                </c:pt>
                <c:pt idx="795">
                  <c:v>6160</c:v>
                </c:pt>
                <c:pt idx="796">
                  <c:v>3965</c:v>
                </c:pt>
                <c:pt idx="797">
                  <c:v>4342</c:v>
                </c:pt>
                <c:pt idx="798">
                  <c:v>4799</c:v>
                </c:pt>
                <c:pt idx="799">
                  <c:v>4343</c:v>
                </c:pt>
                <c:pt idx="800">
                  <c:v>5058</c:v>
                </c:pt>
                <c:pt idx="801">
                  <c:v>5482</c:v>
                </c:pt>
                <c:pt idx="802">
                  <c:v>4945</c:v>
                </c:pt>
                <c:pt idx="803">
                  <c:v>4734</c:v>
                </c:pt>
                <c:pt idx="804">
                  <c:v>5303</c:v>
                </c:pt>
                <c:pt idx="805">
                  <c:v>5681</c:v>
                </c:pt>
                <c:pt idx="806">
                  <c:v>5490</c:v>
                </c:pt>
                <c:pt idx="807">
                  <c:v>5323</c:v>
                </c:pt>
                <c:pt idx="808">
                  <c:v>4601</c:v>
                </c:pt>
                <c:pt idx="809">
                  <c:v>5070</c:v>
                </c:pt>
                <c:pt idx="810">
                  <c:v>4473</c:v>
                </c:pt>
                <c:pt idx="811">
                  <c:v>4790</c:v>
                </c:pt>
                <c:pt idx="812">
                  <c:v>4525</c:v>
                </c:pt>
                <c:pt idx="813">
                  <c:v>4766</c:v>
                </c:pt>
                <c:pt idx="814">
                  <c:v>3873</c:v>
                </c:pt>
                <c:pt idx="815">
                  <c:v>4133</c:v>
                </c:pt>
                <c:pt idx="816">
                  <c:v>4038</c:v>
                </c:pt>
                <c:pt idx="817">
                  <c:v>5217</c:v>
                </c:pt>
                <c:pt idx="818">
                  <c:v>5067</c:v>
                </c:pt>
                <c:pt idx="819">
                  <c:v>4468</c:v>
                </c:pt>
                <c:pt idx="820">
                  <c:v>4106</c:v>
                </c:pt>
                <c:pt idx="821">
                  <c:v>4045</c:v>
                </c:pt>
                <c:pt idx="822">
                  <c:v>5189</c:v>
                </c:pt>
                <c:pt idx="823">
                  <c:v>4938</c:v>
                </c:pt>
                <c:pt idx="824">
                  <c:v>4568</c:v>
                </c:pt>
                <c:pt idx="825">
                  <c:v>4431</c:v>
                </c:pt>
                <c:pt idx="826">
                  <c:v>5195</c:v>
                </c:pt>
                <c:pt idx="827">
                  <c:v>5239</c:v>
                </c:pt>
                <c:pt idx="828">
                  <c:v>5313</c:v>
                </c:pt>
                <c:pt idx="829">
                  <c:v>4326</c:v>
                </c:pt>
                <c:pt idx="830">
                  <c:v>4868</c:v>
                </c:pt>
                <c:pt idx="831">
                  <c:v>4829</c:v>
                </c:pt>
                <c:pt idx="832">
                  <c:v>4116</c:v>
                </c:pt>
                <c:pt idx="833">
                  <c:v>4661</c:v>
                </c:pt>
                <c:pt idx="834">
                  <c:v>4977</c:v>
                </c:pt>
                <c:pt idx="835">
                  <c:v>4403</c:v>
                </c:pt>
                <c:pt idx="836">
                  <c:v>4885</c:v>
                </c:pt>
                <c:pt idx="837">
                  <c:v>5566</c:v>
                </c:pt>
                <c:pt idx="838">
                  <c:v>5959</c:v>
                </c:pt>
                <c:pt idx="839">
                  <c:v>5066</c:v>
                </c:pt>
                <c:pt idx="840">
                  <c:v>5751</c:v>
                </c:pt>
                <c:pt idx="841">
                  <c:v>5562</c:v>
                </c:pt>
                <c:pt idx="842">
                  <c:v>5644</c:v>
                </c:pt>
                <c:pt idx="843">
                  <c:v>6087</c:v>
                </c:pt>
                <c:pt idx="844">
                  <c:v>4801</c:v>
                </c:pt>
                <c:pt idx="845">
                  <c:v>5226</c:v>
                </c:pt>
                <c:pt idx="846">
                  <c:v>5215</c:v>
                </c:pt>
                <c:pt idx="847">
                  <c:v>4549</c:v>
                </c:pt>
                <c:pt idx="848">
                  <c:v>4940</c:v>
                </c:pt>
                <c:pt idx="849">
                  <c:v>4766</c:v>
                </c:pt>
                <c:pt idx="850">
                  <c:v>4263</c:v>
                </c:pt>
                <c:pt idx="851">
                  <c:v>4537</c:v>
                </c:pt>
                <c:pt idx="852">
                  <c:v>4718</c:v>
                </c:pt>
                <c:pt idx="853">
                  <c:v>4420</c:v>
                </c:pt>
                <c:pt idx="854">
                  <c:v>3779</c:v>
                </c:pt>
                <c:pt idx="855">
                  <c:v>4694</c:v>
                </c:pt>
                <c:pt idx="856">
                  <c:v>4870</c:v>
                </c:pt>
                <c:pt idx="857">
                  <c:v>3824</c:v>
                </c:pt>
                <c:pt idx="858">
                  <c:v>3424</c:v>
                </c:pt>
                <c:pt idx="859">
                  <c:v>4622</c:v>
                </c:pt>
                <c:pt idx="860">
                  <c:v>5268</c:v>
                </c:pt>
                <c:pt idx="861">
                  <c:v>6470</c:v>
                </c:pt>
                <c:pt idx="862">
                  <c:v>5133</c:v>
                </c:pt>
                <c:pt idx="863">
                  <c:v>5689</c:v>
                </c:pt>
                <c:pt idx="864">
                  <c:v>5473</c:v>
                </c:pt>
                <c:pt idx="865">
                  <c:v>4555</c:v>
                </c:pt>
                <c:pt idx="866">
                  <c:v>5458</c:v>
                </c:pt>
                <c:pt idx="867">
                  <c:v>5293</c:v>
                </c:pt>
                <c:pt idx="868">
                  <c:v>4433</c:v>
                </c:pt>
                <c:pt idx="869">
                  <c:v>4840</c:v>
                </c:pt>
                <c:pt idx="870">
                  <c:v>5354</c:v>
                </c:pt>
                <c:pt idx="871">
                  <c:v>7005</c:v>
                </c:pt>
                <c:pt idx="872">
                  <c:v>6370</c:v>
                </c:pt>
                <c:pt idx="873">
                  <c:v>7496</c:v>
                </c:pt>
                <c:pt idx="874">
                  <c:v>4536</c:v>
                </c:pt>
                <c:pt idx="875">
                  <c:v>5027</c:v>
                </c:pt>
                <c:pt idx="876">
                  <c:v>5771</c:v>
                </c:pt>
                <c:pt idx="877">
                  <c:v>4651</c:v>
                </c:pt>
                <c:pt idx="878">
                  <c:v>5411</c:v>
                </c:pt>
                <c:pt idx="879">
                  <c:v>5927</c:v>
                </c:pt>
                <c:pt idx="880">
                  <c:v>4984</c:v>
                </c:pt>
                <c:pt idx="881">
                  <c:v>4568</c:v>
                </c:pt>
                <c:pt idx="882">
                  <c:v>5660</c:v>
                </c:pt>
                <c:pt idx="883">
                  <c:v>4600</c:v>
                </c:pt>
                <c:pt idx="884">
                  <c:v>5465</c:v>
                </c:pt>
                <c:pt idx="885">
                  <c:v>4853</c:v>
                </c:pt>
                <c:pt idx="886">
                  <c:v>5000</c:v>
                </c:pt>
                <c:pt idx="887">
                  <c:v>4782</c:v>
                </c:pt>
                <c:pt idx="888">
                  <c:v>5859</c:v>
                </c:pt>
                <c:pt idx="889">
                  <c:v>5020</c:v>
                </c:pt>
                <c:pt idx="890">
                  <c:v>5499</c:v>
                </c:pt>
                <c:pt idx="891">
                  <c:v>5421</c:v>
                </c:pt>
                <c:pt idx="892">
                  <c:v>5652</c:v>
                </c:pt>
                <c:pt idx="893">
                  <c:v>4690</c:v>
                </c:pt>
                <c:pt idx="894">
                  <c:v>4972</c:v>
                </c:pt>
                <c:pt idx="895">
                  <c:v>5040</c:v>
                </c:pt>
                <c:pt idx="896">
                  <c:v>5021</c:v>
                </c:pt>
                <c:pt idx="897">
                  <c:v>5286</c:v>
                </c:pt>
                <c:pt idx="898">
                  <c:v>7272</c:v>
                </c:pt>
                <c:pt idx="899">
                  <c:v>5331</c:v>
                </c:pt>
                <c:pt idx="900">
                  <c:v>6241</c:v>
                </c:pt>
                <c:pt idx="901">
                  <c:v>4857</c:v>
                </c:pt>
                <c:pt idx="902">
                  <c:v>5659</c:v>
                </c:pt>
                <c:pt idx="903">
                  <c:v>5952</c:v>
                </c:pt>
                <c:pt idx="904">
                  <c:v>5005</c:v>
                </c:pt>
                <c:pt idx="905">
                  <c:v>5497</c:v>
                </c:pt>
                <c:pt idx="906">
                  <c:v>4829</c:v>
                </c:pt>
                <c:pt idx="907">
                  <c:v>4628</c:v>
                </c:pt>
                <c:pt idx="908">
                  <c:v>4989</c:v>
                </c:pt>
                <c:pt idx="909">
                  <c:v>5085</c:v>
                </c:pt>
                <c:pt idx="910">
                  <c:v>4531</c:v>
                </c:pt>
                <c:pt idx="911">
                  <c:v>4881</c:v>
                </c:pt>
                <c:pt idx="912">
                  <c:v>5704</c:v>
                </c:pt>
                <c:pt idx="913">
                  <c:v>5979</c:v>
                </c:pt>
                <c:pt idx="914">
                  <c:v>5604</c:v>
                </c:pt>
                <c:pt idx="915">
                  <c:v>6335</c:v>
                </c:pt>
                <c:pt idx="916">
                  <c:v>5918</c:v>
                </c:pt>
                <c:pt idx="917">
                  <c:v>5820</c:v>
                </c:pt>
                <c:pt idx="918">
                  <c:v>5456</c:v>
                </c:pt>
                <c:pt idx="919">
                  <c:v>4273</c:v>
                </c:pt>
                <c:pt idx="920">
                  <c:v>5307</c:v>
                </c:pt>
                <c:pt idx="921">
                  <c:v>4142</c:v>
                </c:pt>
                <c:pt idx="922">
                  <c:v>6094</c:v>
                </c:pt>
                <c:pt idx="923">
                  <c:v>4598</c:v>
                </c:pt>
                <c:pt idx="924">
                  <c:v>4411</c:v>
                </c:pt>
                <c:pt idx="925">
                  <c:v>6520</c:v>
                </c:pt>
                <c:pt idx="926">
                  <c:v>5709</c:v>
                </c:pt>
                <c:pt idx="927">
                  <c:v>6167</c:v>
                </c:pt>
                <c:pt idx="928">
                  <c:v>6949</c:v>
                </c:pt>
                <c:pt idx="929">
                  <c:v>6157</c:v>
                </c:pt>
                <c:pt idx="930">
                  <c:v>6536</c:v>
                </c:pt>
                <c:pt idx="931">
                  <c:v>4535</c:v>
                </c:pt>
                <c:pt idx="932">
                  <c:v>5377</c:v>
                </c:pt>
                <c:pt idx="933">
                  <c:v>4373</c:v>
                </c:pt>
                <c:pt idx="934">
                  <c:v>6766</c:v>
                </c:pt>
                <c:pt idx="935">
                  <c:v>5658</c:v>
                </c:pt>
                <c:pt idx="936">
                  <c:v>6720</c:v>
                </c:pt>
                <c:pt idx="937">
                  <c:v>5926</c:v>
                </c:pt>
                <c:pt idx="938">
                  <c:v>6778</c:v>
                </c:pt>
                <c:pt idx="939">
                  <c:v>5963</c:v>
                </c:pt>
                <c:pt idx="940">
                  <c:v>5478</c:v>
                </c:pt>
                <c:pt idx="941">
                  <c:v>5197</c:v>
                </c:pt>
                <c:pt idx="942">
                  <c:v>4559</c:v>
                </c:pt>
                <c:pt idx="943">
                  <c:v>7009</c:v>
                </c:pt>
                <c:pt idx="944">
                  <c:v>6289</c:v>
                </c:pt>
                <c:pt idx="945">
                  <c:v>6078</c:v>
                </c:pt>
                <c:pt idx="946">
                  <c:v>5175</c:v>
                </c:pt>
                <c:pt idx="947">
                  <c:v>5287</c:v>
                </c:pt>
                <c:pt idx="948">
                  <c:v>6273</c:v>
                </c:pt>
                <c:pt idx="949">
                  <c:v>5747</c:v>
                </c:pt>
                <c:pt idx="950">
                  <c:v>5442</c:v>
                </c:pt>
                <c:pt idx="951">
                  <c:v>5046</c:v>
                </c:pt>
                <c:pt idx="952">
                  <c:v>4794</c:v>
                </c:pt>
                <c:pt idx="953">
                  <c:v>4662</c:v>
                </c:pt>
                <c:pt idx="954">
                  <c:v>4836</c:v>
                </c:pt>
                <c:pt idx="955">
                  <c:v>5497</c:v>
                </c:pt>
                <c:pt idx="956">
                  <c:v>5681</c:v>
                </c:pt>
                <c:pt idx="957">
                  <c:v>5441</c:v>
                </c:pt>
                <c:pt idx="958">
                  <c:v>6360</c:v>
                </c:pt>
                <c:pt idx="959">
                  <c:v>6027</c:v>
                </c:pt>
                <c:pt idx="960">
                  <c:v>5775</c:v>
                </c:pt>
                <c:pt idx="961">
                  <c:v>4951</c:v>
                </c:pt>
                <c:pt idx="962">
                  <c:v>5554</c:v>
                </c:pt>
                <c:pt idx="963">
                  <c:v>4488</c:v>
                </c:pt>
                <c:pt idx="964">
                  <c:v>5300</c:v>
                </c:pt>
                <c:pt idx="965">
                  <c:v>6149</c:v>
                </c:pt>
                <c:pt idx="966">
                  <c:v>5280</c:v>
                </c:pt>
                <c:pt idx="967">
                  <c:v>6414</c:v>
                </c:pt>
                <c:pt idx="968">
                  <c:v>5948</c:v>
                </c:pt>
                <c:pt idx="969">
                  <c:v>5064</c:v>
                </c:pt>
                <c:pt idx="970">
                  <c:v>5255</c:v>
                </c:pt>
                <c:pt idx="971">
                  <c:v>6236</c:v>
                </c:pt>
                <c:pt idx="972">
                  <c:v>5405</c:v>
                </c:pt>
                <c:pt idx="973">
                  <c:v>4879</c:v>
                </c:pt>
                <c:pt idx="974">
                  <c:v>6545</c:v>
                </c:pt>
                <c:pt idx="975">
                  <c:v>5506</c:v>
                </c:pt>
                <c:pt idx="976">
                  <c:v>5720</c:v>
                </c:pt>
                <c:pt idx="977">
                  <c:v>5040</c:v>
                </c:pt>
                <c:pt idx="978">
                  <c:v>4638</c:v>
                </c:pt>
                <c:pt idx="979">
                  <c:v>7052</c:v>
                </c:pt>
                <c:pt idx="980">
                  <c:v>5497</c:v>
                </c:pt>
                <c:pt idx="981">
                  <c:v>5596</c:v>
                </c:pt>
                <c:pt idx="982">
                  <c:v>6171</c:v>
                </c:pt>
                <c:pt idx="983">
                  <c:v>6459</c:v>
                </c:pt>
                <c:pt idx="984">
                  <c:v>5455</c:v>
                </c:pt>
                <c:pt idx="985">
                  <c:v>6522</c:v>
                </c:pt>
                <c:pt idx="986">
                  <c:v>6185</c:v>
                </c:pt>
                <c:pt idx="987">
                  <c:v>6047</c:v>
                </c:pt>
                <c:pt idx="988">
                  <c:v>6662</c:v>
                </c:pt>
                <c:pt idx="989">
                  <c:v>6643</c:v>
                </c:pt>
                <c:pt idx="990">
                  <c:v>5271</c:v>
                </c:pt>
                <c:pt idx="991">
                  <c:v>6582</c:v>
                </c:pt>
                <c:pt idx="992">
                  <c:v>5067</c:v>
                </c:pt>
                <c:pt idx="993">
                  <c:v>5574</c:v>
                </c:pt>
                <c:pt idx="994">
                  <c:v>4815</c:v>
                </c:pt>
                <c:pt idx="995">
                  <c:v>5191</c:v>
                </c:pt>
                <c:pt idx="996">
                  <c:v>5108</c:v>
                </c:pt>
                <c:pt idx="997">
                  <c:v>4376</c:v>
                </c:pt>
                <c:pt idx="998">
                  <c:v>5261</c:v>
                </c:pt>
                <c:pt idx="999">
                  <c:v>6082</c:v>
                </c:pt>
                <c:pt idx="1000">
                  <c:v>4985</c:v>
                </c:pt>
                <c:pt idx="1001">
                  <c:v>4417</c:v>
                </c:pt>
                <c:pt idx="1002">
                  <c:v>4770</c:v>
                </c:pt>
                <c:pt idx="1003">
                  <c:v>5877</c:v>
                </c:pt>
                <c:pt idx="1004">
                  <c:v>5696</c:v>
                </c:pt>
                <c:pt idx="1005">
                  <c:v>6351</c:v>
                </c:pt>
                <c:pt idx="1006">
                  <c:v>4959</c:v>
                </c:pt>
                <c:pt idx="1007">
                  <c:v>6711</c:v>
                </c:pt>
                <c:pt idx="1008">
                  <c:v>5518</c:v>
                </c:pt>
                <c:pt idx="1009">
                  <c:v>4800</c:v>
                </c:pt>
                <c:pt idx="1010">
                  <c:v>4807</c:v>
                </c:pt>
                <c:pt idx="1011">
                  <c:v>4689</c:v>
                </c:pt>
                <c:pt idx="1012">
                  <c:v>6668</c:v>
                </c:pt>
                <c:pt idx="1013">
                  <c:v>5777</c:v>
                </c:pt>
                <c:pt idx="1014">
                  <c:v>5504</c:v>
                </c:pt>
                <c:pt idx="1015">
                  <c:v>6663</c:v>
                </c:pt>
                <c:pt idx="1016">
                  <c:v>6567</c:v>
                </c:pt>
                <c:pt idx="1017">
                  <c:v>6616</c:v>
                </c:pt>
                <c:pt idx="1018">
                  <c:v>6307</c:v>
                </c:pt>
                <c:pt idx="1019">
                  <c:v>5752</c:v>
                </c:pt>
                <c:pt idx="1020">
                  <c:v>5657</c:v>
                </c:pt>
                <c:pt idx="1021">
                  <c:v>5562</c:v>
                </c:pt>
                <c:pt idx="1022">
                  <c:v>5446</c:v>
                </c:pt>
                <c:pt idx="1023">
                  <c:v>5629</c:v>
                </c:pt>
                <c:pt idx="1024">
                  <c:v>5609</c:v>
                </c:pt>
                <c:pt idx="1025">
                  <c:v>5985</c:v>
                </c:pt>
                <c:pt idx="1026">
                  <c:v>5644</c:v>
                </c:pt>
                <c:pt idx="1027">
                  <c:v>5631</c:v>
                </c:pt>
                <c:pt idx="1028">
                  <c:v>5380</c:v>
                </c:pt>
                <c:pt idx="1029">
                  <c:v>5866</c:v>
                </c:pt>
                <c:pt idx="1030">
                  <c:v>5933</c:v>
                </c:pt>
                <c:pt idx="1031">
                  <c:v>6371</c:v>
                </c:pt>
                <c:pt idx="1032">
                  <c:v>6662</c:v>
                </c:pt>
                <c:pt idx="1033">
                  <c:v>6162</c:v>
                </c:pt>
                <c:pt idx="1034">
                  <c:v>5700</c:v>
                </c:pt>
                <c:pt idx="1035">
                  <c:v>5799</c:v>
                </c:pt>
                <c:pt idx="1036">
                  <c:v>5437</c:v>
                </c:pt>
                <c:pt idx="1037">
                  <c:v>5811</c:v>
                </c:pt>
                <c:pt idx="1038">
                  <c:v>5674</c:v>
                </c:pt>
                <c:pt idx="1039">
                  <c:v>6234</c:v>
                </c:pt>
                <c:pt idx="1040">
                  <c:v>5890</c:v>
                </c:pt>
                <c:pt idx="1041">
                  <c:v>5124</c:v>
                </c:pt>
                <c:pt idx="1042">
                  <c:v>7286</c:v>
                </c:pt>
                <c:pt idx="1043">
                  <c:v>5847</c:v>
                </c:pt>
                <c:pt idx="1044">
                  <c:v>7018</c:v>
                </c:pt>
                <c:pt idx="1045">
                  <c:v>4766</c:v>
                </c:pt>
                <c:pt idx="1046">
                  <c:v>5179</c:v>
                </c:pt>
                <c:pt idx="1047">
                  <c:v>5654</c:v>
                </c:pt>
                <c:pt idx="1048">
                  <c:v>5855</c:v>
                </c:pt>
                <c:pt idx="1049">
                  <c:v>5414</c:v>
                </c:pt>
                <c:pt idx="1050">
                  <c:v>5416</c:v>
                </c:pt>
                <c:pt idx="1051">
                  <c:v>5187</c:v>
                </c:pt>
                <c:pt idx="1052">
                  <c:v>5559</c:v>
                </c:pt>
                <c:pt idx="1053">
                  <c:v>5160</c:v>
                </c:pt>
                <c:pt idx="1054">
                  <c:v>6522</c:v>
                </c:pt>
                <c:pt idx="1055">
                  <c:v>5857</c:v>
                </c:pt>
                <c:pt idx="1056">
                  <c:v>5782</c:v>
                </c:pt>
                <c:pt idx="1057">
                  <c:v>3262</c:v>
                </c:pt>
                <c:pt idx="1058">
                  <c:v>4301</c:v>
                </c:pt>
                <c:pt idx="1059">
                  <c:v>4806</c:v>
                </c:pt>
                <c:pt idx="1060">
                  <c:v>5867</c:v>
                </c:pt>
                <c:pt idx="1061">
                  <c:v>5963</c:v>
                </c:pt>
                <c:pt idx="1062">
                  <c:v>3555</c:v>
                </c:pt>
                <c:pt idx="1063">
                  <c:v>4473</c:v>
                </c:pt>
                <c:pt idx="1064">
                  <c:v>5319</c:v>
                </c:pt>
                <c:pt idx="1065">
                  <c:v>6360</c:v>
                </c:pt>
                <c:pt idx="1066">
                  <c:v>6604</c:v>
                </c:pt>
                <c:pt idx="1067">
                  <c:v>4449</c:v>
                </c:pt>
                <c:pt idx="1068">
                  <c:v>4159</c:v>
                </c:pt>
                <c:pt idx="1069">
                  <c:v>6027</c:v>
                </c:pt>
                <c:pt idx="1070">
                  <c:v>6477</c:v>
                </c:pt>
                <c:pt idx="1071">
                  <c:v>6863</c:v>
                </c:pt>
                <c:pt idx="1096">
                  <c:v>1535</c:v>
                </c:pt>
                <c:pt idx="1097">
                  <c:v>4592</c:v>
                </c:pt>
                <c:pt idx="1098">
                  <c:v>5791</c:v>
                </c:pt>
                <c:pt idx="1099">
                  <c:v>4247</c:v>
                </c:pt>
                <c:pt idx="1100">
                  <c:v>5494</c:v>
                </c:pt>
                <c:pt idx="1101">
                  <c:v>1991</c:v>
                </c:pt>
                <c:pt idx="1102">
                  <c:v>5844</c:v>
                </c:pt>
                <c:pt idx="1103">
                  <c:v>6188</c:v>
                </c:pt>
                <c:pt idx="1104">
                  <c:v>4869</c:v>
                </c:pt>
                <c:pt idx="1105">
                  <c:v>5990</c:v>
                </c:pt>
                <c:pt idx="1106">
                  <c:v>2495</c:v>
                </c:pt>
                <c:pt idx="1107">
                  <c:v>5647</c:v>
                </c:pt>
                <c:pt idx="1108">
                  <c:v>5882</c:v>
                </c:pt>
                <c:pt idx="1109">
                  <c:v>6084</c:v>
                </c:pt>
                <c:pt idx="1110">
                  <c:v>6477</c:v>
                </c:pt>
                <c:pt idx="1111">
                  <c:v>2015</c:v>
                </c:pt>
                <c:pt idx="1112">
                  <c:v>4808</c:v>
                </c:pt>
                <c:pt idx="1113">
                  <c:v>5842</c:v>
                </c:pt>
                <c:pt idx="1114">
                  <c:v>4906</c:v>
                </c:pt>
                <c:pt idx="1115">
                  <c:v>5643</c:v>
                </c:pt>
                <c:pt idx="1116">
                  <c:v>3471</c:v>
                </c:pt>
                <c:pt idx="1117">
                  <c:v>5222</c:v>
                </c:pt>
                <c:pt idx="1118">
                  <c:v>5960</c:v>
                </c:pt>
                <c:pt idx="1119">
                  <c:v>5011</c:v>
                </c:pt>
                <c:pt idx="1120">
                  <c:v>5208</c:v>
                </c:pt>
                <c:pt idx="1121">
                  <c:v>4070</c:v>
                </c:pt>
                <c:pt idx="1122">
                  <c:v>5569</c:v>
                </c:pt>
                <c:pt idx="1123">
                  <c:v>5316</c:v>
                </c:pt>
                <c:pt idx="1124">
                  <c:v>5828</c:v>
                </c:pt>
                <c:pt idx="1125">
                  <c:v>6059</c:v>
                </c:pt>
                <c:pt idx="1126">
                  <c:v>4452</c:v>
                </c:pt>
                <c:pt idx="1127">
                  <c:v>6217</c:v>
                </c:pt>
                <c:pt idx="1128">
                  <c:v>6301</c:v>
                </c:pt>
                <c:pt idx="1129">
                  <c:v>3771</c:v>
                </c:pt>
                <c:pt idx="1130">
                  <c:v>5637</c:v>
                </c:pt>
                <c:pt idx="1131">
                  <c:v>5207</c:v>
                </c:pt>
                <c:pt idx="1132">
                  <c:v>3894</c:v>
                </c:pt>
                <c:pt idx="1133">
                  <c:v>5633</c:v>
                </c:pt>
                <c:pt idx="1134">
                  <c:v>6132</c:v>
                </c:pt>
                <c:pt idx="1135">
                  <c:v>4077</c:v>
                </c:pt>
                <c:pt idx="1136">
                  <c:v>5386</c:v>
                </c:pt>
                <c:pt idx="1137">
                  <c:v>5713</c:v>
                </c:pt>
                <c:pt idx="1138">
                  <c:v>4629</c:v>
                </c:pt>
                <c:pt idx="1139">
                  <c:v>6417</c:v>
                </c:pt>
                <c:pt idx="1140">
                  <c:v>6117</c:v>
                </c:pt>
                <c:pt idx="1141">
                  <c:v>4050</c:v>
                </c:pt>
                <c:pt idx="1142">
                  <c:v>5807</c:v>
                </c:pt>
                <c:pt idx="1143">
                  <c:v>5778</c:v>
                </c:pt>
                <c:pt idx="1144">
                  <c:v>3843</c:v>
                </c:pt>
                <c:pt idx="1145">
                  <c:v>4812</c:v>
                </c:pt>
                <c:pt idx="1146">
                  <c:v>5502</c:v>
                </c:pt>
                <c:pt idx="1147">
                  <c:v>2387</c:v>
                </c:pt>
                <c:pt idx="1148">
                  <c:v>6105</c:v>
                </c:pt>
                <c:pt idx="1149">
                  <c:v>6293</c:v>
                </c:pt>
                <c:pt idx="1150">
                  <c:v>4061</c:v>
                </c:pt>
                <c:pt idx="1151">
                  <c:v>6416</c:v>
                </c:pt>
                <c:pt idx="1152">
                  <c:v>6140</c:v>
                </c:pt>
                <c:pt idx="1153">
                  <c:v>4130</c:v>
                </c:pt>
                <c:pt idx="1154">
                  <c:v>6279</c:v>
                </c:pt>
                <c:pt idx="1155">
                  <c:v>6258</c:v>
                </c:pt>
                <c:pt idx="1156">
                  <c:v>3722</c:v>
                </c:pt>
                <c:pt idx="1157">
                  <c:v>6336</c:v>
                </c:pt>
                <c:pt idx="1158">
                  <c:v>5871</c:v>
                </c:pt>
                <c:pt idx="1159">
                  <c:v>2681</c:v>
                </c:pt>
                <c:pt idx="1160">
                  <c:v>4591</c:v>
                </c:pt>
                <c:pt idx="1161">
                  <c:v>4979</c:v>
                </c:pt>
                <c:pt idx="1162">
                  <c:v>2224</c:v>
                </c:pt>
                <c:pt idx="1163">
                  <c:v>6200</c:v>
                </c:pt>
                <c:pt idx="1164">
                  <c:v>6584</c:v>
                </c:pt>
                <c:pt idx="1165">
                  <c:v>2856</c:v>
                </c:pt>
                <c:pt idx="1166">
                  <c:v>6399</c:v>
                </c:pt>
                <c:pt idx="1167">
                  <c:v>6480</c:v>
                </c:pt>
                <c:pt idx="1168">
                  <c:v>3005</c:v>
                </c:pt>
                <c:pt idx="1169">
                  <c:v>7030</c:v>
                </c:pt>
                <c:pt idx="1170">
                  <c:v>7292</c:v>
                </c:pt>
                <c:pt idx="1171">
                  <c:v>2083</c:v>
                </c:pt>
                <c:pt idx="1172">
                  <c:v>5099</c:v>
                </c:pt>
                <c:pt idx="1173">
                  <c:v>5887</c:v>
                </c:pt>
                <c:pt idx="1174">
                  <c:v>5596</c:v>
                </c:pt>
                <c:pt idx="1175">
                  <c:v>1410</c:v>
                </c:pt>
                <c:pt idx="1176">
                  <c:v>5636</c:v>
                </c:pt>
                <c:pt idx="1177">
                  <c:v>5468</c:v>
                </c:pt>
                <c:pt idx="1178">
                  <c:v>5596</c:v>
                </c:pt>
                <c:pt idx="1179">
                  <c:v>2366</c:v>
                </c:pt>
                <c:pt idx="1180">
                  <c:v>5451</c:v>
                </c:pt>
                <c:pt idx="1181">
                  <c:v>6220</c:v>
                </c:pt>
                <c:pt idx="1182">
                  <c:v>6018</c:v>
                </c:pt>
                <c:pt idx="1183">
                  <c:v>2660</c:v>
                </c:pt>
                <c:pt idx="1184">
                  <c:v>5794</c:v>
                </c:pt>
                <c:pt idx="1185">
                  <c:v>6211</c:v>
                </c:pt>
                <c:pt idx="1186">
                  <c:v>6096</c:v>
                </c:pt>
                <c:pt idx="1187">
                  <c:v>2953</c:v>
                </c:pt>
                <c:pt idx="1188">
                  <c:v>6046</c:v>
                </c:pt>
                <c:pt idx="1189">
                  <c:v>5953</c:v>
                </c:pt>
                <c:pt idx="1190">
                  <c:v>5927</c:v>
                </c:pt>
                <c:pt idx="1191">
                  <c:v>2525</c:v>
                </c:pt>
                <c:pt idx="1192">
                  <c:v>5840</c:v>
                </c:pt>
                <c:pt idx="1193">
                  <c:v>6013</c:v>
                </c:pt>
                <c:pt idx="1194">
                  <c:v>5824</c:v>
                </c:pt>
                <c:pt idx="1195">
                  <c:v>2673</c:v>
                </c:pt>
                <c:pt idx="1196">
                  <c:v>4166</c:v>
                </c:pt>
                <c:pt idx="1197">
                  <c:v>5045</c:v>
                </c:pt>
                <c:pt idx="1198">
                  <c:v>5617</c:v>
                </c:pt>
                <c:pt idx="1199">
                  <c:v>5273</c:v>
                </c:pt>
                <c:pt idx="1200">
                  <c:v>3109</c:v>
                </c:pt>
                <c:pt idx="1201">
                  <c:v>4737</c:v>
                </c:pt>
                <c:pt idx="1202">
                  <c:v>5236</c:v>
                </c:pt>
                <c:pt idx="1203">
                  <c:v>6064</c:v>
                </c:pt>
                <c:pt idx="1204">
                  <c:v>5264</c:v>
                </c:pt>
                <c:pt idx="1205">
                  <c:v>2999</c:v>
                </c:pt>
                <c:pt idx="1206">
                  <c:v>4474</c:v>
                </c:pt>
                <c:pt idx="1207">
                  <c:v>5108</c:v>
                </c:pt>
                <c:pt idx="1208">
                  <c:v>5277</c:v>
                </c:pt>
                <c:pt idx="1209">
                  <c:v>5399</c:v>
                </c:pt>
                <c:pt idx="1210">
                  <c:v>2696.6</c:v>
                </c:pt>
                <c:pt idx="1211">
                  <c:v>2441.69</c:v>
                </c:pt>
                <c:pt idx="1212">
                  <c:v>2301.1999999999998</c:v>
                </c:pt>
                <c:pt idx="1213">
                  <c:v>2587.6799999999998</c:v>
                </c:pt>
                <c:pt idx="1214">
                  <c:v>2639.42</c:v>
                </c:pt>
                <c:pt idx="1215">
                  <c:v>3524.11</c:v>
                </c:pt>
                <c:pt idx="1216">
                  <c:v>2849.41</c:v>
                </c:pt>
                <c:pt idx="1217">
                  <c:v>2700.63</c:v>
                </c:pt>
                <c:pt idx="1218">
                  <c:v>3116.54</c:v>
                </c:pt>
                <c:pt idx="1219">
                  <c:v>2564.02</c:v>
                </c:pt>
                <c:pt idx="1220">
                  <c:v>2614.0300000000002</c:v>
                </c:pt>
                <c:pt idx="1221">
                  <c:v>2360.0500000000002</c:v>
                </c:pt>
                <c:pt idx="1222">
                  <c:v>2623.86</c:v>
                </c:pt>
                <c:pt idx="1223">
                  <c:v>2847.88</c:v>
                </c:pt>
                <c:pt idx="1224">
                  <c:v>2984.04</c:v>
                </c:pt>
                <c:pt idx="1225">
                  <c:v>2666.98</c:v>
                </c:pt>
                <c:pt idx="1226">
                  <c:v>2596.1</c:v>
                </c:pt>
                <c:pt idx="1227">
                  <c:v>3021.3</c:v>
                </c:pt>
                <c:pt idx="1228">
                  <c:v>3144.28</c:v>
                </c:pt>
                <c:pt idx="1229">
                  <c:v>2835.98</c:v>
                </c:pt>
                <c:pt idx="1230">
                  <c:v>2831.57</c:v>
                </c:pt>
                <c:pt idx="1231">
                  <c:v>2666.14</c:v>
                </c:pt>
                <c:pt idx="1232">
                  <c:v>2360.21</c:v>
                </c:pt>
                <c:pt idx="1233">
                  <c:v>3203.7</c:v>
                </c:pt>
                <c:pt idx="1234">
                  <c:v>3827.31</c:v>
                </c:pt>
                <c:pt idx="1235">
                  <c:v>3777.29</c:v>
                </c:pt>
                <c:pt idx="1236">
                  <c:v>3232.88</c:v>
                </c:pt>
                <c:pt idx="1237">
                  <c:v>3132.15</c:v>
                </c:pt>
                <c:pt idx="1238">
                  <c:v>4060.6</c:v>
                </c:pt>
                <c:pt idx="1239">
                  <c:v>4197.4399999999996</c:v>
                </c:pt>
                <c:pt idx="1240">
                  <c:v>5556.76</c:v>
                </c:pt>
                <c:pt idx="1241">
                  <c:v>4607.67</c:v>
                </c:pt>
                <c:pt idx="1242">
                  <c:v>3670.29</c:v>
                </c:pt>
                <c:pt idx="1243">
                  <c:v>5532.58</c:v>
                </c:pt>
                <c:pt idx="1244">
                  <c:v>3583.7</c:v>
                </c:pt>
                <c:pt idx="1245">
                  <c:v>3783.68</c:v>
                </c:pt>
                <c:pt idx="1246">
                  <c:v>5829.5</c:v>
                </c:pt>
                <c:pt idx="1247">
                  <c:v>4837.58</c:v>
                </c:pt>
                <c:pt idx="1248">
                  <c:v>5551.98</c:v>
                </c:pt>
                <c:pt idx="1249">
                  <c:v>5607.1</c:v>
                </c:pt>
                <c:pt idx="1250">
                  <c:v>2831.9</c:v>
                </c:pt>
                <c:pt idx="1251">
                  <c:v>3761.69</c:v>
                </c:pt>
                <c:pt idx="1252">
                  <c:v>5724.74</c:v>
                </c:pt>
                <c:pt idx="1253">
                  <c:v>3602.8</c:v>
                </c:pt>
                <c:pt idx="1254">
                  <c:v>6224.46</c:v>
                </c:pt>
                <c:pt idx="1255">
                  <c:v>5023.16</c:v>
                </c:pt>
                <c:pt idx="1256">
                  <c:v>3929.96</c:v>
                </c:pt>
                <c:pt idx="1257">
                  <c:v>3629.69</c:v>
                </c:pt>
                <c:pt idx="1258">
                  <c:v>6162.23</c:v>
                </c:pt>
                <c:pt idx="1259">
                  <c:v>7321.72</c:v>
                </c:pt>
                <c:pt idx="1260">
                  <c:v>6076.18</c:v>
                </c:pt>
                <c:pt idx="1261">
                  <c:v>7107.8</c:v>
                </c:pt>
                <c:pt idx="1262">
                  <c:v>6546.75</c:v>
                </c:pt>
                <c:pt idx="1263">
                  <c:v>7962.55</c:v>
                </c:pt>
                <c:pt idx="1264">
                  <c:v>7124.46</c:v>
                </c:pt>
                <c:pt idx="1265">
                  <c:v>7021.86</c:v>
                </c:pt>
                <c:pt idx="1266">
                  <c:v>5521.71</c:v>
                </c:pt>
                <c:pt idx="1267">
                  <c:v>6535.43</c:v>
                </c:pt>
                <c:pt idx="1268">
                  <c:v>5139.08</c:v>
                </c:pt>
                <c:pt idx="1269">
                  <c:v>4872.42</c:v>
                </c:pt>
                <c:pt idx="1270">
                  <c:v>6173.55</c:v>
                </c:pt>
                <c:pt idx="1271">
                  <c:v>4666.04</c:v>
                </c:pt>
                <c:pt idx="1272">
                  <c:v>6439.72</c:v>
                </c:pt>
                <c:pt idx="1273">
                  <c:v>6060.11</c:v>
                </c:pt>
                <c:pt idx="1274">
                  <c:v>3241.69</c:v>
                </c:pt>
                <c:pt idx="1275">
                  <c:v>4754.08</c:v>
                </c:pt>
                <c:pt idx="1276">
                  <c:v>7013.67</c:v>
                </c:pt>
                <c:pt idx="1277">
                  <c:v>6270.18</c:v>
                </c:pt>
                <c:pt idx="1278">
                  <c:v>6778.82</c:v>
                </c:pt>
                <c:pt idx="1279">
                  <c:v>5605.45</c:v>
                </c:pt>
                <c:pt idx="1280">
                  <c:v>5327.43</c:v>
                </c:pt>
                <c:pt idx="1281">
                  <c:v>6139.42</c:v>
                </c:pt>
                <c:pt idx="1282">
                  <c:v>7104.05</c:v>
                </c:pt>
                <c:pt idx="1283">
                  <c:v>7361.42</c:v>
                </c:pt>
                <c:pt idx="1284">
                  <c:v>6603.71</c:v>
                </c:pt>
                <c:pt idx="1285">
                  <c:v>6568.3</c:v>
                </c:pt>
                <c:pt idx="1286">
                  <c:v>7219.23</c:v>
                </c:pt>
                <c:pt idx="1287">
                  <c:v>7320.35</c:v>
                </c:pt>
                <c:pt idx="1288">
                  <c:v>7037.48</c:v>
                </c:pt>
                <c:pt idx="1289">
                  <c:v>7778.35</c:v>
                </c:pt>
                <c:pt idx="1290">
                  <c:v>6318.93</c:v>
                </c:pt>
                <c:pt idx="1291">
                  <c:v>6225.44</c:v>
                </c:pt>
                <c:pt idx="1292">
                  <c:v>6071.84</c:v>
                </c:pt>
                <c:pt idx="1293">
                  <c:v>5320.64</c:v>
                </c:pt>
                <c:pt idx="1294">
                  <c:v>6853.32</c:v>
                </c:pt>
                <c:pt idx="1295">
                  <c:v>6635.96</c:v>
                </c:pt>
                <c:pt idx="1296">
                  <c:v>7197.64</c:v>
                </c:pt>
                <c:pt idx="1297">
                  <c:v>6553.9</c:v>
                </c:pt>
                <c:pt idx="1298">
                  <c:v>4091.78</c:v>
                </c:pt>
                <c:pt idx="1299">
                  <c:v>5550.9</c:v>
                </c:pt>
                <c:pt idx="1300">
                  <c:v>6828.1</c:v>
                </c:pt>
                <c:pt idx="1301">
                  <c:v>6850.21</c:v>
                </c:pt>
                <c:pt idx="1302">
                  <c:v>6929.03</c:v>
                </c:pt>
                <c:pt idx="1303">
                  <c:v>6410.8</c:v>
                </c:pt>
                <c:pt idx="1304">
                  <c:v>5700.77</c:v>
                </c:pt>
                <c:pt idx="1305">
                  <c:v>6415.05</c:v>
                </c:pt>
                <c:pt idx="1306">
                  <c:v>7083.31</c:v>
                </c:pt>
                <c:pt idx="1307">
                  <c:v>8178.77</c:v>
                </c:pt>
                <c:pt idx="1308">
                  <c:v>7535.97</c:v>
                </c:pt>
                <c:pt idx="1309">
                  <c:v>6924.83</c:v>
                </c:pt>
                <c:pt idx="1310">
                  <c:v>8042.69</c:v>
                </c:pt>
                <c:pt idx="1311">
                  <c:v>9370.1200000000008</c:v>
                </c:pt>
                <c:pt idx="1312">
                  <c:v>7039.4</c:v>
                </c:pt>
                <c:pt idx="1313">
                  <c:v>6639.12</c:v>
                </c:pt>
                <c:pt idx="1314">
                  <c:v>7070.23</c:v>
                </c:pt>
                <c:pt idx="1315">
                  <c:v>6737.21</c:v>
                </c:pt>
                <c:pt idx="1316">
                  <c:v>7213.92</c:v>
                </c:pt>
                <c:pt idx="1317">
                  <c:v>7522.96</c:v>
                </c:pt>
                <c:pt idx="1318">
                  <c:v>6054.64</c:v>
                </c:pt>
                <c:pt idx="1319">
                  <c:v>8313.9500000000007</c:v>
                </c:pt>
                <c:pt idx="1320">
                  <c:v>7679.67</c:v>
                </c:pt>
                <c:pt idx="1321">
                  <c:v>7683.03</c:v>
                </c:pt>
                <c:pt idx="1322">
                  <c:v>4221.87</c:v>
                </c:pt>
                <c:pt idx="1323">
                  <c:v>5652.28</c:v>
                </c:pt>
                <c:pt idx="1324">
                  <c:v>7906.85</c:v>
                </c:pt>
                <c:pt idx="1325">
                  <c:v>6963.14</c:v>
                </c:pt>
                <c:pt idx="1326">
                  <c:v>8075.11</c:v>
                </c:pt>
                <c:pt idx="1327">
                  <c:v>6867.47</c:v>
                </c:pt>
                <c:pt idx="1328">
                  <c:v>6910.67</c:v>
                </c:pt>
                <c:pt idx="1329">
                  <c:v>7318.26</c:v>
                </c:pt>
                <c:pt idx="1330">
                  <c:v>3592.32</c:v>
                </c:pt>
                <c:pt idx="1331">
                  <c:v>3231.22</c:v>
                </c:pt>
                <c:pt idx="1332">
                  <c:v>2445.23</c:v>
                </c:pt>
                <c:pt idx="1333">
                  <c:v>3364.31</c:v>
                </c:pt>
                <c:pt idx="1334">
                  <c:v>3205.29</c:v>
                </c:pt>
                <c:pt idx="1335">
                  <c:v>3374.13</c:v>
                </c:pt>
                <c:pt idx="1336">
                  <c:v>3295.8</c:v>
                </c:pt>
                <c:pt idx="1337">
                  <c:v>2581.9299999999998</c:v>
                </c:pt>
                <c:pt idx="1338">
                  <c:v>2764.7</c:v>
                </c:pt>
                <c:pt idx="1339">
                  <c:v>3099.5</c:v>
                </c:pt>
                <c:pt idx="1340">
                  <c:v>2632.35</c:v>
                </c:pt>
                <c:pt idx="1341">
                  <c:v>2618.38</c:v>
                </c:pt>
                <c:pt idx="1342">
                  <c:v>2330.79</c:v>
                </c:pt>
                <c:pt idx="1343">
                  <c:v>2781.56</c:v>
                </c:pt>
                <c:pt idx="1344">
                  <c:v>2462.7600000000002</c:v>
                </c:pt>
                <c:pt idx="1345">
                  <c:v>2870.86</c:v>
                </c:pt>
                <c:pt idx="1346">
                  <c:v>2893.92</c:v>
                </c:pt>
                <c:pt idx="1347">
                  <c:v>2998.36</c:v>
                </c:pt>
                <c:pt idx="1348">
                  <c:v>3053.65</c:v>
                </c:pt>
                <c:pt idx="1349">
                  <c:v>3333.49</c:v>
                </c:pt>
                <c:pt idx="1350">
                  <c:v>3535.65</c:v>
                </c:pt>
                <c:pt idx="1351">
                  <c:v>2702.01</c:v>
                </c:pt>
                <c:pt idx="1352">
                  <c:v>2633.25</c:v>
                </c:pt>
                <c:pt idx="1353">
                  <c:v>2863.75</c:v>
                </c:pt>
                <c:pt idx="1354">
                  <c:v>6609.35</c:v>
                </c:pt>
                <c:pt idx="1355">
                  <c:v>2836.41</c:v>
                </c:pt>
                <c:pt idx="1356">
                  <c:v>2826.05</c:v>
                </c:pt>
                <c:pt idx="1357">
                  <c:v>4024.11</c:v>
                </c:pt>
                <c:pt idx="1358">
                  <c:v>5835.55</c:v>
                </c:pt>
                <c:pt idx="1359">
                  <c:v>6141.47</c:v>
                </c:pt>
                <c:pt idx="1360">
                  <c:v>6817.49</c:v>
                </c:pt>
                <c:pt idx="1361">
                  <c:v>4395.21</c:v>
                </c:pt>
                <c:pt idx="1362">
                  <c:v>2916.12</c:v>
                </c:pt>
                <c:pt idx="1363">
                  <c:v>6632.03</c:v>
                </c:pt>
                <c:pt idx="1364">
                  <c:v>3372.65</c:v>
                </c:pt>
                <c:pt idx="1365">
                  <c:v>4037.59</c:v>
                </c:pt>
                <c:pt idx="1366">
                  <c:v>3009.88</c:v>
                </c:pt>
                <c:pt idx="1367">
                  <c:v>3716.23</c:v>
                </c:pt>
                <c:pt idx="1368">
                  <c:v>5653.18</c:v>
                </c:pt>
                <c:pt idx="1369">
                  <c:v>3924.51</c:v>
                </c:pt>
                <c:pt idx="1370">
                  <c:v>2824.47</c:v>
                </c:pt>
                <c:pt idx="1371">
                  <c:v>2863.39</c:v>
                </c:pt>
                <c:pt idx="1372">
                  <c:v>3210.32</c:v>
                </c:pt>
                <c:pt idx="1373">
                  <c:v>4612.16</c:v>
                </c:pt>
                <c:pt idx="1374">
                  <c:v>5343.64</c:v>
                </c:pt>
                <c:pt idx="1375">
                  <c:v>3883.95</c:v>
                </c:pt>
                <c:pt idx="1376">
                  <c:v>3549.34</c:v>
                </c:pt>
                <c:pt idx="1377">
                  <c:v>5522.43</c:v>
                </c:pt>
                <c:pt idx="1378">
                  <c:v>6230.21</c:v>
                </c:pt>
                <c:pt idx="1379">
                  <c:v>7961.94</c:v>
                </c:pt>
                <c:pt idx="1380">
                  <c:v>6832.11</c:v>
                </c:pt>
                <c:pt idx="1381">
                  <c:v>6929.94</c:v>
                </c:pt>
                <c:pt idx="1382">
                  <c:v>7042.03</c:v>
                </c:pt>
                <c:pt idx="1383">
                  <c:v>5697.26</c:v>
                </c:pt>
                <c:pt idx="1384">
                  <c:v>5663.25</c:v>
                </c:pt>
                <c:pt idx="1385">
                  <c:v>7335.45</c:v>
                </c:pt>
                <c:pt idx="1386">
                  <c:v>4935.24</c:v>
                </c:pt>
                <c:pt idx="1387">
                  <c:v>6178.54</c:v>
                </c:pt>
                <c:pt idx="1388">
                  <c:v>6700.96</c:v>
                </c:pt>
                <c:pt idx="1389">
                  <c:v>4743.04</c:v>
                </c:pt>
                <c:pt idx="1390">
                  <c:v>6544.58</c:v>
                </c:pt>
                <c:pt idx="1391">
                  <c:v>4818.5</c:v>
                </c:pt>
                <c:pt idx="1392">
                  <c:v>7066.51</c:v>
                </c:pt>
                <c:pt idx="1393">
                  <c:v>6418.55</c:v>
                </c:pt>
                <c:pt idx="1394">
                  <c:v>3000.88</c:v>
                </c:pt>
                <c:pt idx="1395">
                  <c:v>4704.47</c:v>
                </c:pt>
                <c:pt idx="1396">
                  <c:v>7223.83</c:v>
                </c:pt>
                <c:pt idx="1397">
                  <c:v>5475.23</c:v>
                </c:pt>
                <c:pt idx="1398">
                  <c:v>7667.48</c:v>
                </c:pt>
                <c:pt idx="1399">
                  <c:v>5608.12</c:v>
                </c:pt>
                <c:pt idx="1400">
                  <c:v>6503.12</c:v>
                </c:pt>
                <c:pt idx="1401">
                  <c:v>6323.03</c:v>
                </c:pt>
                <c:pt idx="1402">
                  <c:v>6143.83</c:v>
                </c:pt>
                <c:pt idx="1403">
                  <c:v>7876.1</c:v>
                </c:pt>
                <c:pt idx="1404">
                  <c:v>6657.7</c:v>
                </c:pt>
                <c:pt idx="1405">
                  <c:v>7152.74</c:v>
                </c:pt>
                <c:pt idx="1406">
                  <c:v>6833.97</c:v>
                </c:pt>
                <c:pt idx="1407">
                  <c:v>8670.3700000000008</c:v>
                </c:pt>
                <c:pt idx="1408">
                  <c:v>7951.47</c:v>
                </c:pt>
                <c:pt idx="1409">
                  <c:v>8239.4</c:v>
                </c:pt>
                <c:pt idx="1410">
                  <c:v>6570.53</c:v>
                </c:pt>
                <c:pt idx="1411">
                  <c:v>6739.69</c:v>
                </c:pt>
                <c:pt idx="1412">
                  <c:v>6454.57</c:v>
                </c:pt>
                <c:pt idx="1413">
                  <c:v>8450.92</c:v>
                </c:pt>
                <c:pt idx="1414">
                  <c:v>6332.72</c:v>
                </c:pt>
                <c:pt idx="1415">
                  <c:v>7327.77</c:v>
                </c:pt>
                <c:pt idx="1416">
                  <c:v>6690.86</c:v>
                </c:pt>
                <c:pt idx="1417">
                  <c:v>6865.75</c:v>
                </c:pt>
                <c:pt idx="1418">
                  <c:v>3704.57</c:v>
                </c:pt>
                <c:pt idx="1419">
                  <c:v>4932.62</c:v>
                </c:pt>
                <c:pt idx="1421">
                  <c:v>6238.36</c:v>
                </c:pt>
                <c:pt idx="1422">
                  <c:v>5864.79</c:v>
                </c:pt>
                <c:pt idx="1423">
                  <c:v>5987.66</c:v>
                </c:pt>
                <c:pt idx="1424">
                  <c:v>7437.06</c:v>
                </c:pt>
                <c:pt idx="1425">
                  <c:v>7445.85</c:v>
                </c:pt>
                <c:pt idx="1426">
                  <c:v>7232.04</c:v>
                </c:pt>
                <c:pt idx="1427">
                  <c:v>7104.17</c:v>
                </c:pt>
                <c:pt idx="1428">
                  <c:v>6324.1</c:v>
                </c:pt>
                <c:pt idx="1429">
                  <c:v>7210.31</c:v>
                </c:pt>
                <c:pt idx="1430">
                  <c:v>6674.64</c:v>
                </c:pt>
                <c:pt idx="1431">
                  <c:v>9394.14</c:v>
                </c:pt>
                <c:pt idx="1432">
                  <c:v>7798.06</c:v>
                </c:pt>
                <c:pt idx="1433">
                  <c:v>7608.49</c:v>
                </c:pt>
                <c:pt idx="1434">
                  <c:v>6561.85</c:v>
                </c:pt>
                <c:pt idx="1435">
                  <c:v>6871.88</c:v>
                </c:pt>
                <c:pt idx="1436">
                  <c:v>6809.05</c:v>
                </c:pt>
                <c:pt idx="1437">
                  <c:v>4791.96</c:v>
                </c:pt>
                <c:pt idx="1438">
                  <c:v>7687.5</c:v>
                </c:pt>
                <c:pt idx="1439">
                  <c:v>8182.73</c:v>
                </c:pt>
                <c:pt idx="1440">
                  <c:v>7645.46</c:v>
                </c:pt>
                <c:pt idx="1441">
                  <c:v>6240.26</c:v>
                </c:pt>
                <c:pt idx="1442">
                  <c:v>4246.6499999999996</c:v>
                </c:pt>
                <c:pt idx="1443">
                  <c:v>5286.5</c:v>
                </c:pt>
                <c:pt idx="1444">
                  <c:v>7155.01</c:v>
                </c:pt>
                <c:pt idx="1445">
                  <c:v>5885.04</c:v>
                </c:pt>
                <c:pt idx="1446">
                  <c:v>6829.28</c:v>
                </c:pt>
                <c:pt idx="1447">
                  <c:v>6578.26</c:v>
                </c:pt>
                <c:pt idx="1448">
                  <c:v>6871.25</c:v>
                </c:pt>
                <c:pt idx="1449">
                  <c:v>6726.4</c:v>
                </c:pt>
                <c:pt idx="1450">
                  <c:v>1171.5899999999999</c:v>
                </c:pt>
                <c:pt idx="1451">
                  <c:v>1208.51</c:v>
                </c:pt>
                <c:pt idx="1452">
                  <c:v>1002.52</c:v>
                </c:pt>
                <c:pt idx="1453">
                  <c:v>1074.4000000000001</c:v>
                </c:pt>
                <c:pt idx="1454">
                  <c:v>1117.23</c:v>
                </c:pt>
                <c:pt idx="1455">
                  <c:v>1001.68</c:v>
                </c:pt>
                <c:pt idx="1456">
                  <c:v>800.76</c:v>
                </c:pt>
                <c:pt idx="1457">
                  <c:v>907.24</c:v>
                </c:pt>
                <c:pt idx="1458">
                  <c:v>764.22</c:v>
                </c:pt>
                <c:pt idx="1459">
                  <c:v>771.12</c:v>
                </c:pt>
                <c:pt idx="1460">
                  <c:v>713.31</c:v>
                </c:pt>
                <c:pt idx="1461">
                  <c:v>744.88</c:v>
                </c:pt>
                <c:pt idx="1462">
                  <c:v>759.78</c:v>
                </c:pt>
                <c:pt idx="1463">
                  <c:v>1131.0899999999999</c:v>
                </c:pt>
                <c:pt idx="1464">
                  <c:v>934.37</c:v>
                </c:pt>
                <c:pt idx="1465">
                  <c:v>845.2</c:v>
                </c:pt>
                <c:pt idx="1466">
                  <c:v>960.6</c:v>
                </c:pt>
                <c:pt idx="1467">
                  <c:v>1080.17</c:v>
                </c:pt>
                <c:pt idx="1468">
                  <c:v>998.63</c:v>
                </c:pt>
                <c:pt idx="1469">
                  <c:v>923.38</c:v>
                </c:pt>
                <c:pt idx="1470">
                  <c:v>5483.27</c:v>
                </c:pt>
                <c:pt idx="1471">
                  <c:v>6328.91</c:v>
                </c:pt>
                <c:pt idx="1472">
                  <c:v>5097.63</c:v>
                </c:pt>
                <c:pt idx="1473">
                  <c:v>5393.31</c:v>
                </c:pt>
                <c:pt idx="1474">
                  <c:v>4636.93</c:v>
                </c:pt>
                <c:pt idx="1475">
                  <c:v>5580.42</c:v>
                </c:pt>
                <c:pt idx="1476">
                  <c:v>4664.34</c:v>
                </c:pt>
                <c:pt idx="1477">
                  <c:v>4195.3100000000004</c:v>
                </c:pt>
                <c:pt idx="1478">
                  <c:v>5386.22</c:v>
                </c:pt>
                <c:pt idx="1479">
                  <c:v>4405.76</c:v>
                </c:pt>
                <c:pt idx="1480">
                  <c:v>3984.82</c:v>
                </c:pt>
                <c:pt idx="1481">
                  <c:v>4775.75</c:v>
                </c:pt>
                <c:pt idx="1482">
                  <c:v>3510.18</c:v>
                </c:pt>
                <c:pt idx="1483">
                  <c:v>4899.2700000000004</c:v>
                </c:pt>
                <c:pt idx="1484">
                  <c:v>5244.45</c:v>
                </c:pt>
                <c:pt idx="1485">
                  <c:v>4715.1899999999996</c:v>
                </c:pt>
                <c:pt idx="1486">
                  <c:v>4597.7</c:v>
                </c:pt>
                <c:pt idx="1487">
                  <c:v>5675.22</c:v>
                </c:pt>
                <c:pt idx="1488">
                  <c:v>5677.45</c:v>
                </c:pt>
                <c:pt idx="1489">
                  <c:v>5749.81</c:v>
                </c:pt>
                <c:pt idx="1490">
                  <c:v>7226.34</c:v>
                </c:pt>
                <c:pt idx="1491">
                  <c:v>7243.61</c:v>
                </c:pt>
                <c:pt idx="1492">
                  <c:v>6281.79</c:v>
                </c:pt>
                <c:pt idx="1493">
                  <c:v>6395.34</c:v>
                </c:pt>
                <c:pt idx="1494">
                  <c:v>7328.77</c:v>
                </c:pt>
                <c:pt idx="1495">
                  <c:v>5983.77</c:v>
                </c:pt>
                <c:pt idx="1496">
                  <c:v>6073.17</c:v>
                </c:pt>
                <c:pt idx="1497">
                  <c:v>6636.96</c:v>
                </c:pt>
                <c:pt idx="1498">
                  <c:v>6497.07</c:v>
                </c:pt>
                <c:pt idx="1499">
                  <c:v>5809.8</c:v>
                </c:pt>
                <c:pt idx="1500">
                  <c:v>5721</c:v>
                </c:pt>
                <c:pt idx="1501">
                  <c:v>6834.84</c:v>
                </c:pt>
                <c:pt idx="1502">
                  <c:v>5823.75</c:v>
                </c:pt>
                <c:pt idx="1503">
                  <c:v>6317.32</c:v>
                </c:pt>
                <c:pt idx="1504">
                  <c:v>7023.87</c:v>
                </c:pt>
                <c:pt idx="1505">
                  <c:v>6335.11</c:v>
                </c:pt>
                <c:pt idx="1506">
                  <c:v>6759.41</c:v>
                </c:pt>
                <c:pt idx="1507">
                  <c:v>7079.14</c:v>
                </c:pt>
                <c:pt idx="1508">
                  <c:v>8001.75</c:v>
                </c:pt>
                <c:pt idx="1509">
                  <c:v>6703.83</c:v>
                </c:pt>
                <c:pt idx="1510">
                  <c:v>1296.95</c:v>
                </c:pt>
                <c:pt idx="1511">
                  <c:v>1393.97</c:v>
                </c:pt>
                <c:pt idx="1512">
                  <c:v>1175.58</c:v>
                </c:pt>
                <c:pt idx="1513">
                  <c:v>988.57</c:v>
                </c:pt>
                <c:pt idx="1514">
                  <c:v>1047.3</c:v>
                </c:pt>
                <c:pt idx="1515">
                  <c:v>1104.82</c:v>
                </c:pt>
                <c:pt idx="1516">
                  <c:v>1577.24</c:v>
                </c:pt>
                <c:pt idx="1517">
                  <c:v>1047</c:v>
                </c:pt>
                <c:pt idx="1518">
                  <c:v>1218.72</c:v>
                </c:pt>
                <c:pt idx="1519">
                  <c:v>1253.3800000000001</c:v>
                </c:pt>
                <c:pt idx="1520">
                  <c:v>1043.6500000000001</c:v>
                </c:pt>
                <c:pt idx="1521">
                  <c:v>1171.5899999999999</c:v>
                </c:pt>
                <c:pt idx="1522">
                  <c:v>1231.48</c:v>
                </c:pt>
                <c:pt idx="1523">
                  <c:v>1255.1600000000001</c:v>
                </c:pt>
                <c:pt idx="1524">
                  <c:v>1656.03</c:v>
                </c:pt>
                <c:pt idx="1525">
                  <c:v>1165.8</c:v>
                </c:pt>
                <c:pt idx="1526">
                  <c:v>1207.49</c:v>
                </c:pt>
                <c:pt idx="1527">
                  <c:v>1065.78</c:v>
                </c:pt>
                <c:pt idx="1528">
                  <c:v>1358.59</c:v>
                </c:pt>
                <c:pt idx="1529">
                  <c:v>1280.8499999999999</c:v>
                </c:pt>
                <c:pt idx="1530">
                  <c:v>5549.81</c:v>
                </c:pt>
                <c:pt idx="1531">
                  <c:v>5045.87</c:v>
                </c:pt>
                <c:pt idx="1532">
                  <c:v>4424.38</c:v>
                </c:pt>
                <c:pt idx="1533">
                  <c:v>6372.54</c:v>
                </c:pt>
                <c:pt idx="1534">
                  <c:v>4285.33</c:v>
                </c:pt>
                <c:pt idx="1535">
                  <c:v>4564.16</c:v>
                </c:pt>
                <c:pt idx="1536">
                  <c:v>6122.37</c:v>
                </c:pt>
                <c:pt idx="1537">
                  <c:v>5264.79</c:v>
                </c:pt>
                <c:pt idx="1538">
                  <c:v>3997.97</c:v>
                </c:pt>
                <c:pt idx="1539">
                  <c:v>5024.78</c:v>
                </c:pt>
                <c:pt idx="1540">
                  <c:v>5441.66</c:v>
                </c:pt>
                <c:pt idx="1541">
                  <c:v>4899.07</c:v>
                </c:pt>
                <c:pt idx="1542">
                  <c:v>4115.2</c:v>
                </c:pt>
                <c:pt idx="1543">
                  <c:v>4936</c:v>
                </c:pt>
                <c:pt idx="1544">
                  <c:v>5205.6000000000004</c:v>
                </c:pt>
                <c:pt idx="1545">
                  <c:v>6611.37</c:v>
                </c:pt>
                <c:pt idx="1546">
                  <c:v>5956.44</c:v>
                </c:pt>
                <c:pt idx="1547">
                  <c:v>5755.78</c:v>
                </c:pt>
                <c:pt idx="1548">
                  <c:v>5474.52</c:v>
                </c:pt>
                <c:pt idx="1549">
                  <c:v>5057.63</c:v>
                </c:pt>
                <c:pt idx="1550">
                  <c:v>5983.69</c:v>
                </c:pt>
                <c:pt idx="1551">
                  <c:v>8308.9699999999993</c:v>
                </c:pt>
                <c:pt idx="1552">
                  <c:v>6271.96</c:v>
                </c:pt>
                <c:pt idx="1553">
                  <c:v>6147.26</c:v>
                </c:pt>
                <c:pt idx="1554">
                  <c:v>7166.83</c:v>
                </c:pt>
                <c:pt idx="1555">
                  <c:v>6766.05</c:v>
                </c:pt>
                <c:pt idx="1556">
                  <c:v>6230.94</c:v>
                </c:pt>
                <c:pt idx="1557">
                  <c:v>6469.29</c:v>
                </c:pt>
                <c:pt idx="1558">
                  <c:v>6275.61</c:v>
                </c:pt>
                <c:pt idx="1559">
                  <c:v>7087.22</c:v>
                </c:pt>
                <c:pt idx="1560">
                  <c:v>8167.02</c:v>
                </c:pt>
                <c:pt idx="1561">
                  <c:v>7609.13</c:v>
                </c:pt>
                <c:pt idx="1562">
                  <c:v>6964.64</c:v>
                </c:pt>
                <c:pt idx="1563">
                  <c:v>6869.29</c:v>
                </c:pt>
                <c:pt idx="1564">
                  <c:v>7615.36</c:v>
                </c:pt>
                <c:pt idx="1565">
                  <c:v>6888.35</c:v>
                </c:pt>
                <c:pt idx="1566">
                  <c:v>8272.7800000000007</c:v>
                </c:pt>
                <c:pt idx="1567">
                  <c:v>8006.02</c:v>
                </c:pt>
                <c:pt idx="1568">
                  <c:v>7651.41</c:v>
                </c:pt>
                <c:pt idx="1569">
                  <c:v>7010.4</c:v>
                </c:pt>
                <c:pt idx="1570">
                  <c:v>1557.9</c:v>
                </c:pt>
                <c:pt idx="1571">
                  <c:v>1764.88</c:v>
                </c:pt>
                <c:pt idx="1572">
                  <c:v>1409.59</c:v>
                </c:pt>
                <c:pt idx="1573">
                  <c:v>1335.94</c:v>
                </c:pt>
                <c:pt idx="1574">
                  <c:v>1510.39</c:v>
                </c:pt>
                <c:pt idx="1575">
                  <c:v>1126.3800000000001</c:v>
                </c:pt>
                <c:pt idx="1576">
                  <c:v>1516.33</c:v>
                </c:pt>
                <c:pt idx="1577">
                  <c:v>1360.37</c:v>
                </c:pt>
                <c:pt idx="1578">
                  <c:v>1419.72</c:v>
                </c:pt>
                <c:pt idx="1579">
                  <c:v>1734.17</c:v>
                </c:pt>
                <c:pt idx="1580">
                  <c:v>1832.77</c:v>
                </c:pt>
                <c:pt idx="1581">
                  <c:v>1589.75</c:v>
                </c:pt>
                <c:pt idx="1582">
                  <c:v>1441.75</c:v>
                </c:pt>
                <c:pt idx="1583">
                  <c:v>1697.06</c:v>
                </c:pt>
                <c:pt idx="1584">
                  <c:v>1465.84</c:v>
                </c:pt>
                <c:pt idx="1585">
                  <c:v>1181.68</c:v>
                </c:pt>
                <c:pt idx="1586">
                  <c:v>1453.22</c:v>
                </c:pt>
                <c:pt idx="1587">
                  <c:v>1698.52</c:v>
                </c:pt>
                <c:pt idx="1588">
                  <c:v>1837.3</c:v>
                </c:pt>
                <c:pt idx="1589">
                  <c:v>1276.06</c:v>
                </c:pt>
                <c:pt idx="1590">
                  <c:v>5138.67</c:v>
                </c:pt>
                <c:pt idx="1591">
                  <c:v>5744.59</c:v>
                </c:pt>
                <c:pt idx="1592">
                  <c:v>6829.35</c:v>
                </c:pt>
                <c:pt idx="1593">
                  <c:v>5783.94</c:v>
                </c:pt>
                <c:pt idx="1594">
                  <c:v>4434.08</c:v>
                </c:pt>
                <c:pt idx="1595">
                  <c:v>5221.6099999999997</c:v>
                </c:pt>
                <c:pt idx="1596">
                  <c:v>5273.85</c:v>
                </c:pt>
                <c:pt idx="1597">
                  <c:v>6864.69</c:v>
                </c:pt>
                <c:pt idx="1598">
                  <c:v>6826.07</c:v>
                </c:pt>
                <c:pt idx="1599">
                  <c:v>4877.91</c:v>
                </c:pt>
                <c:pt idx="1600">
                  <c:v>4713.6400000000003</c:v>
                </c:pt>
                <c:pt idx="1601">
                  <c:v>6423.93</c:v>
                </c:pt>
                <c:pt idx="1602">
                  <c:v>5390.47</c:v>
                </c:pt>
                <c:pt idx="1603">
                  <c:v>5239.74</c:v>
                </c:pt>
                <c:pt idx="1604">
                  <c:v>6171.16</c:v>
                </c:pt>
                <c:pt idx="1605">
                  <c:v>4640.54</c:v>
                </c:pt>
                <c:pt idx="1606">
                  <c:v>4243.07</c:v>
                </c:pt>
                <c:pt idx="1607">
                  <c:v>5603.04</c:v>
                </c:pt>
                <c:pt idx="1608">
                  <c:v>3710.6</c:v>
                </c:pt>
                <c:pt idx="1609">
                  <c:v>6628.72</c:v>
                </c:pt>
                <c:pt idx="1610">
                  <c:v>6136.9</c:v>
                </c:pt>
                <c:pt idx="1611">
                  <c:v>6464.82</c:v>
                </c:pt>
                <c:pt idx="1612">
                  <c:v>5386.45</c:v>
                </c:pt>
                <c:pt idx="1613">
                  <c:v>5123.3599999999997</c:v>
                </c:pt>
                <c:pt idx="1614">
                  <c:v>7057.42</c:v>
                </c:pt>
                <c:pt idx="1615">
                  <c:v>6367.56</c:v>
                </c:pt>
                <c:pt idx="1616">
                  <c:v>6303.47</c:v>
                </c:pt>
                <c:pt idx="1617">
                  <c:v>6670.32</c:v>
                </c:pt>
                <c:pt idx="1618">
                  <c:v>6665.37</c:v>
                </c:pt>
                <c:pt idx="1619">
                  <c:v>6589.8</c:v>
                </c:pt>
                <c:pt idx="1620">
                  <c:v>5948.96</c:v>
                </c:pt>
                <c:pt idx="1621">
                  <c:v>6344.06</c:v>
                </c:pt>
                <c:pt idx="1622">
                  <c:v>5823.78</c:v>
                </c:pt>
                <c:pt idx="1623">
                  <c:v>6729.95</c:v>
                </c:pt>
                <c:pt idx="1624">
                  <c:v>7251.06</c:v>
                </c:pt>
                <c:pt idx="1625">
                  <c:v>6413.17</c:v>
                </c:pt>
                <c:pt idx="1626">
                  <c:v>6413.17</c:v>
                </c:pt>
                <c:pt idx="1627">
                  <c:v>6488.03</c:v>
                </c:pt>
                <c:pt idx="1628">
                  <c:v>7570.06</c:v>
                </c:pt>
                <c:pt idx="1629">
                  <c:v>8046.9</c:v>
                </c:pt>
                <c:pt idx="1630">
                  <c:v>3615.26487</c:v>
                </c:pt>
                <c:pt idx="1631">
                  <c:v>3353.53379</c:v>
                </c:pt>
                <c:pt idx="1632">
                  <c:v>5044.6609699999999</c:v>
                </c:pt>
                <c:pt idx="1633">
                  <c:v>5864.2192599999998</c:v>
                </c:pt>
                <c:pt idx="1634">
                  <c:v>6957.8871300000001</c:v>
                </c:pt>
                <c:pt idx="1635">
                  <c:v>6027.00342</c:v>
                </c:pt>
                <c:pt idx="1636">
                  <c:v>8030.5626000000002</c:v>
                </c:pt>
                <c:pt idx="1637">
                  <c:v>6164.1023699999996</c:v>
                </c:pt>
                <c:pt idx="1638">
                  <c:v>7187.8076000000001</c:v>
                </c:pt>
                <c:pt idx="1639">
                  <c:v>6927.2062299999998</c:v>
                </c:pt>
                <c:pt idx="1640">
                  <c:v>475.22</c:v>
                </c:pt>
                <c:pt idx="1641">
                  <c:v>424.89</c:v>
                </c:pt>
                <c:pt idx="1642">
                  <c:v>559.96</c:v>
                </c:pt>
                <c:pt idx="1643">
                  <c:v>431.15</c:v>
                </c:pt>
                <c:pt idx="1644">
                  <c:v>456.91</c:v>
                </c:pt>
                <c:pt idx="1645">
                  <c:v>849.17</c:v>
                </c:pt>
                <c:pt idx="1646">
                  <c:v>637.5</c:v>
                </c:pt>
                <c:pt idx="1647">
                  <c:v>674.45</c:v>
                </c:pt>
                <c:pt idx="1648">
                  <c:v>1758.76</c:v>
                </c:pt>
                <c:pt idx="1649">
                  <c:v>2560.9899999999998</c:v>
                </c:pt>
                <c:pt idx="1650">
                  <c:v>2215.63</c:v>
                </c:pt>
                <c:pt idx="1651">
                  <c:v>3098</c:v>
                </c:pt>
                <c:pt idx="1652">
                  <c:v>2652.72</c:v>
                </c:pt>
                <c:pt idx="1653">
                  <c:v>1882.62</c:v>
                </c:pt>
                <c:pt idx="1654">
                  <c:v>3440.82</c:v>
                </c:pt>
                <c:pt idx="1655">
                  <c:v>4076.31</c:v>
                </c:pt>
                <c:pt idx="1656">
                  <c:v>3549.79</c:v>
                </c:pt>
                <c:pt idx="1657">
                  <c:v>3134.73</c:v>
                </c:pt>
                <c:pt idx="1658">
                  <c:v>5345.39</c:v>
                </c:pt>
                <c:pt idx="1659">
                  <c:v>3659.33</c:v>
                </c:pt>
                <c:pt idx="1660">
                  <c:v>4387.8</c:v>
                </c:pt>
                <c:pt idx="1661">
                  <c:v>3880.29</c:v>
                </c:pt>
                <c:pt idx="1662">
                  <c:v>4450.57</c:v>
                </c:pt>
                <c:pt idx="1663">
                  <c:v>4146.51</c:v>
                </c:pt>
                <c:pt idx="1664">
                  <c:v>4121.83</c:v>
                </c:pt>
                <c:pt idx="1665">
                  <c:v>3821.47</c:v>
                </c:pt>
                <c:pt idx="1666">
                  <c:v>4481.1000000000004</c:v>
                </c:pt>
                <c:pt idx="1667">
                  <c:v>4502.29</c:v>
                </c:pt>
                <c:pt idx="1668">
                  <c:v>5910.59</c:v>
                </c:pt>
                <c:pt idx="1669">
                  <c:v>4205.78</c:v>
                </c:pt>
                <c:pt idx="1670">
                  <c:v>5415.51</c:v>
                </c:pt>
                <c:pt idx="1671">
                  <c:v>3705.87</c:v>
                </c:pt>
                <c:pt idx="1672">
                  <c:v>6395.32</c:v>
                </c:pt>
                <c:pt idx="1673">
                  <c:v>6594.43</c:v>
                </c:pt>
                <c:pt idx="1674">
                  <c:v>6359.8</c:v>
                </c:pt>
                <c:pt idx="1675">
                  <c:v>5515.03</c:v>
                </c:pt>
                <c:pt idx="1676">
                  <c:v>5546.33</c:v>
                </c:pt>
                <c:pt idx="1677">
                  <c:v>6864.9</c:v>
                </c:pt>
                <c:pt idx="1678">
                  <c:v>5673.14</c:v>
                </c:pt>
                <c:pt idx="1679">
                  <c:v>7015.75</c:v>
                </c:pt>
                <c:pt idx="1680">
                  <c:v>642.47</c:v>
                </c:pt>
                <c:pt idx="1681">
                  <c:v>530.72</c:v>
                </c:pt>
                <c:pt idx="1682">
                  <c:v>550.15</c:v>
                </c:pt>
                <c:pt idx="1683">
                  <c:v>611.24</c:v>
                </c:pt>
                <c:pt idx="1684">
                  <c:v>629.96</c:v>
                </c:pt>
                <c:pt idx="1685">
                  <c:v>1092.6500000000001</c:v>
                </c:pt>
                <c:pt idx="1686">
                  <c:v>605.05999999999995</c:v>
                </c:pt>
                <c:pt idx="1687">
                  <c:v>665.75</c:v>
                </c:pt>
                <c:pt idx="1688">
                  <c:v>2213.48</c:v>
                </c:pt>
                <c:pt idx="1689">
                  <c:v>1368.38</c:v>
                </c:pt>
                <c:pt idx="1690">
                  <c:v>2618.71</c:v>
                </c:pt>
                <c:pt idx="1691">
                  <c:v>1858.88</c:v>
                </c:pt>
                <c:pt idx="1692">
                  <c:v>1734.58</c:v>
                </c:pt>
                <c:pt idx="1693">
                  <c:v>3225.96</c:v>
                </c:pt>
                <c:pt idx="1694">
                  <c:v>3582.76</c:v>
                </c:pt>
                <c:pt idx="1695">
                  <c:v>1025.49</c:v>
                </c:pt>
                <c:pt idx="1696">
                  <c:v>2642.03</c:v>
                </c:pt>
                <c:pt idx="1697">
                  <c:v>3899.46</c:v>
                </c:pt>
                <c:pt idx="1698">
                  <c:v>3098.65</c:v>
                </c:pt>
                <c:pt idx="1699">
                  <c:v>3627.62</c:v>
                </c:pt>
                <c:pt idx="1700">
                  <c:v>3785.71</c:v>
                </c:pt>
                <c:pt idx="1701">
                  <c:v>4173.46</c:v>
                </c:pt>
                <c:pt idx="1702">
                  <c:v>3871.54</c:v>
                </c:pt>
                <c:pt idx="1703">
                  <c:v>2517.62</c:v>
                </c:pt>
                <c:pt idx="1704">
                  <c:v>5807.39</c:v>
                </c:pt>
                <c:pt idx="1705">
                  <c:v>5466.17</c:v>
                </c:pt>
                <c:pt idx="1706">
                  <c:v>5273.11</c:v>
                </c:pt>
                <c:pt idx="1707">
                  <c:v>5695.46</c:v>
                </c:pt>
                <c:pt idx="1708">
                  <c:v>6108.16</c:v>
                </c:pt>
                <c:pt idx="1709">
                  <c:v>4886.1099999999997</c:v>
                </c:pt>
                <c:pt idx="1710">
                  <c:v>4885.8900000000003</c:v>
                </c:pt>
                <c:pt idx="1711">
                  <c:v>5181.17</c:v>
                </c:pt>
                <c:pt idx="1712">
                  <c:v>5856.93</c:v>
                </c:pt>
                <c:pt idx="1713">
                  <c:v>6184.79</c:v>
                </c:pt>
                <c:pt idx="1714">
                  <c:v>5577.56</c:v>
                </c:pt>
                <c:pt idx="1715">
                  <c:v>6120.35</c:v>
                </c:pt>
                <c:pt idx="1716">
                  <c:v>6843.48</c:v>
                </c:pt>
                <c:pt idx="1717">
                  <c:v>7300.88</c:v>
                </c:pt>
                <c:pt idx="1718">
                  <c:v>6578.16</c:v>
                </c:pt>
                <c:pt idx="1719">
                  <c:v>5183.0600000000004</c:v>
                </c:pt>
                <c:pt idx="1720">
                  <c:v>414.94</c:v>
                </c:pt>
                <c:pt idx="1721">
                  <c:v>587.84</c:v>
                </c:pt>
                <c:pt idx="1722">
                  <c:v>672.66</c:v>
                </c:pt>
                <c:pt idx="1723">
                  <c:v>493.65</c:v>
                </c:pt>
                <c:pt idx="1724">
                  <c:v>322.68</c:v>
                </c:pt>
                <c:pt idx="1725">
                  <c:v>565.51</c:v>
                </c:pt>
                <c:pt idx="1726">
                  <c:v>649.54</c:v>
                </c:pt>
                <c:pt idx="1727">
                  <c:v>689.12</c:v>
                </c:pt>
                <c:pt idx="1728">
                  <c:v>2737.48</c:v>
                </c:pt>
                <c:pt idx="1729">
                  <c:v>2237.27</c:v>
                </c:pt>
                <c:pt idx="1730">
                  <c:v>1542.2</c:v>
                </c:pt>
                <c:pt idx="1731">
                  <c:v>2098.44</c:v>
                </c:pt>
                <c:pt idx="1732">
                  <c:v>1800.03</c:v>
                </c:pt>
                <c:pt idx="1733">
                  <c:v>1726.21</c:v>
                </c:pt>
                <c:pt idx="1734">
                  <c:v>2749.18</c:v>
                </c:pt>
                <c:pt idx="1735">
                  <c:v>1650.78</c:v>
                </c:pt>
                <c:pt idx="1736">
                  <c:v>5228.47</c:v>
                </c:pt>
                <c:pt idx="1737">
                  <c:v>3549.9</c:v>
                </c:pt>
                <c:pt idx="1738">
                  <c:v>4457.93</c:v>
                </c:pt>
                <c:pt idx="1739">
                  <c:v>3290.6</c:v>
                </c:pt>
                <c:pt idx="1740">
                  <c:v>3436.75</c:v>
                </c:pt>
                <c:pt idx="1741">
                  <c:v>3329.27</c:v>
                </c:pt>
                <c:pt idx="1742">
                  <c:v>5156.75</c:v>
                </c:pt>
                <c:pt idx="1743">
                  <c:v>4119.63</c:v>
                </c:pt>
                <c:pt idx="1744">
                  <c:v>3302.95</c:v>
                </c:pt>
                <c:pt idx="1745">
                  <c:v>4158.41</c:v>
                </c:pt>
                <c:pt idx="1746">
                  <c:v>6330</c:v>
                </c:pt>
                <c:pt idx="1747">
                  <c:v>4571.6099999999997</c:v>
                </c:pt>
                <c:pt idx="1748">
                  <c:v>5336.05</c:v>
                </c:pt>
                <c:pt idx="1749">
                  <c:v>5736.44</c:v>
                </c:pt>
                <c:pt idx="1750">
                  <c:v>4973.46</c:v>
                </c:pt>
                <c:pt idx="1751">
                  <c:v>4417.2</c:v>
                </c:pt>
                <c:pt idx="1752">
                  <c:v>5751.78</c:v>
                </c:pt>
                <c:pt idx="1753">
                  <c:v>6436.24</c:v>
                </c:pt>
                <c:pt idx="1754">
                  <c:v>6677.59</c:v>
                </c:pt>
                <c:pt idx="1755">
                  <c:v>5829.15</c:v>
                </c:pt>
                <c:pt idx="1756">
                  <c:v>6772.53</c:v>
                </c:pt>
                <c:pt idx="1757">
                  <c:v>7048.16</c:v>
                </c:pt>
                <c:pt idx="1758">
                  <c:v>5994.81</c:v>
                </c:pt>
                <c:pt idx="1759">
                  <c:v>6032.63</c:v>
                </c:pt>
                <c:pt idx="1760">
                  <c:v>574.19000000000005</c:v>
                </c:pt>
                <c:pt idx="1761">
                  <c:v>608.89</c:v>
                </c:pt>
                <c:pt idx="1762">
                  <c:v>487.88</c:v>
                </c:pt>
                <c:pt idx="1763">
                  <c:v>502.25</c:v>
                </c:pt>
                <c:pt idx="1764">
                  <c:v>471.18</c:v>
                </c:pt>
                <c:pt idx="1765">
                  <c:v>657.65</c:v>
                </c:pt>
                <c:pt idx="1766">
                  <c:v>749.01</c:v>
                </c:pt>
                <c:pt idx="1767">
                  <c:v>631.03</c:v>
                </c:pt>
                <c:pt idx="1768">
                  <c:v>2009.11</c:v>
                </c:pt>
                <c:pt idx="1769">
                  <c:v>3481.47</c:v>
                </c:pt>
                <c:pt idx="1770">
                  <c:v>2752.2</c:v>
                </c:pt>
                <c:pt idx="1771">
                  <c:v>1837.35</c:v>
                </c:pt>
                <c:pt idx="1772">
                  <c:v>2014.08</c:v>
                </c:pt>
                <c:pt idx="1773">
                  <c:v>2008.72</c:v>
                </c:pt>
                <c:pt idx="1774">
                  <c:v>2267.48</c:v>
                </c:pt>
                <c:pt idx="1775">
                  <c:v>2271.44</c:v>
                </c:pt>
                <c:pt idx="1776">
                  <c:v>3487.88</c:v>
                </c:pt>
                <c:pt idx="1777">
                  <c:v>3360.58</c:v>
                </c:pt>
                <c:pt idx="1778">
                  <c:v>2708.1</c:v>
                </c:pt>
                <c:pt idx="1779">
                  <c:v>3213.99</c:v>
                </c:pt>
                <c:pt idx="1780">
                  <c:v>4044.82</c:v>
                </c:pt>
                <c:pt idx="1781">
                  <c:v>4370.6400000000003</c:v>
                </c:pt>
                <c:pt idx="1782">
                  <c:v>2854.38</c:v>
                </c:pt>
                <c:pt idx="1783">
                  <c:v>2581.11</c:v>
                </c:pt>
                <c:pt idx="1784">
                  <c:v>4748.42</c:v>
                </c:pt>
                <c:pt idx="1785">
                  <c:v>4496.6099999999997</c:v>
                </c:pt>
                <c:pt idx="1786">
                  <c:v>5607.23</c:v>
                </c:pt>
                <c:pt idx="1787">
                  <c:v>5141.8900000000003</c:v>
                </c:pt>
                <c:pt idx="1788">
                  <c:v>5332.97</c:v>
                </c:pt>
                <c:pt idx="1789">
                  <c:v>4628.83</c:v>
                </c:pt>
                <c:pt idx="1790">
                  <c:v>5208.53</c:v>
                </c:pt>
                <c:pt idx="1791">
                  <c:v>4116.3900000000003</c:v>
                </c:pt>
                <c:pt idx="1792">
                  <c:v>5956.96</c:v>
                </c:pt>
                <c:pt idx="1793">
                  <c:v>6294.72</c:v>
                </c:pt>
                <c:pt idx="1794">
                  <c:v>5818.82</c:v>
                </c:pt>
                <c:pt idx="1795">
                  <c:v>6208.94</c:v>
                </c:pt>
                <c:pt idx="1796">
                  <c:v>5879.52</c:v>
                </c:pt>
                <c:pt idx="1797">
                  <c:v>6659.68</c:v>
                </c:pt>
                <c:pt idx="1798">
                  <c:v>6159.05</c:v>
                </c:pt>
                <c:pt idx="1799">
                  <c:v>6082.6</c:v>
                </c:pt>
                <c:pt idx="1800">
                  <c:v>475.22</c:v>
                </c:pt>
                <c:pt idx="1801">
                  <c:v>424.89</c:v>
                </c:pt>
                <c:pt idx="1802">
                  <c:v>559.96</c:v>
                </c:pt>
                <c:pt idx="1803">
                  <c:v>431.15</c:v>
                </c:pt>
                <c:pt idx="1804">
                  <c:v>456.91</c:v>
                </c:pt>
                <c:pt idx="1805">
                  <c:v>849.17</c:v>
                </c:pt>
                <c:pt idx="1806">
                  <c:v>637.5</c:v>
                </c:pt>
                <c:pt idx="1807">
                  <c:v>674.45</c:v>
                </c:pt>
                <c:pt idx="1808">
                  <c:v>1758.76</c:v>
                </c:pt>
                <c:pt idx="1809">
                  <c:v>2560.9899999999998</c:v>
                </c:pt>
                <c:pt idx="1810">
                  <c:v>2215.63</c:v>
                </c:pt>
                <c:pt idx="1811">
                  <c:v>3098</c:v>
                </c:pt>
                <c:pt idx="1812">
                  <c:v>2652.72</c:v>
                </c:pt>
                <c:pt idx="1813">
                  <c:v>1882.62</c:v>
                </c:pt>
                <c:pt idx="1814">
                  <c:v>3440.82</c:v>
                </c:pt>
                <c:pt idx="1815">
                  <c:v>4076.31</c:v>
                </c:pt>
                <c:pt idx="1816">
                  <c:v>3549.79</c:v>
                </c:pt>
                <c:pt idx="1817">
                  <c:v>3134.73</c:v>
                </c:pt>
                <c:pt idx="1818">
                  <c:v>5345.39</c:v>
                </c:pt>
                <c:pt idx="1819">
                  <c:v>3659.33</c:v>
                </c:pt>
                <c:pt idx="1820">
                  <c:v>4387.8</c:v>
                </c:pt>
                <c:pt idx="1821">
                  <c:v>3880.29</c:v>
                </c:pt>
                <c:pt idx="1822">
                  <c:v>4450.57</c:v>
                </c:pt>
                <c:pt idx="1823">
                  <c:v>4146.51</c:v>
                </c:pt>
                <c:pt idx="1824">
                  <c:v>4121.83</c:v>
                </c:pt>
                <c:pt idx="1825">
                  <c:v>3821.47</c:v>
                </c:pt>
                <c:pt idx="1826">
                  <c:v>4481.1000000000004</c:v>
                </c:pt>
                <c:pt idx="1827">
                  <c:v>4502.29</c:v>
                </c:pt>
                <c:pt idx="1828">
                  <c:v>5910.59</c:v>
                </c:pt>
                <c:pt idx="1829">
                  <c:v>4205.78</c:v>
                </c:pt>
                <c:pt idx="1830">
                  <c:v>5415.51</c:v>
                </c:pt>
                <c:pt idx="1831">
                  <c:v>3705.87</c:v>
                </c:pt>
                <c:pt idx="1832">
                  <c:v>6395.32</c:v>
                </c:pt>
                <c:pt idx="1833">
                  <c:v>6594.43</c:v>
                </c:pt>
                <c:pt idx="1834">
                  <c:v>6359.8</c:v>
                </c:pt>
                <c:pt idx="1835">
                  <c:v>5515.03</c:v>
                </c:pt>
                <c:pt idx="1836">
                  <c:v>5546.33</c:v>
                </c:pt>
                <c:pt idx="1837">
                  <c:v>6864.9</c:v>
                </c:pt>
                <c:pt idx="1838">
                  <c:v>5673.14</c:v>
                </c:pt>
                <c:pt idx="1839">
                  <c:v>7015.75</c:v>
                </c:pt>
                <c:pt idx="1840">
                  <c:v>642.47</c:v>
                </c:pt>
                <c:pt idx="1841">
                  <c:v>530.72</c:v>
                </c:pt>
                <c:pt idx="1842">
                  <c:v>550.15</c:v>
                </c:pt>
                <c:pt idx="1843">
                  <c:v>611.24</c:v>
                </c:pt>
                <c:pt idx="1844">
                  <c:v>629.96</c:v>
                </c:pt>
                <c:pt idx="1845">
                  <c:v>1092.6500000000001</c:v>
                </c:pt>
                <c:pt idx="1846">
                  <c:v>605.05999999999995</c:v>
                </c:pt>
                <c:pt idx="1847">
                  <c:v>665.75</c:v>
                </c:pt>
                <c:pt idx="1848">
                  <c:v>2213.48</c:v>
                </c:pt>
                <c:pt idx="1849">
                  <c:v>1368.38</c:v>
                </c:pt>
                <c:pt idx="1850">
                  <c:v>2618.71</c:v>
                </c:pt>
                <c:pt idx="1851">
                  <c:v>1858.88</c:v>
                </c:pt>
                <c:pt idx="1852">
                  <c:v>1734.58</c:v>
                </c:pt>
                <c:pt idx="1853">
                  <c:v>3225.96</c:v>
                </c:pt>
                <c:pt idx="1854">
                  <c:v>3582.76</c:v>
                </c:pt>
                <c:pt idx="1855">
                  <c:v>1025.49</c:v>
                </c:pt>
                <c:pt idx="1856">
                  <c:v>2642.03</c:v>
                </c:pt>
                <c:pt idx="1857">
                  <c:v>3899.46</c:v>
                </c:pt>
                <c:pt idx="1858">
                  <c:v>3098.65</c:v>
                </c:pt>
                <c:pt idx="1859">
                  <c:v>3627.62</c:v>
                </c:pt>
                <c:pt idx="1860">
                  <c:v>3785.71</c:v>
                </c:pt>
                <c:pt idx="1861">
                  <c:v>4173.46</c:v>
                </c:pt>
                <c:pt idx="1862">
                  <c:v>3871.54</c:v>
                </c:pt>
                <c:pt idx="1863">
                  <c:v>2517.62</c:v>
                </c:pt>
                <c:pt idx="1864">
                  <c:v>5807.39</c:v>
                </c:pt>
                <c:pt idx="1865">
                  <c:v>5466.17</c:v>
                </c:pt>
                <c:pt idx="1866">
                  <c:v>5273.11</c:v>
                </c:pt>
                <c:pt idx="1867">
                  <c:v>5695.46</c:v>
                </c:pt>
                <c:pt idx="1868">
                  <c:v>6108.16</c:v>
                </c:pt>
                <c:pt idx="1869">
                  <c:v>4886.1099999999997</c:v>
                </c:pt>
                <c:pt idx="1870">
                  <c:v>4885.8900000000003</c:v>
                </c:pt>
                <c:pt idx="1871">
                  <c:v>5181.17</c:v>
                </c:pt>
                <c:pt idx="1872">
                  <c:v>5856.93</c:v>
                </c:pt>
                <c:pt idx="1873">
                  <c:v>6184.79</c:v>
                </c:pt>
                <c:pt idx="1874">
                  <c:v>5577.56</c:v>
                </c:pt>
                <c:pt idx="1875">
                  <c:v>6120.35</c:v>
                </c:pt>
                <c:pt idx="1876">
                  <c:v>6843.48</c:v>
                </c:pt>
                <c:pt idx="1877">
                  <c:v>7300.88</c:v>
                </c:pt>
                <c:pt idx="1878">
                  <c:v>6578.16</c:v>
                </c:pt>
                <c:pt idx="1879">
                  <c:v>5183.0600000000004</c:v>
                </c:pt>
                <c:pt idx="1880">
                  <c:v>414.94</c:v>
                </c:pt>
                <c:pt idx="1881">
                  <c:v>587.84</c:v>
                </c:pt>
                <c:pt idx="1882">
                  <c:v>672.66</c:v>
                </c:pt>
                <c:pt idx="1883">
                  <c:v>493.65</c:v>
                </c:pt>
                <c:pt idx="1884">
                  <c:v>322.68</c:v>
                </c:pt>
                <c:pt idx="1885">
                  <c:v>565.51</c:v>
                </c:pt>
                <c:pt idx="1886">
                  <c:v>649.54</c:v>
                </c:pt>
                <c:pt idx="1887">
                  <c:v>689.12</c:v>
                </c:pt>
                <c:pt idx="1888">
                  <c:v>2737.48</c:v>
                </c:pt>
                <c:pt idx="1889">
                  <c:v>2237.27</c:v>
                </c:pt>
                <c:pt idx="1890">
                  <c:v>1542.2</c:v>
                </c:pt>
                <c:pt idx="1891">
                  <c:v>2098.44</c:v>
                </c:pt>
                <c:pt idx="1892">
                  <c:v>1800.03</c:v>
                </c:pt>
                <c:pt idx="1893">
                  <c:v>1726.21</c:v>
                </c:pt>
                <c:pt idx="1894">
                  <c:v>2749.18</c:v>
                </c:pt>
                <c:pt idx="1895">
                  <c:v>1650.78</c:v>
                </c:pt>
                <c:pt idx="1896">
                  <c:v>5228.47</c:v>
                </c:pt>
                <c:pt idx="1897">
                  <c:v>3549.9</c:v>
                </c:pt>
                <c:pt idx="1898">
                  <c:v>4457.93</c:v>
                </c:pt>
                <c:pt idx="1899">
                  <c:v>3290.6</c:v>
                </c:pt>
                <c:pt idx="1900">
                  <c:v>3436.75</c:v>
                </c:pt>
                <c:pt idx="1901">
                  <c:v>3329.27</c:v>
                </c:pt>
                <c:pt idx="1902">
                  <c:v>5156.75</c:v>
                </c:pt>
                <c:pt idx="1903">
                  <c:v>4119.63</c:v>
                </c:pt>
                <c:pt idx="1904">
                  <c:v>3302.95</c:v>
                </c:pt>
                <c:pt idx="1905">
                  <c:v>4158.41</c:v>
                </c:pt>
                <c:pt idx="1906">
                  <c:v>6330</c:v>
                </c:pt>
                <c:pt idx="1907">
                  <c:v>4571.6099999999997</c:v>
                </c:pt>
                <c:pt idx="1908">
                  <c:v>5336.05</c:v>
                </c:pt>
                <c:pt idx="1909">
                  <c:v>5736.44</c:v>
                </c:pt>
                <c:pt idx="1910">
                  <c:v>4973.46</c:v>
                </c:pt>
                <c:pt idx="1911">
                  <c:v>4417.2</c:v>
                </c:pt>
                <c:pt idx="1912">
                  <c:v>5751.78</c:v>
                </c:pt>
                <c:pt idx="1913">
                  <c:v>6436.24</c:v>
                </c:pt>
                <c:pt idx="1914">
                  <c:v>6677.59</c:v>
                </c:pt>
                <c:pt idx="1915">
                  <c:v>5829.15</c:v>
                </c:pt>
                <c:pt idx="1916">
                  <c:v>6772.53</c:v>
                </c:pt>
                <c:pt idx="1917">
                  <c:v>7048.16</c:v>
                </c:pt>
                <c:pt idx="1918">
                  <c:v>5994.81</c:v>
                </c:pt>
                <c:pt idx="1919">
                  <c:v>6032.63</c:v>
                </c:pt>
                <c:pt idx="1920">
                  <c:v>574.19000000000005</c:v>
                </c:pt>
                <c:pt idx="1921">
                  <c:v>608.89</c:v>
                </c:pt>
                <c:pt idx="1922">
                  <c:v>487.88</c:v>
                </c:pt>
                <c:pt idx="1923">
                  <c:v>502.25</c:v>
                </c:pt>
                <c:pt idx="1924">
                  <c:v>471.18</c:v>
                </c:pt>
                <c:pt idx="1925">
                  <c:v>657.65</c:v>
                </c:pt>
                <c:pt idx="1926">
                  <c:v>749.01</c:v>
                </c:pt>
                <c:pt idx="1927">
                  <c:v>631.03</c:v>
                </c:pt>
                <c:pt idx="1928">
                  <c:v>2009.11</c:v>
                </c:pt>
                <c:pt idx="1929">
                  <c:v>3481.47</c:v>
                </c:pt>
                <c:pt idx="1930">
                  <c:v>2752.2</c:v>
                </c:pt>
                <c:pt idx="1931">
                  <c:v>1837.35</c:v>
                </c:pt>
                <c:pt idx="1932">
                  <c:v>2014.08</c:v>
                </c:pt>
                <c:pt idx="1933">
                  <c:v>2008.72</c:v>
                </c:pt>
                <c:pt idx="1934">
                  <c:v>2267.48</c:v>
                </c:pt>
                <c:pt idx="1935">
                  <c:v>2271.44</c:v>
                </c:pt>
                <c:pt idx="1936">
                  <c:v>3487.88</c:v>
                </c:pt>
                <c:pt idx="1937">
                  <c:v>3360.58</c:v>
                </c:pt>
                <c:pt idx="1938">
                  <c:v>2708.1</c:v>
                </c:pt>
                <c:pt idx="1939">
                  <c:v>3213.99</c:v>
                </c:pt>
                <c:pt idx="1940">
                  <c:v>4044.82</c:v>
                </c:pt>
                <c:pt idx="1941">
                  <c:v>4370.6400000000003</c:v>
                </c:pt>
                <c:pt idx="1942">
                  <c:v>2854.38</c:v>
                </c:pt>
                <c:pt idx="1943">
                  <c:v>2581.11</c:v>
                </c:pt>
                <c:pt idx="1944">
                  <c:v>4748.42</c:v>
                </c:pt>
                <c:pt idx="1945">
                  <c:v>4496.6099999999997</c:v>
                </c:pt>
                <c:pt idx="1946">
                  <c:v>5607.23</c:v>
                </c:pt>
                <c:pt idx="1947">
                  <c:v>5141.8900000000003</c:v>
                </c:pt>
                <c:pt idx="1948">
                  <c:v>5332.97</c:v>
                </c:pt>
                <c:pt idx="1949">
                  <c:v>4628.83</c:v>
                </c:pt>
                <c:pt idx="1950">
                  <c:v>5208.53</c:v>
                </c:pt>
                <c:pt idx="1951">
                  <c:v>4116.3900000000003</c:v>
                </c:pt>
                <c:pt idx="1952">
                  <c:v>5956.96</c:v>
                </c:pt>
                <c:pt idx="1953">
                  <c:v>6294.72</c:v>
                </c:pt>
                <c:pt idx="1954">
                  <c:v>5818.82</c:v>
                </c:pt>
                <c:pt idx="1955">
                  <c:v>6208.94</c:v>
                </c:pt>
                <c:pt idx="1956">
                  <c:v>5879.52</c:v>
                </c:pt>
                <c:pt idx="1957">
                  <c:v>6659.68</c:v>
                </c:pt>
                <c:pt idx="1958">
                  <c:v>6159.05</c:v>
                </c:pt>
                <c:pt idx="1959">
                  <c:v>6082.6</c:v>
                </c:pt>
                <c:pt idx="2024">
                  <c:v>524.04</c:v>
                </c:pt>
                <c:pt idx="2025">
                  <c:v>891.2</c:v>
                </c:pt>
                <c:pt idx="2026">
                  <c:v>635.51</c:v>
                </c:pt>
                <c:pt idx="2027">
                  <c:v>972.73</c:v>
                </c:pt>
                <c:pt idx="2028">
                  <c:v>824.28</c:v>
                </c:pt>
                <c:pt idx="2029">
                  <c:v>635.33000000000004</c:v>
                </c:pt>
                <c:pt idx="2030">
                  <c:v>583.15</c:v>
                </c:pt>
                <c:pt idx="2031">
                  <c:v>317.42</c:v>
                </c:pt>
                <c:pt idx="2032">
                  <c:v>823.23</c:v>
                </c:pt>
                <c:pt idx="2033">
                  <c:v>981.76</c:v>
                </c:pt>
                <c:pt idx="2034">
                  <c:v>713.24</c:v>
                </c:pt>
                <c:pt idx="2035">
                  <c:v>528.73</c:v>
                </c:pt>
                <c:pt idx="2036">
                  <c:v>608.9</c:v>
                </c:pt>
                <c:pt idx="2037">
                  <c:v>904.09</c:v>
                </c:pt>
                <c:pt idx="2038">
                  <c:v>730.42</c:v>
                </c:pt>
                <c:pt idx="2039">
                  <c:v>741.04</c:v>
                </c:pt>
                <c:pt idx="2040">
                  <c:v>546.51</c:v>
                </c:pt>
                <c:pt idx="2041">
                  <c:v>639.65</c:v>
                </c:pt>
                <c:pt idx="2042">
                  <c:v>752.86</c:v>
                </c:pt>
                <c:pt idx="2043">
                  <c:v>953.22</c:v>
                </c:pt>
                <c:pt idx="2044">
                  <c:v>1942.86</c:v>
                </c:pt>
                <c:pt idx="2045">
                  <c:v>2767.46</c:v>
                </c:pt>
                <c:pt idx="2046">
                  <c:v>2344.96</c:v>
                </c:pt>
                <c:pt idx="2047">
                  <c:v>3929.58</c:v>
                </c:pt>
                <c:pt idx="2048">
                  <c:v>2991.71</c:v>
                </c:pt>
                <c:pt idx="2049">
                  <c:v>3844.27</c:v>
                </c:pt>
                <c:pt idx="2050">
                  <c:v>3896.65</c:v>
                </c:pt>
                <c:pt idx="2051">
                  <c:v>2516.9</c:v>
                </c:pt>
                <c:pt idx="2052">
                  <c:v>3255.33</c:v>
                </c:pt>
                <c:pt idx="2053">
                  <c:v>3729.64</c:v>
                </c:pt>
                <c:pt idx="2054">
                  <c:v>4152.29</c:v>
                </c:pt>
                <c:pt idx="2055">
                  <c:v>2495.75</c:v>
                </c:pt>
                <c:pt idx="2056">
                  <c:v>5098.1899999999996</c:v>
                </c:pt>
                <c:pt idx="2057">
                  <c:v>3470.99</c:v>
                </c:pt>
                <c:pt idx="2058">
                  <c:v>3193.17</c:v>
                </c:pt>
                <c:pt idx="2059">
                  <c:v>4857.66</c:v>
                </c:pt>
                <c:pt idx="2060">
                  <c:v>3792.75</c:v>
                </c:pt>
                <c:pt idx="2061">
                  <c:v>2531.1999999999998</c:v>
                </c:pt>
                <c:pt idx="2062">
                  <c:v>3527.54</c:v>
                </c:pt>
                <c:pt idx="2063">
                  <c:v>4189.6000000000004</c:v>
                </c:pt>
                <c:pt idx="2064">
                  <c:v>6146.85</c:v>
                </c:pt>
                <c:pt idx="2065">
                  <c:v>5988.19</c:v>
                </c:pt>
                <c:pt idx="2066">
                  <c:v>6079.93</c:v>
                </c:pt>
                <c:pt idx="2067">
                  <c:v>6169.2</c:v>
                </c:pt>
                <c:pt idx="2068">
                  <c:v>6292.58</c:v>
                </c:pt>
                <c:pt idx="2069">
                  <c:v>5753.27</c:v>
                </c:pt>
                <c:pt idx="2070">
                  <c:v>5349.62</c:v>
                </c:pt>
                <c:pt idx="2071">
                  <c:v>5850.49</c:v>
                </c:pt>
                <c:pt idx="2072">
                  <c:v>5761.88</c:v>
                </c:pt>
                <c:pt idx="2073">
                  <c:v>6429.98</c:v>
                </c:pt>
                <c:pt idx="2074">
                  <c:v>6033.78</c:v>
                </c:pt>
                <c:pt idx="2075">
                  <c:v>5329.78</c:v>
                </c:pt>
                <c:pt idx="2076">
                  <c:v>6667.74</c:v>
                </c:pt>
                <c:pt idx="2077">
                  <c:v>5318.35</c:v>
                </c:pt>
                <c:pt idx="2078">
                  <c:v>6221.34</c:v>
                </c:pt>
                <c:pt idx="2079">
                  <c:v>6192.05</c:v>
                </c:pt>
                <c:pt idx="2080">
                  <c:v>5090.55</c:v>
                </c:pt>
                <c:pt idx="2081">
                  <c:v>4893.46</c:v>
                </c:pt>
                <c:pt idx="2082">
                  <c:v>5917.75</c:v>
                </c:pt>
                <c:pt idx="2083">
                  <c:v>6330.49</c:v>
                </c:pt>
                <c:pt idx="2084">
                  <c:v>762.93</c:v>
                </c:pt>
                <c:pt idx="2085">
                  <c:v>933.78</c:v>
                </c:pt>
                <c:pt idx="2086">
                  <c:v>706.65</c:v>
                </c:pt>
                <c:pt idx="2087">
                  <c:v>756.71</c:v>
                </c:pt>
                <c:pt idx="2088">
                  <c:v>588.44000000000005</c:v>
                </c:pt>
                <c:pt idx="2089">
                  <c:v>672.84</c:v>
                </c:pt>
                <c:pt idx="2090">
                  <c:v>548.47</c:v>
                </c:pt>
                <c:pt idx="2091">
                  <c:v>632.1</c:v>
                </c:pt>
                <c:pt idx="2092">
                  <c:v>649.36</c:v>
                </c:pt>
                <c:pt idx="2093">
                  <c:v>777.73</c:v>
                </c:pt>
                <c:pt idx="2094">
                  <c:v>654.65</c:v>
                </c:pt>
                <c:pt idx="2095">
                  <c:v>650.46</c:v>
                </c:pt>
                <c:pt idx="2096">
                  <c:v>615.15</c:v>
                </c:pt>
                <c:pt idx="2097">
                  <c:v>804.77</c:v>
                </c:pt>
                <c:pt idx="2098">
                  <c:v>573.29999999999995</c:v>
                </c:pt>
                <c:pt idx="2099">
                  <c:v>693.48</c:v>
                </c:pt>
                <c:pt idx="2100">
                  <c:v>725.34</c:v>
                </c:pt>
                <c:pt idx="2101">
                  <c:v>573.83000000000004</c:v>
                </c:pt>
                <c:pt idx="2102">
                  <c:v>540.95000000000005</c:v>
                </c:pt>
                <c:pt idx="2103">
                  <c:v>602.80999999999995</c:v>
                </c:pt>
                <c:pt idx="2104">
                  <c:v>3860.47</c:v>
                </c:pt>
                <c:pt idx="2105">
                  <c:v>4393.46</c:v>
                </c:pt>
                <c:pt idx="2106">
                  <c:v>2388.0300000000002</c:v>
                </c:pt>
                <c:pt idx="2107">
                  <c:v>2885.09</c:v>
                </c:pt>
                <c:pt idx="2108">
                  <c:v>3332.34</c:v>
                </c:pt>
                <c:pt idx="2109">
                  <c:v>3419.58</c:v>
                </c:pt>
                <c:pt idx="2110">
                  <c:v>3036.19</c:v>
                </c:pt>
                <c:pt idx="2111">
                  <c:v>3355.06</c:v>
                </c:pt>
                <c:pt idx="2112">
                  <c:v>4192.96</c:v>
                </c:pt>
                <c:pt idx="2113">
                  <c:v>3625.85</c:v>
                </c:pt>
                <c:pt idx="2114">
                  <c:v>3690.2</c:v>
                </c:pt>
                <c:pt idx="2115">
                  <c:v>4174.0200000000004</c:v>
                </c:pt>
                <c:pt idx="2116">
                  <c:v>2345.54</c:v>
                </c:pt>
                <c:pt idx="2117">
                  <c:v>2986.07</c:v>
                </c:pt>
                <c:pt idx="2118">
                  <c:v>3992.82</c:v>
                </c:pt>
                <c:pt idx="2119">
                  <c:v>2493.33</c:v>
                </c:pt>
                <c:pt idx="2120">
                  <c:v>3080.95</c:v>
                </c:pt>
                <c:pt idx="2121">
                  <c:v>4262.71</c:v>
                </c:pt>
                <c:pt idx="2122">
                  <c:v>3203.04</c:v>
                </c:pt>
                <c:pt idx="2123">
                  <c:v>4731.29</c:v>
                </c:pt>
                <c:pt idx="2124">
                  <c:v>5511.71</c:v>
                </c:pt>
                <c:pt idx="2125">
                  <c:v>5389.91</c:v>
                </c:pt>
                <c:pt idx="2126">
                  <c:v>5679.5</c:v>
                </c:pt>
                <c:pt idx="2127">
                  <c:v>5891.13</c:v>
                </c:pt>
                <c:pt idx="2128">
                  <c:v>7023.15</c:v>
                </c:pt>
                <c:pt idx="2129">
                  <c:v>5060.37</c:v>
                </c:pt>
                <c:pt idx="2130">
                  <c:v>5936.15</c:v>
                </c:pt>
                <c:pt idx="2131">
                  <c:v>6087.18</c:v>
                </c:pt>
                <c:pt idx="2132">
                  <c:v>5623.89</c:v>
                </c:pt>
                <c:pt idx="2133">
                  <c:v>6244.94</c:v>
                </c:pt>
                <c:pt idx="2134">
                  <c:v>6137.5</c:v>
                </c:pt>
                <c:pt idx="2135">
                  <c:v>5342.36</c:v>
                </c:pt>
                <c:pt idx="2136">
                  <c:v>5616.38</c:v>
                </c:pt>
                <c:pt idx="2137">
                  <c:v>5379.5</c:v>
                </c:pt>
                <c:pt idx="2138">
                  <c:v>6105.98</c:v>
                </c:pt>
                <c:pt idx="2139">
                  <c:v>5779.46</c:v>
                </c:pt>
                <c:pt idx="2140">
                  <c:v>5410.56</c:v>
                </c:pt>
                <c:pt idx="2141">
                  <c:v>5134.57</c:v>
                </c:pt>
                <c:pt idx="2142">
                  <c:v>5541.77</c:v>
                </c:pt>
                <c:pt idx="2143">
                  <c:v>6534.75</c:v>
                </c:pt>
                <c:pt idx="2144">
                  <c:v>797.5</c:v>
                </c:pt>
                <c:pt idx="2145">
                  <c:v>1118.43</c:v>
                </c:pt>
                <c:pt idx="2146">
                  <c:v>617.58000000000004</c:v>
                </c:pt>
                <c:pt idx="2147">
                  <c:v>818.16</c:v>
                </c:pt>
                <c:pt idx="2148">
                  <c:v>880.87</c:v>
                </c:pt>
                <c:pt idx="2149">
                  <c:v>1060.8900000000001</c:v>
                </c:pt>
                <c:pt idx="2150">
                  <c:v>716.59</c:v>
                </c:pt>
                <c:pt idx="2151">
                  <c:v>755.58</c:v>
                </c:pt>
                <c:pt idx="2152">
                  <c:v>761.54</c:v>
                </c:pt>
                <c:pt idx="2153">
                  <c:v>1479.92</c:v>
                </c:pt>
                <c:pt idx="2154">
                  <c:v>897.66</c:v>
                </c:pt>
                <c:pt idx="2155">
                  <c:v>942.89</c:v>
                </c:pt>
                <c:pt idx="2156">
                  <c:v>963.96</c:v>
                </c:pt>
                <c:pt idx="2157">
                  <c:v>1113.25</c:v>
                </c:pt>
                <c:pt idx="2158">
                  <c:v>770.76</c:v>
                </c:pt>
                <c:pt idx="2159">
                  <c:v>703.94</c:v>
                </c:pt>
                <c:pt idx="2160">
                  <c:v>786.97</c:v>
                </c:pt>
                <c:pt idx="2161">
                  <c:v>857.4</c:v>
                </c:pt>
                <c:pt idx="2162">
                  <c:v>810.72</c:v>
                </c:pt>
                <c:pt idx="2163">
                  <c:v>984.38</c:v>
                </c:pt>
                <c:pt idx="2164">
                  <c:v>2508.8200000000002</c:v>
                </c:pt>
                <c:pt idx="2165">
                  <c:v>2789.46</c:v>
                </c:pt>
                <c:pt idx="2166">
                  <c:v>3254.94</c:v>
                </c:pt>
                <c:pt idx="2167">
                  <c:v>2701.53</c:v>
                </c:pt>
                <c:pt idx="2168">
                  <c:v>3002.1</c:v>
                </c:pt>
                <c:pt idx="2169">
                  <c:v>2363.25</c:v>
                </c:pt>
                <c:pt idx="2170">
                  <c:v>2438.9499999999998</c:v>
                </c:pt>
                <c:pt idx="2171">
                  <c:v>1958.38</c:v>
                </c:pt>
                <c:pt idx="2172">
                  <c:v>2546.92</c:v>
                </c:pt>
                <c:pt idx="2173">
                  <c:v>2501.7399999999998</c:v>
                </c:pt>
                <c:pt idx="2174">
                  <c:v>4175.97</c:v>
                </c:pt>
                <c:pt idx="2175">
                  <c:v>3213.63</c:v>
                </c:pt>
                <c:pt idx="2176">
                  <c:v>2213.84</c:v>
                </c:pt>
                <c:pt idx="2177">
                  <c:v>2974.69</c:v>
                </c:pt>
                <c:pt idx="2178">
                  <c:v>2229.42</c:v>
                </c:pt>
                <c:pt idx="2179">
                  <c:v>3179.85</c:v>
                </c:pt>
                <c:pt idx="2180">
                  <c:v>2440.0300000000002</c:v>
                </c:pt>
                <c:pt idx="2181">
                  <c:v>1756.9</c:v>
                </c:pt>
                <c:pt idx="2182">
                  <c:v>3340</c:v>
                </c:pt>
                <c:pt idx="2183">
                  <c:v>3779.41</c:v>
                </c:pt>
                <c:pt idx="2184">
                  <c:v>6103.91</c:v>
                </c:pt>
                <c:pt idx="2185">
                  <c:v>5338.73</c:v>
                </c:pt>
                <c:pt idx="2186">
                  <c:v>5683.97</c:v>
                </c:pt>
                <c:pt idx="2187">
                  <c:v>5707.05</c:v>
                </c:pt>
                <c:pt idx="2188">
                  <c:v>5771.3</c:v>
                </c:pt>
                <c:pt idx="2189">
                  <c:v>6186</c:v>
                </c:pt>
                <c:pt idx="2190">
                  <c:v>6242.14</c:v>
                </c:pt>
                <c:pt idx="2191">
                  <c:v>5735.7</c:v>
                </c:pt>
                <c:pt idx="2192">
                  <c:v>4746.13</c:v>
                </c:pt>
                <c:pt idx="2193">
                  <c:v>6234.26</c:v>
                </c:pt>
                <c:pt idx="2194">
                  <c:v>6508.88</c:v>
                </c:pt>
                <c:pt idx="2195">
                  <c:v>5770.35</c:v>
                </c:pt>
                <c:pt idx="2196">
                  <c:v>5971.92</c:v>
                </c:pt>
                <c:pt idx="2197">
                  <c:v>5467.29</c:v>
                </c:pt>
                <c:pt idx="2198">
                  <c:v>5817.17</c:v>
                </c:pt>
                <c:pt idx="2199">
                  <c:v>6225.86</c:v>
                </c:pt>
                <c:pt idx="2200">
                  <c:v>5151.05</c:v>
                </c:pt>
                <c:pt idx="2201">
                  <c:v>5274.45</c:v>
                </c:pt>
                <c:pt idx="2202">
                  <c:v>5697.3</c:v>
                </c:pt>
                <c:pt idx="2203">
                  <c:v>6529.94</c:v>
                </c:pt>
                <c:pt idx="2275">
                  <c:v>1603.07</c:v>
                </c:pt>
                <c:pt idx="2276">
                  <c:v>1735.85</c:v>
                </c:pt>
                <c:pt idx="2277">
                  <c:v>1372.71</c:v>
                </c:pt>
                <c:pt idx="2278">
                  <c:v>1724.92</c:v>
                </c:pt>
                <c:pt idx="2279">
                  <c:v>1326.16</c:v>
                </c:pt>
                <c:pt idx="2280">
                  <c:v>1318.84</c:v>
                </c:pt>
                <c:pt idx="2281">
                  <c:v>4514.1899999999996</c:v>
                </c:pt>
                <c:pt idx="2282">
                  <c:v>4143.46</c:v>
                </c:pt>
                <c:pt idx="2283">
                  <c:v>4586.58</c:v>
                </c:pt>
                <c:pt idx="2284">
                  <c:v>4257.62</c:v>
                </c:pt>
                <c:pt idx="2285">
                  <c:v>4257.78</c:v>
                </c:pt>
                <c:pt idx="2286">
                  <c:v>4314.75</c:v>
                </c:pt>
                <c:pt idx="2287">
                  <c:v>4651.2299999999996</c:v>
                </c:pt>
                <c:pt idx="2288">
                  <c:v>5463.06</c:v>
                </c:pt>
                <c:pt idx="2289">
                  <c:v>4201.5600000000004</c:v>
                </c:pt>
                <c:pt idx="2290">
                  <c:v>4500.1000000000004</c:v>
                </c:pt>
                <c:pt idx="2291">
                  <c:v>4710.8100000000004</c:v>
                </c:pt>
                <c:pt idx="2292">
                  <c:v>4799.4799999999996</c:v>
                </c:pt>
                <c:pt idx="2293">
                  <c:v>1638.98</c:v>
                </c:pt>
                <c:pt idx="2294">
                  <c:v>2035</c:v>
                </c:pt>
                <c:pt idx="2295">
                  <c:v>1649.42</c:v>
                </c:pt>
                <c:pt idx="2296">
                  <c:v>1501.49</c:v>
                </c:pt>
                <c:pt idx="2297">
                  <c:v>1764.54</c:v>
                </c:pt>
                <c:pt idx="2298">
                  <c:v>1701.65</c:v>
                </c:pt>
                <c:pt idx="2299">
                  <c:v>4380.6000000000004</c:v>
                </c:pt>
                <c:pt idx="2300">
                  <c:v>4810.41</c:v>
                </c:pt>
                <c:pt idx="2301">
                  <c:v>5019.37</c:v>
                </c:pt>
                <c:pt idx="2302">
                  <c:v>4044.67</c:v>
                </c:pt>
                <c:pt idx="2303">
                  <c:v>3341.12</c:v>
                </c:pt>
                <c:pt idx="2304">
                  <c:v>4473.62</c:v>
                </c:pt>
                <c:pt idx="2305">
                  <c:v>6351.09</c:v>
                </c:pt>
                <c:pt idx="2306">
                  <c:v>4886.59</c:v>
                </c:pt>
                <c:pt idx="2307">
                  <c:v>5155</c:v>
                </c:pt>
                <c:pt idx="2308">
                  <c:v>5898.63</c:v>
                </c:pt>
                <c:pt idx="2309">
                  <c:v>5188.8</c:v>
                </c:pt>
                <c:pt idx="2310">
                  <c:v>5273.75</c:v>
                </c:pt>
                <c:pt idx="2311">
                  <c:v>2077.86</c:v>
                </c:pt>
                <c:pt idx="2312">
                  <c:v>1888.82</c:v>
                </c:pt>
                <c:pt idx="2313">
                  <c:v>1875.69</c:v>
                </c:pt>
                <c:pt idx="2314">
                  <c:v>1592.64</c:v>
                </c:pt>
                <c:pt idx="2315">
                  <c:v>1278.71</c:v>
                </c:pt>
                <c:pt idx="2316">
                  <c:v>1867.29</c:v>
                </c:pt>
                <c:pt idx="2317">
                  <c:v>3488.02</c:v>
                </c:pt>
                <c:pt idx="2318">
                  <c:v>3856.46</c:v>
                </c:pt>
                <c:pt idx="2319">
                  <c:v>3610.95</c:v>
                </c:pt>
                <c:pt idx="2320">
                  <c:v>5415.83</c:v>
                </c:pt>
                <c:pt idx="2321">
                  <c:v>4521.0600000000004</c:v>
                </c:pt>
                <c:pt idx="2322">
                  <c:v>2579.59</c:v>
                </c:pt>
                <c:pt idx="2324">
                  <c:v>5085.26</c:v>
                </c:pt>
                <c:pt idx="2325">
                  <c:v>4896.21</c:v>
                </c:pt>
                <c:pt idx="2326">
                  <c:v>4652.6099999999997</c:v>
                </c:pt>
                <c:pt idx="2327">
                  <c:v>5626.72</c:v>
                </c:pt>
                <c:pt idx="2328">
                  <c:v>4474.96</c:v>
                </c:pt>
                <c:pt idx="2329">
                  <c:v>1800.61</c:v>
                </c:pt>
                <c:pt idx="2330">
                  <c:v>1991.09</c:v>
                </c:pt>
                <c:pt idx="2331">
                  <c:v>1973.26</c:v>
                </c:pt>
                <c:pt idx="2332">
                  <c:v>1863.15</c:v>
                </c:pt>
                <c:pt idx="2333">
                  <c:v>1702.72</c:v>
                </c:pt>
                <c:pt idx="2334">
                  <c:v>1482.91</c:v>
                </c:pt>
                <c:pt idx="2335">
                  <c:v>4754.4399999999996</c:v>
                </c:pt>
                <c:pt idx="2336">
                  <c:v>3438.76</c:v>
                </c:pt>
                <c:pt idx="2337">
                  <c:v>2898.7</c:v>
                </c:pt>
                <c:pt idx="2338">
                  <c:v>4668.22</c:v>
                </c:pt>
                <c:pt idx="2339">
                  <c:v>3695.75</c:v>
                </c:pt>
                <c:pt idx="2340">
                  <c:v>3163.07</c:v>
                </c:pt>
                <c:pt idx="2341">
                  <c:v>5282.34</c:v>
                </c:pt>
                <c:pt idx="2342">
                  <c:v>6062.42</c:v>
                </c:pt>
                <c:pt idx="2343">
                  <c:v>5488.95</c:v>
                </c:pt>
                <c:pt idx="2344">
                  <c:v>5600.39</c:v>
                </c:pt>
                <c:pt idx="2345">
                  <c:v>5214.41</c:v>
                </c:pt>
                <c:pt idx="2346">
                  <c:v>5103.2299999999996</c:v>
                </c:pt>
                <c:pt idx="2347">
                  <c:v>3222.5347400000001</c:v>
                </c:pt>
                <c:pt idx="2348">
                  <c:v>4194.4261299999998</c:v>
                </c:pt>
                <c:pt idx="2349">
                  <c:v>3866.05105</c:v>
                </c:pt>
                <c:pt idx="2350">
                  <c:v>3960.1517699999999</c:v>
                </c:pt>
                <c:pt idx="2351">
                  <c:v>4277.5</c:v>
                </c:pt>
                <c:pt idx="2352">
                  <c:v>5367.2536499999997</c:v>
                </c:pt>
                <c:pt idx="2353">
                  <c:v>4834.0534100000004</c:v>
                </c:pt>
                <c:pt idx="2354">
                  <c:v>5685.2056899999998</c:v>
                </c:pt>
                <c:pt idx="2355">
                  <c:v>5321.0188399999997</c:v>
                </c:pt>
                <c:pt idx="2356">
                  <c:v>6160.9719100000002</c:v>
                </c:pt>
                <c:pt idx="2357">
                  <c:v>5414.6703600000001</c:v>
                </c:pt>
                <c:pt idx="2358">
                  <c:v>6519.81106</c:v>
                </c:pt>
                <c:pt idx="2359">
                  <c:v>6504.9597400000002</c:v>
                </c:pt>
                <c:pt idx="2360">
                  <c:v>6374.3387400000001</c:v>
                </c:pt>
                <c:pt idx="2361">
                  <c:v>6924.9269599999998</c:v>
                </c:pt>
                <c:pt idx="2362">
                  <c:v>7135.86931</c:v>
                </c:pt>
                <c:pt idx="2363">
                  <c:v>5985.5578699999996</c:v>
                </c:pt>
                <c:pt idx="2364">
                  <c:v>6339.5341900000003</c:v>
                </c:pt>
                <c:pt idx="2365">
                  <c:v>5750.2863600000001</c:v>
                </c:pt>
                <c:pt idx="2366">
                  <c:v>4874.3252700000003</c:v>
                </c:pt>
                <c:pt idx="2367">
                  <c:v>1773.39</c:v>
                </c:pt>
                <c:pt idx="2368">
                  <c:v>1572.02</c:v>
                </c:pt>
                <c:pt idx="2369">
                  <c:v>1527.69</c:v>
                </c:pt>
                <c:pt idx="2370">
                  <c:v>1949.13</c:v>
                </c:pt>
                <c:pt idx="2371">
                  <c:v>2127.6</c:v>
                </c:pt>
                <c:pt idx="2372">
                  <c:v>1977.52</c:v>
                </c:pt>
                <c:pt idx="2373">
                  <c:v>1728.41</c:v>
                </c:pt>
                <c:pt idx="2374">
                  <c:v>1931.3</c:v>
                </c:pt>
                <c:pt idx="2375">
                  <c:v>1702.83</c:v>
                </c:pt>
                <c:pt idx="2376">
                  <c:v>1734.66</c:v>
                </c:pt>
                <c:pt idx="2377">
                  <c:v>1974.53</c:v>
                </c:pt>
                <c:pt idx="2378">
                  <c:v>1939.04</c:v>
                </c:pt>
                <c:pt idx="2379">
                  <c:v>1707.55</c:v>
                </c:pt>
                <c:pt idx="2380">
                  <c:v>2226.12</c:v>
                </c:pt>
                <c:pt idx="2381">
                  <c:v>1924.92</c:v>
                </c:pt>
                <c:pt idx="2382">
                  <c:v>1991.01</c:v>
                </c:pt>
                <c:pt idx="2383">
                  <c:v>1770</c:v>
                </c:pt>
                <c:pt idx="2384">
                  <c:v>1980.86</c:v>
                </c:pt>
                <c:pt idx="2385">
                  <c:v>1729.84</c:v>
                </c:pt>
                <c:pt idx="2386">
                  <c:v>1640.28</c:v>
                </c:pt>
                <c:pt idx="2387">
                  <c:v>5135.22</c:v>
                </c:pt>
                <c:pt idx="2388">
                  <c:v>5106.18</c:v>
                </c:pt>
                <c:pt idx="2389">
                  <c:v>4387.1499999999996</c:v>
                </c:pt>
                <c:pt idx="2390">
                  <c:v>7756.32</c:v>
                </c:pt>
                <c:pt idx="2391">
                  <c:v>5289.03</c:v>
                </c:pt>
                <c:pt idx="2392">
                  <c:v>4680.8900000000003</c:v>
                </c:pt>
                <c:pt idx="2393">
                  <c:v>5102.1499999999996</c:v>
                </c:pt>
                <c:pt idx="2394">
                  <c:v>5028.8</c:v>
                </c:pt>
                <c:pt idx="2395">
                  <c:v>5855.04</c:v>
                </c:pt>
                <c:pt idx="2396">
                  <c:v>6078.45</c:v>
                </c:pt>
                <c:pt idx="2397">
                  <c:v>5688.96</c:v>
                </c:pt>
                <c:pt idx="2398">
                  <c:v>4276.76</c:v>
                </c:pt>
                <c:pt idx="2399">
                  <c:v>4640.2</c:v>
                </c:pt>
                <c:pt idx="2400">
                  <c:v>6574.07</c:v>
                </c:pt>
                <c:pt idx="2401">
                  <c:v>5005.45</c:v>
                </c:pt>
                <c:pt idx="2402">
                  <c:v>4571.1899999999996</c:v>
                </c:pt>
                <c:pt idx="2403">
                  <c:v>4401.8900000000003</c:v>
                </c:pt>
                <c:pt idx="2404">
                  <c:v>4403.67</c:v>
                </c:pt>
                <c:pt idx="2405">
                  <c:v>5862.04</c:v>
                </c:pt>
                <c:pt idx="2406">
                  <c:v>4822.7299999999996</c:v>
                </c:pt>
                <c:pt idx="2407">
                  <c:v>6506.48</c:v>
                </c:pt>
                <c:pt idx="2408">
                  <c:v>7511.93</c:v>
                </c:pt>
                <c:pt idx="2409">
                  <c:v>5780.58</c:v>
                </c:pt>
                <c:pt idx="2410">
                  <c:v>8790</c:v>
                </c:pt>
                <c:pt idx="2411">
                  <c:v>7517.16</c:v>
                </c:pt>
                <c:pt idx="2412">
                  <c:v>4564.7</c:v>
                </c:pt>
                <c:pt idx="2413">
                  <c:v>6714.23</c:v>
                </c:pt>
                <c:pt idx="2414">
                  <c:v>6000.89</c:v>
                </c:pt>
                <c:pt idx="2415">
                  <c:v>7187.15</c:v>
                </c:pt>
                <c:pt idx="2416">
                  <c:v>6965.95</c:v>
                </c:pt>
                <c:pt idx="2417">
                  <c:v>6352.91</c:v>
                </c:pt>
                <c:pt idx="2418">
                  <c:v>6686.25</c:v>
                </c:pt>
                <c:pt idx="2419">
                  <c:v>5077.33</c:v>
                </c:pt>
                <c:pt idx="2420">
                  <c:v>7867.01</c:v>
                </c:pt>
                <c:pt idx="2421">
                  <c:v>7390.13</c:v>
                </c:pt>
                <c:pt idx="2422">
                  <c:v>5936.55</c:v>
                </c:pt>
                <c:pt idx="2423">
                  <c:v>5499.9</c:v>
                </c:pt>
                <c:pt idx="2424">
                  <c:v>5085.1099999999997</c:v>
                </c:pt>
                <c:pt idx="2425">
                  <c:v>6416.08</c:v>
                </c:pt>
                <c:pt idx="2426">
                  <c:v>5949.71</c:v>
                </c:pt>
                <c:pt idx="2427">
                  <c:v>1644.68</c:v>
                </c:pt>
                <c:pt idx="2428">
                  <c:v>1960.34</c:v>
                </c:pt>
                <c:pt idx="2429">
                  <c:v>1977.53</c:v>
                </c:pt>
                <c:pt idx="2430">
                  <c:v>2324.4899999999998</c:v>
                </c:pt>
                <c:pt idx="2431">
                  <c:v>2595.34</c:v>
                </c:pt>
                <c:pt idx="2432">
                  <c:v>1924.17</c:v>
                </c:pt>
                <c:pt idx="2433">
                  <c:v>1759</c:v>
                </c:pt>
                <c:pt idx="2434">
                  <c:v>2179.79</c:v>
                </c:pt>
                <c:pt idx="2435">
                  <c:v>2212.3000000000002</c:v>
                </c:pt>
                <c:pt idx="2436">
                  <c:v>2554.86</c:v>
                </c:pt>
                <c:pt idx="2437">
                  <c:v>1973.84</c:v>
                </c:pt>
                <c:pt idx="2438">
                  <c:v>2480.5700000000002</c:v>
                </c:pt>
                <c:pt idx="2439">
                  <c:v>2143.14</c:v>
                </c:pt>
                <c:pt idx="2440">
                  <c:v>2111.59</c:v>
                </c:pt>
                <c:pt idx="2441">
                  <c:v>2486.04</c:v>
                </c:pt>
                <c:pt idx="2442">
                  <c:v>1861.84</c:v>
                </c:pt>
                <c:pt idx="2443">
                  <c:v>2326.7800000000002</c:v>
                </c:pt>
                <c:pt idx="2444">
                  <c:v>2267.81</c:v>
                </c:pt>
                <c:pt idx="2445">
                  <c:v>2196.11</c:v>
                </c:pt>
                <c:pt idx="2446">
                  <c:v>2197.6</c:v>
                </c:pt>
                <c:pt idx="2447">
                  <c:v>4706.1499999999996</c:v>
                </c:pt>
                <c:pt idx="2448">
                  <c:v>5502.58</c:v>
                </c:pt>
                <c:pt idx="2449">
                  <c:v>4376.95</c:v>
                </c:pt>
                <c:pt idx="2450">
                  <c:v>6810.07</c:v>
                </c:pt>
                <c:pt idx="2451">
                  <c:v>6443.65</c:v>
                </c:pt>
                <c:pt idx="2452">
                  <c:v>4293.8900000000003</c:v>
                </c:pt>
                <c:pt idx="2453">
                  <c:v>6172.05</c:v>
                </c:pt>
                <c:pt idx="2454">
                  <c:v>6828.48</c:v>
                </c:pt>
                <c:pt idx="2455">
                  <c:v>5761.25</c:v>
                </c:pt>
                <c:pt idx="2456">
                  <c:v>6546.66</c:v>
                </c:pt>
                <c:pt idx="2457">
                  <c:v>4652.34</c:v>
                </c:pt>
                <c:pt idx="2458">
                  <c:v>4831.21</c:v>
                </c:pt>
                <c:pt idx="2459">
                  <c:v>5349.78</c:v>
                </c:pt>
                <c:pt idx="2460">
                  <c:v>4499.03</c:v>
                </c:pt>
                <c:pt idx="2461">
                  <c:v>5887.85</c:v>
                </c:pt>
                <c:pt idx="2462">
                  <c:v>4956.84</c:v>
                </c:pt>
                <c:pt idx="2463">
                  <c:v>5285.67</c:v>
                </c:pt>
                <c:pt idx="2464">
                  <c:v>4224.3100000000004</c:v>
                </c:pt>
                <c:pt idx="2465">
                  <c:v>5062.25</c:v>
                </c:pt>
                <c:pt idx="2466">
                  <c:v>5647.75</c:v>
                </c:pt>
                <c:pt idx="2467">
                  <c:v>7135.36</c:v>
                </c:pt>
                <c:pt idx="2468">
                  <c:v>6001.09</c:v>
                </c:pt>
                <c:pt idx="2469">
                  <c:v>6690.87</c:v>
                </c:pt>
                <c:pt idx="2470">
                  <c:v>5606.52</c:v>
                </c:pt>
                <c:pt idx="2471">
                  <c:v>6739.04</c:v>
                </c:pt>
                <c:pt idx="2472">
                  <c:v>7334.1</c:v>
                </c:pt>
                <c:pt idx="2473">
                  <c:v>6402.1</c:v>
                </c:pt>
                <c:pt idx="2474">
                  <c:v>6394.19</c:v>
                </c:pt>
                <c:pt idx="2475">
                  <c:v>7182.69</c:v>
                </c:pt>
                <c:pt idx="2476">
                  <c:v>6867.86</c:v>
                </c:pt>
                <c:pt idx="2477">
                  <c:v>6598.87</c:v>
                </c:pt>
                <c:pt idx="2478">
                  <c:v>6456.63</c:v>
                </c:pt>
                <c:pt idx="2479">
                  <c:v>6045.31</c:v>
                </c:pt>
                <c:pt idx="2480">
                  <c:v>5561.78</c:v>
                </c:pt>
                <c:pt idx="2481">
                  <c:v>7077.99</c:v>
                </c:pt>
                <c:pt idx="2482">
                  <c:v>6361.57</c:v>
                </c:pt>
                <c:pt idx="2483">
                  <c:v>6531.95</c:v>
                </c:pt>
                <c:pt idx="2484">
                  <c:v>6002.42</c:v>
                </c:pt>
                <c:pt idx="2485">
                  <c:v>6509.28</c:v>
                </c:pt>
                <c:pt idx="2486">
                  <c:v>6517.98</c:v>
                </c:pt>
                <c:pt idx="2487">
                  <c:v>2492.7199999999998</c:v>
                </c:pt>
                <c:pt idx="2488">
                  <c:v>2213.8000000000002</c:v>
                </c:pt>
                <c:pt idx="2489">
                  <c:v>2258.16</c:v>
                </c:pt>
                <c:pt idx="2490">
                  <c:v>2736.02</c:v>
                </c:pt>
                <c:pt idx="2491">
                  <c:v>2607.8000000000002</c:v>
                </c:pt>
                <c:pt idx="2492">
                  <c:v>2741.97</c:v>
                </c:pt>
                <c:pt idx="2493">
                  <c:v>2583.5</c:v>
                </c:pt>
                <c:pt idx="2494">
                  <c:v>2683.4</c:v>
                </c:pt>
                <c:pt idx="2495">
                  <c:v>2945.48</c:v>
                </c:pt>
                <c:pt idx="2496">
                  <c:v>2955.17</c:v>
                </c:pt>
                <c:pt idx="2497">
                  <c:v>2802.94</c:v>
                </c:pt>
                <c:pt idx="2498">
                  <c:v>2307.73</c:v>
                </c:pt>
                <c:pt idx="2499">
                  <c:v>2717.64</c:v>
                </c:pt>
                <c:pt idx="2500">
                  <c:v>2082.21</c:v>
                </c:pt>
                <c:pt idx="2501">
                  <c:v>2661.43</c:v>
                </c:pt>
                <c:pt idx="2502">
                  <c:v>2329.6999999999998</c:v>
                </c:pt>
                <c:pt idx="2503">
                  <c:v>2448.08</c:v>
                </c:pt>
                <c:pt idx="2504">
                  <c:v>2634.29</c:v>
                </c:pt>
                <c:pt idx="2505">
                  <c:v>2660.49</c:v>
                </c:pt>
                <c:pt idx="2506">
                  <c:v>3079.51</c:v>
                </c:pt>
                <c:pt idx="2507">
                  <c:v>6060.57</c:v>
                </c:pt>
                <c:pt idx="2508">
                  <c:v>4901.2700000000004</c:v>
                </c:pt>
                <c:pt idx="2509">
                  <c:v>5044.99</c:v>
                </c:pt>
                <c:pt idx="2510">
                  <c:v>5951.84</c:v>
                </c:pt>
                <c:pt idx="2511">
                  <c:v>5679.81</c:v>
                </c:pt>
                <c:pt idx="2512">
                  <c:v>5679.07</c:v>
                </c:pt>
                <c:pt idx="2513">
                  <c:v>6142.43</c:v>
                </c:pt>
                <c:pt idx="2514">
                  <c:v>5641.35</c:v>
                </c:pt>
                <c:pt idx="2515">
                  <c:v>5501.69</c:v>
                </c:pt>
                <c:pt idx="2516">
                  <c:v>5717.17</c:v>
                </c:pt>
                <c:pt idx="2517">
                  <c:v>4586.47</c:v>
                </c:pt>
                <c:pt idx="2518">
                  <c:v>5094.82</c:v>
                </c:pt>
                <c:pt idx="2519">
                  <c:v>4452.82</c:v>
                </c:pt>
                <c:pt idx="2520">
                  <c:v>7067.64</c:v>
                </c:pt>
                <c:pt idx="2521">
                  <c:v>5613.88</c:v>
                </c:pt>
                <c:pt idx="2522">
                  <c:v>6815.63</c:v>
                </c:pt>
                <c:pt idx="2523">
                  <c:v>6003.22</c:v>
                </c:pt>
                <c:pt idx="2524">
                  <c:v>5729.44</c:v>
                </c:pt>
                <c:pt idx="2525">
                  <c:v>5357.43</c:v>
                </c:pt>
                <c:pt idx="2526">
                  <c:v>5809.6</c:v>
                </c:pt>
                <c:pt idx="2527">
                  <c:v>5744.62</c:v>
                </c:pt>
                <c:pt idx="2528">
                  <c:v>5519.69</c:v>
                </c:pt>
                <c:pt idx="2529">
                  <c:v>5460.48</c:v>
                </c:pt>
                <c:pt idx="2530">
                  <c:v>7077.99</c:v>
                </c:pt>
                <c:pt idx="2531">
                  <c:v>7009.86</c:v>
                </c:pt>
                <c:pt idx="2532">
                  <c:v>5764.59</c:v>
                </c:pt>
                <c:pt idx="2533">
                  <c:v>7712.17</c:v>
                </c:pt>
                <c:pt idx="2534">
                  <c:v>4978.8100000000004</c:v>
                </c:pt>
                <c:pt idx="2535">
                  <c:v>6720.43</c:v>
                </c:pt>
                <c:pt idx="2536">
                  <c:v>6255.09</c:v>
                </c:pt>
                <c:pt idx="2537">
                  <c:v>6440.19</c:v>
                </c:pt>
                <c:pt idx="2538">
                  <c:v>5611.21</c:v>
                </c:pt>
                <c:pt idx="2539">
                  <c:v>5258.23</c:v>
                </c:pt>
                <c:pt idx="2540">
                  <c:v>6661.27</c:v>
                </c:pt>
                <c:pt idx="2541">
                  <c:v>6880.63</c:v>
                </c:pt>
                <c:pt idx="2542">
                  <c:v>5850.02</c:v>
                </c:pt>
                <c:pt idx="2543">
                  <c:v>5980.58</c:v>
                </c:pt>
                <c:pt idx="2544">
                  <c:v>6130.62</c:v>
                </c:pt>
                <c:pt idx="2545">
                  <c:v>5774.33</c:v>
                </c:pt>
                <c:pt idx="2546">
                  <c:v>5846.28</c:v>
                </c:pt>
                <c:pt idx="2547">
                  <c:v>2038.31</c:v>
                </c:pt>
                <c:pt idx="2548">
                  <c:v>1714.44</c:v>
                </c:pt>
                <c:pt idx="2549">
                  <c:v>1821.99</c:v>
                </c:pt>
                <c:pt idx="2550">
                  <c:v>1801.55</c:v>
                </c:pt>
                <c:pt idx="2551">
                  <c:v>1650.04</c:v>
                </c:pt>
                <c:pt idx="2552">
                  <c:v>1832.44</c:v>
                </c:pt>
                <c:pt idx="2553">
                  <c:v>1771.85</c:v>
                </c:pt>
                <c:pt idx="2554">
                  <c:v>1868.74</c:v>
                </c:pt>
                <c:pt idx="2555">
                  <c:v>5640.78</c:v>
                </c:pt>
                <c:pt idx="2556">
                  <c:v>5268.89</c:v>
                </c:pt>
                <c:pt idx="2557">
                  <c:v>5235.28</c:v>
                </c:pt>
                <c:pt idx="2558">
                  <c:v>5308.48</c:v>
                </c:pt>
                <c:pt idx="2559">
                  <c:v>4355.96</c:v>
                </c:pt>
                <c:pt idx="2560">
                  <c:v>5240.3</c:v>
                </c:pt>
                <c:pt idx="2561">
                  <c:v>6318.5</c:v>
                </c:pt>
                <c:pt idx="2562">
                  <c:v>4106.53</c:v>
                </c:pt>
                <c:pt idx="2563">
                  <c:v>4556.7</c:v>
                </c:pt>
                <c:pt idx="2564">
                  <c:v>4578.53</c:v>
                </c:pt>
                <c:pt idx="2565">
                  <c:v>4653.0600000000004</c:v>
                </c:pt>
                <c:pt idx="2566">
                  <c:v>5274</c:v>
                </c:pt>
                <c:pt idx="2567">
                  <c:v>5682.39</c:v>
                </c:pt>
                <c:pt idx="2568">
                  <c:v>8186.22</c:v>
                </c:pt>
                <c:pt idx="2569">
                  <c:v>4549.42</c:v>
                </c:pt>
                <c:pt idx="2570">
                  <c:v>4644.8100000000004</c:v>
                </c:pt>
                <c:pt idx="2571">
                  <c:v>5264.7</c:v>
                </c:pt>
                <c:pt idx="2572">
                  <c:v>5307.77</c:v>
                </c:pt>
                <c:pt idx="2573">
                  <c:v>5288.11</c:v>
                </c:pt>
                <c:pt idx="2574">
                  <c:v>5881.23</c:v>
                </c:pt>
                <c:pt idx="2575">
                  <c:v>7051.57</c:v>
                </c:pt>
                <c:pt idx="2576">
                  <c:v>6478.75</c:v>
                </c:pt>
                <c:pt idx="2577">
                  <c:v>5315.55</c:v>
                </c:pt>
                <c:pt idx="2578">
                  <c:v>6304.22</c:v>
                </c:pt>
                <c:pt idx="2579">
                  <c:v>4468.67</c:v>
                </c:pt>
                <c:pt idx="2580">
                  <c:v>6207.87</c:v>
                </c:pt>
                <c:pt idx="2581">
                  <c:v>5016.2700000000004</c:v>
                </c:pt>
                <c:pt idx="2582">
                  <c:v>6022.66</c:v>
                </c:pt>
                <c:pt idx="2583">
                  <c:v>7347.98</c:v>
                </c:pt>
                <c:pt idx="2584">
                  <c:v>6577.6</c:v>
                </c:pt>
                <c:pt idx="2585">
                  <c:v>7406.65</c:v>
                </c:pt>
                <c:pt idx="2586">
                  <c:v>6601.56</c:v>
                </c:pt>
                <c:pt idx="2587">
                  <c:v>1961.39</c:v>
                </c:pt>
                <c:pt idx="2588">
                  <c:v>2143.5</c:v>
                </c:pt>
                <c:pt idx="2589">
                  <c:v>1681.75</c:v>
                </c:pt>
                <c:pt idx="2590">
                  <c:v>1978.51</c:v>
                </c:pt>
                <c:pt idx="2591">
                  <c:v>2061.61</c:v>
                </c:pt>
                <c:pt idx="2592">
                  <c:v>1822.53</c:v>
                </c:pt>
                <c:pt idx="2593">
                  <c:v>1984.09</c:v>
                </c:pt>
                <c:pt idx="2594">
                  <c:v>1890.14</c:v>
                </c:pt>
                <c:pt idx="2595">
                  <c:v>6509.78</c:v>
                </c:pt>
                <c:pt idx="2596">
                  <c:v>5358.34</c:v>
                </c:pt>
                <c:pt idx="2597">
                  <c:v>1819.84</c:v>
                </c:pt>
                <c:pt idx="2598">
                  <c:v>5379</c:v>
                </c:pt>
                <c:pt idx="2599">
                  <c:v>3160.78</c:v>
                </c:pt>
                <c:pt idx="2600">
                  <c:v>2683.25</c:v>
                </c:pt>
                <c:pt idx="2601">
                  <c:v>3660.75</c:v>
                </c:pt>
                <c:pt idx="2602">
                  <c:v>5500.69</c:v>
                </c:pt>
                <c:pt idx="2603">
                  <c:v>4227.51</c:v>
                </c:pt>
                <c:pt idx="2604">
                  <c:v>3998.89</c:v>
                </c:pt>
                <c:pt idx="2605">
                  <c:v>3895.17</c:v>
                </c:pt>
                <c:pt idx="2606">
                  <c:v>5831.04</c:v>
                </c:pt>
                <c:pt idx="2607">
                  <c:v>5102.95</c:v>
                </c:pt>
                <c:pt idx="2608">
                  <c:v>5505.28</c:v>
                </c:pt>
                <c:pt idx="2609">
                  <c:v>4592.87</c:v>
                </c:pt>
                <c:pt idx="2610">
                  <c:v>4706.99</c:v>
                </c:pt>
                <c:pt idx="2611">
                  <c:v>4766.59</c:v>
                </c:pt>
                <c:pt idx="2612">
                  <c:v>5826.56</c:v>
                </c:pt>
                <c:pt idx="2613">
                  <c:v>5046.6499999999996</c:v>
                </c:pt>
                <c:pt idx="2614">
                  <c:v>6078.27</c:v>
                </c:pt>
                <c:pt idx="2615">
                  <c:v>6657.57</c:v>
                </c:pt>
                <c:pt idx="2616">
                  <c:v>5396.3</c:v>
                </c:pt>
                <c:pt idx="2617">
                  <c:v>5188.97</c:v>
                </c:pt>
                <c:pt idx="2618">
                  <c:v>6686.13</c:v>
                </c:pt>
                <c:pt idx="2619">
                  <c:v>4155.91</c:v>
                </c:pt>
                <c:pt idx="2620">
                  <c:v>6816.82</c:v>
                </c:pt>
                <c:pt idx="2621">
                  <c:v>4124.6899999999996</c:v>
                </c:pt>
                <c:pt idx="2622">
                  <c:v>5658.13</c:v>
                </c:pt>
                <c:pt idx="2623">
                  <c:v>6857.2</c:v>
                </c:pt>
                <c:pt idx="2624">
                  <c:v>6900.12</c:v>
                </c:pt>
                <c:pt idx="2625">
                  <c:v>6308.75</c:v>
                </c:pt>
                <c:pt idx="2626">
                  <c:v>7686.45</c:v>
                </c:pt>
                <c:pt idx="2627">
                  <c:v>2305.3000000000002</c:v>
                </c:pt>
                <c:pt idx="2628">
                  <c:v>1894.58</c:v>
                </c:pt>
                <c:pt idx="2629">
                  <c:v>1555.18</c:v>
                </c:pt>
                <c:pt idx="2630">
                  <c:v>1874.21</c:v>
                </c:pt>
                <c:pt idx="2631">
                  <c:v>1989.07</c:v>
                </c:pt>
                <c:pt idx="2632">
                  <c:v>2286.46</c:v>
                </c:pt>
                <c:pt idx="2633">
                  <c:v>1862.93</c:v>
                </c:pt>
                <c:pt idx="2634">
                  <c:v>1688.62</c:v>
                </c:pt>
                <c:pt idx="2635">
                  <c:v>5203.33</c:v>
                </c:pt>
                <c:pt idx="2636">
                  <c:v>4294.42</c:v>
                </c:pt>
                <c:pt idx="2637">
                  <c:v>6405.68</c:v>
                </c:pt>
                <c:pt idx="2638">
                  <c:v>4278.25</c:v>
                </c:pt>
                <c:pt idx="2639">
                  <c:v>4621.34</c:v>
                </c:pt>
                <c:pt idx="2640">
                  <c:v>6359.95</c:v>
                </c:pt>
                <c:pt idx="2641">
                  <c:v>4259.59</c:v>
                </c:pt>
                <c:pt idx="2642">
                  <c:v>5185.3</c:v>
                </c:pt>
                <c:pt idx="2643">
                  <c:v>4009.09</c:v>
                </c:pt>
                <c:pt idx="2644">
                  <c:v>5404.64</c:v>
                </c:pt>
                <c:pt idx="2645">
                  <c:v>4190.07</c:v>
                </c:pt>
                <c:pt idx="2646">
                  <c:v>6538.66</c:v>
                </c:pt>
                <c:pt idx="2647">
                  <c:v>6171.2</c:v>
                </c:pt>
                <c:pt idx="2648">
                  <c:v>7002.44</c:v>
                </c:pt>
                <c:pt idx="2649">
                  <c:v>4266.4399999999996</c:v>
                </c:pt>
                <c:pt idx="2650">
                  <c:v>5305.97</c:v>
                </c:pt>
                <c:pt idx="2651">
                  <c:v>4567.93</c:v>
                </c:pt>
                <c:pt idx="2652">
                  <c:v>6065.66</c:v>
                </c:pt>
                <c:pt idx="2653">
                  <c:v>5636.88</c:v>
                </c:pt>
                <c:pt idx="2654">
                  <c:v>5910.69</c:v>
                </c:pt>
                <c:pt idx="2655">
                  <c:v>5834.25</c:v>
                </c:pt>
                <c:pt idx="2656">
                  <c:v>6149.46</c:v>
                </c:pt>
                <c:pt idx="2657">
                  <c:v>5277.9</c:v>
                </c:pt>
                <c:pt idx="2658">
                  <c:v>7191.97</c:v>
                </c:pt>
                <c:pt idx="2659">
                  <c:v>6277.76</c:v>
                </c:pt>
                <c:pt idx="2660">
                  <c:v>6097.4</c:v>
                </c:pt>
                <c:pt idx="2661">
                  <c:v>4570.2299999999996</c:v>
                </c:pt>
                <c:pt idx="2662">
                  <c:v>7269.01</c:v>
                </c:pt>
                <c:pt idx="2663">
                  <c:v>7825.56</c:v>
                </c:pt>
                <c:pt idx="2664">
                  <c:v>5690.75</c:v>
                </c:pt>
                <c:pt idx="2665">
                  <c:v>6229.07</c:v>
                </c:pt>
                <c:pt idx="2666">
                  <c:v>7123.46</c:v>
                </c:pt>
                <c:pt idx="2667">
                  <c:v>1986.19</c:v>
                </c:pt>
                <c:pt idx="2668">
                  <c:v>1500.7</c:v>
                </c:pt>
                <c:pt idx="2669">
                  <c:v>1383.48</c:v>
                </c:pt>
                <c:pt idx="2670">
                  <c:v>1780.11</c:v>
                </c:pt>
                <c:pt idx="2671">
                  <c:v>1751.24</c:v>
                </c:pt>
                <c:pt idx="2672">
                  <c:v>1847.64</c:v>
                </c:pt>
                <c:pt idx="2673">
                  <c:v>1617.74</c:v>
                </c:pt>
                <c:pt idx="2674">
                  <c:v>1708.91</c:v>
                </c:pt>
                <c:pt idx="2675">
                  <c:v>6410.12</c:v>
                </c:pt>
                <c:pt idx="2676">
                  <c:v>3974.63</c:v>
                </c:pt>
                <c:pt idx="2677">
                  <c:v>3696.67</c:v>
                </c:pt>
                <c:pt idx="2678">
                  <c:v>6070.69</c:v>
                </c:pt>
                <c:pt idx="2679">
                  <c:v>3927.79</c:v>
                </c:pt>
                <c:pt idx="2680">
                  <c:v>4563.25</c:v>
                </c:pt>
                <c:pt idx="2681">
                  <c:v>5812.5</c:v>
                </c:pt>
                <c:pt idx="2682">
                  <c:v>6267.66</c:v>
                </c:pt>
                <c:pt idx="2683">
                  <c:v>4523.09</c:v>
                </c:pt>
                <c:pt idx="2684">
                  <c:v>5145.3</c:v>
                </c:pt>
                <c:pt idx="2685">
                  <c:v>3623.86</c:v>
                </c:pt>
                <c:pt idx="2686">
                  <c:v>5826.56</c:v>
                </c:pt>
                <c:pt idx="2687">
                  <c:v>5591.69</c:v>
                </c:pt>
                <c:pt idx="2688">
                  <c:v>5167.45</c:v>
                </c:pt>
                <c:pt idx="2689">
                  <c:v>5463.01</c:v>
                </c:pt>
                <c:pt idx="2690">
                  <c:v>5817.06</c:v>
                </c:pt>
                <c:pt idx="2691">
                  <c:v>6108.65</c:v>
                </c:pt>
                <c:pt idx="2692">
                  <c:v>5321.84</c:v>
                </c:pt>
                <c:pt idx="2693">
                  <c:v>5287.82</c:v>
                </c:pt>
                <c:pt idx="2694">
                  <c:v>4746.74</c:v>
                </c:pt>
                <c:pt idx="2695">
                  <c:v>6083.66</c:v>
                </c:pt>
                <c:pt idx="2696">
                  <c:v>6086.29</c:v>
                </c:pt>
                <c:pt idx="2697">
                  <c:v>6362.3</c:v>
                </c:pt>
                <c:pt idx="2698">
                  <c:v>5578.52</c:v>
                </c:pt>
                <c:pt idx="2699">
                  <c:v>5126.6499999999996</c:v>
                </c:pt>
                <c:pt idx="2700">
                  <c:v>6609.61</c:v>
                </c:pt>
                <c:pt idx="2701">
                  <c:v>4010.43</c:v>
                </c:pt>
                <c:pt idx="2702">
                  <c:v>6474.03</c:v>
                </c:pt>
                <c:pt idx="2703">
                  <c:v>6295.18</c:v>
                </c:pt>
                <c:pt idx="2704">
                  <c:v>6080.09</c:v>
                </c:pt>
                <c:pt idx="2705">
                  <c:v>6081.14</c:v>
                </c:pt>
                <c:pt idx="2706">
                  <c:v>6362.06</c:v>
                </c:pt>
                <c:pt idx="2707" formatCode="0.00">
                  <c:v>2217.6999999999998</c:v>
                </c:pt>
                <c:pt idx="2708" formatCode="0.00">
                  <c:v>2125.85</c:v>
                </c:pt>
                <c:pt idx="2709" formatCode="0.00">
                  <c:v>2533.5700000000002</c:v>
                </c:pt>
                <c:pt idx="2710" formatCode="0.00">
                  <c:v>2205</c:v>
                </c:pt>
                <c:pt idx="2711" formatCode="0.00">
                  <c:v>2053.7800000000002</c:v>
                </c:pt>
                <c:pt idx="2712" formatCode="0.00">
                  <c:v>1868.31</c:v>
                </c:pt>
                <c:pt idx="2713" formatCode="0.00">
                  <c:v>5659.01</c:v>
                </c:pt>
                <c:pt idx="2714" formatCode="0.00">
                  <c:v>5040.28</c:v>
                </c:pt>
                <c:pt idx="2715" formatCode="0.00">
                  <c:v>4781.25</c:v>
                </c:pt>
                <c:pt idx="2716" formatCode="0.00">
                  <c:v>5509.76</c:v>
                </c:pt>
                <c:pt idx="2717" formatCode="0.00">
                  <c:v>5824.83</c:v>
                </c:pt>
                <c:pt idx="2718" formatCode="0.00">
                  <c:v>5060.21</c:v>
                </c:pt>
                <c:pt idx="2719" formatCode="0.00">
                  <c:v>6135</c:v>
                </c:pt>
                <c:pt idx="2720" formatCode="0.00">
                  <c:v>5674.83</c:v>
                </c:pt>
                <c:pt idx="2721" formatCode="0.00">
                  <c:v>4830.57</c:v>
                </c:pt>
                <c:pt idx="2722" formatCode="0.00">
                  <c:v>4772.74</c:v>
                </c:pt>
                <c:pt idx="2723" formatCode="0.00">
                  <c:v>6078.48</c:v>
                </c:pt>
                <c:pt idx="2724" formatCode="0.00">
                  <c:v>5217.04</c:v>
                </c:pt>
                <c:pt idx="2725" formatCode="0.00">
                  <c:v>1840.19</c:v>
                </c:pt>
                <c:pt idx="2726" formatCode="0.00">
                  <c:v>2718.16</c:v>
                </c:pt>
                <c:pt idx="2727" formatCode="0.00">
                  <c:v>2183.62</c:v>
                </c:pt>
                <c:pt idx="2728" formatCode="0.00">
                  <c:v>2157.2199999999998</c:v>
                </c:pt>
                <c:pt idx="2729" formatCode="0.00">
                  <c:v>1970.01</c:v>
                </c:pt>
                <c:pt idx="2730" formatCode="0.00">
                  <c:v>2525.25</c:v>
                </c:pt>
                <c:pt idx="2731" formatCode="0.00">
                  <c:v>4482.1899999999996</c:v>
                </c:pt>
                <c:pt idx="2732" formatCode="0.00">
                  <c:v>5828.27</c:v>
                </c:pt>
                <c:pt idx="2733" formatCode="0.00">
                  <c:v>5652.04</c:v>
                </c:pt>
                <c:pt idx="2734" formatCode="0.00">
                  <c:v>4898.57</c:v>
                </c:pt>
                <c:pt idx="2735" formatCode="0.00">
                  <c:v>4810.3599999999997</c:v>
                </c:pt>
                <c:pt idx="2736" formatCode="0.00">
                  <c:v>5336.17</c:v>
                </c:pt>
                <c:pt idx="2737" formatCode="0.00">
                  <c:v>5107.55</c:v>
                </c:pt>
                <c:pt idx="2738" formatCode="0.00">
                  <c:v>5010.0200000000004</c:v>
                </c:pt>
                <c:pt idx="2739" formatCode="0.00">
                  <c:v>6620.17</c:v>
                </c:pt>
                <c:pt idx="2740" formatCode="0.00">
                  <c:v>4822.37</c:v>
                </c:pt>
                <c:pt idx="2741" formatCode="0.00">
                  <c:v>5496.85</c:v>
                </c:pt>
                <c:pt idx="2742" formatCode="0.00">
                  <c:v>5254.25</c:v>
                </c:pt>
                <c:pt idx="2743" formatCode="0.00">
                  <c:v>2116.31</c:v>
                </c:pt>
                <c:pt idx="2744" formatCode="0.00">
                  <c:v>2484.52</c:v>
                </c:pt>
                <c:pt idx="2745" formatCode="0.00">
                  <c:v>1926.35</c:v>
                </c:pt>
                <c:pt idx="2746" formatCode="0.00">
                  <c:v>2185.6999999999998</c:v>
                </c:pt>
                <c:pt idx="2747" formatCode="0.00">
                  <c:v>1991.85</c:v>
                </c:pt>
                <c:pt idx="2748" formatCode="0.00">
                  <c:v>2331.81</c:v>
                </c:pt>
                <c:pt idx="2749" formatCode="0.00">
                  <c:v>4179.55</c:v>
                </c:pt>
                <c:pt idx="2750" formatCode="0.00">
                  <c:v>5195.62</c:v>
                </c:pt>
                <c:pt idx="2751" formatCode="0.00">
                  <c:v>5436.9</c:v>
                </c:pt>
                <c:pt idx="2752" formatCode="0.00">
                  <c:v>5355</c:v>
                </c:pt>
                <c:pt idx="2753" formatCode="0.00">
                  <c:v>4128.38</c:v>
                </c:pt>
                <c:pt idx="2754" formatCode="0.00">
                  <c:v>4871.26</c:v>
                </c:pt>
                <c:pt idx="2755" formatCode="0.00">
                  <c:v>4634.07</c:v>
                </c:pt>
                <c:pt idx="2756" formatCode="0.00">
                  <c:v>5597.69</c:v>
                </c:pt>
                <c:pt idx="2757" formatCode="0.00">
                  <c:v>4651.59</c:v>
                </c:pt>
                <c:pt idx="2758" formatCode="0.00">
                  <c:v>4074.53</c:v>
                </c:pt>
                <c:pt idx="2759" formatCode="0.00">
                  <c:v>5317.22</c:v>
                </c:pt>
                <c:pt idx="2760" formatCode="0.00">
                  <c:v>4927.5200000000004</c:v>
                </c:pt>
                <c:pt idx="2761" formatCode="0.00">
                  <c:v>2542.09</c:v>
                </c:pt>
                <c:pt idx="2762" formatCode="0.00">
                  <c:v>2200.11</c:v>
                </c:pt>
                <c:pt idx="2763" formatCode="0.00">
                  <c:v>2334.96</c:v>
                </c:pt>
                <c:pt idx="2764" formatCode="0.00">
                  <c:v>2303.6799999999998</c:v>
                </c:pt>
                <c:pt idx="2765" formatCode="0.00">
                  <c:v>2544.6799999999998</c:v>
                </c:pt>
                <c:pt idx="2766" formatCode="0.00">
                  <c:v>2360.4299999999998</c:v>
                </c:pt>
                <c:pt idx="2767" formatCode="0.00">
                  <c:v>5508.72</c:v>
                </c:pt>
                <c:pt idx="2768" formatCode="0.00">
                  <c:v>4555.3500000000004</c:v>
                </c:pt>
                <c:pt idx="2769" formatCode="0.00">
                  <c:v>4860.6099999999997</c:v>
                </c:pt>
                <c:pt idx="2770" formatCode="0.00">
                  <c:v>5847</c:v>
                </c:pt>
                <c:pt idx="2771" formatCode="0.00">
                  <c:v>6148.26</c:v>
                </c:pt>
                <c:pt idx="2772" formatCode="0.00">
                  <c:v>4709.25</c:v>
                </c:pt>
                <c:pt idx="2773" formatCode="0.00">
                  <c:v>4939.7299999999996</c:v>
                </c:pt>
                <c:pt idx="2774" formatCode="0.00">
                  <c:v>5506.49</c:v>
                </c:pt>
                <c:pt idx="2775" formatCode="0.00">
                  <c:v>5732.22</c:v>
                </c:pt>
                <c:pt idx="2776" formatCode="0.00">
                  <c:v>5991.99</c:v>
                </c:pt>
                <c:pt idx="2777" formatCode="0.00">
                  <c:v>6333.4</c:v>
                </c:pt>
                <c:pt idx="2778" formatCode="0.00">
                  <c:v>4815.01</c:v>
                </c:pt>
                <c:pt idx="2779" formatCode="0.00">
                  <c:v>2217.6999999999998</c:v>
                </c:pt>
                <c:pt idx="2780" formatCode="0.00">
                  <c:v>2125.85</c:v>
                </c:pt>
                <c:pt idx="2781" formatCode="0.00">
                  <c:v>2533.5700000000002</c:v>
                </c:pt>
                <c:pt idx="2782" formatCode="0.00">
                  <c:v>2205</c:v>
                </c:pt>
                <c:pt idx="2783" formatCode="0.00">
                  <c:v>2053.7800000000002</c:v>
                </c:pt>
                <c:pt idx="2784" formatCode="0.00">
                  <c:v>1868.31</c:v>
                </c:pt>
                <c:pt idx="2785" formatCode="0.00">
                  <c:v>5659.01</c:v>
                </c:pt>
                <c:pt idx="2786" formatCode="0.00">
                  <c:v>5040.28</c:v>
                </c:pt>
                <c:pt idx="2787" formatCode="0.00">
                  <c:v>4781.25</c:v>
                </c:pt>
                <c:pt idx="2788" formatCode="0.00">
                  <c:v>5509.76</c:v>
                </c:pt>
                <c:pt idx="2789" formatCode="0.00">
                  <c:v>5824.83</c:v>
                </c:pt>
                <c:pt idx="2790" formatCode="0.00">
                  <c:v>5060.21</c:v>
                </c:pt>
                <c:pt idx="2791" formatCode="0.00">
                  <c:v>6135</c:v>
                </c:pt>
                <c:pt idx="2792" formatCode="0.00">
                  <c:v>5674.83</c:v>
                </c:pt>
                <c:pt idx="2793" formatCode="0.00">
                  <c:v>4830.57</c:v>
                </c:pt>
                <c:pt idx="2794" formatCode="0.00">
                  <c:v>4772.74</c:v>
                </c:pt>
                <c:pt idx="2795" formatCode="0.00">
                  <c:v>6078.48</c:v>
                </c:pt>
                <c:pt idx="2796" formatCode="0.00">
                  <c:v>5217.04</c:v>
                </c:pt>
                <c:pt idx="2797" formatCode="0.00">
                  <c:v>1840.19</c:v>
                </c:pt>
                <c:pt idx="2798" formatCode="0.00">
                  <c:v>2718.16</c:v>
                </c:pt>
                <c:pt idx="2799" formatCode="0.00">
                  <c:v>2183.62</c:v>
                </c:pt>
                <c:pt idx="2800" formatCode="0.00">
                  <c:v>2157.2199999999998</c:v>
                </c:pt>
                <c:pt idx="2801" formatCode="0.00">
                  <c:v>1970.01</c:v>
                </c:pt>
                <c:pt idx="2802" formatCode="0.00">
                  <c:v>2525.25</c:v>
                </c:pt>
                <c:pt idx="2803" formatCode="0.00">
                  <c:v>4482.1899999999996</c:v>
                </c:pt>
                <c:pt idx="2804" formatCode="0.00">
                  <c:v>5828.27</c:v>
                </c:pt>
                <c:pt idx="2805" formatCode="0.00">
                  <c:v>5652.04</c:v>
                </c:pt>
                <c:pt idx="2806" formatCode="0.00">
                  <c:v>4898.57</c:v>
                </c:pt>
                <c:pt idx="2807" formatCode="0.00">
                  <c:v>4810.3599999999997</c:v>
                </c:pt>
                <c:pt idx="2808" formatCode="0.00">
                  <c:v>5336.17</c:v>
                </c:pt>
                <c:pt idx="2809" formatCode="0.00">
                  <c:v>5107.55</c:v>
                </c:pt>
                <c:pt idx="2810" formatCode="0.00">
                  <c:v>5010.0200000000004</c:v>
                </c:pt>
                <c:pt idx="2811" formatCode="0.00">
                  <c:v>6620.17</c:v>
                </c:pt>
                <c:pt idx="2812" formatCode="0.00">
                  <c:v>4822.37</c:v>
                </c:pt>
                <c:pt idx="2813" formatCode="0.00">
                  <c:v>5496.85</c:v>
                </c:pt>
                <c:pt idx="2814" formatCode="0.00">
                  <c:v>5254.25</c:v>
                </c:pt>
                <c:pt idx="2815" formatCode="0.00">
                  <c:v>2116.31</c:v>
                </c:pt>
                <c:pt idx="2816" formatCode="0.00">
                  <c:v>2484.52</c:v>
                </c:pt>
                <c:pt idx="2817" formatCode="0.00">
                  <c:v>1926.35</c:v>
                </c:pt>
                <c:pt idx="2818" formatCode="0.00">
                  <c:v>2185.6999999999998</c:v>
                </c:pt>
                <c:pt idx="2819" formatCode="0.00">
                  <c:v>1991.85</c:v>
                </c:pt>
                <c:pt idx="2820" formatCode="0.00">
                  <c:v>2331.81</c:v>
                </c:pt>
                <c:pt idx="2821" formatCode="0.00">
                  <c:v>4179.55</c:v>
                </c:pt>
                <c:pt idx="2822" formatCode="0.00">
                  <c:v>5195.62</c:v>
                </c:pt>
                <c:pt idx="2823" formatCode="0.00">
                  <c:v>5436.9</c:v>
                </c:pt>
                <c:pt idx="2824" formatCode="0.00">
                  <c:v>5355</c:v>
                </c:pt>
                <c:pt idx="2825" formatCode="0.00">
                  <c:v>4128.38</c:v>
                </c:pt>
                <c:pt idx="2826" formatCode="0.00">
                  <c:v>4871.26</c:v>
                </c:pt>
                <c:pt idx="2827" formatCode="0.00">
                  <c:v>4634.07</c:v>
                </c:pt>
                <c:pt idx="2828" formatCode="0.00">
                  <c:v>5597.69</c:v>
                </c:pt>
                <c:pt idx="2829" formatCode="0.00">
                  <c:v>4651.59</c:v>
                </c:pt>
                <c:pt idx="2830" formatCode="0.00">
                  <c:v>4074.53</c:v>
                </c:pt>
                <c:pt idx="2831" formatCode="0.00">
                  <c:v>5317.22</c:v>
                </c:pt>
                <c:pt idx="2832" formatCode="0.00">
                  <c:v>4927.5200000000004</c:v>
                </c:pt>
                <c:pt idx="2833" formatCode="0.00">
                  <c:v>2542.09</c:v>
                </c:pt>
                <c:pt idx="2834" formatCode="0.00">
                  <c:v>2200.11</c:v>
                </c:pt>
                <c:pt idx="2835" formatCode="0.00">
                  <c:v>2334.96</c:v>
                </c:pt>
                <c:pt idx="2836" formatCode="0.00">
                  <c:v>2303.6799999999998</c:v>
                </c:pt>
                <c:pt idx="2837" formatCode="0.00">
                  <c:v>2544.6799999999998</c:v>
                </c:pt>
                <c:pt idx="2838" formatCode="0.00">
                  <c:v>2360.4299999999998</c:v>
                </c:pt>
                <c:pt idx="2839" formatCode="0.00">
                  <c:v>5508.72</c:v>
                </c:pt>
                <c:pt idx="2840" formatCode="0.00">
                  <c:v>4555.3500000000004</c:v>
                </c:pt>
                <c:pt idx="2841" formatCode="0.00">
                  <c:v>4860.6099999999997</c:v>
                </c:pt>
                <c:pt idx="2842" formatCode="0.00">
                  <c:v>5847</c:v>
                </c:pt>
                <c:pt idx="2843" formatCode="0.00">
                  <c:v>6148.26</c:v>
                </c:pt>
                <c:pt idx="2844" formatCode="0.00">
                  <c:v>4709.25</c:v>
                </c:pt>
                <c:pt idx="2845" formatCode="0.00">
                  <c:v>4939.7299999999996</c:v>
                </c:pt>
                <c:pt idx="2846" formatCode="0.00">
                  <c:v>5506.49</c:v>
                </c:pt>
                <c:pt idx="2847" formatCode="0.00">
                  <c:v>5732.22</c:v>
                </c:pt>
                <c:pt idx="2848" formatCode="0.00">
                  <c:v>5991.99</c:v>
                </c:pt>
                <c:pt idx="2849" formatCode="0.00">
                  <c:v>6333.4</c:v>
                </c:pt>
                <c:pt idx="2850" formatCode="0.00">
                  <c:v>4815.01</c:v>
                </c:pt>
                <c:pt idx="2851">
                  <c:v>2724.02</c:v>
                </c:pt>
                <c:pt idx="2852">
                  <c:v>2765.52</c:v>
                </c:pt>
                <c:pt idx="2853">
                  <c:v>2674.9</c:v>
                </c:pt>
                <c:pt idx="2854">
                  <c:v>2136.37</c:v>
                </c:pt>
                <c:pt idx="2855">
                  <c:v>2180.3000000000002</c:v>
                </c:pt>
                <c:pt idx="2856">
                  <c:v>1994.66</c:v>
                </c:pt>
                <c:pt idx="2857">
                  <c:v>2229.5500000000002</c:v>
                </c:pt>
                <c:pt idx="2858">
                  <c:v>2093.56</c:v>
                </c:pt>
                <c:pt idx="2859">
                  <c:v>4757.71</c:v>
                </c:pt>
                <c:pt idx="2860">
                  <c:v>3590.9</c:v>
                </c:pt>
                <c:pt idx="2861">
                  <c:v>4051.91</c:v>
                </c:pt>
                <c:pt idx="2862">
                  <c:v>4548.26</c:v>
                </c:pt>
                <c:pt idx="2863">
                  <c:v>5251.61</c:v>
                </c:pt>
                <c:pt idx="2864">
                  <c:v>4866.59</c:v>
                </c:pt>
                <c:pt idx="2865">
                  <c:v>5265.2</c:v>
                </c:pt>
                <c:pt idx="2866">
                  <c:v>5258.02</c:v>
                </c:pt>
                <c:pt idx="2867">
                  <c:v>5569.03</c:v>
                </c:pt>
                <c:pt idx="2868">
                  <c:v>5399.95</c:v>
                </c:pt>
                <c:pt idx="2869">
                  <c:v>5920.06</c:v>
                </c:pt>
                <c:pt idx="2870">
                  <c:v>6491.06</c:v>
                </c:pt>
                <c:pt idx="2871">
                  <c:v>5947.3</c:v>
                </c:pt>
                <c:pt idx="2872">
                  <c:v>6536.52</c:v>
                </c:pt>
                <c:pt idx="2873">
                  <c:v>6088.52</c:v>
                </c:pt>
                <c:pt idx="2874">
                  <c:v>6819.7</c:v>
                </c:pt>
                <c:pt idx="2875">
                  <c:v>6446.57</c:v>
                </c:pt>
                <c:pt idx="2876">
                  <c:v>7252.09</c:v>
                </c:pt>
                <c:pt idx="2877">
                  <c:v>5334.73</c:v>
                </c:pt>
                <c:pt idx="2878">
                  <c:v>6233.74</c:v>
                </c:pt>
                <c:pt idx="2879">
                  <c:v>7022.02</c:v>
                </c:pt>
                <c:pt idx="2880">
                  <c:v>7913.36</c:v>
                </c:pt>
                <c:pt idx="2881">
                  <c:v>6585.01</c:v>
                </c:pt>
                <c:pt idx="2882">
                  <c:v>6678.45</c:v>
                </c:pt>
                <c:pt idx="2883">
                  <c:v>6163.74</c:v>
                </c:pt>
                <c:pt idx="2884">
                  <c:v>6709.63</c:v>
                </c:pt>
                <c:pt idx="2885">
                  <c:v>5493.52</c:v>
                </c:pt>
                <c:pt idx="2886">
                  <c:v>5993.81</c:v>
                </c:pt>
                <c:pt idx="2887">
                  <c:v>7434.77</c:v>
                </c:pt>
                <c:pt idx="2888">
                  <c:v>6977.38</c:v>
                </c:pt>
                <c:pt idx="2889">
                  <c:v>6491.27</c:v>
                </c:pt>
                <c:pt idx="2890">
                  <c:v>7052.3</c:v>
                </c:pt>
                <c:pt idx="2891">
                  <c:v>2764.94</c:v>
                </c:pt>
                <c:pt idx="2892">
                  <c:v>2670.52</c:v>
                </c:pt>
                <c:pt idx="2893">
                  <c:v>2397.33</c:v>
                </c:pt>
                <c:pt idx="2894">
                  <c:v>2652.31</c:v>
                </c:pt>
                <c:pt idx="2895">
                  <c:v>2568.35</c:v>
                </c:pt>
                <c:pt idx="2896">
                  <c:v>2307.59</c:v>
                </c:pt>
                <c:pt idx="2897">
                  <c:v>2790.69</c:v>
                </c:pt>
                <c:pt idx="2898">
                  <c:v>2230.67</c:v>
                </c:pt>
                <c:pt idx="2899">
                  <c:v>4937.8500000000004</c:v>
                </c:pt>
                <c:pt idx="2900">
                  <c:v>4930.72</c:v>
                </c:pt>
                <c:pt idx="2901">
                  <c:v>4532.71</c:v>
                </c:pt>
                <c:pt idx="2902">
                  <c:v>4269.5600000000004</c:v>
                </c:pt>
                <c:pt idx="2903">
                  <c:v>4531.6099999999997</c:v>
                </c:pt>
                <c:pt idx="2904">
                  <c:v>5038.8100000000004</c:v>
                </c:pt>
                <c:pt idx="2905">
                  <c:v>4970.13</c:v>
                </c:pt>
                <c:pt idx="2906">
                  <c:v>4591.01</c:v>
                </c:pt>
                <c:pt idx="2907">
                  <c:v>5208.0600000000004</c:v>
                </c:pt>
                <c:pt idx="2908">
                  <c:v>5621.05</c:v>
                </c:pt>
                <c:pt idx="2909">
                  <c:v>5623.87</c:v>
                </c:pt>
                <c:pt idx="2910">
                  <c:v>6378.3</c:v>
                </c:pt>
                <c:pt idx="2911">
                  <c:v>5901.6</c:v>
                </c:pt>
                <c:pt idx="2912">
                  <c:v>6070.19</c:v>
                </c:pt>
                <c:pt idx="2913">
                  <c:v>5631.61</c:v>
                </c:pt>
                <c:pt idx="2914">
                  <c:v>5304.22</c:v>
                </c:pt>
                <c:pt idx="2915">
                  <c:v>6518.28</c:v>
                </c:pt>
                <c:pt idx="2916">
                  <c:v>6708.39</c:v>
                </c:pt>
                <c:pt idx="2917">
                  <c:v>6005.85</c:v>
                </c:pt>
                <c:pt idx="2918">
                  <c:v>6613.53</c:v>
                </c:pt>
                <c:pt idx="2919">
                  <c:v>7019.64</c:v>
                </c:pt>
                <c:pt idx="2920">
                  <c:v>7852.81</c:v>
                </c:pt>
                <c:pt idx="2921">
                  <c:v>7104.22</c:v>
                </c:pt>
                <c:pt idx="2922">
                  <c:v>6796.84</c:v>
                </c:pt>
                <c:pt idx="2923">
                  <c:v>6702.62</c:v>
                </c:pt>
                <c:pt idx="2924">
                  <c:v>6531.11</c:v>
                </c:pt>
                <c:pt idx="2925">
                  <c:v>5593.76</c:v>
                </c:pt>
                <c:pt idx="2926">
                  <c:v>7500</c:v>
                </c:pt>
                <c:pt idx="2927">
                  <c:v>6776.35</c:v>
                </c:pt>
                <c:pt idx="2928">
                  <c:v>7326.64</c:v>
                </c:pt>
                <c:pt idx="2929">
                  <c:v>6852.45</c:v>
                </c:pt>
                <c:pt idx="2930">
                  <c:v>7346.18</c:v>
                </c:pt>
                <c:pt idx="2931">
                  <c:v>2319.4899999999998</c:v>
                </c:pt>
                <c:pt idx="2932">
                  <c:v>2712.5</c:v>
                </c:pt>
                <c:pt idx="2933">
                  <c:v>2071.7399999999998</c:v>
                </c:pt>
                <c:pt idx="2934">
                  <c:v>2512.9899999999998</c:v>
                </c:pt>
                <c:pt idx="2935">
                  <c:v>2859.76</c:v>
                </c:pt>
                <c:pt idx="2936">
                  <c:v>2495.27</c:v>
                </c:pt>
                <c:pt idx="2937">
                  <c:v>2682.86</c:v>
                </c:pt>
                <c:pt idx="2938">
                  <c:v>2345.5100000000002</c:v>
                </c:pt>
                <c:pt idx="2939">
                  <c:v>5404.88</c:v>
                </c:pt>
                <c:pt idx="2940">
                  <c:v>5378.02</c:v>
                </c:pt>
                <c:pt idx="2941">
                  <c:v>5668.61</c:v>
                </c:pt>
                <c:pt idx="2942">
                  <c:v>4140.53</c:v>
                </c:pt>
                <c:pt idx="2943">
                  <c:v>5285.35</c:v>
                </c:pt>
                <c:pt idx="2944">
                  <c:v>5150.8500000000004</c:v>
                </c:pt>
                <c:pt idx="2945">
                  <c:v>5053.88</c:v>
                </c:pt>
                <c:pt idx="2946">
                  <c:v>5278.83</c:v>
                </c:pt>
                <c:pt idx="2947">
                  <c:v>5683.22</c:v>
                </c:pt>
                <c:pt idx="2948">
                  <c:v>6686.33</c:v>
                </c:pt>
                <c:pt idx="2949">
                  <c:v>7024.92</c:v>
                </c:pt>
                <c:pt idx="2950">
                  <c:v>6625.29</c:v>
                </c:pt>
                <c:pt idx="2951">
                  <c:v>6320.23</c:v>
                </c:pt>
                <c:pt idx="2952">
                  <c:v>6858.93</c:v>
                </c:pt>
                <c:pt idx="2953">
                  <c:v>6554.27</c:v>
                </c:pt>
                <c:pt idx="2954">
                  <c:v>6498.15</c:v>
                </c:pt>
                <c:pt idx="2955">
                  <c:v>6479.62</c:v>
                </c:pt>
                <c:pt idx="2956">
                  <c:v>7307.32</c:v>
                </c:pt>
                <c:pt idx="2957">
                  <c:v>6098.12</c:v>
                </c:pt>
                <c:pt idx="2958">
                  <c:v>6811.78</c:v>
                </c:pt>
                <c:pt idx="2959">
                  <c:v>7361.83</c:v>
                </c:pt>
                <c:pt idx="2960">
                  <c:v>7482.3</c:v>
                </c:pt>
                <c:pt idx="2961">
                  <c:v>7114.87</c:v>
                </c:pt>
                <c:pt idx="2962">
                  <c:v>7333.38</c:v>
                </c:pt>
                <c:pt idx="2963">
                  <c:v>6263.83</c:v>
                </c:pt>
                <c:pt idx="2964">
                  <c:v>6478.19</c:v>
                </c:pt>
                <c:pt idx="2965">
                  <c:v>5778.6</c:v>
                </c:pt>
                <c:pt idx="2966">
                  <c:v>6132.79</c:v>
                </c:pt>
                <c:pt idx="2967">
                  <c:v>7074.04</c:v>
                </c:pt>
                <c:pt idx="2968">
                  <c:v>7734.41</c:v>
                </c:pt>
                <c:pt idx="2969">
                  <c:v>6447.93</c:v>
                </c:pt>
                <c:pt idx="2970">
                  <c:v>6518.3</c:v>
                </c:pt>
                <c:pt idx="2971">
                  <c:v>2407.02</c:v>
                </c:pt>
                <c:pt idx="2972">
                  <c:v>5885.56</c:v>
                </c:pt>
                <c:pt idx="2973">
                  <c:v>2761.23</c:v>
                </c:pt>
                <c:pt idx="2974">
                  <c:v>2593.58</c:v>
                </c:pt>
                <c:pt idx="2975">
                  <c:v>2652.97</c:v>
                </c:pt>
                <c:pt idx="2976">
                  <c:v>2938.76</c:v>
                </c:pt>
                <c:pt idx="2977">
                  <c:v>2447.5700000000002</c:v>
                </c:pt>
                <c:pt idx="2978">
                  <c:v>3102.99</c:v>
                </c:pt>
                <c:pt idx="2979">
                  <c:v>2613.35</c:v>
                </c:pt>
                <c:pt idx="2980">
                  <c:v>4873.3500000000004</c:v>
                </c:pt>
                <c:pt idx="2981">
                  <c:v>5155.74</c:v>
                </c:pt>
                <c:pt idx="2982">
                  <c:v>4922.8900000000003</c:v>
                </c:pt>
                <c:pt idx="2983">
                  <c:v>4968.76</c:v>
                </c:pt>
                <c:pt idx="2984">
                  <c:v>4354.72</c:v>
                </c:pt>
                <c:pt idx="2985">
                  <c:v>4395.97</c:v>
                </c:pt>
                <c:pt idx="2986">
                  <c:v>4999.28</c:v>
                </c:pt>
                <c:pt idx="2987">
                  <c:v>5256.27</c:v>
                </c:pt>
                <c:pt idx="2988">
                  <c:v>5602.33</c:v>
                </c:pt>
                <c:pt idx="2989">
                  <c:v>5731.54</c:v>
                </c:pt>
                <c:pt idx="2990">
                  <c:v>5644.54</c:v>
                </c:pt>
                <c:pt idx="2991">
                  <c:v>5935.09</c:v>
                </c:pt>
                <c:pt idx="2992">
                  <c:v>6501.06</c:v>
                </c:pt>
                <c:pt idx="2993">
                  <c:v>6276.44</c:v>
                </c:pt>
                <c:pt idx="2994">
                  <c:v>6441.68</c:v>
                </c:pt>
                <c:pt idx="2995">
                  <c:v>6642.85</c:v>
                </c:pt>
                <c:pt idx="2996">
                  <c:v>7001.26</c:v>
                </c:pt>
                <c:pt idx="2997">
                  <c:v>5954.79</c:v>
                </c:pt>
                <c:pt idx="2998">
                  <c:v>7027.46</c:v>
                </c:pt>
                <c:pt idx="2999">
                  <c:v>7897.27</c:v>
                </c:pt>
                <c:pt idx="3000">
                  <c:v>7417.25</c:v>
                </c:pt>
                <c:pt idx="3001">
                  <c:v>6294.28</c:v>
                </c:pt>
                <c:pt idx="3002">
                  <c:v>6172.76</c:v>
                </c:pt>
                <c:pt idx="3003">
                  <c:v>5967.59</c:v>
                </c:pt>
                <c:pt idx="3004">
                  <c:v>6932.43</c:v>
                </c:pt>
                <c:pt idx="3005">
                  <c:v>5170.55</c:v>
                </c:pt>
                <c:pt idx="3006">
                  <c:v>6974.05</c:v>
                </c:pt>
                <c:pt idx="3007">
                  <c:v>7244.04</c:v>
                </c:pt>
                <c:pt idx="3008">
                  <c:v>7949.25</c:v>
                </c:pt>
                <c:pt idx="3009">
                  <c:v>7009.33</c:v>
                </c:pt>
                <c:pt idx="3010">
                  <c:v>6956.01</c:v>
                </c:pt>
                <c:pt idx="3011">
                  <c:v>2724.02</c:v>
                </c:pt>
                <c:pt idx="3012">
                  <c:v>2765.52</c:v>
                </c:pt>
                <c:pt idx="3013">
                  <c:v>2674.9</c:v>
                </c:pt>
                <c:pt idx="3014">
                  <c:v>2136.37</c:v>
                </c:pt>
                <c:pt idx="3015">
                  <c:v>2180.3000000000002</c:v>
                </c:pt>
                <c:pt idx="3016">
                  <c:v>1994.66</c:v>
                </c:pt>
                <c:pt idx="3017">
                  <c:v>2229.5500000000002</c:v>
                </c:pt>
                <c:pt idx="3018">
                  <c:v>2093.56</c:v>
                </c:pt>
                <c:pt idx="3019">
                  <c:v>4757.71</c:v>
                </c:pt>
                <c:pt idx="3020">
                  <c:v>3590.9</c:v>
                </c:pt>
                <c:pt idx="3021">
                  <c:v>4051.91</c:v>
                </c:pt>
                <c:pt idx="3022">
                  <c:v>4548.26</c:v>
                </c:pt>
                <c:pt idx="3023">
                  <c:v>5251.61</c:v>
                </c:pt>
                <c:pt idx="3024">
                  <c:v>4866.59</c:v>
                </c:pt>
                <c:pt idx="3025">
                  <c:v>5265.2</c:v>
                </c:pt>
                <c:pt idx="3026">
                  <c:v>5258.02</c:v>
                </c:pt>
                <c:pt idx="3027">
                  <c:v>5569.03</c:v>
                </c:pt>
                <c:pt idx="3028">
                  <c:v>5399.95</c:v>
                </c:pt>
                <c:pt idx="3029">
                  <c:v>5920.06</c:v>
                </c:pt>
                <c:pt idx="3030">
                  <c:v>6491.06</c:v>
                </c:pt>
                <c:pt idx="3031">
                  <c:v>5947.3</c:v>
                </c:pt>
                <c:pt idx="3032">
                  <c:v>6536.52</c:v>
                </c:pt>
                <c:pt idx="3033">
                  <c:v>6088.52</c:v>
                </c:pt>
                <c:pt idx="3034">
                  <c:v>6819.7</c:v>
                </c:pt>
                <c:pt idx="3035">
                  <c:v>6446.57</c:v>
                </c:pt>
                <c:pt idx="3036">
                  <c:v>7252.09</c:v>
                </c:pt>
                <c:pt idx="3037">
                  <c:v>5334.73</c:v>
                </c:pt>
                <c:pt idx="3038">
                  <c:v>6233.74</c:v>
                </c:pt>
                <c:pt idx="3039">
                  <c:v>7022.02</c:v>
                </c:pt>
                <c:pt idx="3040">
                  <c:v>7913.36</c:v>
                </c:pt>
                <c:pt idx="3041">
                  <c:v>6585.01</c:v>
                </c:pt>
                <c:pt idx="3042">
                  <c:v>6678.45</c:v>
                </c:pt>
                <c:pt idx="3043">
                  <c:v>6163.74</c:v>
                </c:pt>
                <c:pt idx="3044">
                  <c:v>6709.63</c:v>
                </c:pt>
                <c:pt idx="3045">
                  <c:v>5493.52</c:v>
                </c:pt>
                <c:pt idx="3046">
                  <c:v>5993.81</c:v>
                </c:pt>
                <c:pt idx="3047">
                  <c:v>7434.77</c:v>
                </c:pt>
                <c:pt idx="3048">
                  <c:v>6977.38</c:v>
                </c:pt>
                <c:pt idx="3049">
                  <c:v>6491.27</c:v>
                </c:pt>
                <c:pt idx="3050">
                  <c:v>7052.3</c:v>
                </c:pt>
                <c:pt idx="3051">
                  <c:v>2764.94</c:v>
                </c:pt>
                <c:pt idx="3052">
                  <c:v>2670.52</c:v>
                </c:pt>
                <c:pt idx="3053">
                  <c:v>2397.33</c:v>
                </c:pt>
                <c:pt idx="3054">
                  <c:v>2652.31</c:v>
                </c:pt>
                <c:pt idx="3055">
                  <c:v>2568.35</c:v>
                </c:pt>
                <c:pt idx="3056">
                  <c:v>2307.59</c:v>
                </c:pt>
                <c:pt idx="3057">
                  <c:v>2790.69</c:v>
                </c:pt>
                <c:pt idx="3058">
                  <c:v>2230.67</c:v>
                </c:pt>
                <c:pt idx="3059">
                  <c:v>4937.8500000000004</c:v>
                </c:pt>
                <c:pt idx="3060">
                  <c:v>4930.72</c:v>
                </c:pt>
                <c:pt idx="3061">
                  <c:v>4532.71</c:v>
                </c:pt>
                <c:pt idx="3062">
                  <c:v>4269.5600000000004</c:v>
                </c:pt>
                <c:pt idx="3063">
                  <c:v>4531.6099999999997</c:v>
                </c:pt>
                <c:pt idx="3064">
                  <c:v>5038.8100000000004</c:v>
                </c:pt>
                <c:pt idx="3065">
                  <c:v>4970.13</c:v>
                </c:pt>
                <c:pt idx="3066">
                  <c:v>4591.01</c:v>
                </c:pt>
                <c:pt idx="3067">
                  <c:v>5208.0600000000004</c:v>
                </c:pt>
                <c:pt idx="3068">
                  <c:v>5621.05</c:v>
                </c:pt>
                <c:pt idx="3069">
                  <c:v>5623.87</c:v>
                </c:pt>
                <c:pt idx="3070">
                  <c:v>6378.3</c:v>
                </c:pt>
                <c:pt idx="3071">
                  <c:v>5901.6</c:v>
                </c:pt>
                <c:pt idx="3072">
                  <c:v>6070.19</c:v>
                </c:pt>
                <c:pt idx="3073">
                  <c:v>5631.61</c:v>
                </c:pt>
                <c:pt idx="3074">
                  <c:v>5304.22</c:v>
                </c:pt>
                <c:pt idx="3075">
                  <c:v>6518.28</c:v>
                </c:pt>
                <c:pt idx="3076">
                  <c:v>6708.39</c:v>
                </c:pt>
                <c:pt idx="3077">
                  <c:v>6005.85</c:v>
                </c:pt>
                <c:pt idx="3078">
                  <c:v>6613.53</c:v>
                </c:pt>
                <c:pt idx="3079">
                  <c:v>7019.64</c:v>
                </c:pt>
                <c:pt idx="3080">
                  <c:v>7852.81</c:v>
                </c:pt>
                <c:pt idx="3081">
                  <c:v>7104.22</c:v>
                </c:pt>
                <c:pt idx="3082">
                  <c:v>6796.84</c:v>
                </c:pt>
                <c:pt idx="3083">
                  <c:v>6702.62</c:v>
                </c:pt>
                <c:pt idx="3084">
                  <c:v>6531.11</c:v>
                </c:pt>
                <c:pt idx="3085">
                  <c:v>5593.76</c:v>
                </c:pt>
                <c:pt idx="3086">
                  <c:v>7500</c:v>
                </c:pt>
                <c:pt idx="3087">
                  <c:v>6776.35</c:v>
                </c:pt>
                <c:pt idx="3088">
                  <c:v>7326.64</c:v>
                </c:pt>
                <c:pt idx="3089">
                  <c:v>6852.45</c:v>
                </c:pt>
                <c:pt idx="3090">
                  <c:v>7346.18</c:v>
                </c:pt>
                <c:pt idx="3091">
                  <c:v>2319.4899999999998</c:v>
                </c:pt>
                <c:pt idx="3092">
                  <c:v>2712.5</c:v>
                </c:pt>
                <c:pt idx="3093">
                  <c:v>2071.7399999999998</c:v>
                </c:pt>
                <c:pt idx="3094">
                  <c:v>2512.9899999999998</c:v>
                </c:pt>
                <c:pt idx="3095">
                  <c:v>2859.76</c:v>
                </c:pt>
                <c:pt idx="3096">
                  <c:v>2495.27</c:v>
                </c:pt>
                <c:pt idx="3097">
                  <c:v>2682.86</c:v>
                </c:pt>
                <c:pt idx="3098">
                  <c:v>2345.5100000000002</c:v>
                </c:pt>
                <c:pt idx="3099">
                  <c:v>5404.88</c:v>
                </c:pt>
                <c:pt idx="3100">
                  <c:v>5378.02</c:v>
                </c:pt>
                <c:pt idx="3101">
                  <c:v>5668.61</c:v>
                </c:pt>
                <c:pt idx="3102">
                  <c:v>4140.53</c:v>
                </c:pt>
                <c:pt idx="3103">
                  <c:v>5285.35</c:v>
                </c:pt>
                <c:pt idx="3104">
                  <c:v>5150.8500000000004</c:v>
                </c:pt>
                <c:pt idx="3105">
                  <c:v>5053.88</c:v>
                </c:pt>
                <c:pt idx="3106">
                  <c:v>5278.83</c:v>
                </c:pt>
                <c:pt idx="3107">
                  <c:v>5683.22</c:v>
                </c:pt>
                <c:pt idx="3108">
                  <c:v>6686.33</c:v>
                </c:pt>
                <c:pt idx="3109">
                  <c:v>7024.92</c:v>
                </c:pt>
                <c:pt idx="3110">
                  <c:v>6625.29</c:v>
                </c:pt>
                <c:pt idx="3111">
                  <c:v>6320.23</c:v>
                </c:pt>
                <c:pt idx="3112">
                  <c:v>6858.93</c:v>
                </c:pt>
                <c:pt idx="3113">
                  <c:v>6554.27</c:v>
                </c:pt>
                <c:pt idx="3114">
                  <c:v>6498.15</c:v>
                </c:pt>
                <c:pt idx="3115">
                  <c:v>6479.62</c:v>
                </c:pt>
                <c:pt idx="3116">
                  <c:v>7307.32</c:v>
                </c:pt>
                <c:pt idx="3117">
                  <c:v>6098.12</c:v>
                </c:pt>
                <c:pt idx="3118">
                  <c:v>6811.78</c:v>
                </c:pt>
                <c:pt idx="3119">
                  <c:v>7361.83</c:v>
                </c:pt>
                <c:pt idx="3120">
                  <c:v>7482.3</c:v>
                </c:pt>
                <c:pt idx="3121">
                  <c:v>7114.87</c:v>
                </c:pt>
                <c:pt idx="3122">
                  <c:v>7333.38</c:v>
                </c:pt>
                <c:pt idx="3123">
                  <c:v>6263.83</c:v>
                </c:pt>
                <c:pt idx="3124">
                  <c:v>6478.19</c:v>
                </c:pt>
                <c:pt idx="3125">
                  <c:v>5778.6</c:v>
                </c:pt>
                <c:pt idx="3126">
                  <c:v>6132.79</c:v>
                </c:pt>
                <c:pt idx="3127">
                  <c:v>7074.04</c:v>
                </c:pt>
                <c:pt idx="3128">
                  <c:v>7734.41</c:v>
                </c:pt>
                <c:pt idx="3129">
                  <c:v>6447.93</c:v>
                </c:pt>
                <c:pt idx="3130">
                  <c:v>6518.3</c:v>
                </c:pt>
                <c:pt idx="3131">
                  <c:v>2407.02</c:v>
                </c:pt>
                <c:pt idx="3132">
                  <c:v>5885.56</c:v>
                </c:pt>
                <c:pt idx="3133">
                  <c:v>2761.23</c:v>
                </c:pt>
                <c:pt idx="3134">
                  <c:v>2593.58</c:v>
                </c:pt>
                <c:pt idx="3135">
                  <c:v>2652.97</c:v>
                </c:pt>
                <c:pt idx="3136">
                  <c:v>2938.76</c:v>
                </c:pt>
                <c:pt idx="3137">
                  <c:v>2447.5700000000002</c:v>
                </c:pt>
                <c:pt idx="3138">
                  <c:v>3102.99</c:v>
                </c:pt>
                <c:pt idx="3139">
                  <c:v>2613.35</c:v>
                </c:pt>
                <c:pt idx="3140">
                  <c:v>4873.3500000000004</c:v>
                </c:pt>
                <c:pt idx="3141">
                  <c:v>5155.74</c:v>
                </c:pt>
                <c:pt idx="3142">
                  <c:v>4922.8900000000003</c:v>
                </c:pt>
                <c:pt idx="3143">
                  <c:v>4968.76</c:v>
                </c:pt>
                <c:pt idx="3144">
                  <c:v>4354.72</c:v>
                </c:pt>
                <c:pt idx="3145">
                  <c:v>4395.97</c:v>
                </c:pt>
                <c:pt idx="3146">
                  <c:v>4999.28</c:v>
                </c:pt>
                <c:pt idx="3147">
                  <c:v>5256.27</c:v>
                </c:pt>
                <c:pt idx="3148">
                  <c:v>5602.33</c:v>
                </c:pt>
                <c:pt idx="3149">
                  <c:v>5731.54</c:v>
                </c:pt>
                <c:pt idx="3150">
                  <c:v>5644.54</c:v>
                </c:pt>
                <c:pt idx="3151">
                  <c:v>5935.09</c:v>
                </c:pt>
                <c:pt idx="3152">
                  <c:v>6501.06</c:v>
                </c:pt>
                <c:pt idx="3153">
                  <c:v>6276.44</c:v>
                </c:pt>
                <c:pt idx="3154">
                  <c:v>6441.68</c:v>
                </c:pt>
                <c:pt idx="3155">
                  <c:v>6642.85</c:v>
                </c:pt>
                <c:pt idx="3156">
                  <c:v>7001.26</c:v>
                </c:pt>
                <c:pt idx="3157">
                  <c:v>5954.79</c:v>
                </c:pt>
                <c:pt idx="3158">
                  <c:v>7027.46</c:v>
                </c:pt>
                <c:pt idx="3159">
                  <c:v>7897.27</c:v>
                </c:pt>
                <c:pt idx="3160">
                  <c:v>7417.25</c:v>
                </c:pt>
                <c:pt idx="3161">
                  <c:v>6294.28</c:v>
                </c:pt>
                <c:pt idx="3162">
                  <c:v>6172.76</c:v>
                </c:pt>
                <c:pt idx="3163">
                  <c:v>5967.59</c:v>
                </c:pt>
                <c:pt idx="3164">
                  <c:v>6932.43</c:v>
                </c:pt>
                <c:pt idx="3165">
                  <c:v>5170.55</c:v>
                </c:pt>
                <c:pt idx="3166">
                  <c:v>6974.05</c:v>
                </c:pt>
                <c:pt idx="3167">
                  <c:v>7244.04</c:v>
                </c:pt>
                <c:pt idx="3168">
                  <c:v>7949.25</c:v>
                </c:pt>
                <c:pt idx="3169">
                  <c:v>7009.33</c:v>
                </c:pt>
                <c:pt idx="3170">
                  <c:v>6956.01</c:v>
                </c:pt>
                <c:pt idx="3171">
                  <c:v>2930.2693800000002</c:v>
                </c:pt>
                <c:pt idx="3172">
                  <c:v>4241.1895599999998</c:v>
                </c:pt>
                <c:pt idx="3173">
                  <c:v>2823.2701699999998</c:v>
                </c:pt>
                <c:pt idx="3174">
                  <c:v>4882.4041999999999</c:v>
                </c:pt>
                <c:pt idx="3175">
                  <c:v>4871.5474199999999</c:v>
                </c:pt>
                <c:pt idx="3176">
                  <c:v>4803.1890299999995</c:v>
                </c:pt>
                <c:pt idx="3177">
                  <c:v>5789.8332</c:v>
                </c:pt>
                <c:pt idx="3178">
                  <c:v>5823.5207099999998</c:v>
                </c:pt>
                <c:pt idx="3179">
                  <c:v>5711.5903699999999</c:v>
                </c:pt>
                <c:pt idx="3180">
                  <c:v>5618.2550099999999</c:v>
                </c:pt>
                <c:pt idx="3181">
                  <c:v>6419.5683600000002</c:v>
                </c:pt>
                <c:pt idx="3182">
                  <c:v>6541.2880999999998</c:v>
                </c:pt>
                <c:pt idx="3183">
                  <c:v>6817.4844999999996</c:v>
                </c:pt>
                <c:pt idx="3184">
                  <c:v>6105.5313100000003</c:v>
                </c:pt>
                <c:pt idx="3185">
                  <c:v>6483.0731299999998</c:v>
                </c:pt>
                <c:pt idx="3186">
                  <c:v>6415.3646500000004</c:v>
                </c:pt>
                <c:pt idx="3187">
                  <c:v>6246.63249</c:v>
                </c:pt>
                <c:pt idx="3188">
                  <c:v>6055.0363399999997</c:v>
                </c:pt>
                <c:pt idx="3189">
                  <c:v>6595.2192500000001</c:v>
                </c:pt>
                <c:pt idx="3190">
                  <c:v>6727.6486000000004</c:v>
                </c:pt>
                <c:pt idx="3191">
                  <c:v>2930.2693800000002</c:v>
                </c:pt>
                <c:pt idx="3192">
                  <c:v>4241.1895599999998</c:v>
                </c:pt>
                <c:pt idx="3193">
                  <c:v>2823.2701699999998</c:v>
                </c:pt>
                <c:pt idx="3194">
                  <c:v>4882.4041999999999</c:v>
                </c:pt>
                <c:pt idx="3195">
                  <c:v>4871.5474199999999</c:v>
                </c:pt>
                <c:pt idx="3196">
                  <c:v>4803.1890299999995</c:v>
                </c:pt>
                <c:pt idx="3197">
                  <c:v>5789.8332</c:v>
                </c:pt>
                <c:pt idx="3198">
                  <c:v>5823.5207099999998</c:v>
                </c:pt>
                <c:pt idx="3199">
                  <c:v>5711.5903699999999</c:v>
                </c:pt>
                <c:pt idx="3200">
                  <c:v>5618.2550099999999</c:v>
                </c:pt>
                <c:pt idx="3201">
                  <c:v>6419.5683600000002</c:v>
                </c:pt>
                <c:pt idx="3202">
                  <c:v>6541.2880999999998</c:v>
                </c:pt>
                <c:pt idx="3203">
                  <c:v>6817.4844999999996</c:v>
                </c:pt>
                <c:pt idx="3204">
                  <c:v>6105.5313100000003</c:v>
                </c:pt>
                <c:pt idx="3205">
                  <c:v>6483.0731299999998</c:v>
                </c:pt>
                <c:pt idx="3206">
                  <c:v>6415.3646500000004</c:v>
                </c:pt>
                <c:pt idx="3207">
                  <c:v>6246.63249</c:v>
                </c:pt>
                <c:pt idx="3208">
                  <c:v>6055.0363399999997</c:v>
                </c:pt>
                <c:pt idx="3209">
                  <c:v>6595.2192500000001</c:v>
                </c:pt>
                <c:pt idx="3210">
                  <c:v>6727.6486000000004</c:v>
                </c:pt>
                <c:pt idx="3211">
                  <c:v>1624.69</c:v>
                </c:pt>
                <c:pt idx="3212">
                  <c:v>1987.35</c:v>
                </c:pt>
                <c:pt idx="3213">
                  <c:v>2152.92</c:v>
                </c:pt>
                <c:pt idx="3214">
                  <c:v>1805.32</c:v>
                </c:pt>
                <c:pt idx="3215">
                  <c:v>1719.75</c:v>
                </c:pt>
                <c:pt idx="3216">
                  <c:v>1241.05</c:v>
                </c:pt>
                <c:pt idx="3217">
                  <c:v>1925.74</c:v>
                </c:pt>
                <c:pt idx="3218">
                  <c:v>2002.12</c:v>
                </c:pt>
                <c:pt idx="3219">
                  <c:v>1827.24</c:v>
                </c:pt>
                <c:pt idx="3220">
                  <c:v>1399.46</c:v>
                </c:pt>
                <c:pt idx="3221">
                  <c:v>2122.96</c:v>
                </c:pt>
                <c:pt idx="3222">
                  <c:v>2198.29</c:v>
                </c:pt>
                <c:pt idx="3223">
                  <c:v>1982.13</c:v>
                </c:pt>
                <c:pt idx="3224">
                  <c:v>2306.98</c:v>
                </c:pt>
                <c:pt idx="3225">
                  <c:v>2317.71</c:v>
                </c:pt>
                <c:pt idx="3226">
                  <c:v>2253.4299999999998</c:v>
                </c:pt>
                <c:pt idx="3227">
                  <c:v>1708.88</c:v>
                </c:pt>
                <c:pt idx="3228">
                  <c:v>2173.11</c:v>
                </c:pt>
                <c:pt idx="3229">
                  <c:v>2034.1</c:v>
                </c:pt>
                <c:pt idx="3230">
                  <c:v>1804.18</c:v>
                </c:pt>
                <c:pt idx="3231">
                  <c:v>4576.38</c:v>
                </c:pt>
                <c:pt idx="3232">
                  <c:v>4306.82</c:v>
                </c:pt>
                <c:pt idx="3233">
                  <c:v>5790.92</c:v>
                </c:pt>
                <c:pt idx="3234">
                  <c:v>6225.85</c:v>
                </c:pt>
                <c:pt idx="3235">
                  <c:v>5932.41</c:v>
                </c:pt>
                <c:pt idx="3236">
                  <c:v>5608.93</c:v>
                </c:pt>
                <c:pt idx="3237">
                  <c:v>5608.11</c:v>
                </c:pt>
                <c:pt idx="3238">
                  <c:v>5454.95</c:v>
                </c:pt>
                <c:pt idx="3239">
                  <c:v>5919.46</c:v>
                </c:pt>
                <c:pt idx="3240">
                  <c:v>4268.99</c:v>
                </c:pt>
                <c:pt idx="3241">
                  <c:v>4413.3</c:v>
                </c:pt>
                <c:pt idx="3242">
                  <c:v>4983.28</c:v>
                </c:pt>
                <c:pt idx="3243">
                  <c:v>5367.97</c:v>
                </c:pt>
                <c:pt idx="3244">
                  <c:v>4150.58</c:v>
                </c:pt>
                <c:pt idx="3245">
                  <c:v>5001.4799999999996</c:v>
                </c:pt>
                <c:pt idx="3246">
                  <c:v>4859.04</c:v>
                </c:pt>
                <c:pt idx="3247">
                  <c:v>5376.15</c:v>
                </c:pt>
                <c:pt idx="3248">
                  <c:v>4438.3500000000004</c:v>
                </c:pt>
                <c:pt idx="3249">
                  <c:v>3749.95</c:v>
                </c:pt>
                <c:pt idx="3250">
                  <c:v>4539.3</c:v>
                </c:pt>
                <c:pt idx="3251">
                  <c:v>6397.5</c:v>
                </c:pt>
                <c:pt idx="3252">
                  <c:v>5889.82</c:v>
                </c:pt>
                <c:pt idx="3253">
                  <c:v>5849.68</c:v>
                </c:pt>
                <c:pt idx="3254">
                  <c:v>6790.55</c:v>
                </c:pt>
                <c:pt idx="3255">
                  <c:v>6276.71</c:v>
                </c:pt>
                <c:pt idx="3256">
                  <c:v>7160.88</c:v>
                </c:pt>
                <c:pt idx="3257">
                  <c:v>6508.41</c:v>
                </c:pt>
                <c:pt idx="3258">
                  <c:v>5474.22</c:v>
                </c:pt>
                <c:pt idx="3259">
                  <c:v>7034.25</c:v>
                </c:pt>
                <c:pt idx="3260">
                  <c:v>6864.43</c:v>
                </c:pt>
                <c:pt idx="3261">
                  <c:v>6717.91</c:v>
                </c:pt>
                <c:pt idx="3262">
                  <c:v>6447.11</c:v>
                </c:pt>
                <c:pt idx="3263">
                  <c:v>6770.24</c:v>
                </c:pt>
                <c:pt idx="3264">
                  <c:v>7015.31</c:v>
                </c:pt>
                <c:pt idx="3265">
                  <c:v>6236.29</c:v>
                </c:pt>
                <c:pt idx="3266">
                  <c:v>6030.87</c:v>
                </c:pt>
                <c:pt idx="3267">
                  <c:v>7277.52</c:v>
                </c:pt>
                <c:pt idx="3268">
                  <c:v>5997.46</c:v>
                </c:pt>
                <c:pt idx="3269">
                  <c:v>6873.52</c:v>
                </c:pt>
                <c:pt idx="3270">
                  <c:v>6440.21</c:v>
                </c:pt>
                <c:pt idx="3271">
                  <c:v>2595.7800000000002</c:v>
                </c:pt>
                <c:pt idx="3272">
                  <c:v>3371.27</c:v>
                </c:pt>
                <c:pt idx="3273">
                  <c:v>2425.85</c:v>
                </c:pt>
                <c:pt idx="3274">
                  <c:v>2974.47</c:v>
                </c:pt>
                <c:pt idx="3275">
                  <c:v>2193.7600000000002</c:v>
                </c:pt>
                <c:pt idx="3276">
                  <c:v>2353.63</c:v>
                </c:pt>
                <c:pt idx="3277">
                  <c:v>1882.18</c:v>
                </c:pt>
                <c:pt idx="3278">
                  <c:v>2876.67</c:v>
                </c:pt>
                <c:pt idx="3279">
                  <c:v>2856.96</c:v>
                </c:pt>
                <c:pt idx="3280">
                  <c:v>2719.02</c:v>
                </c:pt>
                <c:pt idx="3281">
                  <c:v>2549.85</c:v>
                </c:pt>
                <c:pt idx="3282">
                  <c:v>2473.5700000000002</c:v>
                </c:pt>
                <c:pt idx="3283">
                  <c:v>2779.91</c:v>
                </c:pt>
                <c:pt idx="3284">
                  <c:v>2359.7800000000002</c:v>
                </c:pt>
                <c:pt idx="3285">
                  <c:v>2769.49</c:v>
                </c:pt>
                <c:pt idx="3286">
                  <c:v>2048.77</c:v>
                </c:pt>
                <c:pt idx="3287">
                  <c:v>2473</c:v>
                </c:pt>
                <c:pt idx="3288">
                  <c:v>3402.81</c:v>
                </c:pt>
                <c:pt idx="3289">
                  <c:v>2631.07</c:v>
                </c:pt>
                <c:pt idx="3290">
                  <c:v>2323.71</c:v>
                </c:pt>
                <c:pt idx="3291">
                  <c:v>4985.18</c:v>
                </c:pt>
                <c:pt idx="3292">
                  <c:v>5626.65</c:v>
                </c:pt>
                <c:pt idx="3293">
                  <c:v>6126.97</c:v>
                </c:pt>
                <c:pt idx="3294">
                  <c:v>6039.42</c:v>
                </c:pt>
                <c:pt idx="3295">
                  <c:v>5444.29</c:v>
                </c:pt>
                <c:pt idx="3296">
                  <c:v>5704.42</c:v>
                </c:pt>
                <c:pt idx="3297">
                  <c:v>4668.2299999999996</c:v>
                </c:pt>
                <c:pt idx="3298">
                  <c:v>5550.47</c:v>
                </c:pt>
                <c:pt idx="3299">
                  <c:v>6427.98</c:v>
                </c:pt>
                <c:pt idx="3300">
                  <c:v>5659.24</c:v>
                </c:pt>
                <c:pt idx="3301">
                  <c:v>5458.66</c:v>
                </c:pt>
                <c:pt idx="3302">
                  <c:v>4639.97</c:v>
                </c:pt>
                <c:pt idx="3303">
                  <c:v>5096.99</c:v>
                </c:pt>
                <c:pt idx="3304">
                  <c:v>4735.84</c:v>
                </c:pt>
                <c:pt idx="3305">
                  <c:v>5295.43</c:v>
                </c:pt>
                <c:pt idx="3306">
                  <c:v>5266.62</c:v>
                </c:pt>
                <c:pt idx="3307">
                  <c:v>5118.58</c:v>
                </c:pt>
                <c:pt idx="3308">
                  <c:v>5351.69</c:v>
                </c:pt>
                <c:pt idx="3309">
                  <c:v>5383.09</c:v>
                </c:pt>
                <c:pt idx="3310">
                  <c:v>4892.21</c:v>
                </c:pt>
                <c:pt idx="3311">
                  <c:v>7132.49</c:v>
                </c:pt>
                <c:pt idx="3312">
                  <c:v>6466.59</c:v>
                </c:pt>
                <c:pt idx="3313">
                  <c:v>6749.65</c:v>
                </c:pt>
                <c:pt idx="3314">
                  <c:v>7393.8</c:v>
                </c:pt>
                <c:pt idx="3315">
                  <c:v>6660.19</c:v>
                </c:pt>
                <c:pt idx="3316">
                  <c:v>6340.95</c:v>
                </c:pt>
                <c:pt idx="3317">
                  <c:v>7426.69</c:v>
                </c:pt>
                <c:pt idx="3318">
                  <c:v>5796.54</c:v>
                </c:pt>
                <c:pt idx="3319">
                  <c:v>6965.42</c:v>
                </c:pt>
                <c:pt idx="3320">
                  <c:v>7209.53</c:v>
                </c:pt>
                <c:pt idx="3321">
                  <c:v>6623.91</c:v>
                </c:pt>
                <c:pt idx="3322">
                  <c:v>5242.7700000000004</c:v>
                </c:pt>
                <c:pt idx="3323">
                  <c:v>6064.8</c:v>
                </c:pt>
                <c:pt idx="3324">
                  <c:v>7592.92</c:v>
                </c:pt>
                <c:pt idx="3325">
                  <c:v>6058.99</c:v>
                </c:pt>
                <c:pt idx="3326">
                  <c:v>6274.52</c:v>
                </c:pt>
                <c:pt idx="3327">
                  <c:v>6902.32</c:v>
                </c:pt>
                <c:pt idx="3328">
                  <c:v>5522.97</c:v>
                </c:pt>
                <c:pt idx="3329">
                  <c:v>7513.31</c:v>
                </c:pt>
                <c:pt idx="3330">
                  <c:v>6214.11</c:v>
                </c:pt>
                <c:pt idx="3331">
                  <c:v>2679.01</c:v>
                </c:pt>
                <c:pt idx="3332">
                  <c:v>2508.41</c:v>
                </c:pt>
                <c:pt idx="3333">
                  <c:v>3211.8</c:v>
                </c:pt>
                <c:pt idx="3334">
                  <c:v>2811.06</c:v>
                </c:pt>
                <c:pt idx="3335">
                  <c:v>2835.3</c:v>
                </c:pt>
                <c:pt idx="3336">
                  <c:v>2884.92</c:v>
                </c:pt>
                <c:pt idx="3337">
                  <c:v>2387.9299999999998</c:v>
                </c:pt>
                <c:pt idx="3338">
                  <c:v>2735.52</c:v>
                </c:pt>
                <c:pt idx="3339">
                  <c:v>3640.86</c:v>
                </c:pt>
                <c:pt idx="3340">
                  <c:v>3810.82</c:v>
                </c:pt>
                <c:pt idx="3341">
                  <c:v>2961.29</c:v>
                </c:pt>
                <c:pt idx="3342">
                  <c:v>3380.59</c:v>
                </c:pt>
                <c:pt idx="3343">
                  <c:v>3025.29</c:v>
                </c:pt>
                <c:pt idx="3344">
                  <c:v>2808.22</c:v>
                </c:pt>
                <c:pt idx="3345">
                  <c:v>2023.56</c:v>
                </c:pt>
                <c:pt idx="3346">
                  <c:v>2420.44</c:v>
                </c:pt>
                <c:pt idx="3347">
                  <c:v>2178.08</c:v>
                </c:pt>
                <c:pt idx="3348">
                  <c:v>3130.93</c:v>
                </c:pt>
                <c:pt idx="3349">
                  <c:v>3064.18</c:v>
                </c:pt>
                <c:pt idx="3350">
                  <c:v>3424.33</c:v>
                </c:pt>
                <c:pt idx="3351">
                  <c:v>5682.14</c:v>
                </c:pt>
                <c:pt idx="3352">
                  <c:v>5538.19</c:v>
                </c:pt>
                <c:pt idx="3353">
                  <c:v>4666.66</c:v>
                </c:pt>
                <c:pt idx="3354">
                  <c:v>6020.53</c:v>
                </c:pt>
                <c:pt idx="3355">
                  <c:v>5237.2700000000004</c:v>
                </c:pt>
                <c:pt idx="3356">
                  <c:v>4923.16</c:v>
                </c:pt>
                <c:pt idx="3357">
                  <c:v>5994.77</c:v>
                </c:pt>
                <c:pt idx="3358">
                  <c:v>5772.01</c:v>
                </c:pt>
                <c:pt idx="3359">
                  <c:v>6747.63</c:v>
                </c:pt>
                <c:pt idx="3360">
                  <c:v>4996.59</c:v>
                </c:pt>
                <c:pt idx="3361">
                  <c:v>5192.3999999999996</c:v>
                </c:pt>
                <c:pt idx="3362">
                  <c:v>5494.65</c:v>
                </c:pt>
                <c:pt idx="3363">
                  <c:v>5431.67</c:v>
                </c:pt>
                <c:pt idx="3364">
                  <c:v>5614.48</c:v>
                </c:pt>
                <c:pt idx="3365">
                  <c:v>5240.38</c:v>
                </c:pt>
                <c:pt idx="3366">
                  <c:v>5369.46</c:v>
                </c:pt>
                <c:pt idx="3367">
                  <c:v>5471.75</c:v>
                </c:pt>
                <c:pt idx="3368">
                  <c:v>5111.2700000000004</c:v>
                </c:pt>
                <c:pt idx="3369">
                  <c:v>6033.91</c:v>
                </c:pt>
                <c:pt idx="3370">
                  <c:v>5427.1</c:v>
                </c:pt>
                <c:pt idx="3371">
                  <c:v>5915.7</c:v>
                </c:pt>
                <c:pt idx="3372">
                  <c:v>6009.84</c:v>
                </c:pt>
                <c:pt idx="3373">
                  <c:v>6670.19</c:v>
                </c:pt>
                <c:pt idx="3374">
                  <c:v>6971.29</c:v>
                </c:pt>
                <c:pt idx="3375">
                  <c:v>5831.09</c:v>
                </c:pt>
                <c:pt idx="3376">
                  <c:v>6394.07</c:v>
                </c:pt>
                <c:pt idx="3377">
                  <c:v>6618.73</c:v>
                </c:pt>
                <c:pt idx="3378">
                  <c:v>5943.56</c:v>
                </c:pt>
                <c:pt idx="3379">
                  <c:v>6893.94</c:v>
                </c:pt>
                <c:pt idx="3380">
                  <c:v>6191.34</c:v>
                </c:pt>
                <c:pt idx="3381">
                  <c:v>6584.24</c:v>
                </c:pt>
                <c:pt idx="3382">
                  <c:v>5595.67</c:v>
                </c:pt>
                <c:pt idx="3383">
                  <c:v>6613.85</c:v>
                </c:pt>
                <c:pt idx="3384">
                  <c:v>2462.9299999999998</c:v>
                </c:pt>
                <c:pt idx="3385">
                  <c:v>3747.32</c:v>
                </c:pt>
                <c:pt idx="3386">
                  <c:v>6231.94</c:v>
                </c:pt>
                <c:pt idx="3387">
                  <c:v>6713.7</c:v>
                </c:pt>
                <c:pt idx="3388">
                  <c:v>5396.47</c:v>
                </c:pt>
                <c:pt idx="3389">
                  <c:v>6823.81</c:v>
                </c:pt>
                <c:pt idx="3390">
                  <c:v>5807.29</c:v>
                </c:pt>
                <c:pt idx="3391">
                  <c:v>1624.69</c:v>
                </c:pt>
                <c:pt idx="3392">
                  <c:v>1987.35</c:v>
                </c:pt>
                <c:pt idx="3393">
                  <c:v>2152.92</c:v>
                </c:pt>
                <c:pt idx="3394">
                  <c:v>1805.32</c:v>
                </c:pt>
                <c:pt idx="3395">
                  <c:v>1719.75</c:v>
                </c:pt>
                <c:pt idx="3396">
                  <c:v>1241.05</c:v>
                </c:pt>
                <c:pt idx="3397">
                  <c:v>1925.74</c:v>
                </c:pt>
                <c:pt idx="3398">
                  <c:v>2002.12</c:v>
                </c:pt>
                <c:pt idx="3399">
                  <c:v>1827.24</c:v>
                </c:pt>
                <c:pt idx="3400">
                  <c:v>1399.46</c:v>
                </c:pt>
                <c:pt idx="3401">
                  <c:v>2122.96</c:v>
                </c:pt>
                <c:pt idx="3402">
                  <c:v>2198.29</c:v>
                </c:pt>
                <c:pt idx="3403">
                  <c:v>1982.13</c:v>
                </c:pt>
                <c:pt idx="3404">
                  <c:v>2306.98</c:v>
                </c:pt>
                <c:pt idx="3405">
                  <c:v>2317.71</c:v>
                </c:pt>
                <c:pt idx="3406">
                  <c:v>2253.4299999999998</c:v>
                </c:pt>
                <c:pt idx="3407">
                  <c:v>1708.88</c:v>
                </c:pt>
                <c:pt idx="3408">
                  <c:v>2173.11</c:v>
                </c:pt>
                <c:pt idx="3409">
                  <c:v>2034.1</c:v>
                </c:pt>
                <c:pt idx="3410">
                  <c:v>1804.18</c:v>
                </c:pt>
                <c:pt idx="3411">
                  <c:v>4576.38</c:v>
                </c:pt>
                <c:pt idx="3412">
                  <c:v>4306.82</c:v>
                </c:pt>
                <c:pt idx="3413">
                  <c:v>5790.92</c:v>
                </c:pt>
                <c:pt idx="3414">
                  <c:v>6225.85</c:v>
                </c:pt>
                <c:pt idx="3415">
                  <c:v>5932.41</c:v>
                </c:pt>
                <c:pt idx="3416">
                  <c:v>5608.93</c:v>
                </c:pt>
                <c:pt idx="3417">
                  <c:v>5608.11</c:v>
                </c:pt>
                <c:pt idx="3418">
                  <c:v>5454.95</c:v>
                </c:pt>
                <c:pt idx="3419">
                  <c:v>5919.46</c:v>
                </c:pt>
                <c:pt idx="3420">
                  <c:v>4268.99</c:v>
                </c:pt>
                <c:pt idx="3421">
                  <c:v>4413.3</c:v>
                </c:pt>
                <c:pt idx="3422">
                  <c:v>4983.28</c:v>
                </c:pt>
                <c:pt idx="3423">
                  <c:v>5367.97</c:v>
                </c:pt>
                <c:pt idx="3424">
                  <c:v>4150.58</c:v>
                </c:pt>
                <c:pt idx="3425">
                  <c:v>5001.4799999999996</c:v>
                </c:pt>
                <c:pt idx="3426">
                  <c:v>4859.04</c:v>
                </c:pt>
                <c:pt idx="3427">
                  <c:v>5376.15</c:v>
                </c:pt>
                <c:pt idx="3428">
                  <c:v>4438.3500000000004</c:v>
                </c:pt>
                <c:pt idx="3429">
                  <c:v>3749.95</c:v>
                </c:pt>
                <c:pt idx="3430">
                  <c:v>4539.3</c:v>
                </c:pt>
                <c:pt idx="3431">
                  <c:v>6397.5</c:v>
                </c:pt>
                <c:pt idx="3432">
                  <c:v>5889.82</c:v>
                </c:pt>
                <c:pt idx="3433">
                  <c:v>5849.68</c:v>
                </c:pt>
                <c:pt idx="3434">
                  <c:v>6790.55</c:v>
                </c:pt>
                <c:pt idx="3435">
                  <c:v>6276.71</c:v>
                </c:pt>
                <c:pt idx="3436">
                  <c:v>7160.88</c:v>
                </c:pt>
                <c:pt idx="3437">
                  <c:v>6508.41</c:v>
                </c:pt>
                <c:pt idx="3438">
                  <c:v>5474.22</c:v>
                </c:pt>
                <c:pt idx="3439">
                  <c:v>7034.25</c:v>
                </c:pt>
                <c:pt idx="3440">
                  <c:v>6864.43</c:v>
                </c:pt>
                <c:pt idx="3441">
                  <c:v>6717.91</c:v>
                </c:pt>
                <c:pt idx="3442">
                  <c:v>6447.11</c:v>
                </c:pt>
                <c:pt idx="3443">
                  <c:v>6770.24</c:v>
                </c:pt>
                <c:pt idx="3444">
                  <c:v>7015.31</c:v>
                </c:pt>
                <c:pt idx="3445">
                  <c:v>6236.29</c:v>
                </c:pt>
                <c:pt idx="3446">
                  <c:v>6030.87</c:v>
                </c:pt>
                <c:pt idx="3447">
                  <c:v>7277.52</c:v>
                </c:pt>
                <c:pt idx="3448">
                  <c:v>5997.46</c:v>
                </c:pt>
                <c:pt idx="3449">
                  <c:v>6873.52</c:v>
                </c:pt>
                <c:pt idx="3450">
                  <c:v>6440.21</c:v>
                </c:pt>
                <c:pt idx="3451">
                  <c:v>2595.7800000000002</c:v>
                </c:pt>
                <c:pt idx="3452">
                  <c:v>3371.27</c:v>
                </c:pt>
                <c:pt idx="3453">
                  <c:v>2425.85</c:v>
                </c:pt>
                <c:pt idx="3454">
                  <c:v>2974.47</c:v>
                </c:pt>
                <c:pt idx="3455">
                  <c:v>2193.7600000000002</c:v>
                </c:pt>
                <c:pt idx="3456">
                  <c:v>2353.63</c:v>
                </c:pt>
                <c:pt idx="3457">
                  <c:v>1882.18</c:v>
                </c:pt>
                <c:pt idx="3458">
                  <c:v>2876.67</c:v>
                </c:pt>
                <c:pt idx="3459">
                  <c:v>2856.96</c:v>
                </c:pt>
                <c:pt idx="3460">
                  <c:v>2719.02</c:v>
                </c:pt>
                <c:pt idx="3461">
                  <c:v>2549.85</c:v>
                </c:pt>
                <c:pt idx="3462">
                  <c:v>2473.5700000000002</c:v>
                </c:pt>
                <c:pt idx="3463">
                  <c:v>2779.91</c:v>
                </c:pt>
                <c:pt idx="3464">
                  <c:v>2359.7800000000002</c:v>
                </c:pt>
                <c:pt idx="3465">
                  <c:v>2769.49</c:v>
                </c:pt>
                <c:pt idx="3466">
                  <c:v>2048.77</c:v>
                </c:pt>
                <c:pt idx="3467">
                  <c:v>2473</c:v>
                </c:pt>
                <c:pt idx="3468">
                  <c:v>3402.81</c:v>
                </c:pt>
                <c:pt idx="3469">
                  <c:v>2631.07</c:v>
                </c:pt>
                <c:pt idx="3470">
                  <c:v>2323.71</c:v>
                </c:pt>
                <c:pt idx="3471">
                  <c:v>4985.18</c:v>
                </c:pt>
                <c:pt idx="3472">
                  <c:v>5626.65</c:v>
                </c:pt>
                <c:pt idx="3473">
                  <c:v>6126.97</c:v>
                </c:pt>
                <c:pt idx="3474">
                  <c:v>6039.42</c:v>
                </c:pt>
                <c:pt idx="3475">
                  <c:v>5444.29</c:v>
                </c:pt>
                <c:pt idx="3476">
                  <c:v>5704.42</c:v>
                </c:pt>
                <c:pt idx="3477">
                  <c:v>4668.2299999999996</c:v>
                </c:pt>
                <c:pt idx="3478">
                  <c:v>5550.47</c:v>
                </c:pt>
                <c:pt idx="3479">
                  <c:v>6427.98</c:v>
                </c:pt>
                <c:pt idx="3480">
                  <c:v>5659.24</c:v>
                </c:pt>
                <c:pt idx="3481">
                  <c:v>5458.66</c:v>
                </c:pt>
                <c:pt idx="3482">
                  <c:v>4639.97</c:v>
                </c:pt>
                <c:pt idx="3483">
                  <c:v>5096.99</c:v>
                </c:pt>
                <c:pt idx="3484">
                  <c:v>4735.84</c:v>
                </c:pt>
                <c:pt idx="3485">
                  <c:v>5295.43</c:v>
                </c:pt>
                <c:pt idx="3486">
                  <c:v>5266.62</c:v>
                </c:pt>
                <c:pt idx="3487">
                  <c:v>5118.58</c:v>
                </c:pt>
                <c:pt idx="3488">
                  <c:v>5351.69</c:v>
                </c:pt>
                <c:pt idx="3489">
                  <c:v>5383.09</c:v>
                </c:pt>
                <c:pt idx="3490">
                  <c:v>4892.21</c:v>
                </c:pt>
                <c:pt idx="3491">
                  <c:v>7132.49</c:v>
                </c:pt>
                <c:pt idx="3492">
                  <c:v>6466.59</c:v>
                </c:pt>
                <c:pt idx="3493">
                  <c:v>6749.65</c:v>
                </c:pt>
                <c:pt idx="3494">
                  <c:v>7393.8</c:v>
                </c:pt>
                <c:pt idx="3495">
                  <c:v>6660.19</c:v>
                </c:pt>
                <c:pt idx="3496">
                  <c:v>6340.95</c:v>
                </c:pt>
                <c:pt idx="3497">
                  <c:v>7426.69</c:v>
                </c:pt>
                <c:pt idx="3498">
                  <c:v>5796.54</c:v>
                </c:pt>
                <c:pt idx="3499">
                  <c:v>6965.42</c:v>
                </c:pt>
                <c:pt idx="3500">
                  <c:v>7209.53</c:v>
                </c:pt>
                <c:pt idx="3501">
                  <c:v>6623.91</c:v>
                </c:pt>
                <c:pt idx="3502">
                  <c:v>5242.7700000000004</c:v>
                </c:pt>
                <c:pt idx="3503">
                  <c:v>6064.8</c:v>
                </c:pt>
                <c:pt idx="3504">
                  <c:v>7592.92</c:v>
                </c:pt>
                <c:pt idx="3505">
                  <c:v>6058.99</c:v>
                </c:pt>
                <c:pt idx="3506">
                  <c:v>6274.52</c:v>
                </c:pt>
                <c:pt idx="3507">
                  <c:v>6902.32</c:v>
                </c:pt>
                <c:pt idx="3508">
                  <c:v>5522.97</c:v>
                </c:pt>
                <c:pt idx="3509">
                  <c:v>7513.31</c:v>
                </c:pt>
                <c:pt idx="3510">
                  <c:v>6214.11</c:v>
                </c:pt>
                <c:pt idx="3511">
                  <c:v>2679.01</c:v>
                </c:pt>
                <c:pt idx="3512">
                  <c:v>2508.41</c:v>
                </c:pt>
                <c:pt idx="3513">
                  <c:v>3211.8</c:v>
                </c:pt>
                <c:pt idx="3514">
                  <c:v>2811.06</c:v>
                </c:pt>
                <c:pt idx="3515">
                  <c:v>2835.3</c:v>
                </c:pt>
                <c:pt idx="3516">
                  <c:v>2884.92</c:v>
                </c:pt>
                <c:pt idx="3517">
                  <c:v>2387.9299999999998</c:v>
                </c:pt>
                <c:pt idx="3518">
                  <c:v>2735.52</c:v>
                </c:pt>
                <c:pt idx="3519">
                  <c:v>3640.86</c:v>
                </c:pt>
                <c:pt idx="3520">
                  <c:v>3810.82</c:v>
                </c:pt>
                <c:pt idx="3521">
                  <c:v>2961.29</c:v>
                </c:pt>
                <c:pt idx="3522">
                  <c:v>3380.59</c:v>
                </c:pt>
                <c:pt idx="3523">
                  <c:v>3025.29</c:v>
                </c:pt>
                <c:pt idx="3524">
                  <c:v>2808.22</c:v>
                </c:pt>
                <c:pt idx="3525">
                  <c:v>2023.56</c:v>
                </c:pt>
                <c:pt idx="3526">
                  <c:v>2420.44</c:v>
                </c:pt>
                <c:pt idx="3527">
                  <c:v>2178.08</c:v>
                </c:pt>
                <c:pt idx="3528">
                  <c:v>3130.93</c:v>
                </c:pt>
                <c:pt idx="3529">
                  <c:v>3064.18</c:v>
                </c:pt>
                <c:pt idx="3530">
                  <c:v>3424.33</c:v>
                </c:pt>
                <c:pt idx="3531">
                  <c:v>5682.14</c:v>
                </c:pt>
                <c:pt idx="3532">
                  <c:v>5538.19</c:v>
                </c:pt>
                <c:pt idx="3533">
                  <c:v>4666.66</c:v>
                </c:pt>
                <c:pt idx="3534">
                  <c:v>6020.53</c:v>
                </c:pt>
                <c:pt idx="3535">
                  <c:v>5237.2700000000004</c:v>
                </c:pt>
                <c:pt idx="3536">
                  <c:v>4923.16</c:v>
                </c:pt>
                <c:pt idx="3537">
                  <c:v>5994.77</c:v>
                </c:pt>
                <c:pt idx="3538">
                  <c:v>5772.01</c:v>
                </c:pt>
                <c:pt idx="3539">
                  <c:v>6747.63</c:v>
                </c:pt>
                <c:pt idx="3540">
                  <c:v>4996.59</c:v>
                </c:pt>
                <c:pt idx="3541">
                  <c:v>5192.3999999999996</c:v>
                </c:pt>
                <c:pt idx="3542">
                  <c:v>5494.65</c:v>
                </c:pt>
                <c:pt idx="3543">
                  <c:v>5431.67</c:v>
                </c:pt>
                <c:pt idx="3544">
                  <c:v>5614.48</c:v>
                </c:pt>
                <c:pt idx="3545">
                  <c:v>5240.38</c:v>
                </c:pt>
                <c:pt idx="3546">
                  <c:v>5369.46</c:v>
                </c:pt>
                <c:pt idx="3547">
                  <c:v>5471.75</c:v>
                </c:pt>
                <c:pt idx="3548">
                  <c:v>5111.2700000000004</c:v>
                </c:pt>
                <c:pt idx="3549">
                  <c:v>6033.91</c:v>
                </c:pt>
                <c:pt idx="3550">
                  <c:v>5427.1</c:v>
                </c:pt>
                <c:pt idx="3551">
                  <c:v>5915.7</c:v>
                </c:pt>
                <c:pt idx="3552">
                  <c:v>6009.84</c:v>
                </c:pt>
                <c:pt idx="3553">
                  <c:v>6670.19</c:v>
                </c:pt>
                <c:pt idx="3554">
                  <c:v>6971.29</c:v>
                </c:pt>
                <c:pt idx="3555">
                  <c:v>5831.09</c:v>
                </c:pt>
                <c:pt idx="3556">
                  <c:v>6394.07</c:v>
                </c:pt>
                <c:pt idx="3557">
                  <c:v>6618.73</c:v>
                </c:pt>
                <c:pt idx="3558">
                  <c:v>5943.56</c:v>
                </c:pt>
                <c:pt idx="3559">
                  <c:v>6893.94</c:v>
                </c:pt>
                <c:pt idx="3560">
                  <c:v>6191.34</c:v>
                </c:pt>
                <c:pt idx="3561">
                  <c:v>6584.24</c:v>
                </c:pt>
                <c:pt idx="3562">
                  <c:v>5595.67</c:v>
                </c:pt>
                <c:pt idx="3563">
                  <c:v>6613.85</c:v>
                </c:pt>
                <c:pt idx="3564">
                  <c:v>2462.9299999999998</c:v>
                </c:pt>
                <c:pt idx="3565">
                  <c:v>3747.32</c:v>
                </c:pt>
                <c:pt idx="3566">
                  <c:v>6231.94</c:v>
                </c:pt>
                <c:pt idx="3567">
                  <c:v>6713.7</c:v>
                </c:pt>
                <c:pt idx="3568">
                  <c:v>5396.47</c:v>
                </c:pt>
                <c:pt idx="3569">
                  <c:v>6823.81</c:v>
                </c:pt>
                <c:pt idx="3570">
                  <c:v>5807.29</c:v>
                </c:pt>
                <c:pt idx="3571">
                  <c:v>1933.01</c:v>
                </c:pt>
                <c:pt idx="3572">
                  <c:v>1887.53</c:v>
                </c:pt>
                <c:pt idx="3573">
                  <c:v>2095.6</c:v>
                </c:pt>
                <c:pt idx="3574">
                  <c:v>2378.86</c:v>
                </c:pt>
                <c:pt idx="3575">
                  <c:v>2408.5100000000002</c:v>
                </c:pt>
                <c:pt idx="3576">
                  <c:v>2582.52</c:v>
                </c:pt>
                <c:pt idx="3577">
                  <c:v>2624.34</c:v>
                </c:pt>
                <c:pt idx="3578">
                  <c:v>2415.67</c:v>
                </c:pt>
                <c:pt idx="3579">
                  <c:v>2485.15</c:v>
                </c:pt>
                <c:pt idx="3580">
                  <c:v>2085.1</c:v>
                </c:pt>
                <c:pt idx="3581">
                  <c:v>2155.14</c:v>
                </c:pt>
                <c:pt idx="3582">
                  <c:v>2756.67</c:v>
                </c:pt>
                <c:pt idx="3583">
                  <c:v>2104.54</c:v>
                </c:pt>
                <c:pt idx="3584">
                  <c:v>2093.35</c:v>
                </c:pt>
                <c:pt idx="3585">
                  <c:v>2051.04</c:v>
                </c:pt>
                <c:pt idx="3586">
                  <c:v>1844.61</c:v>
                </c:pt>
                <c:pt idx="3587">
                  <c:v>1959.08</c:v>
                </c:pt>
                <c:pt idx="3588">
                  <c:v>1693.63</c:v>
                </c:pt>
                <c:pt idx="3589">
                  <c:v>1737.65</c:v>
                </c:pt>
                <c:pt idx="3590">
                  <c:v>2140.63</c:v>
                </c:pt>
                <c:pt idx="3591">
                  <c:v>2727.14</c:v>
                </c:pt>
                <c:pt idx="3592">
                  <c:v>2595.35</c:v>
                </c:pt>
                <c:pt idx="3593">
                  <c:v>2928.89</c:v>
                </c:pt>
                <c:pt idx="3594">
                  <c:v>2858.27</c:v>
                </c:pt>
                <c:pt idx="3595">
                  <c:v>2686.72</c:v>
                </c:pt>
                <c:pt idx="3596">
                  <c:v>2970.02</c:v>
                </c:pt>
                <c:pt idx="3597">
                  <c:v>2452.77</c:v>
                </c:pt>
                <c:pt idx="3598">
                  <c:v>2229.41</c:v>
                </c:pt>
                <c:pt idx="3599">
                  <c:v>2297.11</c:v>
                </c:pt>
                <c:pt idx="3600">
                  <c:v>2477.16</c:v>
                </c:pt>
                <c:pt idx="3601">
                  <c:v>1979</c:v>
                </c:pt>
                <c:pt idx="3602">
                  <c:v>2047.24</c:v>
                </c:pt>
                <c:pt idx="3603">
                  <c:v>4222.3599999999997</c:v>
                </c:pt>
                <c:pt idx="3604">
                  <c:v>4368.97</c:v>
                </c:pt>
                <c:pt idx="3605">
                  <c:v>4870.34</c:v>
                </c:pt>
                <c:pt idx="3606">
                  <c:v>5153.8999999999996</c:v>
                </c:pt>
                <c:pt idx="3607">
                  <c:v>5696.66</c:v>
                </c:pt>
                <c:pt idx="3608">
                  <c:v>5844.77</c:v>
                </c:pt>
                <c:pt idx="3609">
                  <c:v>5390.88</c:v>
                </c:pt>
                <c:pt idx="3610">
                  <c:v>5375.44</c:v>
                </c:pt>
                <c:pt idx="3611">
                  <c:v>5747.24</c:v>
                </c:pt>
                <c:pt idx="3612">
                  <c:v>5059.4799999999996</c:v>
                </c:pt>
                <c:pt idx="3613">
                  <c:v>5547.33</c:v>
                </c:pt>
                <c:pt idx="3614">
                  <c:v>5590.87</c:v>
                </c:pt>
                <c:pt idx="3615">
                  <c:v>4779.0600000000004</c:v>
                </c:pt>
                <c:pt idx="3616">
                  <c:v>6605.95</c:v>
                </c:pt>
                <c:pt idx="3617">
                  <c:v>5790.19</c:v>
                </c:pt>
                <c:pt idx="3618">
                  <c:v>6401.06</c:v>
                </c:pt>
                <c:pt idx="3619">
                  <c:v>4568.84</c:v>
                </c:pt>
                <c:pt idx="3620">
                  <c:v>4493.51</c:v>
                </c:pt>
                <c:pt idx="3621">
                  <c:v>4800.3</c:v>
                </c:pt>
                <c:pt idx="3622">
                  <c:v>4589.7299999999996</c:v>
                </c:pt>
                <c:pt idx="3623">
                  <c:v>5153.26</c:v>
                </c:pt>
                <c:pt idx="3624">
                  <c:v>5180.7</c:v>
                </c:pt>
                <c:pt idx="3625">
                  <c:v>5279.72</c:v>
                </c:pt>
                <c:pt idx="3626">
                  <c:v>5151.88</c:v>
                </c:pt>
                <c:pt idx="3627">
                  <c:v>4679.4799999999996</c:v>
                </c:pt>
                <c:pt idx="3628">
                  <c:v>5173.5</c:v>
                </c:pt>
                <c:pt idx="3629">
                  <c:v>4785.6499999999996</c:v>
                </c:pt>
                <c:pt idx="3630">
                  <c:v>4944.51</c:v>
                </c:pt>
                <c:pt idx="3631">
                  <c:v>5446.8</c:v>
                </c:pt>
                <c:pt idx="3632">
                  <c:v>5703.89</c:v>
                </c:pt>
                <c:pt idx="3633">
                  <c:v>5346.65</c:v>
                </c:pt>
                <c:pt idx="3634">
                  <c:v>6521.4</c:v>
                </c:pt>
                <c:pt idx="3635">
                  <c:v>5966.15</c:v>
                </c:pt>
                <c:pt idx="3636">
                  <c:v>6226.66</c:v>
                </c:pt>
                <c:pt idx="3637">
                  <c:v>5810.39</c:v>
                </c:pt>
                <c:pt idx="3638">
                  <c:v>5669.49</c:v>
                </c:pt>
                <c:pt idx="3639">
                  <c:v>6276.99</c:v>
                </c:pt>
                <c:pt idx="3640">
                  <c:v>6996.74</c:v>
                </c:pt>
                <c:pt idx="3641">
                  <c:v>6621.81</c:v>
                </c:pt>
                <c:pt idx="3642">
                  <c:v>6500.13</c:v>
                </c:pt>
                <c:pt idx="3643">
                  <c:v>6499.79</c:v>
                </c:pt>
                <c:pt idx="3644">
                  <c:v>8311.08</c:v>
                </c:pt>
                <c:pt idx="3645">
                  <c:v>7398.24</c:v>
                </c:pt>
                <c:pt idx="3646">
                  <c:v>6461.86</c:v>
                </c:pt>
                <c:pt idx="3647">
                  <c:v>6414.34</c:v>
                </c:pt>
                <c:pt idx="3648">
                  <c:v>6222.21</c:v>
                </c:pt>
                <c:pt idx="3649">
                  <c:v>6919.06</c:v>
                </c:pt>
                <c:pt idx="3650">
                  <c:v>7596.45</c:v>
                </c:pt>
                <c:pt idx="3651">
                  <c:v>5924.42</c:v>
                </c:pt>
                <c:pt idx="3652">
                  <c:v>5037.3500000000004</c:v>
                </c:pt>
                <c:pt idx="3653">
                  <c:v>6090.63</c:v>
                </c:pt>
                <c:pt idx="3654">
                  <c:v>6474.54</c:v>
                </c:pt>
                <c:pt idx="3655">
                  <c:v>7085.41</c:v>
                </c:pt>
                <c:pt idx="3656">
                  <c:v>6295.14</c:v>
                </c:pt>
                <c:pt idx="3657">
                  <c:v>6396.66</c:v>
                </c:pt>
                <c:pt idx="3658">
                  <c:v>6316.4</c:v>
                </c:pt>
                <c:pt idx="3659">
                  <c:v>5814.14</c:v>
                </c:pt>
                <c:pt idx="3660">
                  <c:v>6684.34</c:v>
                </c:pt>
                <c:pt idx="3661">
                  <c:v>6599.82</c:v>
                </c:pt>
                <c:pt idx="3662">
                  <c:v>6741.18</c:v>
                </c:pt>
                <c:pt idx="3663">
                  <c:v>6228.56</c:v>
                </c:pt>
                <c:pt idx="3664">
                  <c:v>6481.19</c:v>
                </c:pt>
                <c:pt idx="3665">
                  <c:v>6255.68</c:v>
                </c:pt>
                <c:pt idx="3666">
                  <c:v>6189.74</c:v>
                </c:pt>
                <c:pt idx="3667">
                  <c:v>6047.65</c:v>
                </c:pt>
                <c:pt idx="3668">
                  <c:v>6727.5</c:v>
                </c:pt>
                <c:pt idx="3669">
                  <c:v>6534.47</c:v>
                </c:pt>
                <c:pt idx="3670">
                  <c:v>6755.76</c:v>
                </c:pt>
                <c:pt idx="3671">
                  <c:v>6915.12</c:v>
                </c:pt>
                <c:pt idx="3672">
                  <c:v>6555.28</c:v>
                </c:pt>
                <c:pt idx="3673">
                  <c:v>7069.36</c:v>
                </c:pt>
                <c:pt idx="3674">
                  <c:v>7687.26</c:v>
                </c:pt>
                <c:pt idx="3675">
                  <c:v>8371.3799999999992</c:v>
                </c:pt>
                <c:pt idx="3676">
                  <c:v>7216.36</c:v>
                </c:pt>
                <c:pt idx="3677">
                  <c:v>7111.12</c:v>
                </c:pt>
                <c:pt idx="3678">
                  <c:v>6781.99</c:v>
                </c:pt>
                <c:pt idx="3679">
                  <c:v>5703.86</c:v>
                </c:pt>
                <c:pt idx="3680">
                  <c:v>7989.29</c:v>
                </c:pt>
                <c:pt idx="3681">
                  <c:v>7499.25</c:v>
                </c:pt>
                <c:pt idx="3682">
                  <c:v>7577.32</c:v>
                </c:pt>
                <c:pt idx="3683">
                  <c:v>5783.57</c:v>
                </c:pt>
                <c:pt idx="3684">
                  <c:v>6329.65</c:v>
                </c:pt>
                <c:pt idx="3685">
                  <c:v>6284.34</c:v>
                </c:pt>
                <c:pt idx="3686">
                  <c:v>6192.72</c:v>
                </c:pt>
                <c:pt idx="3687">
                  <c:v>6600.72</c:v>
                </c:pt>
                <c:pt idx="3688">
                  <c:v>6796.98</c:v>
                </c:pt>
                <c:pt idx="3689">
                  <c:v>6372.32</c:v>
                </c:pt>
                <c:pt idx="3690">
                  <c:v>7883.59</c:v>
                </c:pt>
                <c:pt idx="3691">
                  <c:v>6757.49</c:v>
                </c:pt>
                <c:pt idx="3692">
                  <c:v>7362.92</c:v>
                </c:pt>
                <c:pt idx="3693">
                  <c:v>6744.72</c:v>
                </c:pt>
                <c:pt idx="3694">
                  <c:v>6979.09</c:v>
                </c:pt>
                <c:pt idx="3695">
                  <c:v>6042.88</c:v>
                </c:pt>
                <c:pt idx="3696">
                  <c:v>7705.47</c:v>
                </c:pt>
                <c:pt idx="3697">
                  <c:v>6740.5</c:v>
                </c:pt>
                <c:pt idx="3698">
                  <c:v>7791.96</c:v>
                </c:pt>
                <c:pt idx="3699">
                  <c:v>5509.8</c:v>
                </c:pt>
                <c:pt idx="3700">
                  <c:v>7425.7</c:v>
                </c:pt>
                <c:pt idx="3701">
                  <c:v>6361.96</c:v>
                </c:pt>
                <c:pt idx="3702">
                  <c:v>5775.9</c:v>
                </c:pt>
                <c:pt idx="3703">
                  <c:v>4916.25</c:v>
                </c:pt>
                <c:pt idx="3704">
                  <c:v>7767.26</c:v>
                </c:pt>
                <c:pt idx="3705">
                  <c:v>6872.28</c:v>
                </c:pt>
                <c:pt idx="3706">
                  <c:v>6510.96</c:v>
                </c:pt>
                <c:pt idx="3707">
                  <c:v>7632.04</c:v>
                </c:pt>
                <c:pt idx="3708">
                  <c:v>7263.35</c:v>
                </c:pt>
                <c:pt idx="3709">
                  <c:v>7724.39</c:v>
                </c:pt>
                <c:pt idx="3710">
                  <c:v>6811.87</c:v>
                </c:pt>
                <c:pt idx="3711">
                  <c:v>6572.43</c:v>
                </c:pt>
                <c:pt idx="3712">
                  <c:v>7618.33</c:v>
                </c:pt>
                <c:pt idx="3713">
                  <c:v>6492.01</c:v>
                </c:pt>
                <c:pt idx="3714">
                  <c:v>7824.65</c:v>
                </c:pt>
                <c:pt idx="3715">
                  <c:v>5910.09</c:v>
                </c:pt>
                <c:pt idx="3716">
                  <c:v>6061.64</c:v>
                </c:pt>
                <c:pt idx="3717">
                  <c:v>5827.89</c:v>
                </c:pt>
                <c:pt idx="3718">
                  <c:v>6561.6</c:v>
                </c:pt>
                <c:pt idx="3719">
                  <c:v>7636.92</c:v>
                </c:pt>
                <c:pt idx="3720">
                  <c:v>7591.85</c:v>
                </c:pt>
                <c:pt idx="3721">
                  <c:v>7062.72</c:v>
                </c:pt>
                <c:pt idx="3722">
                  <c:v>7520.24</c:v>
                </c:pt>
                <c:pt idx="3723">
                  <c:v>7147.97</c:v>
                </c:pt>
                <c:pt idx="3724">
                  <c:v>6997.52</c:v>
                </c:pt>
                <c:pt idx="3725">
                  <c:v>7007.43</c:v>
                </c:pt>
                <c:pt idx="3726">
                  <c:v>6329.41</c:v>
                </c:pt>
                <c:pt idx="3727">
                  <c:v>6765.35</c:v>
                </c:pt>
                <c:pt idx="3728">
                  <c:v>6412.53</c:v>
                </c:pt>
                <c:pt idx="3729">
                  <c:v>7009.46</c:v>
                </c:pt>
                <c:pt idx="3730">
                  <c:v>7843.92</c:v>
                </c:pt>
                <c:pt idx="3731">
                  <c:v>1933.01</c:v>
                </c:pt>
                <c:pt idx="3732">
                  <c:v>1887.53</c:v>
                </c:pt>
                <c:pt idx="3733">
                  <c:v>2095.6</c:v>
                </c:pt>
                <c:pt idx="3734">
                  <c:v>2378.86</c:v>
                </c:pt>
                <c:pt idx="3735">
                  <c:v>2408.5100000000002</c:v>
                </c:pt>
                <c:pt idx="3736">
                  <c:v>2582.52</c:v>
                </c:pt>
                <c:pt idx="3737">
                  <c:v>2624.34</c:v>
                </c:pt>
                <c:pt idx="3738">
                  <c:v>2415.67</c:v>
                </c:pt>
                <c:pt idx="3739">
                  <c:v>2485.15</c:v>
                </c:pt>
                <c:pt idx="3740">
                  <c:v>2085.1</c:v>
                </c:pt>
                <c:pt idx="3741">
                  <c:v>2155.14</c:v>
                </c:pt>
                <c:pt idx="3742">
                  <c:v>2756.67</c:v>
                </c:pt>
                <c:pt idx="3743">
                  <c:v>2104.54</c:v>
                </c:pt>
                <c:pt idx="3744">
                  <c:v>2093.35</c:v>
                </c:pt>
                <c:pt idx="3745">
                  <c:v>2051.04</c:v>
                </c:pt>
                <c:pt idx="3746">
                  <c:v>1844.61</c:v>
                </c:pt>
                <c:pt idx="3747">
                  <c:v>1959.08</c:v>
                </c:pt>
                <c:pt idx="3748">
                  <c:v>1693.63</c:v>
                </c:pt>
                <c:pt idx="3749">
                  <c:v>1737.65</c:v>
                </c:pt>
                <c:pt idx="3750">
                  <c:v>2140.63</c:v>
                </c:pt>
                <c:pt idx="3751">
                  <c:v>2727.14</c:v>
                </c:pt>
                <c:pt idx="3752">
                  <c:v>2595.35</c:v>
                </c:pt>
                <c:pt idx="3753">
                  <c:v>2928.89</c:v>
                </c:pt>
                <c:pt idx="3754">
                  <c:v>2858.27</c:v>
                </c:pt>
                <c:pt idx="3755">
                  <c:v>2686.72</c:v>
                </c:pt>
                <c:pt idx="3756">
                  <c:v>2970.02</c:v>
                </c:pt>
                <c:pt idx="3757">
                  <c:v>2452.77</c:v>
                </c:pt>
                <c:pt idx="3758">
                  <c:v>2229.41</c:v>
                </c:pt>
                <c:pt idx="3759">
                  <c:v>2297.11</c:v>
                </c:pt>
                <c:pt idx="3760">
                  <c:v>2477.16</c:v>
                </c:pt>
                <c:pt idx="3761">
                  <c:v>1979</c:v>
                </c:pt>
                <c:pt idx="3762">
                  <c:v>2047.24</c:v>
                </c:pt>
                <c:pt idx="3763">
                  <c:v>4222.3599999999997</c:v>
                </c:pt>
                <c:pt idx="3764">
                  <c:v>4368.97</c:v>
                </c:pt>
                <c:pt idx="3765">
                  <c:v>4870.34</c:v>
                </c:pt>
                <c:pt idx="3766">
                  <c:v>5153.8999999999996</c:v>
                </c:pt>
                <c:pt idx="3767">
                  <c:v>5696.66</c:v>
                </c:pt>
                <c:pt idx="3768">
                  <c:v>5844.77</c:v>
                </c:pt>
                <c:pt idx="3769">
                  <c:v>5390.88</c:v>
                </c:pt>
                <c:pt idx="3770">
                  <c:v>5375.44</c:v>
                </c:pt>
                <c:pt idx="3771">
                  <c:v>5747.24</c:v>
                </c:pt>
                <c:pt idx="3772">
                  <c:v>5059.4799999999996</c:v>
                </c:pt>
                <c:pt idx="3773">
                  <c:v>5547.33</c:v>
                </c:pt>
                <c:pt idx="3774">
                  <c:v>5590.87</c:v>
                </c:pt>
                <c:pt idx="3775">
                  <c:v>4779.0600000000004</c:v>
                </c:pt>
                <c:pt idx="3776">
                  <c:v>6605.95</c:v>
                </c:pt>
                <c:pt idx="3777">
                  <c:v>5790.19</c:v>
                </c:pt>
                <c:pt idx="3778">
                  <c:v>6401.06</c:v>
                </c:pt>
                <c:pt idx="3779">
                  <c:v>4568.84</c:v>
                </c:pt>
                <c:pt idx="3780">
                  <c:v>4493.51</c:v>
                </c:pt>
                <c:pt idx="3781">
                  <c:v>4800.3</c:v>
                </c:pt>
                <c:pt idx="3782">
                  <c:v>4589.7299999999996</c:v>
                </c:pt>
                <c:pt idx="3783">
                  <c:v>5153.26</c:v>
                </c:pt>
                <c:pt idx="3784">
                  <c:v>5180.7</c:v>
                </c:pt>
                <c:pt idx="3785">
                  <c:v>5279.72</c:v>
                </c:pt>
                <c:pt idx="3786">
                  <c:v>5151.88</c:v>
                </c:pt>
                <c:pt idx="3787">
                  <c:v>4679.4799999999996</c:v>
                </c:pt>
                <c:pt idx="3788">
                  <c:v>5173.5</c:v>
                </c:pt>
                <c:pt idx="3789">
                  <c:v>4785.6499999999996</c:v>
                </c:pt>
                <c:pt idx="3790">
                  <c:v>4944.51</c:v>
                </c:pt>
                <c:pt idx="3791">
                  <c:v>5446.8</c:v>
                </c:pt>
                <c:pt idx="3792">
                  <c:v>5703.89</c:v>
                </c:pt>
                <c:pt idx="3793">
                  <c:v>5346.65</c:v>
                </c:pt>
                <c:pt idx="3794">
                  <c:v>6521.4</c:v>
                </c:pt>
                <c:pt idx="3795">
                  <c:v>5966.15</c:v>
                </c:pt>
                <c:pt idx="3796">
                  <c:v>6226.66</c:v>
                </c:pt>
                <c:pt idx="3797">
                  <c:v>5810.39</c:v>
                </c:pt>
                <c:pt idx="3798">
                  <c:v>5669.49</c:v>
                </c:pt>
                <c:pt idx="3799">
                  <c:v>6276.99</c:v>
                </c:pt>
                <c:pt idx="3800">
                  <c:v>6996.74</c:v>
                </c:pt>
                <c:pt idx="3801">
                  <c:v>6621.81</c:v>
                </c:pt>
                <c:pt idx="3802">
                  <c:v>6500.13</c:v>
                </c:pt>
                <c:pt idx="3803">
                  <c:v>6499.79</c:v>
                </c:pt>
                <c:pt idx="3804">
                  <c:v>8311.08</c:v>
                </c:pt>
                <c:pt idx="3805">
                  <c:v>7398.24</c:v>
                </c:pt>
                <c:pt idx="3806">
                  <c:v>6461.86</c:v>
                </c:pt>
                <c:pt idx="3807">
                  <c:v>6414.34</c:v>
                </c:pt>
                <c:pt idx="3808">
                  <c:v>6222.21</c:v>
                </c:pt>
                <c:pt idx="3809">
                  <c:v>6919.06</c:v>
                </c:pt>
                <c:pt idx="3810">
                  <c:v>7596.45</c:v>
                </c:pt>
                <c:pt idx="3811">
                  <c:v>5924.42</c:v>
                </c:pt>
                <c:pt idx="3812">
                  <c:v>5037.3500000000004</c:v>
                </c:pt>
                <c:pt idx="3813">
                  <c:v>6090.63</c:v>
                </c:pt>
                <c:pt idx="3814">
                  <c:v>6474.54</c:v>
                </c:pt>
                <c:pt idx="3815">
                  <c:v>7085.41</c:v>
                </c:pt>
                <c:pt idx="3816">
                  <c:v>6295.14</c:v>
                </c:pt>
                <c:pt idx="3817">
                  <c:v>6396.66</c:v>
                </c:pt>
                <c:pt idx="3818">
                  <c:v>6316.4</c:v>
                </c:pt>
                <c:pt idx="3819">
                  <c:v>5814.14</c:v>
                </c:pt>
                <c:pt idx="3820">
                  <c:v>6684.34</c:v>
                </c:pt>
                <c:pt idx="3821">
                  <c:v>6599.82</c:v>
                </c:pt>
                <c:pt idx="3822">
                  <c:v>6741.18</c:v>
                </c:pt>
                <c:pt idx="3823">
                  <c:v>6228.56</c:v>
                </c:pt>
                <c:pt idx="3824">
                  <c:v>6481.19</c:v>
                </c:pt>
                <c:pt idx="3825">
                  <c:v>6255.68</c:v>
                </c:pt>
                <c:pt idx="3826">
                  <c:v>6189.74</c:v>
                </c:pt>
                <c:pt idx="3827">
                  <c:v>6047.65</c:v>
                </c:pt>
                <c:pt idx="3828">
                  <c:v>6727.5</c:v>
                </c:pt>
                <c:pt idx="3829">
                  <c:v>6534.47</c:v>
                </c:pt>
                <c:pt idx="3830">
                  <c:v>6755.76</c:v>
                </c:pt>
                <c:pt idx="3831">
                  <c:v>6915.12</c:v>
                </c:pt>
                <c:pt idx="3832">
                  <c:v>6555.28</c:v>
                </c:pt>
                <c:pt idx="3833">
                  <c:v>7069.36</c:v>
                </c:pt>
                <c:pt idx="3834">
                  <c:v>7687.26</c:v>
                </c:pt>
                <c:pt idx="3835">
                  <c:v>8371.3799999999992</c:v>
                </c:pt>
                <c:pt idx="3836">
                  <c:v>7216.36</c:v>
                </c:pt>
                <c:pt idx="3837">
                  <c:v>7111.12</c:v>
                </c:pt>
                <c:pt idx="3838">
                  <c:v>6781.99</c:v>
                </c:pt>
                <c:pt idx="3839">
                  <c:v>5703.86</c:v>
                </c:pt>
                <c:pt idx="3840">
                  <c:v>7989.29</c:v>
                </c:pt>
                <c:pt idx="3841">
                  <c:v>7499.25</c:v>
                </c:pt>
                <c:pt idx="3842">
                  <c:v>7577.32</c:v>
                </c:pt>
                <c:pt idx="3843">
                  <c:v>5783.57</c:v>
                </c:pt>
                <c:pt idx="3844">
                  <c:v>6329.65</c:v>
                </c:pt>
                <c:pt idx="3845">
                  <c:v>6284.34</c:v>
                </c:pt>
                <c:pt idx="3846">
                  <c:v>6192.72</c:v>
                </c:pt>
                <c:pt idx="3847">
                  <c:v>6600.72</c:v>
                </c:pt>
                <c:pt idx="3848">
                  <c:v>6796.98</c:v>
                </c:pt>
                <c:pt idx="3849">
                  <c:v>6372.32</c:v>
                </c:pt>
                <c:pt idx="3850">
                  <c:v>7883.59</c:v>
                </c:pt>
                <c:pt idx="3851">
                  <c:v>6757.49</c:v>
                </c:pt>
                <c:pt idx="3852">
                  <c:v>7362.92</c:v>
                </c:pt>
                <c:pt idx="3853">
                  <c:v>6744.72</c:v>
                </c:pt>
                <c:pt idx="3854">
                  <c:v>6979.09</c:v>
                </c:pt>
                <c:pt idx="3855">
                  <c:v>6042.88</c:v>
                </c:pt>
                <c:pt idx="3856">
                  <c:v>7705.47</c:v>
                </c:pt>
                <c:pt idx="3857">
                  <c:v>6740.5</c:v>
                </c:pt>
                <c:pt idx="3858">
                  <c:v>7791.96</c:v>
                </c:pt>
                <c:pt idx="3859">
                  <c:v>5509.8</c:v>
                </c:pt>
                <c:pt idx="3860">
                  <c:v>7425.7</c:v>
                </c:pt>
                <c:pt idx="3861">
                  <c:v>6361.96</c:v>
                </c:pt>
                <c:pt idx="3862">
                  <c:v>5775.9</c:v>
                </c:pt>
                <c:pt idx="3863">
                  <c:v>4916.25</c:v>
                </c:pt>
                <c:pt idx="3864">
                  <c:v>7767.26</c:v>
                </c:pt>
                <c:pt idx="3865">
                  <c:v>6872.28</c:v>
                </c:pt>
                <c:pt idx="3866">
                  <c:v>6510.96</c:v>
                </c:pt>
                <c:pt idx="3867">
                  <c:v>7632.04</c:v>
                </c:pt>
                <c:pt idx="3868">
                  <c:v>7263.35</c:v>
                </c:pt>
                <c:pt idx="3869">
                  <c:v>7724.39</c:v>
                </c:pt>
                <c:pt idx="3870">
                  <c:v>6811.87</c:v>
                </c:pt>
                <c:pt idx="3871">
                  <c:v>6572.43</c:v>
                </c:pt>
                <c:pt idx="3872">
                  <c:v>7618.33</c:v>
                </c:pt>
                <c:pt idx="3873">
                  <c:v>6492.01</c:v>
                </c:pt>
                <c:pt idx="3874">
                  <c:v>7824.65</c:v>
                </c:pt>
                <c:pt idx="3875">
                  <c:v>5910.09</c:v>
                </c:pt>
                <c:pt idx="3876">
                  <c:v>6061.64</c:v>
                </c:pt>
                <c:pt idx="3877">
                  <c:v>5827.89</c:v>
                </c:pt>
                <c:pt idx="3878">
                  <c:v>6561.6</c:v>
                </c:pt>
                <c:pt idx="3879">
                  <c:v>7636.92</c:v>
                </c:pt>
                <c:pt idx="3880">
                  <c:v>7591.85</c:v>
                </c:pt>
                <c:pt idx="3881">
                  <c:v>7062.72</c:v>
                </c:pt>
                <c:pt idx="3882">
                  <c:v>7520.24</c:v>
                </c:pt>
                <c:pt idx="3883">
                  <c:v>7147.97</c:v>
                </c:pt>
                <c:pt idx="3884">
                  <c:v>6997.52</c:v>
                </c:pt>
                <c:pt idx="3885">
                  <c:v>7007.43</c:v>
                </c:pt>
                <c:pt idx="3886">
                  <c:v>6329.41</c:v>
                </c:pt>
                <c:pt idx="3887">
                  <c:v>6765.35</c:v>
                </c:pt>
                <c:pt idx="3888">
                  <c:v>6412.53</c:v>
                </c:pt>
                <c:pt idx="3889">
                  <c:v>7009.46</c:v>
                </c:pt>
                <c:pt idx="3890">
                  <c:v>7843.92</c:v>
                </c:pt>
                <c:pt idx="3891">
                  <c:v>1352.78</c:v>
                </c:pt>
                <c:pt idx="3892">
                  <c:v>1583.33</c:v>
                </c:pt>
                <c:pt idx="3893">
                  <c:v>977.78</c:v>
                </c:pt>
                <c:pt idx="3894">
                  <c:v>1566.67</c:v>
                </c:pt>
                <c:pt idx="3895">
                  <c:v>1625</c:v>
                </c:pt>
                <c:pt idx="3896">
                  <c:v>1405.56</c:v>
                </c:pt>
                <c:pt idx="3897">
                  <c:v>1152.78</c:v>
                </c:pt>
                <c:pt idx="3898">
                  <c:v>1988.89</c:v>
                </c:pt>
                <c:pt idx="3899">
                  <c:v>1533.33</c:v>
                </c:pt>
                <c:pt idx="3900">
                  <c:v>1636.11</c:v>
                </c:pt>
                <c:pt idx="3901">
                  <c:v>1961.11</c:v>
                </c:pt>
                <c:pt idx="3902">
                  <c:v>1891.67</c:v>
                </c:pt>
                <c:pt idx="3903">
                  <c:v>1566.67</c:v>
                </c:pt>
                <c:pt idx="3904">
                  <c:v>1422.22</c:v>
                </c:pt>
                <c:pt idx="3905">
                  <c:v>1477.78</c:v>
                </c:pt>
                <c:pt idx="3906">
                  <c:v>1552.78</c:v>
                </c:pt>
                <c:pt idx="3907">
                  <c:v>1577.78</c:v>
                </c:pt>
                <c:pt idx="3908">
                  <c:v>1875</c:v>
                </c:pt>
                <c:pt idx="3909">
                  <c:v>1636.11</c:v>
                </c:pt>
                <c:pt idx="3910">
                  <c:v>1594.44</c:v>
                </c:pt>
                <c:pt idx="3911">
                  <c:v>5341.67</c:v>
                </c:pt>
                <c:pt idx="3912">
                  <c:v>5788.89</c:v>
                </c:pt>
                <c:pt idx="3913">
                  <c:v>5247.22</c:v>
                </c:pt>
                <c:pt idx="3914">
                  <c:v>5647.22</c:v>
                </c:pt>
                <c:pt idx="3915">
                  <c:v>4736.1099999999997</c:v>
                </c:pt>
                <c:pt idx="3916">
                  <c:v>5147.22</c:v>
                </c:pt>
                <c:pt idx="3917">
                  <c:v>5313.89</c:v>
                </c:pt>
                <c:pt idx="3918">
                  <c:v>4802.78</c:v>
                </c:pt>
                <c:pt idx="3919">
                  <c:v>4763.8900000000003</c:v>
                </c:pt>
                <c:pt idx="3920">
                  <c:v>4536.1099999999997</c:v>
                </c:pt>
                <c:pt idx="3921">
                  <c:v>4247.22</c:v>
                </c:pt>
                <c:pt idx="3922">
                  <c:v>3586.11</c:v>
                </c:pt>
                <c:pt idx="3923">
                  <c:v>3933.33</c:v>
                </c:pt>
                <c:pt idx="3924">
                  <c:v>5205.5600000000004</c:v>
                </c:pt>
                <c:pt idx="3925">
                  <c:v>4744.4399999999996</c:v>
                </c:pt>
                <c:pt idx="3926">
                  <c:v>3913.89</c:v>
                </c:pt>
                <c:pt idx="3927">
                  <c:v>3694.44</c:v>
                </c:pt>
                <c:pt idx="3928">
                  <c:v>4358.33</c:v>
                </c:pt>
                <c:pt idx="3929">
                  <c:v>4722.22</c:v>
                </c:pt>
                <c:pt idx="3930">
                  <c:v>4502.78</c:v>
                </c:pt>
                <c:pt idx="3931">
                  <c:v>5555.56</c:v>
                </c:pt>
                <c:pt idx="3932">
                  <c:v>5408.33</c:v>
                </c:pt>
                <c:pt idx="3933">
                  <c:v>5880.56</c:v>
                </c:pt>
                <c:pt idx="3934">
                  <c:v>6336.11</c:v>
                </c:pt>
                <c:pt idx="3935">
                  <c:v>5483.33</c:v>
                </c:pt>
                <c:pt idx="3936">
                  <c:v>6686.11</c:v>
                </c:pt>
                <c:pt idx="3937">
                  <c:v>5591.67</c:v>
                </c:pt>
                <c:pt idx="3938">
                  <c:v>5338.89</c:v>
                </c:pt>
                <c:pt idx="3939">
                  <c:v>6105.56</c:v>
                </c:pt>
                <c:pt idx="3940">
                  <c:v>5972.22</c:v>
                </c:pt>
                <c:pt idx="3941">
                  <c:v>6477.78</c:v>
                </c:pt>
                <c:pt idx="3942">
                  <c:v>5422.22</c:v>
                </c:pt>
                <c:pt idx="3943">
                  <c:v>5847.22</c:v>
                </c:pt>
                <c:pt idx="3944">
                  <c:v>5855.56</c:v>
                </c:pt>
                <c:pt idx="3945">
                  <c:v>5069.4399999999996</c:v>
                </c:pt>
                <c:pt idx="3946">
                  <c:v>5658.33</c:v>
                </c:pt>
                <c:pt idx="3947">
                  <c:v>5055.5600000000004</c:v>
                </c:pt>
                <c:pt idx="3948">
                  <c:v>5150</c:v>
                </c:pt>
                <c:pt idx="3949">
                  <c:v>5913.89</c:v>
                </c:pt>
                <c:pt idx="3950">
                  <c:v>5913.89</c:v>
                </c:pt>
                <c:pt idx="3951">
                  <c:v>3027.78</c:v>
                </c:pt>
                <c:pt idx="3952">
                  <c:v>2777.78</c:v>
                </c:pt>
                <c:pt idx="3953">
                  <c:v>1983.33</c:v>
                </c:pt>
                <c:pt idx="3954">
                  <c:v>2961.11</c:v>
                </c:pt>
                <c:pt idx="3955">
                  <c:v>2113.89</c:v>
                </c:pt>
                <c:pt idx="3956">
                  <c:v>2225</c:v>
                </c:pt>
                <c:pt idx="3957">
                  <c:v>2377.7800000000002</c:v>
                </c:pt>
                <c:pt idx="3958">
                  <c:v>2988.89</c:v>
                </c:pt>
                <c:pt idx="3959">
                  <c:v>2788.89</c:v>
                </c:pt>
                <c:pt idx="3960">
                  <c:v>2944.44</c:v>
                </c:pt>
                <c:pt idx="3961">
                  <c:v>2450</c:v>
                </c:pt>
                <c:pt idx="3962">
                  <c:v>1980.56</c:v>
                </c:pt>
                <c:pt idx="3963">
                  <c:v>2261.11</c:v>
                </c:pt>
                <c:pt idx="3964">
                  <c:v>2902.78</c:v>
                </c:pt>
                <c:pt idx="3965">
                  <c:v>1805.56</c:v>
                </c:pt>
                <c:pt idx="3966">
                  <c:v>2188.89</c:v>
                </c:pt>
                <c:pt idx="3967">
                  <c:v>1819.44</c:v>
                </c:pt>
                <c:pt idx="3968">
                  <c:v>2600</c:v>
                </c:pt>
                <c:pt idx="3969">
                  <c:v>2633.33</c:v>
                </c:pt>
                <c:pt idx="3970">
                  <c:v>2725</c:v>
                </c:pt>
                <c:pt idx="3971">
                  <c:v>5747.22</c:v>
                </c:pt>
                <c:pt idx="3972">
                  <c:v>5713.89</c:v>
                </c:pt>
                <c:pt idx="3973">
                  <c:v>4808.33</c:v>
                </c:pt>
                <c:pt idx="3974">
                  <c:v>4613.8900000000003</c:v>
                </c:pt>
                <c:pt idx="3975">
                  <c:v>4430.5600000000004</c:v>
                </c:pt>
                <c:pt idx="3976">
                  <c:v>6172.22</c:v>
                </c:pt>
                <c:pt idx="3977">
                  <c:v>5083.33</c:v>
                </c:pt>
                <c:pt idx="3978">
                  <c:v>5152.78</c:v>
                </c:pt>
                <c:pt idx="3979">
                  <c:v>5661.11</c:v>
                </c:pt>
                <c:pt idx="3980">
                  <c:v>6238.89</c:v>
                </c:pt>
                <c:pt idx="3981">
                  <c:v>5575</c:v>
                </c:pt>
                <c:pt idx="3982">
                  <c:v>5063.8900000000003</c:v>
                </c:pt>
                <c:pt idx="3983">
                  <c:v>5613.89</c:v>
                </c:pt>
                <c:pt idx="3984">
                  <c:v>5302.78</c:v>
                </c:pt>
                <c:pt idx="3985">
                  <c:v>4786.1099999999997</c:v>
                </c:pt>
                <c:pt idx="3986">
                  <c:v>5725</c:v>
                </c:pt>
                <c:pt idx="3987">
                  <c:v>4380.5600000000004</c:v>
                </c:pt>
                <c:pt idx="3988">
                  <c:v>5113.8900000000003</c:v>
                </c:pt>
                <c:pt idx="3989">
                  <c:v>5661.11</c:v>
                </c:pt>
                <c:pt idx="3990">
                  <c:v>5788.89</c:v>
                </c:pt>
                <c:pt idx="3991">
                  <c:v>6555.56</c:v>
                </c:pt>
                <c:pt idx="3992">
                  <c:v>5383.33</c:v>
                </c:pt>
                <c:pt idx="3993">
                  <c:v>6116.67</c:v>
                </c:pt>
                <c:pt idx="3994">
                  <c:v>6213.89</c:v>
                </c:pt>
                <c:pt idx="3995">
                  <c:v>5588.89</c:v>
                </c:pt>
                <c:pt idx="3996">
                  <c:v>6844.44</c:v>
                </c:pt>
                <c:pt idx="3997">
                  <c:v>5233.33</c:v>
                </c:pt>
                <c:pt idx="3998">
                  <c:v>5738.89</c:v>
                </c:pt>
                <c:pt idx="3999">
                  <c:v>5952.78</c:v>
                </c:pt>
                <c:pt idx="4000">
                  <c:v>6041.67</c:v>
                </c:pt>
                <c:pt idx="4001">
                  <c:v>5980.56</c:v>
                </c:pt>
                <c:pt idx="4002">
                  <c:v>5116.67</c:v>
                </c:pt>
                <c:pt idx="4003">
                  <c:v>5411.11</c:v>
                </c:pt>
                <c:pt idx="4004">
                  <c:v>5480.56</c:v>
                </c:pt>
                <c:pt idx="4005">
                  <c:v>5766.67</c:v>
                </c:pt>
                <c:pt idx="4006">
                  <c:v>5325</c:v>
                </c:pt>
                <c:pt idx="4007">
                  <c:v>5408.33</c:v>
                </c:pt>
                <c:pt idx="4008">
                  <c:v>5475</c:v>
                </c:pt>
                <c:pt idx="4009">
                  <c:v>6044.44</c:v>
                </c:pt>
                <c:pt idx="4010">
                  <c:v>5486.11</c:v>
                </c:pt>
                <c:pt idx="4011">
                  <c:v>2444.44</c:v>
                </c:pt>
                <c:pt idx="4012">
                  <c:v>2505.56</c:v>
                </c:pt>
                <c:pt idx="4013">
                  <c:v>2447.2199999999998</c:v>
                </c:pt>
                <c:pt idx="4014">
                  <c:v>2538.89</c:v>
                </c:pt>
                <c:pt idx="4015">
                  <c:v>2597.2199999999998</c:v>
                </c:pt>
                <c:pt idx="4016">
                  <c:v>2225</c:v>
                </c:pt>
                <c:pt idx="4017">
                  <c:v>2044.44</c:v>
                </c:pt>
                <c:pt idx="4018">
                  <c:v>2825</c:v>
                </c:pt>
                <c:pt idx="4019">
                  <c:v>2822.22</c:v>
                </c:pt>
                <c:pt idx="4020">
                  <c:v>2727.78</c:v>
                </c:pt>
                <c:pt idx="4021">
                  <c:v>2830.56</c:v>
                </c:pt>
                <c:pt idx="4022">
                  <c:v>2727.78</c:v>
                </c:pt>
                <c:pt idx="4023">
                  <c:v>2858.33</c:v>
                </c:pt>
                <c:pt idx="4024">
                  <c:v>2713.89</c:v>
                </c:pt>
                <c:pt idx="4025">
                  <c:v>2677.78</c:v>
                </c:pt>
                <c:pt idx="4026">
                  <c:v>2302.7800000000002</c:v>
                </c:pt>
                <c:pt idx="4027">
                  <c:v>2797.22</c:v>
                </c:pt>
                <c:pt idx="4028">
                  <c:v>2886.11</c:v>
                </c:pt>
                <c:pt idx="4029">
                  <c:v>2788.89</c:v>
                </c:pt>
                <c:pt idx="4030">
                  <c:v>3161.11</c:v>
                </c:pt>
                <c:pt idx="4031">
                  <c:v>5350</c:v>
                </c:pt>
                <c:pt idx="4032">
                  <c:v>5077.78</c:v>
                </c:pt>
                <c:pt idx="4033">
                  <c:v>5947.22</c:v>
                </c:pt>
                <c:pt idx="4034">
                  <c:v>4541.67</c:v>
                </c:pt>
                <c:pt idx="4035">
                  <c:v>4758.33</c:v>
                </c:pt>
                <c:pt idx="4036">
                  <c:v>6133.33</c:v>
                </c:pt>
                <c:pt idx="4037">
                  <c:v>4291.67</c:v>
                </c:pt>
                <c:pt idx="4038">
                  <c:v>4230.5600000000004</c:v>
                </c:pt>
                <c:pt idx="4039">
                  <c:v>5658.33</c:v>
                </c:pt>
                <c:pt idx="4040">
                  <c:v>5969.44</c:v>
                </c:pt>
                <c:pt idx="4041">
                  <c:v>5294.44</c:v>
                </c:pt>
                <c:pt idx="4042">
                  <c:v>4341.67</c:v>
                </c:pt>
                <c:pt idx="4043">
                  <c:v>4761.1099999999997</c:v>
                </c:pt>
                <c:pt idx="4044">
                  <c:v>4016.67</c:v>
                </c:pt>
                <c:pt idx="4045">
                  <c:v>4883.33</c:v>
                </c:pt>
                <c:pt idx="4046">
                  <c:v>3977.78</c:v>
                </c:pt>
                <c:pt idx="4047">
                  <c:v>5216.67</c:v>
                </c:pt>
                <c:pt idx="4048">
                  <c:v>5200</c:v>
                </c:pt>
                <c:pt idx="4049">
                  <c:v>5127.78</c:v>
                </c:pt>
                <c:pt idx="4050">
                  <c:v>5097.22</c:v>
                </c:pt>
                <c:pt idx="4051">
                  <c:v>5252.78</c:v>
                </c:pt>
                <c:pt idx="4052">
                  <c:v>5566.67</c:v>
                </c:pt>
                <c:pt idx="4053">
                  <c:v>5144.4399999999996</c:v>
                </c:pt>
                <c:pt idx="4054">
                  <c:v>5286.11</c:v>
                </c:pt>
                <c:pt idx="4055">
                  <c:v>5255.56</c:v>
                </c:pt>
                <c:pt idx="4056">
                  <c:v>5847.22</c:v>
                </c:pt>
                <c:pt idx="4057">
                  <c:v>5008.33</c:v>
                </c:pt>
                <c:pt idx="4058">
                  <c:v>5358.33</c:v>
                </c:pt>
                <c:pt idx="4059">
                  <c:v>5319.44</c:v>
                </c:pt>
                <c:pt idx="4060">
                  <c:v>5391.67</c:v>
                </c:pt>
                <c:pt idx="4061">
                  <c:v>5747.22</c:v>
                </c:pt>
                <c:pt idx="4062">
                  <c:v>5466.67</c:v>
                </c:pt>
                <c:pt idx="4063">
                  <c:v>5544.44</c:v>
                </c:pt>
                <c:pt idx="4064">
                  <c:v>5430.56</c:v>
                </c:pt>
                <c:pt idx="4065">
                  <c:v>5461.11</c:v>
                </c:pt>
                <c:pt idx="4066">
                  <c:v>5627.78</c:v>
                </c:pt>
                <c:pt idx="4067">
                  <c:v>4752.78</c:v>
                </c:pt>
                <c:pt idx="4068">
                  <c:v>5425</c:v>
                </c:pt>
                <c:pt idx="4069">
                  <c:v>5238.8900000000003</c:v>
                </c:pt>
                <c:pt idx="4070">
                  <c:v>5258.33</c:v>
                </c:pt>
                <c:pt idx="4071">
                  <c:v>1352.78</c:v>
                </c:pt>
                <c:pt idx="4072">
                  <c:v>1583.33</c:v>
                </c:pt>
                <c:pt idx="4073">
                  <c:v>977.78</c:v>
                </c:pt>
                <c:pt idx="4074">
                  <c:v>1566.67</c:v>
                </c:pt>
                <c:pt idx="4075">
                  <c:v>1625</c:v>
                </c:pt>
                <c:pt idx="4076">
                  <c:v>1405.56</c:v>
                </c:pt>
                <c:pt idx="4077">
                  <c:v>1152.78</c:v>
                </c:pt>
                <c:pt idx="4078">
                  <c:v>1988.89</c:v>
                </c:pt>
                <c:pt idx="4079">
                  <c:v>1533.33</c:v>
                </c:pt>
                <c:pt idx="4080">
                  <c:v>1636.11</c:v>
                </c:pt>
                <c:pt idx="4081">
                  <c:v>1961.11</c:v>
                </c:pt>
                <c:pt idx="4082">
                  <c:v>1891.67</c:v>
                </c:pt>
                <c:pt idx="4083">
                  <c:v>1566.67</c:v>
                </c:pt>
                <c:pt idx="4084">
                  <c:v>1422.22</c:v>
                </c:pt>
                <c:pt idx="4085">
                  <c:v>1477.78</c:v>
                </c:pt>
                <c:pt idx="4086">
                  <c:v>1552.78</c:v>
                </c:pt>
                <c:pt idx="4087">
                  <c:v>1577.78</c:v>
                </c:pt>
                <c:pt idx="4088">
                  <c:v>1875</c:v>
                </c:pt>
                <c:pt idx="4089">
                  <c:v>1636.11</c:v>
                </c:pt>
                <c:pt idx="4090">
                  <c:v>1594.44</c:v>
                </c:pt>
                <c:pt idx="4091">
                  <c:v>5341.67</c:v>
                </c:pt>
                <c:pt idx="4092">
                  <c:v>5788.89</c:v>
                </c:pt>
                <c:pt idx="4093">
                  <c:v>5247.22</c:v>
                </c:pt>
                <c:pt idx="4094">
                  <c:v>5647.22</c:v>
                </c:pt>
                <c:pt idx="4095">
                  <c:v>4736.1099999999997</c:v>
                </c:pt>
                <c:pt idx="4096">
                  <c:v>5147.22</c:v>
                </c:pt>
                <c:pt idx="4097">
                  <c:v>5313.89</c:v>
                </c:pt>
                <c:pt idx="4098">
                  <c:v>4802.78</c:v>
                </c:pt>
                <c:pt idx="4099">
                  <c:v>4763.8900000000003</c:v>
                </c:pt>
                <c:pt idx="4100">
                  <c:v>4536.1099999999997</c:v>
                </c:pt>
                <c:pt idx="4101">
                  <c:v>4247.22</c:v>
                </c:pt>
                <c:pt idx="4102">
                  <c:v>3586.11</c:v>
                </c:pt>
                <c:pt idx="4103">
                  <c:v>3933.33</c:v>
                </c:pt>
                <c:pt idx="4104">
                  <c:v>5205.5600000000004</c:v>
                </c:pt>
                <c:pt idx="4105">
                  <c:v>4744.4399999999996</c:v>
                </c:pt>
                <c:pt idx="4106">
                  <c:v>3913.89</c:v>
                </c:pt>
                <c:pt idx="4107">
                  <c:v>3694.44</c:v>
                </c:pt>
                <c:pt idx="4108">
                  <c:v>4358.33</c:v>
                </c:pt>
                <c:pt idx="4109">
                  <c:v>4722.22</c:v>
                </c:pt>
                <c:pt idx="4110">
                  <c:v>4502.78</c:v>
                </c:pt>
                <c:pt idx="4111">
                  <c:v>5555.56</c:v>
                </c:pt>
                <c:pt idx="4112">
                  <c:v>5408.33</c:v>
                </c:pt>
                <c:pt idx="4113">
                  <c:v>5880.56</c:v>
                </c:pt>
                <c:pt idx="4114">
                  <c:v>6336.11</c:v>
                </c:pt>
                <c:pt idx="4115">
                  <c:v>5483.33</c:v>
                </c:pt>
                <c:pt idx="4116">
                  <c:v>6686.11</c:v>
                </c:pt>
                <c:pt idx="4117">
                  <c:v>5591.67</c:v>
                </c:pt>
                <c:pt idx="4118">
                  <c:v>5338.89</c:v>
                </c:pt>
                <c:pt idx="4119">
                  <c:v>6105.56</c:v>
                </c:pt>
                <c:pt idx="4120">
                  <c:v>5972.22</c:v>
                </c:pt>
                <c:pt idx="4121">
                  <c:v>6477.78</c:v>
                </c:pt>
                <c:pt idx="4122">
                  <c:v>5422.22</c:v>
                </c:pt>
                <c:pt idx="4123">
                  <c:v>5847.22</c:v>
                </c:pt>
                <c:pt idx="4124">
                  <c:v>5855.56</c:v>
                </c:pt>
                <c:pt idx="4125">
                  <c:v>5069.4399999999996</c:v>
                </c:pt>
                <c:pt idx="4126">
                  <c:v>5658.33</c:v>
                </c:pt>
                <c:pt idx="4127">
                  <c:v>5055.5600000000004</c:v>
                </c:pt>
                <c:pt idx="4128">
                  <c:v>5150</c:v>
                </c:pt>
                <c:pt idx="4129">
                  <c:v>5913.89</c:v>
                </c:pt>
                <c:pt idx="4130">
                  <c:v>5913.89</c:v>
                </c:pt>
                <c:pt idx="4131">
                  <c:v>3027.78</c:v>
                </c:pt>
                <c:pt idx="4132">
                  <c:v>2777.78</c:v>
                </c:pt>
                <c:pt idx="4133">
                  <c:v>1983.33</c:v>
                </c:pt>
                <c:pt idx="4134">
                  <c:v>2961.11</c:v>
                </c:pt>
                <c:pt idx="4135">
                  <c:v>2113.89</c:v>
                </c:pt>
                <c:pt idx="4136">
                  <c:v>2225</c:v>
                </c:pt>
                <c:pt idx="4137">
                  <c:v>2377.7800000000002</c:v>
                </c:pt>
                <c:pt idx="4138">
                  <c:v>2988.89</c:v>
                </c:pt>
                <c:pt idx="4139">
                  <c:v>2788.89</c:v>
                </c:pt>
                <c:pt idx="4140">
                  <c:v>2944.44</c:v>
                </c:pt>
                <c:pt idx="4141">
                  <c:v>2450</c:v>
                </c:pt>
                <c:pt idx="4142">
                  <c:v>1980.56</c:v>
                </c:pt>
                <c:pt idx="4143">
                  <c:v>2261.11</c:v>
                </c:pt>
                <c:pt idx="4144">
                  <c:v>2902.78</c:v>
                </c:pt>
                <c:pt idx="4145">
                  <c:v>1805.56</c:v>
                </c:pt>
                <c:pt idx="4146">
                  <c:v>2188.89</c:v>
                </c:pt>
                <c:pt idx="4147">
                  <c:v>1819.44</c:v>
                </c:pt>
                <c:pt idx="4148">
                  <c:v>2600</c:v>
                </c:pt>
                <c:pt idx="4149">
                  <c:v>2633.33</c:v>
                </c:pt>
                <c:pt idx="4150">
                  <c:v>2725</c:v>
                </c:pt>
                <c:pt idx="4151">
                  <c:v>5747.22</c:v>
                </c:pt>
                <c:pt idx="4152">
                  <c:v>5713.89</c:v>
                </c:pt>
                <c:pt idx="4153">
                  <c:v>4808.33</c:v>
                </c:pt>
                <c:pt idx="4154">
                  <c:v>4613.8900000000003</c:v>
                </c:pt>
                <c:pt idx="4155">
                  <c:v>4430.5600000000004</c:v>
                </c:pt>
                <c:pt idx="4156">
                  <c:v>6172.22</c:v>
                </c:pt>
                <c:pt idx="4157">
                  <c:v>5083.33</c:v>
                </c:pt>
                <c:pt idx="4158">
                  <c:v>5152.78</c:v>
                </c:pt>
                <c:pt idx="4159">
                  <c:v>5661.11</c:v>
                </c:pt>
                <c:pt idx="4160">
                  <c:v>6238.89</c:v>
                </c:pt>
                <c:pt idx="4161">
                  <c:v>5575</c:v>
                </c:pt>
                <c:pt idx="4162">
                  <c:v>5063.8900000000003</c:v>
                </c:pt>
                <c:pt idx="4163">
                  <c:v>5613.89</c:v>
                </c:pt>
                <c:pt idx="4164">
                  <c:v>5302.78</c:v>
                </c:pt>
                <c:pt idx="4165">
                  <c:v>4786.1099999999997</c:v>
                </c:pt>
                <c:pt idx="4166">
                  <c:v>5725</c:v>
                </c:pt>
                <c:pt idx="4167">
                  <c:v>4380.5600000000004</c:v>
                </c:pt>
                <c:pt idx="4168">
                  <c:v>5113.8900000000003</c:v>
                </c:pt>
                <c:pt idx="4169">
                  <c:v>5661.11</c:v>
                </c:pt>
                <c:pt idx="4170">
                  <c:v>5788.89</c:v>
                </c:pt>
                <c:pt idx="4171">
                  <c:v>6555.56</c:v>
                </c:pt>
                <c:pt idx="4172">
                  <c:v>5383.33</c:v>
                </c:pt>
                <c:pt idx="4173">
                  <c:v>6116.67</c:v>
                </c:pt>
                <c:pt idx="4174">
                  <c:v>6213.89</c:v>
                </c:pt>
                <c:pt idx="4175">
                  <c:v>5588.89</c:v>
                </c:pt>
                <c:pt idx="4176">
                  <c:v>6844.44</c:v>
                </c:pt>
                <c:pt idx="4177">
                  <c:v>5233.33</c:v>
                </c:pt>
                <c:pt idx="4178">
                  <c:v>5738.89</c:v>
                </c:pt>
                <c:pt idx="4179">
                  <c:v>5952.78</c:v>
                </c:pt>
                <c:pt idx="4180">
                  <c:v>6041.67</c:v>
                </c:pt>
                <c:pt idx="4181">
                  <c:v>5980.56</c:v>
                </c:pt>
                <c:pt idx="4182">
                  <c:v>5116.67</c:v>
                </c:pt>
                <c:pt idx="4183">
                  <c:v>5411.11</c:v>
                </c:pt>
                <c:pt idx="4184">
                  <c:v>5480.56</c:v>
                </c:pt>
                <c:pt idx="4185">
                  <c:v>5766.67</c:v>
                </c:pt>
                <c:pt idx="4186">
                  <c:v>5325</c:v>
                </c:pt>
                <c:pt idx="4187">
                  <c:v>5408.33</c:v>
                </c:pt>
                <c:pt idx="4188">
                  <c:v>5475</c:v>
                </c:pt>
                <c:pt idx="4189">
                  <c:v>6044.44</c:v>
                </c:pt>
                <c:pt idx="4190">
                  <c:v>5486.11</c:v>
                </c:pt>
                <c:pt idx="4191">
                  <c:v>2444.44</c:v>
                </c:pt>
                <c:pt idx="4192">
                  <c:v>2505.56</c:v>
                </c:pt>
                <c:pt idx="4193">
                  <c:v>2447.2199999999998</c:v>
                </c:pt>
                <c:pt idx="4194">
                  <c:v>2538.89</c:v>
                </c:pt>
                <c:pt idx="4195">
                  <c:v>2597.2199999999998</c:v>
                </c:pt>
                <c:pt idx="4196">
                  <c:v>2225</c:v>
                </c:pt>
                <c:pt idx="4197">
                  <c:v>2044.44</c:v>
                </c:pt>
                <c:pt idx="4198">
                  <c:v>2825</c:v>
                </c:pt>
                <c:pt idx="4199">
                  <c:v>2822.22</c:v>
                </c:pt>
                <c:pt idx="4200">
                  <c:v>2727.78</c:v>
                </c:pt>
                <c:pt idx="4201">
                  <c:v>2830.56</c:v>
                </c:pt>
                <c:pt idx="4202">
                  <c:v>2727.78</c:v>
                </c:pt>
                <c:pt idx="4203">
                  <c:v>2858.33</c:v>
                </c:pt>
                <c:pt idx="4204">
                  <c:v>2713.89</c:v>
                </c:pt>
                <c:pt idx="4205">
                  <c:v>2677.78</c:v>
                </c:pt>
                <c:pt idx="4206">
                  <c:v>2302.7800000000002</c:v>
                </c:pt>
                <c:pt idx="4207">
                  <c:v>2797.22</c:v>
                </c:pt>
                <c:pt idx="4208">
                  <c:v>2886.11</c:v>
                </c:pt>
                <c:pt idx="4209">
                  <c:v>2788.89</c:v>
                </c:pt>
                <c:pt idx="4210">
                  <c:v>3161.11</c:v>
                </c:pt>
                <c:pt idx="4211">
                  <c:v>5350</c:v>
                </c:pt>
                <c:pt idx="4212">
                  <c:v>5077.78</c:v>
                </c:pt>
                <c:pt idx="4213">
                  <c:v>5947.22</c:v>
                </c:pt>
                <c:pt idx="4214">
                  <c:v>4541.67</c:v>
                </c:pt>
                <c:pt idx="4215">
                  <c:v>4758.33</c:v>
                </c:pt>
                <c:pt idx="4216">
                  <c:v>6133.33</c:v>
                </c:pt>
                <c:pt idx="4217">
                  <c:v>4291.67</c:v>
                </c:pt>
                <c:pt idx="4218">
                  <c:v>4230.5600000000004</c:v>
                </c:pt>
                <c:pt idx="4219">
                  <c:v>5658.33</c:v>
                </c:pt>
                <c:pt idx="4220">
                  <c:v>5969.44</c:v>
                </c:pt>
                <c:pt idx="4221">
                  <c:v>5294.44</c:v>
                </c:pt>
                <c:pt idx="4222">
                  <c:v>4341.67</c:v>
                </c:pt>
                <c:pt idx="4223">
                  <c:v>4761.1099999999997</c:v>
                </c:pt>
                <c:pt idx="4224">
                  <c:v>4016.67</c:v>
                </c:pt>
                <c:pt idx="4225">
                  <c:v>4883.33</c:v>
                </c:pt>
                <c:pt idx="4226">
                  <c:v>3977.78</c:v>
                </c:pt>
                <c:pt idx="4227">
                  <c:v>5216.67</c:v>
                </c:pt>
                <c:pt idx="4228">
                  <c:v>5200</c:v>
                </c:pt>
                <c:pt idx="4229">
                  <c:v>5127.78</c:v>
                </c:pt>
                <c:pt idx="4230">
                  <c:v>5097.22</c:v>
                </c:pt>
                <c:pt idx="4231">
                  <c:v>5252.78</c:v>
                </c:pt>
                <c:pt idx="4232">
                  <c:v>5566.67</c:v>
                </c:pt>
                <c:pt idx="4233">
                  <c:v>5144.4399999999996</c:v>
                </c:pt>
                <c:pt idx="4234">
                  <c:v>5286.11</c:v>
                </c:pt>
                <c:pt idx="4235">
                  <c:v>5255.56</c:v>
                </c:pt>
                <c:pt idx="4236">
                  <c:v>5847.22</c:v>
                </c:pt>
                <c:pt idx="4237">
                  <c:v>5008.33</c:v>
                </c:pt>
                <c:pt idx="4238">
                  <c:v>5358.33</c:v>
                </c:pt>
                <c:pt idx="4239">
                  <c:v>5319.44</c:v>
                </c:pt>
                <c:pt idx="4240">
                  <c:v>5391.67</c:v>
                </c:pt>
                <c:pt idx="4241">
                  <c:v>5747.22</c:v>
                </c:pt>
                <c:pt idx="4242">
                  <c:v>5466.67</c:v>
                </c:pt>
                <c:pt idx="4243">
                  <c:v>5544.44</c:v>
                </c:pt>
                <c:pt idx="4244">
                  <c:v>5430.56</c:v>
                </c:pt>
                <c:pt idx="4245">
                  <c:v>5461.11</c:v>
                </c:pt>
                <c:pt idx="4246">
                  <c:v>5627.78</c:v>
                </c:pt>
                <c:pt idx="4247">
                  <c:v>4752.78</c:v>
                </c:pt>
                <c:pt idx="4248">
                  <c:v>5425</c:v>
                </c:pt>
                <c:pt idx="4249">
                  <c:v>5238.8900000000003</c:v>
                </c:pt>
                <c:pt idx="4250">
                  <c:v>5258.33</c:v>
                </c:pt>
                <c:pt idx="4251">
                  <c:v>2386.87</c:v>
                </c:pt>
                <c:pt idx="4252">
                  <c:v>3131.61</c:v>
                </c:pt>
                <c:pt idx="4254">
                  <c:v>1994.2</c:v>
                </c:pt>
                <c:pt idx="4255">
                  <c:v>3297.84</c:v>
                </c:pt>
                <c:pt idx="4256">
                  <c:v>2492.6999999999998</c:v>
                </c:pt>
                <c:pt idx="4257">
                  <c:v>3205.01</c:v>
                </c:pt>
                <c:pt idx="4258">
                  <c:v>3535.81</c:v>
                </c:pt>
                <c:pt idx="4259">
                  <c:v>4072.76</c:v>
                </c:pt>
                <c:pt idx="4260">
                  <c:v>4255.6099999999997</c:v>
                </c:pt>
                <c:pt idx="4261">
                  <c:v>7833.94</c:v>
                </c:pt>
                <c:pt idx="4262">
                  <c:v>4186.6400000000003</c:v>
                </c:pt>
                <c:pt idx="4263">
                  <c:v>6936.8</c:v>
                </c:pt>
                <c:pt idx="4264">
                  <c:v>5453.11</c:v>
                </c:pt>
                <c:pt idx="4265">
                  <c:v>5880.68</c:v>
                </c:pt>
                <c:pt idx="4266">
                  <c:v>6210.5</c:v>
                </c:pt>
                <c:pt idx="4267">
                  <c:v>6957.6</c:v>
                </c:pt>
                <c:pt idx="4268">
                  <c:v>6599.16</c:v>
                </c:pt>
                <c:pt idx="4269">
                  <c:v>6430.93</c:v>
                </c:pt>
                <c:pt idx="4270">
                  <c:v>6575.5</c:v>
                </c:pt>
                <c:pt idx="4271">
                  <c:v>6908.08</c:v>
                </c:pt>
                <c:pt idx="4272">
                  <c:v>7457.78</c:v>
                </c:pt>
                <c:pt idx="4273">
                  <c:v>5330.32</c:v>
                </c:pt>
                <c:pt idx="4274">
                  <c:v>7349.84</c:v>
                </c:pt>
                <c:pt idx="4275">
                  <c:v>1994.2</c:v>
                </c:pt>
                <c:pt idx="4276">
                  <c:v>3297.84</c:v>
                </c:pt>
                <c:pt idx="4277">
                  <c:v>2492.6999999999998</c:v>
                </c:pt>
                <c:pt idx="4278">
                  <c:v>3205.01</c:v>
                </c:pt>
                <c:pt idx="4279">
                  <c:v>3535.81</c:v>
                </c:pt>
                <c:pt idx="4280">
                  <c:v>4072.76</c:v>
                </c:pt>
                <c:pt idx="4281">
                  <c:v>4255.6099999999997</c:v>
                </c:pt>
                <c:pt idx="4282">
                  <c:v>4186.6400000000003</c:v>
                </c:pt>
                <c:pt idx="4283">
                  <c:v>6936.8</c:v>
                </c:pt>
                <c:pt idx="4284">
                  <c:v>5453.11</c:v>
                </c:pt>
                <c:pt idx="4285">
                  <c:v>5880.68</c:v>
                </c:pt>
                <c:pt idx="4286">
                  <c:v>6210.5</c:v>
                </c:pt>
                <c:pt idx="4287">
                  <c:v>6957.6</c:v>
                </c:pt>
                <c:pt idx="4288">
                  <c:v>6599.16</c:v>
                </c:pt>
                <c:pt idx="4289">
                  <c:v>6430.93</c:v>
                </c:pt>
                <c:pt idx="4290">
                  <c:v>6575.5</c:v>
                </c:pt>
                <c:pt idx="4291">
                  <c:v>6908.08</c:v>
                </c:pt>
                <c:pt idx="4292">
                  <c:v>7457.78</c:v>
                </c:pt>
                <c:pt idx="4293">
                  <c:v>6695.1</c:v>
                </c:pt>
                <c:pt idx="4294">
                  <c:v>7032.77</c:v>
                </c:pt>
                <c:pt idx="4295">
                  <c:v>7041.2</c:v>
                </c:pt>
                <c:pt idx="4296">
                  <c:v>7306.3</c:v>
                </c:pt>
                <c:pt idx="4297">
                  <c:v>6808.9</c:v>
                </c:pt>
                <c:pt idx="4298">
                  <c:v>6912.34</c:v>
                </c:pt>
                <c:pt idx="4299">
                  <c:v>7679.53</c:v>
                </c:pt>
                <c:pt idx="4300">
                  <c:v>5330.32</c:v>
                </c:pt>
                <c:pt idx="4301">
                  <c:v>6526.29</c:v>
                </c:pt>
                <c:pt idx="4302">
                  <c:v>5874.72</c:v>
                </c:pt>
                <c:pt idx="4303">
                  <c:v>6572.56</c:v>
                </c:pt>
                <c:pt idx="4304">
                  <c:v>6657.32</c:v>
                </c:pt>
                <c:pt idx="4305">
                  <c:v>6846.87</c:v>
                </c:pt>
                <c:pt idx="4306">
                  <c:v>6550.46</c:v>
                </c:pt>
                <c:pt idx="4307">
                  <c:v>6500.68</c:v>
                </c:pt>
                <c:pt idx="4308">
                  <c:v>7349.84</c:v>
                </c:pt>
                <c:pt idx="4309">
                  <c:v>6008.1</c:v>
                </c:pt>
                <c:pt idx="4310">
                  <c:v>6576.58</c:v>
                </c:pt>
                <c:pt idx="4311">
                  <c:v>6042.84</c:v>
                </c:pt>
                <c:pt idx="4312">
                  <c:v>6887.35</c:v>
                </c:pt>
                <c:pt idx="4313">
                  <c:v>7174.16</c:v>
                </c:pt>
                <c:pt idx="4314">
                  <c:v>7085.4</c:v>
                </c:pt>
                <c:pt idx="4315">
                  <c:v>6920.12</c:v>
                </c:pt>
                <c:pt idx="4316">
                  <c:v>4180.4799999999996</c:v>
                </c:pt>
                <c:pt idx="4317">
                  <c:v>6015.03</c:v>
                </c:pt>
                <c:pt idx="4318">
                  <c:v>6835.14</c:v>
                </c:pt>
                <c:pt idx="4319">
                  <c:v>6583.18</c:v>
                </c:pt>
                <c:pt idx="4320">
                  <c:v>5918.84</c:v>
                </c:pt>
                <c:pt idx="4321">
                  <c:v>6473.01</c:v>
                </c:pt>
                <c:pt idx="4322">
                  <c:v>6032.66</c:v>
                </c:pt>
                <c:pt idx="4323">
                  <c:v>3141.16</c:v>
                </c:pt>
                <c:pt idx="4324">
                  <c:v>6504.59</c:v>
                </c:pt>
                <c:pt idx="4325">
                  <c:v>6226.59</c:v>
                </c:pt>
                <c:pt idx="4326">
                  <c:v>6672.49</c:v>
                </c:pt>
                <c:pt idx="4327">
                  <c:v>6646.86</c:v>
                </c:pt>
                <c:pt idx="4328">
                  <c:v>6505.33</c:v>
                </c:pt>
                <c:pt idx="4329">
                  <c:v>6977.21</c:v>
                </c:pt>
                <c:pt idx="4330">
                  <c:v>2950.76</c:v>
                </c:pt>
                <c:pt idx="4331">
                  <c:v>6523.09</c:v>
                </c:pt>
                <c:pt idx="4332">
                  <c:v>6853.06</c:v>
                </c:pt>
                <c:pt idx="4333">
                  <c:v>6265.73</c:v>
                </c:pt>
                <c:pt idx="4334">
                  <c:v>6295.82</c:v>
                </c:pt>
                <c:pt idx="4335">
                  <c:v>6491.75</c:v>
                </c:pt>
                <c:pt idx="4336">
                  <c:v>6321.87</c:v>
                </c:pt>
                <c:pt idx="4337">
                  <c:v>3860.06</c:v>
                </c:pt>
                <c:pt idx="4338">
                  <c:v>6153.88</c:v>
                </c:pt>
                <c:pt idx="4339">
                  <c:v>6456.97</c:v>
                </c:pt>
                <c:pt idx="4340">
                  <c:v>6021.03</c:v>
                </c:pt>
                <c:pt idx="4341">
                  <c:v>5638.87</c:v>
                </c:pt>
                <c:pt idx="4342">
                  <c:v>6376.08</c:v>
                </c:pt>
                <c:pt idx="4343">
                  <c:v>5470.42</c:v>
                </c:pt>
                <c:pt idx="4344">
                  <c:v>2130.02</c:v>
                </c:pt>
                <c:pt idx="4345">
                  <c:v>2150.0700000000002</c:v>
                </c:pt>
                <c:pt idx="4346">
                  <c:v>1787.88</c:v>
                </c:pt>
                <c:pt idx="4347">
                  <c:v>1831.39</c:v>
                </c:pt>
                <c:pt idx="4348">
                  <c:v>2173.3200000000002</c:v>
                </c:pt>
                <c:pt idx="4349">
                  <c:v>2238.0500000000002</c:v>
                </c:pt>
                <c:pt idx="4350">
                  <c:v>1872.73</c:v>
                </c:pt>
                <c:pt idx="4351">
                  <c:v>2006.61</c:v>
                </c:pt>
                <c:pt idx="4352">
                  <c:v>2013.36</c:v>
                </c:pt>
                <c:pt idx="4353">
                  <c:v>2099.65</c:v>
                </c:pt>
                <c:pt idx="4354">
                  <c:v>2495.64</c:v>
                </c:pt>
                <c:pt idx="4355">
                  <c:v>2480.0500000000002</c:v>
                </c:pt>
                <c:pt idx="4356">
                  <c:v>2525.7199999999998</c:v>
                </c:pt>
                <c:pt idx="4357">
                  <c:v>2675.44</c:v>
                </c:pt>
                <c:pt idx="4358">
                  <c:v>2578.12</c:v>
                </c:pt>
                <c:pt idx="4359">
                  <c:v>2611.96</c:v>
                </c:pt>
                <c:pt idx="4360">
                  <c:v>4612.16</c:v>
                </c:pt>
                <c:pt idx="4361">
                  <c:v>4729.68</c:v>
                </c:pt>
                <c:pt idx="4362">
                  <c:v>4848.04</c:v>
                </c:pt>
                <c:pt idx="4363">
                  <c:v>3383.99</c:v>
                </c:pt>
                <c:pt idx="4364">
                  <c:v>5218.74</c:v>
                </c:pt>
                <c:pt idx="4365">
                  <c:v>4960.05</c:v>
                </c:pt>
                <c:pt idx="4366">
                  <c:v>5165.05</c:v>
                </c:pt>
                <c:pt idx="4367">
                  <c:v>5026.7299999999996</c:v>
                </c:pt>
                <c:pt idx="4368">
                  <c:v>6346.86</c:v>
                </c:pt>
                <c:pt idx="4369">
                  <c:v>4880.1099999999997</c:v>
                </c:pt>
                <c:pt idx="4370">
                  <c:v>6163.32</c:v>
                </c:pt>
                <c:pt idx="4371">
                  <c:v>4632.4399999999996</c:v>
                </c:pt>
                <c:pt idx="4372">
                  <c:v>6457.56</c:v>
                </c:pt>
                <c:pt idx="4373">
                  <c:v>5022.83</c:v>
                </c:pt>
                <c:pt idx="4374">
                  <c:v>7449.36</c:v>
                </c:pt>
                <c:pt idx="4375">
                  <c:v>5187.8100000000004</c:v>
                </c:pt>
                <c:pt idx="4376">
                  <c:v>5210.2299999999996</c:v>
                </c:pt>
                <c:pt idx="4377">
                  <c:v>5112.1000000000004</c:v>
                </c:pt>
                <c:pt idx="4378">
                  <c:v>5152.2</c:v>
                </c:pt>
                <c:pt idx="4379">
                  <c:v>6570.59</c:v>
                </c:pt>
                <c:pt idx="4380">
                  <c:v>6454.5</c:v>
                </c:pt>
                <c:pt idx="4381">
                  <c:v>6982.04</c:v>
                </c:pt>
                <c:pt idx="4382">
                  <c:v>6594.18</c:v>
                </c:pt>
                <c:pt idx="4383">
                  <c:v>6757.87</c:v>
                </c:pt>
                <c:pt idx="4384">
                  <c:v>7691.89</c:v>
                </c:pt>
                <c:pt idx="4385">
                  <c:v>7612.16</c:v>
                </c:pt>
                <c:pt idx="4386">
                  <c:v>6051.67</c:v>
                </c:pt>
                <c:pt idx="4387">
                  <c:v>6025.58</c:v>
                </c:pt>
                <c:pt idx="4388">
                  <c:v>6890.71</c:v>
                </c:pt>
                <c:pt idx="4389">
                  <c:v>6381.51</c:v>
                </c:pt>
                <c:pt idx="4390">
                  <c:v>7020.18</c:v>
                </c:pt>
                <c:pt idx="4391">
                  <c:v>7275.89</c:v>
                </c:pt>
                <c:pt idx="4392">
                  <c:v>5937.84</c:v>
                </c:pt>
                <c:pt idx="4393">
                  <c:v>5245.62</c:v>
                </c:pt>
                <c:pt idx="4394">
                  <c:v>6077.1</c:v>
                </c:pt>
                <c:pt idx="4395">
                  <c:v>5660.7</c:v>
                </c:pt>
                <c:pt idx="4396">
                  <c:v>6802.88</c:v>
                </c:pt>
                <c:pt idx="4397">
                  <c:v>6056.2</c:v>
                </c:pt>
                <c:pt idx="4398">
                  <c:v>6699.39</c:v>
                </c:pt>
                <c:pt idx="4399">
                  <c:v>6203.79</c:v>
                </c:pt>
                <c:pt idx="4400">
                  <c:v>6862.4</c:v>
                </c:pt>
                <c:pt idx="4401">
                  <c:v>5932.33</c:v>
                </c:pt>
                <c:pt idx="4402">
                  <c:v>6872.97</c:v>
                </c:pt>
                <c:pt idx="4403">
                  <c:v>6618.38</c:v>
                </c:pt>
                <c:pt idx="4404">
                  <c:v>7761.85</c:v>
                </c:pt>
                <c:pt idx="4405">
                  <c:v>6729.5</c:v>
                </c:pt>
                <c:pt idx="4406">
                  <c:v>6951.35</c:v>
                </c:pt>
                <c:pt idx="4407">
                  <c:v>6760.84</c:v>
                </c:pt>
                <c:pt idx="4408">
                  <c:v>6368.81</c:v>
                </c:pt>
                <c:pt idx="4409">
                  <c:v>6137.69</c:v>
                </c:pt>
                <c:pt idx="4410">
                  <c:v>5375.51</c:v>
                </c:pt>
                <c:pt idx="4411">
                  <c:v>5702.33</c:v>
                </c:pt>
                <c:pt idx="4412">
                  <c:v>5848.79</c:v>
                </c:pt>
                <c:pt idx="4413">
                  <c:v>6609.88</c:v>
                </c:pt>
                <c:pt idx="4414">
                  <c:v>6799.64</c:v>
                </c:pt>
                <c:pt idx="4415">
                  <c:v>6227.37</c:v>
                </c:pt>
                <c:pt idx="4416">
                  <c:v>7291.02</c:v>
                </c:pt>
                <c:pt idx="4417">
                  <c:v>7098.6</c:v>
                </c:pt>
                <c:pt idx="4418">
                  <c:v>7571.86</c:v>
                </c:pt>
                <c:pt idx="4419">
                  <c:v>7251.21</c:v>
                </c:pt>
                <c:pt idx="4420">
                  <c:v>6722.35</c:v>
                </c:pt>
                <c:pt idx="4421">
                  <c:v>7289.07</c:v>
                </c:pt>
                <c:pt idx="4422">
                  <c:v>7410.34</c:v>
                </c:pt>
                <c:pt idx="4423">
                  <c:v>6934.14</c:v>
                </c:pt>
                <c:pt idx="4424">
                  <c:v>2571.37</c:v>
                </c:pt>
                <c:pt idx="4425">
                  <c:v>2805.23</c:v>
                </c:pt>
                <c:pt idx="4426">
                  <c:v>2335.0300000000002</c:v>
                </c:pt>
                <c:pt idx="4427">
                  <c:v>2814.69</c:v>
                </c:pt>
                <c:pt idx="4428">
                  <c:v>2180.52</c:v>
                </c:pt>
                <c:pt idx="4429">
                  <c:v>2670.05</c:v>
                </c:pt>
                <c:pt idx="4430">
                  <c:v>2201.3200000000002</c:v>
                </c:pt>
                <c:pt idx="4431">
                  <c:v>2719</c:v>
                </c:pt>
                <c:pt idx="4432">
                  <c:v>2104.92</c:v>
                </c:pt>
                <c:pt idx="4433">
                  <c:v>2226.58</c:v>
                </c:pt>
                <c:pt idx="4434">
                  <c:v>2375.91</c:v>
                </c:pt>
                <c:pt idx="4435">
                  <c:v>2670.16</c:v>
                </c:pt>
                <c:pt idx="4436">
                  <c:v>2384.64</c:v>
                </c:pt>
                <c:pt idx="4437">
                  <c:v>2449.17</c:v>
                </c:pt>
                <c:pt idx="4438">
                  <c:v>2243.86</c:v>
                </c:pt>
                <c:pt idx="4439">
                  <c:v>2583.64</c:v>
                </c:pt>
                <c:pt idx="4440">
                  <c:v>5338.1</c:v>
                </c:pt>
                <c:pt idx="4441">
                  <c:v>6646.04</c:v>
                </c:pt>
                <c:pt idx="4442">
                  <c:v>5677.71</c:v>
                </c:pt>
                <c:pt idx="4443">
                  <c:v>4438.93</c:v>
                </c:pt>
                <c:pt idx="4444">
                  <c:v>4776.75</c:v>
                </c:pt>
                <c:pt idx="4445">
                  <c:v>5359.01</c:v>
                </c:pt>
                <c:pt idx="4446">
                  <c:v>5059.1099999999997</c:v>
                </c:pt>
                <c:pt idx="4447">
                  <c:v>5785.91</c:v>
                </c:pt>
                <c:pt idx="4448">
                  <c:v>4929.4399999999996</c:v>
                </c:pt>
                <c:pt idx="4449">
                  <c:v>4436.1499999999996</c:v>
                </c:pt>
                <c:pt idx="4450">
                  <c:v>4771.93</c:v>
                </c:pt>
                <c:pt idx="4451">
                  <c:v>4963.28</c:v>
                </c:pt>
                <c:pt idx="4452">
                  <c:v>5350.91</c:v>
                </c:pt>
                <c:pt idx="4453">
                  <c:v>4601.2299999999996</c:v>
                </c:pt>
                <c:pt idx="4454">
                  <c:v>5345.15</c:v>
                </c:pt>
                <c:pt idx="4455">
                  <c:v>6805.54</c:v>
                </c:pt>
                <c:pt idx="4456">
                  <c:v>8079.78</c:v>
                </c:pt>
                <c:pt idx="4457">
                  <c:v>7479.47</c:v>
                </c:pt>
                <c:pt idx="4458">
                  <c:v>8574.73</c:v>
                </c:pt>
                <c:pt idx="4459">
                  <c:v>6839.52</c:v>
                </c:pt>
                <c:pt idx="4460">
                  <c:v>7565.46</c:v>
                </c:pt>
                <c:pt idx="4461">
                  <c:v>7458.07</c:v>
                </c:pt>
                <c:pt idx="4462">
                  <c:v>8400.43</c:v>
                </c:pt>
                <c:pt idx="4463">
                  <c:v>6740.26</c:v>
                </c:pt>
                <c:pt idx="4464">
                  <c:v>6867.94</c:v>
                </c:pt>
                <c:pt idx="4465">
                  <c:v>6964.78</c:v>
                </c:pt>
                <c:pt idx="4466">
                  <c:v>7842.31</c:v>
                </c:pt>
                <c:pt idx="4467">
                  <c:v>8224.49</c:v>
                </c:pt>
                <c:pt idx="4468">
                  <c:v>7726.39</c:v>
                </c:pt>
                <c:pt idx="4469">
                  <c:v>7469.42</c:v>
                </c:pt>
                <c:pt idx="4470">
                  <c:v>8061.71</c:v>
                </c:pt>
                <c:pt idx="4471">
                  <c:v>6790.49</c:v>
                </c:pt>
                <c:pt idx="4472">
                  <c:v>8695.61</c:v>
                </c:pt>
                <c:pt idx="4473">
                  <c:v>8074.63</c:v>
                </c:pt>
                <c:pt idx="4474">
                  <c:v>6765.77</c:v>
                </c:pt>
                <c:pt idx="4475">
                  <c:v>7604.39</c:v>
                </c:pt>
                <c:pt idx="4476">
                  <c:v>8223.84</c:v>
                </c:pt>
                <c:pt idx="4477">
                  <c:v>8363.98</c:v>
                </c:pt>
                <c:pt idx="4478">
                  <c:v>7644.89</c:v>
                </c:pt>
                <c:pt idx="4479">
                  <c:v>7618.59</c:v>
                </c:pt>
                <c:pt idx="4480">
                  <c:v>7075.36</c:v>
                </c:pt>
                <c:pt idx="4481">
                  <c:v>5134.5</c:v>
                </c:pt>
                <c:pt idx="4482">
                  <c:v>7886.4</c:v>
                </c:pt>
                <c:pt idx="4483">
                  <c:v>7235.41</c:v>
                </c:pt>
                <c:pt idx="4484">
                  <c:v>8141.09</c:v>
                </c:pt>
                <c:pt idx="4485">
                  <c:v>8234.59</c:v>
                </c:pt>
                <c:pt idx="4486">
                  <c:v>8552.6299999999992</c:v>
                </c:pt>
                <c:pt idx="4487">
                  <c:v>8691.74</c:v>
                </c:pt>
                <c:pt idx="4488">
                  <c:v>7452.28</c:v>
                </c:pt>
                <c:pt idx="4489">
                  <c:v>6552.89</c:v>
                </c:pt>
                <c:pt idx="4490">
                  <c:v>7849.04</c:v>
                </c:pt>
                <c:pt idx="4491">
                  <c:v>6393.98</c:v>
                </c:pt>
                <c:pt idx="4492">
                  <c:v>7838.8</c:v>
                </c:pt>
                <c:pt idx="4493">
                  <c:v>7530.95</c:v>
                </c:pt>
                <c:pt idx="4494">
                  <c:v>8002.36</c:v>
                </c:pt>
                <c:pt idx="4495">
                  <c:v>6606.87</c:v>
                </c:pt>
                <c:pt idx="4496">
                  <c:v>6279.49</c:v>
                </c:pt>
                <c:pt idx="4497">
                  <c:v>5414.72</c:v>
                </c:pt>
                <c:pt idx="4498">
                  <c:v>6323.22</c:v>
                </c:pt>
                <c:pt idx="4499">
                  <c:v>6779</c:v>
                </c:pt>
                <c:pt idx="4500">
                  <c:v>7733.86</c:v>
                </c:pt>
                <c:pt idx="4501">
                  <c:v>6915.19</c:v>
                </c:pt>
                <c:pt idx="4502">
                  <c:v>7117.2</c:v>
                </c:pt>
                <c:pt idx="4503">
                  <c:v>7658.38</c:v>
                </c:pt>
                <c:pt idx="4504">
                  <c:v>2130.02</c:v>
                </c:pt>
                <c:pt idx="4505">
                  <c:v>2150.0700000000002</c:v>
                </c:pt>
                <c:pt idx="4506">
                  <c:v>1787.88</c:v>
                </c:pt>
                <c:pt idx="4507">
                  <c:v>1831.39</c:v>
                </c:pt>
                <c:pt idx="4508">
                  <c:v>2173.3200000000002</c:v>
                </c:pt>
                <c:pt idx="4509">
                  <c:v>2238.0500000000002</c:v>
                </c:pt>
                <c:pt idx="4510">
                  <c:v>1872.73</c:v>
                </c:pt>
                <c:pt idx="4511">
                  <c:v>2006.61</c:v>
                </c:pt>
                <c:pt idx="4512">
                  <c:v>2013.36</c:v>
                </c:pt>
                <c:pt idx="4513">
                  <c:v>2099.65</c:v>
                </c:pt>
                <c:pt idx="4514">
                  <c:v>2495.64</c:v>
                </c:pt>
                <c:pt idx="4515">
                  <c:v>2480.0500000000002</c:v>
                </c:pt>
                <c:pt idx="4516">
                  <c:v>2525.7199999999998</c:v>
                </c:pt>
                <c:pt idx="4517">
                  <c:v>2675.44</c:v>
                </c:pt>
                <c:pt idx="4518">
                  <c:v>2578.12</c:v>
                </c:pt>
                <c:pt idx="4519">
                  <c:v>2611.96</c:v>
                </c:pt>
                <c:pt idx="4520">
                  <c:v>4612.16</c:v>
                </c:pt>
                <c:pt idx="4521">
                  <c:v>4729.68</c:v>
                </c:pt>
                <c:pt idx="4522">
                  <c:v>4848.04</c:v>
                </c:pt>
                <c:pt idx="4523">
                  <c:v>3383.99</c:v>
                </c:pt>
                <c:pt idx="4524">
                  <c:v>5218.74</c:v>
                </c:pt>
                <c:pt idx="4525">
                  <c:v>4960.05</c:v>
                </c:pt>
                <c:pt idx="4526">
                  <c:v>5165.05</c:v>
                </c:pt>
                <c:pt idx="4527">
                  <c:v>5026.7299999999996</c:v>
                </c:pt>
                <c:pt idx="4528">
                  <c:v>6346.86</c:v>
                </c:pt>
                <c:pt idx="4529">
                  <c:v>4880.1099999999997</c:v>
                </c:pt>
                <c:pt idx="4530">
                  <c:v>6163.32</c:v>
                </c:pt>
                <c:pt idx="4531">
                  <c:v>4632.4399999999996</c:v>
                </c:pt>
                <c:pt idx="4532">
                  <c:v>6457.56</c:v>
                </c:pt>
                <c:pt idx="4533">
                  <c:v>5022.83</c:v>
                </c:pt>
                <c:pt idx="4534">
                  <c:v>7449.36</c:v>
                </c:pt>
                <c:pt idx="4535">
                  <c:v>5187.8100000000004</c:v>
                </c:pt>
                <c:pt idx="4536">
                  <c:v>5210.2299999999996</c:v>
                </c:pt>
                <c:pt idx="4537">
                  <c:v>5112.1000000000004</c:v>
                </c:pt>
                <c:pt idx="4538">
                  <c:v>5152.2</c:v>
                </c:pt>
                <c:pt idx="4539">
                  <c:v>6570.59</c:v>
                </c:pt>
                <c:pt idx="4540">
                  <c:v>6454.5</c:v>
                </c:pt>
                <c:pt idx="4541">
                  <c:v>6982.04</c:v>
                </c:pt>
                <c:pt idx="4542">
                  <c:v>6594.18</c:v>
                </c:pt>
                <c:pt idx="4543">
                  <c:v>6757.87</c:v>
                </c:pt>
                <c:pt idx="4544">
                  <c:v>7691.89</c:v>
                </c:pt>
                <c:pt idx="4545">
                  <c:v>7612.16</c:v>
                </c:pt>
                <c:pt idx="4546">
                  <c:v>6051.67</c:v>
                </c:pt>
                <c:pt idx="4547">
                  <c:v>6025.58</c:v>
                </c:pt>
                <c:pt idx="4548">
                  <c:v>6890.71</c:v>
                </c:pt>
                <c:pt idx="4549">
                  <c:v>6381.51</c:v>
                </c:pt>
                <c:pt idx="4550">
                  <c:v>7020.18</c:v>
                </c:pt>
                <c:pt idx="4551">
                  <c:v>7275.89</c:v>
                </c:pt>
                <c:pt idx="4552">
                  <c:v>5937.84</c:v>
                </c:pt>
                <c:pt idx="4553">
                  <c:v>5245.62</c:v>
                </c:pt>
                <c:pt idx="4554">
                  <c:v>6077.1</c:v>
                </c:pt>
                <c:pt idx="4555">
                  <c:v>5660.7</c:v>
                </c:pt>
                <c:pt idx="4556">
                  <c:v>6802.88</c:v>
                </c:pt>
                <c:pt idx="4557">
                  <c:v>6056.2</c:v>
                </c:pt>
                <c:pt idx="4558">
                  <c:v>6699.39</c:v>
                </c:pt>
                <c:pt idx="4559">
                  <c:v>6203.79</c:v>
                </c:pt>
                <c:pt idx="4560">
                  <c:v>6862.4</c:v>
                </c:pt>
                <c:pt idx="4561">
                  <c:v>5932.33</c:v>
                </c:pt>
                <c:pt idx="4562">
                  <c:v>6872.97</c:v>
                </c:pt>
                <c:pt idx="4563">
                  <c:v>6618.38</c:v>
                </c:pt>
                <c:pt idx="4564">
                  <c:v>7761.85</c:v>
                </c:pt>
                <c:pt idx="4565">
                  <c:v>6729.5</c:v>
                </c:pt>
                <c:pt idx="4566">
                  <c:v>6951.35</c:v>
                </c:pt>
                <c:pt idx="4567">
                  <c:v>6760.84</c:v>
                </c:pt>
                <c:pt idx="4568">
                  <c:v>6368.81</c:v>
                </c:pt>
                <c:pt idx="4569">
                  <c:v>6137.69</c:v>
                </c:pt>
                <c:pt idx="4570">
                  <c:v>5375.51</c:v>
                </c:pt>
                <c:pt idx="4571">
                  <c:v>5702.33</c:v>
                </c:pt>
                <c:pt idx="4572">
                  <c:v>5848.79</c:v>
                </c:pt>
                <c:pt idx="4573">
                  <c:v>6609.88</c:v>
                </c:pt>
                <c:pt idx="4574">
                  <c:v>6799.64</c:v>
                </c:pt>
                <c:pt idx="4575">
                  <c:v>6227.37</c:v>
                </c:pt>
                <c:pt idx="4576">
                  <c:v>7291.02</c:v>
                </c:pt>
                <c:pt idx="4577">
                  <c:v>7098.6</c:v>
                </c:pt>
                <c:pt idx="4578">
                  <c:v>7571.86</c:v>
                </c:pt>
                <c:pt idx="4579">
                  <c:v>7251.21</c:v>
                </c:pt>
                <c:pt idx="4580">
                  <c:v>6722.35</c:v>
                </c:pt>
                <c:pt idx="4581">
                  <c:v>7289.07</c:v>
                </c:pt>
                <c:pt idx="4582">
                  <c:v>7410.34</c:v>
                </c:pt>
                <c:pt idx="4583">
                  <c:v>6934.14</c:v>
                </c:pt>
                <c:pt idx="4584">
                  <c:v>2571.37</c:v>
                </c:pt>
                <c:pt idx="4585">
                  <c:v>2805.23</c:v>
                </c:pt>
                <c:pt idx="4586">
                  <c:v>2335.0300000000002</c:v>
                </c:pt>
                <c:pt idx="4587">
                  <c:v>2814.69</c:v>
                </c:pt>
                <c:pt idx="4588">
                  <c:v>2180.52</c:v>
                </c:pt>
                <c:pt idx="4589">
                  <c:v>2670.05</c:v>
                </c:pt>
                <c:pt idx="4590">
                  <c:v>2201.3200000000002</c:v>
                </c:pt>
                <c:pt idx="4591">
                  <c:v>2719</c:v>
                </c:pt>
                <c:pt idx="4592">
                  <c:v>2104.92</c:v>
                </c:pt>
                <c:pt idx="4593">
                  <c:v>2226.58</c:v>
                </c:pt>
                <c:pt idx="4594">
                  <c:v>2375.91</c:v>
                </c:pt>
                <c:pt idx="4595">
                  <c:v>2670.16</c:v>
                </c:pt>
                <c:pt idx="4596">
                  <c:v>2384.64</c:v>
                </c:pt>
                <c:pt idx="4597">
                  <c:v>2449.17</c:v>
                </c:pt>
                <c:pt idx="4598">
                  <c:v>2243.86</c:v>
                </c:pt>
                <c:pt idx="4599">
                  <c:v>2583.64</c:v>
                </c:pt>
                <c:pt idx="4600">
                  <c:v>5338.1</c:v>
                </c:pt>
                <c:pt idx="4601">
                  <c:v>6646.04</c:v>
                </c:pt>
                <c:pt idx="4602">
                  <c:v>5677.71</c:v>
                </c:pt>
                <c:pt idx="4603">
                  <c:v>4438.93</c:v>
                </c:pt>
                <c:pt idx="4604">
                  <c:v>4776.75</c:v>
                </c:pt>
                <c:pt idx="4605">
                  <c:v>5359.01</c:v>
                </c:pt>
                <c:pt idx="4606">
                  <c:v>5059.1099999999997</c:v>
                </c:pt>
                <c:pt idx="4607">
                  <c:v>5785.91</c:v>
                </c:pt>
                <c:pt idx="4608">
                  <c:v>4929.4399999999996</c:v>
                </c:pt>
                <c:pt idx="4609">
                  <c:v>4436.1499999999996</c:v>
                </c:pt>
                <c:pt idx="4610">
                  <c:v>4771.93</c:v>
                </c:pt>
                <c:pt idx="4611">
                  <c:v>4963.28</c:v>
                </c:pt>
                <c:pt idx="4612">
                  <c:v>5350.91</c:v>
                </c:pt>
                <c:pt idx="4613">
                  <c:v>4601.2299999999996</c:v>
                </c:pt>
                <c:pt idx="4614">
                  <c:v>5345.15</c:v>
                </c:pt>
                <c:pt idx="4615">
                  <c:v>6805.54</c:v>
                </c:pt>
                <c:pt idx="4616">
                  <c:v>8079.78</c:v>
                </c:pt>
                <c:pt idx="4617">
                  <c:v>7479.47</c:v>
                </c:pt>
                <c:pt idx="4618">
                  <c:v>8574.73</c:v>
                </c:pt>
                <c:pt idx="4619">
                  <c:v>6839.52</c:v>
                </c:pt>
                <c:pt idx="4620">
                  <c:v>7565.46</c:v>
                </c:pt>
                <c:pt idx="4621">
                  <c:v>7458.07</c:v>
                </c:pt>
                <c:pt idx="4622">
                  <c:v>8400.43</c:v>
                </c:pt>
                <c:pt idx="4623">
                  <c:v>6740.26</c:v>
                </c:pt>
                <c:pt idx="4624">
                  <c:v>6867.94</c:v>
                </c:pt>
                <c:pt idx="4625">
                  <c:v>6964.78</c:v>
                </c:pt>
                <c:pt idx="4626">
                  <c:v>7842.31</c:v>
                </c:pt>
                <c:pt idx="4627">
                  <c:v>8224.49</c:v>
                </c:pt>
                <c:pt idx="4628">
                  <c:v>7726.39</c:v>
                </c:pt>
                <c:pt idx="4629">
                  <c:v>7469.42</c:v>
                </c:pt>
                <c:pt idx="4630">
                  <c:v>8061.71</c:v>
                </c:pt>
                <c:pt idx="4631">
                  <c:v>6790.49</c:v>
                </c:pt>
                <c:pt idx="4632">
                  <c:v>8695.61</c:v>
                </c:pt>
                <c:pt idx="4633">
                  <c:v>8074.63</c:v>
                </c:pt>
                <c:pt idx="4634">
                  <c:v>6765.77</c:v>
                </c:pt>
                <c:pt idx="4635">
                  <c:v>7604.39</c:v>
                </c:pt>
                <c:pt idx="4636">
                  <c:v>8223.84</c:v>
                </c:pt>
                <c:pt idx="4637">
                  <c:v>8363.98</c:v>
                </c:pt>
                <c:pt idx="4638">
                  <c:v>7644.89</c:v>
                </c:pt>
                <c:pt idx="4639">
                  <c:v>7618.59</c:v>
                </c:pt>
                <c:pt idx="4640">
                  <c:v>7075.36</c:v>
                </c:pt>
                <c:pt idx="4641">
                  <c:v>5134.5</c:v>
                </c:pt>
                <c:pt idx="4642">
                  <c:v>7886.4</c:v>
                </c:pt>
                <c:pt idx="4643">
                  <c:v>7235.41</c:v>
                </c:pt>
                <c:pt idx="4644">
                  <c:v>8141.09</c:v>
                </c:pt>
                <c:pt idx="4645">
                  <c:v>8234.59</c:v>
                </c:pt>
                <c:pt idx="4646">
                  <c:v>8552.6299999999992</c:v>
                </c:pt>
                <c:pt idx="4647">
                  <c:v>8691.74</c:v>
                </c:pt>
                <c:pt idx="4648">
                  <c:v>7452.28</c:v>
                </c:pt>
                <c:pt idx="4649">
                  <c:v>6552.89</c:v>
                </c:pt>
                <c:pt idx="4650">
                  <c:v>7849.04</c:v>
                </c:pt>
                <c:pt idx="4651">
                  <c:v>6393.98</c:v>
                </c:pt>
                <c:pt idx="4652">
                  <c:v>7838.8</c:v>
                </c:pt>
                <c:pt idx="4653">
                  <c:v>7530.95</c:v>
                </c:pt>
                <c:pt idx="4654">
                  <c:v>8002.36</c:v>
                </c:pt>
                <c:pt idx="4655">
                  <c:v>6606.87</c:v>
                </c:pt>
                <c:pt idx="4656">
                  <c:v>6279.49</c:v>
                </c:pt>
                <c:pt idx="4657">
                  <c:v>5414.72</c:v>
                </c:pt>
                <c:pt idx="4658">
                  <c:v>6323.22</c:v>
                </c:pt>
                <c:pt idx="4659">
                  <c:v>6779</c:v>
                </c:pt>
                <c:pt idx="4660">
                  <c:v>7733.86</c:v>
                </c:pt>
                <c:pt idx="4661">
                  <c:v>6915.19</c:v>
                </c:pt>
                <c:pt idx="4662">
                  <c:v>7117.2</c:v>
                </c:pt>
                <c:pt idx="4663">
                  <c:v>7658.38</c:v>
                </c:pt>
                <c:pt idx="4664">
                  <c:v>1594.8</c:v>
                </c:pt>
                <c:pt idx="4665">
                  <c:v>2513.8200000000002</c:v>
                </c:pt>
                <c:pt idx="4666">
                  <c:v>2055.33</c:v>
                </c:pt>
                <c:pt idx="4667">
                  <c:v>1887.58</c:v>
                </c:pt>
                <c:pt idx="4668">
                  <c:v>2168.69</c:v>
                </c:pt>
                <c:pt idx="4669">
                  <c:v>2249.19</c:v>
                </c:pt>
                <c:pt idx="4670">
                  <c:v>1387.35</c:v>
                </c:pt>
                <c:pt idx="4671">
                  <c:v>1709.96</c:v>
                </c:pt>
                <c:pt idx="4672">
                  <c:v>2099.8200000000002</c:v>
                </c:pt>
                <c:pt idx="4673">
                  <c:v>1337.42</c:v>
                </c:pt>
                <c:pt idx="4674">
                  <c:v>1930.63</c:v>
                </c:pt>
                <c:pt idx="4675">
                  <c:v>1948.49</c:v>
                </c:pt>
                <c:pt idx="4676">
                  <c:v>1356.79</c:v>
                </c:pt>
                <c:pt idx="4677">
                  <c:v>2299.85</c:v>
                </c:pt>
                <c:pt idx="4678">
                  <c:v>2023.8</c:v>
                </c:pt>
                <c:pt idx="4679">
                  <c:v>1463.98</c:v>
                </c:pt>
                <c:pt idx="4680">
                  <c:v>1755.22</c:v>
                </c:pt>
                <c:pt idx="4681">
                  <c:v>1935.89</c:v>
                </c:pt>
                <c:pt idx="4682">
                  <c:v>1407.08</c:v>
                </c:pt>
                <c:pt idx="4683">
                  <c:v>1841.09</c:v>
                </c:pt>
                <c:pt idx="4684">
                  <c:v>2192.56</c:v>
                </c:pt>
                <c:pt idx="4685">
                  <c:v>1791.52</c:v>
                </c:pt>
                <c:pt idx="4686">
                  <c:v>2414.54</c:v>
                </c:pt>
                <c:pt idx="4687">
                  <c:v>2444.13</c:v>
                </c:pt>
                <c:pt idx="4688">
                  <c:v>1766.71</c:v>
                </c:pt>
                <c:pt idx="4689">
                  <c:v>1848.89</c:v>
                </c:pt>
                <c:pt idx="4690">
                  <c:v>2115.16</c:v>
                </c:pt>
                <c:pt idx="4691">
                  <c:v>2074.39</c:v>
                </c:pt>
                <c:pt idx="4692">
                  <c:v>2256.5500000000002</c:v>
                </c:pt>
                <c:pt idx="4693">
                  <c:v>2084.16</c:v>
                </c:pt>
                <c:pt idx="4694">
                  <c:v>1641.43</c:v>
                </c:pt>
                <c:pt idx="4695">
                  <c:v>1672.75</c:v>
                </c:pt>
                <c:pt idx="4696">
                  <c:v>2355.75</c:v>
                </c:pt>
                <c:pt idx="4697">
                  <c:v>1521.18</c:v>
                </c:pt>
                <c:pt idx="4698">
                  <c:v>1581.48</c:v>
                </c:pt>
                <c:pt idx="4699">
                  <c:v>2283.4499999999998</c:v>
                </c:pt>
                <c:pt idx="4700">
                  <c:v>1471.32</c:v>
                </c:pt>
                <c:pt idx="4701">
                  <c:v>2110.92</c:v>
                </c:pt>
                <c:pt idx="4702">
                  <c:v>2273.37</c:v>
                </c:pt>
                <c:pt idx="4703">
                  <c:v>1328.32</c:v>
                </c:pt>
                <c:pt idx="4704">
                  <c:v>1962.45</c:v>
                </c:pt>
                <c:pt idx="4705">
                  <c:v>1824.54</c:v>
                </c:pt>
                <c:pt idx="4706">
                  <c:v>1427.94</c:v>
                </c:pt>
                <c:pt idx="4707">
                  <c:v>2039.3</c:v>
                </c:pt>
                <c:pt idx="4708">
                  <c:v>2101.17</c:v>
                </c:pt>
                <c:pt idx="4709">
                  <c:v>1662.64</c:v>
                </c:pt>
                <c:pt idx="4710">
                  <c:v>2199.92</c:v>
                </c:pt>
                <c:pt idx="4711">
                  <c:v>2387.4699999999998</c:v>
                </c:pt>
                <c:pt idx="4712">
                  <c:v>6078.94</c:v>
                </c:pt>
                <c:pt idx="4713">
                  <c:v>5151.59</c:v>
                </c:pt>
                <c:pt idx="4714">
                  <c:v>5686.06</c:v>
                </c:pt>
                <c:pt idx="4715">
                  <c:v>4898.43</c:v>
                </c:pt>
                <c:pt idx="4716">
                  <c:v>5940.8</c:v>
                </c:pt>
                <c:pt idx="4717">
                  <c:v>4709.3599999999997</c:v>
                </c:pt>
                <c:pt idx="4718">
                  <c:v>4925.3599999999997</c:v>
                </c:pt>
                <c:pt idx="4719">
                  <c:v>5480.54</c:v>
                </c:pt>
                <c:pt idx="4720">
                  <c:v>5162.09</c:v>
                </c:pt>
                <c:pt idx="4721">
                  <c:v>4362.84</c:v>
                </c:pt>
                <c:pt idx="4722">
                  <c:v>5763.6</c:v>
                </c:pt>
                <c:pt idx="4723">
                  <c:v>4592.78</c:v>
                </c:pt>
                <c:pt idx="4724">
                  <c:v>6118.98</c:v>
                </c:pt>
                <c:pt idx="4725">
                  <c:v>6086.61</c:v>
                </c:pt>
                <c:pt idx="4726">
                  <c:v>6012.37</c:v>
                </c:pt>
                <c:pt idx="4727">
                  <c:v>3649.33</c:v>
                </c:pt>
                <c:pt idx="4728">
                  <c:v>3168.89</c:v>
                </c:pt>
                <c:pt idx="4729">
                  <c:v>3097.98</c:v>
                </c:pt>
                <c:pt idx="4730">
                  <c:v>4743.3500000000004</c:v>
                </c:pt>
                <c:pt idx="4731">
                  <c:v>5076.28</c:v>
                </c:pt>
                <c:pt idx="4732">
                  <c:v>5577.03</c:v>
                </c:pt>
                <c:pt idx="4733">
                  <c:v>6566.07</c:v>
                </c:pt>
                <c:pt idx="4734">
                  <c:v>5454.05</c:v>
                </c:pt>
                <c:pt idx="4735">
                  <c:v>5844.65</c:v>
                </c:pt>
                <c:pt idx="4736">
                  <c:v>6019.64</c:v>
                </c:pt>
                <c:pt idx="4737">
                  <c:v>4389.97</c:v>
                </c:pt>
                <c:pt idx="4738">
                  <c:v>4759.25</c:v>
                </c:pt>
                <c:pt idx="4739">
                  <c:v>4679.67</c:v>
                </c:pt>
                <c:pt idx="4740">
                  <c:v>4535.3900000000003</c:v>
                </c:pt>
                <c:pt idx="4741">
                  <c:v>4958.96</c:v>
                </c:pt>
                <c:pt idx="4742">
                  <c:v>4649.76</c:v>
                </c:pt>
                <c:pt idx="4743">
                  <c:v>4613.8900000000003</c:v>
                </c:pt>
                <c:pt idx="4744">
                  <c:v>4284.2</c:v>
                </c:pt>
                <c:pt idx="4745">
                  <c:v>4178.46</c:v>
                </c:pt>
                <c:pt idx="4746">
                  <c:v>2911.27</c:v>
                </c:pt>
                <c:pt idx="4747">
                  <c:v>4031.87</c:v>
                </c:pt>
                <c:pt idx="4748">
                  <c:v>5098.74</c:v>
                </c:pt>
                <c:pt idx="4749">
                  <c:v>4903.47</c:v>
                </c:pt>
                <c:pt idx="4750">
                  <c:v>3835.23</c:v>
                </c:pt>
                <c:pt idx="4751">
                  <c:v>4994.76</c:v>
                </c:pt>
                <c:pt idx="4752">
                  <c:v>3328.12</c:v>
                </c:pt>
                <c:pt idx="4753">
                  <c:v>3608.25</c:v>
                </c:pt>
                <c:pt idx="4754">
                  <c:v>5800.93</c:v>
                </c:pt>
                <c:pt idx="4755">
                  <c:v>4777.9799999999996</c:v>
                </c:pt>
                <c:pt idx="4756">
                  <c:v>5151.28</c:v>
                </c:pt>
                <c:pt idx="4757">
                  <c:v>4680.08</c:v>
                </c:pt>
                <c:pt idx="4758">
                  <c:v>6480.61</c:v>
                </c:pt>
                <c:pt idx="4759">
                  <c:v>4804.59</c:v>
                </c:pt>
                <c:pt idx="4760">
                  <c:v>5937.89</c:v>
                </c:pt>
                <c:pt idx="4761">
                  <c:v>5719.98</c:v>
                </c:pt>
                <c:pt idx="4762">
                  <c:v>5533.24</c:v>
                </c:pt>
                <c:pt idx="4763">
                  <c:v>5822.31</c:v>
                </c:pt>
                <c:pt idx="4764">
                  <c:v>6071.15</c:v>
                </c:pt>
                <c:pt idx="4765">
                  <c:v>4810.5</c:v>
                </c:pt>
                <c:pt idx="4766">
                  <c:v>6007.21</c:v>
                </c:pt>
                <c:pt idx="4767">
                  <c:v>5919.09</c:v>
                </c:pt>
                <c:pt idx="4768">
                  <c:v>4699.6400000000003</c:v>
                </c:pt>
                <c:pt idx="4769">
                  <c:v>6352.44</c:v>
                </c:pt>
                <c:pt idx="4770">
                  <c:v>5435.32</c:v>
                </c:pt>
                <c:pt idx="4771">
                  <c:v>4250.09</c:v>
                </c:pt>
                <c:pt idx="4772">
                  <c:v>6638.17</c:v>
                </c:pt>
                <c:pt idx="4773">
                  <c:v>7112.23</c:v>
                </c:pt>
                <c:pt idx="4774">
                  <c:v>5932.26</c:v>
                </c:pt>
                <c:pt idx="4775">
                  <c:v>5188.78</c:v>
                </c:pt>
                <c:pt idx="4776">
                  <c:v>5883.96</c:v>
                </c:pt>
                <c:pt idx="4777">
                  <c:v>5323.29</c:v>
                </c:pt>
                <c:pt idx="4778">
                  <c:v>6544.52</c:v>
                </c:pt>
                <c:pt idx="4779">
                  <c:v>6233.9</c:v>
                </c:pt>
                <c:pt idx="4780">
                  <c:v>5290.2</c:v>
                </c:pt>
                <c:pt idx="4781">
                  <c:v>6581.18</c:v>
                </c:pt>
                <c:pt idx="4782">
                  <c:v>6409.57</c:v>
                </c:pt>
                <c:pt idx="4783">
                  <c:v>5126.67</c:v>
                </c:pt>
                <c:pt idx="4784">
                  <c:v>6180.69</c:v>
                </c:pt>
                <c:pt idx="4785">
                  <c:v>5978.39</c:v>
                </c:pt>
                <c:pt idx="4786">
                  <c:v>5163.3599999999997</c:v>
                </c:pt>
                <c:pt idx="4787">
                  <c:v>5950.4</c:v>
                </c:pt>
                <c:pt idx="4788">
                  <c:v>5988.17</c:v>
                </c:pt>
                <c:pt idx="4789">
                  <c:v>5786.77</c:v>
                </c:pt>
                <c:pt idx="4790">
                  <c:v>5796.57</c:v>
                </c:pt>
                <c:pt idx="4791">
                  <c:v>6151.32</c:v>
                </c:pt>
                <c:pt idx="4792">
                  <c:v>3654.8</c:v>
                </c:pt>
                <c:pt idx="4793">
                  <c:v>5159.55</c:v>
                </c:pt>
                <c:pt idx="4794">
                  <c:v>5530.79</c:v>
                </c:pt>
                <c:pt idx="4795">
                  <c:v>5161.55</c:v>
                </c:pt>
                <c:pt idx="4796">
                  <c:v>6750.22</c:v>
                </c:pt>
                <c:pt idx="4797">
                  <c:v>6659.11</c:v>
                </c:pt>
                <c:pt idx="4798">
                  <c:v>5886.5</c:v>
                </c:pt>
                <c:pt idx="4799">
                  <c:v>6239.59</c:v>
                </c:pt>
                <c:pt idx="4800">
                  <c:v>5276.29</c:v>
                </c:pt>
                <c:pt idx="4801">
                  <c:v>4433.2</c:v>
                </c:pt>
                <c:pt idx="4802">
                  <c:v>6739.84</c:v>
                </c:pt>
                <c:pt idx="4803">
                  <c:v>6142.78</c:v>
                </c:pt>
                <c:pt idx="4804">
                  <c:v>5499.68</c:v>
                </c:pt>
                <c:pt idx="4805">
                  <c:v>5976.75</c:v>
                </c:pt>
                <c:pt idx="4806">
                  <c:v>6034.72</c:v>
                </c:pt>
                <c:pt idx="4807">
                  <c:v>5328.05</c:v>
                </c:pt>
                <c:pt idx="4808">
                  <c:v>2343.5100000000002</c:v>
                </c:pt>
                <c:pt idx="4809">
                  <c:v>2278.59</c:v>
                </c:pt>
                <c:pt idx="4810">
                  <c:v>2885.83</c:v>
                </c:pt>
                <c:pt idx="4811">
                  <c:v>2337.3000000000002</c:v>
                </c:pt>
                <c:pt idx="4812">
                  <c:v>4719.53</c:v>
                </c:pt>
                <c:pt idx="4813">
                  <c:v>4489.88</c:v>
                </c:pt>
                <c:pt idx="4814">
                  <c:v>4321.46</c:v>
                </c:pt>
                <c:pt idx="4815">
                  <c:v>4839.49</c:v>
                </c:pt>
                <c:pt idx="4816">
                  <c:v>5194.5</c:v>
                </c:pt>
                <c:pt idx="4817">
                  <c:v>6188.34</c:v>
                </c:pt>
                <c:pt idx="4818">
                  <c:v>5840.1</c:v>
                </c:pt>
                <c:pt idx="4819">
                  <c:v>6008.65</c:v>
                </c:pt>
                <c:pt idx="4820">
                  <c:v>5550.31</c:v>
                </c:pt>
                <c:pt idx="4821">
                  <c:v>6217.84</c:v>
                </c:pt>
                <c:pt idx="4822">
                  <c:v>6736.08</c:v>
                </c:pt>
                <c:pt idx="4823">
                  <c:v>6704.95</c:v>
                </c:pt>
                <c:pt idx="4824">
                  <c:v>6489.54</c:v>
                </c:pt>
                <c:pt idx="4825">
                  <c:v>6919.23</c:v>
                </c:pt>
                <c:pt idx="4826">
                  <c:v>6618.09</c:v>
                </c:pt>
                <c:pt idx="4827">
                  <c:v>8153.58</c:v>
                </c:pt>
                <c:pt idx="4828">
                  <c:v>6545.59</c:v>
                </c:pt>
                <c:pt idx="4829">
                  <c:v>7349.14</c:v>
                </c:pt>
                <c:pt idx="4830">
                  <c:v>7621.41</c:v>
                </c:pt>
                <c:pt idx="4831">
                  <c:v>5999.15</c:v>
                </c:pt>
                <c:pt idx="4832">
                  <c:v>6486.57</c:v>
                </c:pt>
                <c:pt idx="4833">
                  <c:v>6981.19</c:v>
                </c:pt>
                <c:pt idx="4834">
                  <c:v>7419.42</c:v>
                </c:pt>
                <c:pt idx="4835">
                  <c:v>7200.68</c:v>
                </c:pt>
                <c:pt idx="4836">
                  <c:v>7521.45</c:v>
                </c:pt>
                <c:pt idx="4837">
                  <c:v>7741.44</c:v>
                </c:pt>
                <c:pt idx="4838">
                  <c:v>7501.92</c:v>
                </c:pt>
                <c:pt idx="4839">
                  <c:v>6341.09</c:v>
                </c:pt>
                <c:pt idx="4840">
                  <c:v>2343.5100000000002</c:v>
                </c:pt>
                <c:pt idx="4841">
                  <c:v>2278.59</c:v>
                </c:pt>
                <c:pt idx="4842">
                  <c:v>2885.83</c:v>
                </c:pt>
                <c:pt idx="4843">
                  <c:v>2337.3000000000002</c:v>
                </c:pt>
                <c:pt idx="4844">
                  <c:v>4719.53</c:v>
                </c:pt>
                <c:pt idx="4845">
                  <c:v>4489.88</c:v>
                </c:pt>
                <c:pt idx="4846">
                  <c:v>4321.46</c:v>
                </c:pt>
                <c:pt idx="4847">
                  <c:v>4839.49</c:v>
                </c:pt>
                <c:pt idx="4848">
                  <c:v>5194.5</c:v>
                </c:pt>
                <c:pt idx="4849">
                  <c:v>6188.34</c:v>
                </c:pt>
                <c:pt idx="4850">
                  <c:v>5840.1</c:v>
                </c:pt>
                <c:pt idx="4851">
                  <c:v>6008.65</c:v>
                </c:pt>
                <c:pt idx="4852">
                  <c:v>5550.31</c:v>
                </c:pt>
                <c:pt idx="4853">
                  <c:v>6217.84</c:v>
                </c:pt>
                <c:pt idx="4854">
                  <c:v>6736.08</c:v>
                </c:pt>
                <c:pt idx="4855">
                  <c:v>6704.95</c:v>
                </c:pt>
                <c:pt idx="4856">
                  <c:v>6489.54</c:v>
                </c:pt>
                <c:pt idx="4857">
                  <c:v>6919.23</c:v>
                </c:pt>
                <c:pt idx="4858">
                  <c:v>6618.09</c:v>
                </c:pt>
                <c:pt idx="4859">
                  <c:v>8153.58</c:v>
                </c:pt>
                <c:pt idx="4860">
                  <c:v>6545.59</c:v>
                </c:pt>
                <c:pt idx="4861">
                  <c:v>7349.14</c:v>
                </c:pt>
                <c:pt idx="4862">
                  <c:v>7621.41</c:v>
                </c:pt>
                <c:pt idx="4863">
                  <c:v>5999.15</c:v>
                </c:pt>
                <c:pt idx="4864">
                  <c:v>6486.57</c:v>
                </c:pt>
                <c:pt idx="4865">
                  <c:v>6981.19</c:v>
                </c:pt>
                <c:pt idx="4866">
                  <c:v>7419.42</c:v>
                </c:pt>
                <c:pt idx="4867">
                  <c:v>7200.68</c:v>
                </c:pt>
                <c:pt idx="4868">
                  <c:v>7521.45</c:v>
                </c:pt>
                <c:pt idx="4869">
                  <c:v>7741.44</c:v>
                </c:pt>
                <c:pt idx="4870">
                  <c:v>7501.92</c:v>
                </c:pt>
                <c:pt idx="4871">
                  <c:v>6341.09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'datos todos dif. regiones'!$E$1</c:f>
              <c:strCache>
                <c:ptCount val="1"/>
                <c:pt idx="0">
                  <c:v>Mexicali UABC (2010-2013)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3"/>
          </c:marker>
          <c:xVal>
            <c:numRef>
              <c:f>'datos todos dif. regiones'!$B$5035:$B$5346</c:f>
              <c:numCache>
                <c:formatCode>General</c:formatCode>
                <c:ptCount val="312"/>
                <c:pt idx="0">
                  <c:v>4.6638095238095241E-3</c:v>
                </c:pt>
                <c:pt idx="1">
                  <c:v>8.3450793650793643E-3</c:v>
                </c:pt>
                <c:pt idx="2">
                  <c:v>9.3476190476190473E-3</c:v>
                </c:pt>
                <c:pt idx="3">
                  <c:v>8.9126984126984121E-3</c:v>
                </c:pt>
                <c:pt idx="4">
                  <c:v>9.392857142857142E-3</c:v>
                </c:pt>
                <c:pt idx="5">
                  <c:v>9.5192063492063484E-3</c:v>
                </c:pt>
                <c:pt idx="6">
                  <c:v>1.008936507936508E-2</c:v>
                </c:pt>
                <c:pt idx="7">
                  <c:v>1.0004603174603175E-2</c:v>
                </c:pt>
                <c:pt idx="8">
                  <c:v>5.6530158730158731E-3</c:v>
                </c:pt>
                <c:pt idx="9">
                  <c:v>8.3752380952380953E-3</c:v>
                </c:pt>
                <c:pt idx="10">
                  <c:v>9.5542857142857148E-3</c:v>
                </c:pt>
                <c:pt idx="11">
                  <c:v>9.6696825396825406E-3</c:v>
                </c:pt>
                <c:pt idx="12">
                  <c:v>1.0622222222222222E-2</c:v>
                </c:pt>
                <c:pt idx="13">
                  <c:v>1.0496984126984125E-2</c:v>
                </c:pt>
                <c:pt idx="14">
                  <c:v>1.054984126984127E-2</c:v>
                </c:pt>
                <c:pt idx="15">
                  <c:v>1.0758571428571428E-2</c:v>
                </c:pt>
                <c:pt idx="16">
                  <c:v>1.0521746031746031E-2</c:v>
                </c:pt>
                <c:pt idx="17">
                  <c:v>1.051E-2</c:v>
                </c:pt>
                <c:pt idx="18">
                  <c:v>1.0648730158730158E-2</c:v>
                </c:pt>
                <c:pt idx="19">
                  <c:v>9.9353968253968247E-3</c:v>
                </c:pt>
                <c:pt idx="20">
                  <c:v>9.4701587301587314E-3</c:v>
                </c:pt>
                <c:pt idx="21">
                  <c:v>8.5214285714285722E-3</c:v>
                </c:pt>
                <c:pt idx="22">
                  <c:v>7.1212698412698406E-3</c:v>
                </c:pt>
                <c:pt idx="23">
                  <c:v>4.13031746031746E-3</c:v>
                </c:pt>
                <c:pt idx="24">
                  <c:v>5.6230000000000004E-3</c:v>
                </c:pt>
                <c:pt idx="25">
                  <c:v>1.0151857142857143E-2</c:v>
                </c:pt>
                <c:pt idx="26">
                  <c:v>9.7477142857142849E-3</c:v>
                </c:pt>
                <c:pt idx="27">
                  <c:v>1.1268428571428572E-2</c:v>
                </c:pt>
                <c:pt idx="28">
                  <c:v>1.1211714285714285E-2</c:v>
                </c:pt>
                <c:pt idx="29">
                  <c:v>1.1522857142857142E-2</c:v>
                </c:pt>
                <c:pt idx="30">
                  <c:v>1.1892714285714284E-2</c:v>
                </c:pt>
                <c:pt idx="31">
                  <c:v>1.1638857142857143E-2</c:v>
                </c:pt>
                <c:pt idx="32">
                  <c:v>6.2117142857142857E-3</c:v>
                </c:pt>
                <c:pt idx="33">
                  <c:v>7.8111428571428576E-3</c:v>
                </c:pt>
                <c:pt idx="34">
                  <c:v>8.9392857142857138E-3</c:v>
                </c:pt>
                <c:pt idx="35">
                  <c:v>1.0929428571428571E-2</c:v>
                </c:pt>
                <c:pt idx="36">
                  <c:v>1.1406142857142856E-2</c:v>
                </c:pt>
                <c:pt idx="37">
                  <c:v>1.2199142857142858E-2</c:v>
                </c:pt>
                <c:pt idx="38">
                  <c:v>1.2372428571428571E-2</c:v>
                </c:pt>
                <c:pt idx="39">
                  <c:v>1.2031428571428571E-2</c:v>
                </c:pt>
                <c:pt idx="40">
                  <c:v>1.1153857142857142E-2</c:v>
                </c:pt>
                <c:pt idx="41">
                  <c:v>1.2186857142857142E-2</c:v>
                </c:pt>
                <c:pt idx="42">
                  <c:v>1.1778571428571428E-2</c:v>
                </c:pt>
                <c:pt idx="43">
                  <c:v>1.1777857142857144E-2</c:v>
                </c:pt>
                <c:pt idx="44">
                  <c:v>1.0863285714285714E-2</c:v>
                </c:pt>
                <c:pt idx="45">
                  <c:v>8.6827142857142867E-3</c:v>
                </c:pt>
                <c:pt idx="46">
                  <c:v>7.8510000000000003E-3</c:v>
                </c:pt>
                <c:pt idx="47">
                  <c:v>4.8310000000000002E-3</c:v>
                </c:pt>
                <c:pt idx="48">
                  <c:v>6.6753968253968248E-3</c:v>
                </c:pt>
                <c:pt idx="49">
                  <c:v>9.9533333333333331E-3</c:v>
                </c:pt>
                <c:pt idx="50">
                  <c:v>1.0646190476190477E-2</c:v>
                </c:pt>
                <c:pt idx="51">
                  <c:v>1.1243650793650794E-2</c:v>
                </c:pt>
                <c:pt idx="52">
                  <c:v>1.2788095238095237E-2</c:v>
                </c:pt>
                <c:pt idx="53">
                  <c:v>1.2718095238095237E-2</c:v>
                </c:pt>
                <c:pt idx="54">
                  <c:v>1.1161746031746031E-2</c:v>
                </c:pt>
                <c:pt idx="55">
                  <c:v>1.2274126984126985E-2</c:v>
                </c:pt>
                <c:pt idx="56">
                  <c:v>5.8768253968253968E-3</c:v>
                </c:pt>
                <c:pt idx="57">
                  <c:v>1.120888888888889E-2</c:v>
                </c:pt>
                <c:pt idx="58">
                  <c:v>1.0936507936507935E-2</c:v>
                </c:pt>
                <c:pt idx="59">
                  <c:v>1.1287460317460318E-2</c:v>
                </c:pt>
                <c:pt idx="60">
                  <c:v>1.1709206349206349E-2</c:v>
                </c:pt>
                <c:pt idx="61">
                  <c:v>1.237857142857143E-2</c:v>
                </c:pt>
                <c:pt idx="62">
                  <c:v>1.1821587301587302E-2</c:v>
                </c:pt>
                <c:pt idx="63">
                  <c:v>1.2088412698412697E-2</c:v>
                </c:pt>
                <c:pt idx="64">
                  <c:v>9.8595238095238093E-3</c:v>
                </c:pt>
                <c:pt idx="65">
                  <c:v>1.2763650793650794E-2</c:v>
                </c:pt>
                <c:pt idx="66">
                  <c:v>1.286968253968254E-2</c:v>
                </c:pt>
                <c:pt idx="67">
                  <c:v>1.1644285714285713E-2</c:v>
                </c:pt>
                <c:pt idx="68">
                  <c:v>1.0570476190476191E-2</c:v>
                </c:pt>
                <c:pt idx="69">
                  <c:v>1.0720952380952381E-2</c:v>
                </c:pt>
                <c:pt idx="70">
                  <c:v>1.0039682539682539E-2</c:v>
                </c:pt>
                <c:pt idx="71">
                  <c:v>6.4001587301587308E-3</c:v>
                </c:pt>
                <c:pt idx="72">
                  <c:v>1.4089322033898304E-2</c:v>
                </c:pt>
                <c:pt idx="73">
                  <c:v>1.4453728813559323E-2</c:v>
                </c:pt>
                <c:pt idx="74">
                  <c:v>1.3399999999999999E-2</c:v>
                </c:pt>
                <c:pt idx="77">
                  <c:v>1.4367966101694914E-2</c:v>
                </c:pt>
                <c:pt idx="78">
                  <c:v>1.2687118644067796E-2</c:v>
                </c:pt>
                <c:pt idx="79">
                  <c:v>1.415050847457627E-2</c:v>
                </c:pt>
                <c:pt idx="80">
                  <c:v>1.3521864406779662E-2</c:v>
                </c:pt>
                <c:pt idx="81">
                  <c:v>1.4549491525423728E-2</c:v>
                </c:pt>
                <c:pt idx="82">
                  <c:v>1.4528644067796611E-2</c:v>
                </c:pt>
                <c:pt idx="83">
                  <c:v>1.4333898305084745E-2</c:v>
                </c:pt>
                <c:pt idx="84">
                  <c:v>1.4498474576271186E-2</c:v>
                </c:pt>
                <c:pt idx="85">
                  <c:v>1.4138474576271185E-2</c:v>
                </c:pt>
                <c:pt idx="86">
                  <c:v>1.441271186440678E-2</c:v>
                </c:pt>
                <c:pt idx="87">
                  <c:v>1.4509830508474576E-2</c:v>
                </c:pt>
                <c:pt idx="88">
                  <c:v>1.4408813559322034E-2</c:v>
                </c:pt>
                <c:pt idx="89">
                  <c:v>1.4569830508474577E-2</c:v>
                </c:pt>
                <c:pt idx="90">
                  <c:v>1.4489661016949153E-2</c:v>
                </c:pt>
                <c:pt idx="91">
                  <c:v>1.4652203389830509E-2</c:v>
                </c:pt>
                <c:pt idx="92">
                  <c:v>1.4413559322033899E-2</c:v>
                </c:pt>
                <c:pt idx="93">
                  <c:v>1.4290677966101693E-2</c:v>
                </c:pt>
                <c:pt idx="94">
                  <c:v>1.4265593220338983E-2</c:v>
                </c:pt>
                <c:pt idx="95">
                  <c:v>1.4604067796610169E-2</c:v>
                </c:pt>
                <c:pt idx="96">
                  <c:v>1.3170333333333334E-2</c:v>
                </c:pt>
                <c:pt idx="97">
                  <c:v>1.3690000000000001E-2</c:v>
                </c:pt>
                <c:pt idx="98">
                  <c:v>1.3694166666666667E-2</c:v>
                </c:pt>
                <c:pt idx="99">
                  <c:v>1.3346500000000001E-2</c:v>
                </c:pt>
                <c:pt idx="100">
                  <c:v>1.3405166666666666E-2</c:v>
                </c:pt>
                <c:pt idx="101">
                  <c:v>1.3147333333333334E-2</c:v>
                </c:pt>
                <c:pt idx="102">
                  <c:v>1.3695333333333334E-2</c:v>
                </c:pt>
                <c:pt idx="103">
                  <c:v>1.3020333333333333E-2</c:v>
                </c:pt>
                <c:pt idx="104">
                  <c:v>1.3112499999999999E-2</c:v>
                </c:pt>
                <c:pt idx="105">
                  <c:v>1.3293166666666667E-2</c:v>
                </c:pt>
                <c:pt idx="106">
                  <c:v>1.2889166666666667E-2</c:v>
                </c:pt>
                <c:pt idx="107">
                  <c:v>1.2115666666666667E-2</c:v>
                </c:pt>
                <c:pt idx="108">
                  <c:v>1.2804833333333333E-2</c:v>
                </c:pt>
                <c:pt idx="109">
                  <c:v>1.2881166666666666E-2</c:v>
                </c:pt>
                <c:pt idx="110">
                  <c:v>1.3778499999999999E-2</c:v>
                </c:pt>
                <c:pt idx="111">
                  <c:v>1.3595333333333333E-2</c:v>
                </c:pt>
                <c:pt idx="112">
                  <c:v>1.2371333333333335E-2</c:v>
                </c:pt>
                <c:pt idx="113">
                  <c:v>1.0286833333333334E-2</c:v>
                </c:pt>
                <c:pt idx="114">
                  <c:v>1.3413166666666667E-2</c:v>
                </c:pt>
                <c:pt idx="115">
                  <c:v>1.3635000000000001E-2</c:v>
                </c:pt>
                <c:pt idx="116">
                  <c:v>1.3249E-2</c:v>
                </c:pt>
                <c:pt idx="117">
                  <c:v>1.23695E-2</c:v>
                </c:pt>
                <c:pt idx="118">
                  <c:v>1.3438666666666666E-2</c:v>
                </c:pt>
                <c:pt idx="119">
                  <c:v>1.1854333333333333E-2</c:v>
                </c:pt>
                <c:pt idx="120">
                  <c:v>9.1653333333333326E-3</c:v>
                </c:pt>
                <c:pt idx="121">
                  <c:v>1.0410000000000001E-2</c:v>
                </c:pt>
                <c:pt idx="122">
                  <c:v>1.1751666666666665E-2</c:v>
                </c:pt>
                <c:pt idx="123">
                  <c:v>1.3736833333333334E-2</c:v>
                </c:pt>
                <c:pt idx="124">
                  <c:v>1.3971833333333333E-2</c:v>
                </c:pt>
                <c:pt idx="125">
                  <c:v>1.4524333333333334E-2</c:v>
                </c:pt>
                <c:pt idx="126">
                  <c:v>1.34035E-2</c:v>
                </c:pt>
                <c:pt idx="127">
                  <c:v>1.4237499999999998E-2</c:v>
                </c:pt>
                <c:pt idx="128">
                  <c:v>1.2765333333333333E-2</c:v>
                </c:pt>
                <c:pt idx="129">
                  <c:v>1.32595E-2</c:v>
                </c:pt>
                <c:pt idx="130">
                  <c:v>1.4282333333333334E-2</c:v>
                </c:pt>
                <c:pt idx="131">
                  <c:v>1.4682333333333332E-2</c:v>
                </c:pt>
                <c:pt idx="132">
                  <c:v>1.4347833333333334E-2</c:v>
                </c:pt>
                <c:pt idx="133">
                  <c:v>9.174333333333333E-3</c:v>
                </c:pt>
                <c:pt idx="134">
                  <c:v>8.6511666666666664E-3</c:v>
                </c:pt>
                <c:pt idx="135">
                  <c:v>1.3566666666666666E-2</c:v>
                </c:pt>
                <c:pt idx="136">
                  <c:v>1.4352166666666666E-2</c:v>
                </c:pt>
                <c:pt idx="137">
                  <c:v>1.2598833333333333E-2</c:v>
                </c:pt>
                <c:pt idx="138">
                  <c:v>1.3333333333333334E-2</c:v>
                </c:pt>
                <c:pt idx="139">
                  <c:v>1.366E-2</c:v>
                </c:pt>
                <c:pt idx="140">
                  <c:v>9.1468333333333332E-3</c:v>
                </c:pt>
                <c:pt idx="141">
                  <c:v>1.4211166666666667E-2</c:v>
                </c:pt>
                <c:pt idx="142">
                  <c:v>1.3762666666666668E-2</c:v>
                </c:pt>
                <c:pt idx="143">
                  <c:v>1.4439333333333334E-2</c:v>
                </c:pt>
                <c:pt idx="144">
                  <c:v>4.9004545454545455E-3</c:v>
                </c:pt>
                <c:pt idx="145">
                  <c:v>9.6298484848484842E-3</c:v>
                </c:pt>
                <c:pt idx="146">
                  <c:v>1.2403484848484848E-2</c:v>
                </c:pt>
                <c:pt idx="147">
                  <c:v>1.2068484848484849E-2</c:v>
                </c:pt>
                <c:pt idx="148">
                  <c:v>1.293651515151515E-2</c:v>
                </c:pt>
                <c:pt idx="149">
                  <c:v>1.3031212121212122E-2</c:v>
                </c:pt>
                <c:pt idx="150">
                  <c:v>1.3054545454545456E-2</c:v>
                </c:pt>
                <c:pt idx="151">
                  <c:v>1.3034242424242424E-2</c:v>
                </c:pt>
                <c:pt idx="152">
                  <c:v>1.2134696969696969E-2</c:v>
                </c:pt>
                <c:pt idx="153">
                  <c:v>1.2929545454545456E-2</c:v>
                </c:pt>
                <c:pt idx="154">
                  <c:v>1.3059696969696971E-2</c:v>
                </c:pt>
                <c:pt idx="155">
                  <c:v>1.2919242424242425E-2</c:v>
                </c:pt>
                <c:pt idx="156">
                  <c:v>1.3002272727272727E-2</c:v>
                </c:pt>
                <c:pt idx="158">
                  <c:v>9.5696969696969711E-3</c:v>
                </c:pt>
                <c:pt idx="159">
                  <c:v>9.8025757575757582E-3</c:v>
                </c:pt>
                <c:pt idx="160">
                  <c:v>1.2964848484848485E-2</c:v>
                </c:pt>
                <c:pt idx="161">
                  <c:v>1.2264696969696971E-2</c:v>
                </c:pt>
                <c:pt idx="162">
                  <c:v>1.2273181818181818E-2</c:v>
                </c:pt>
                <c:pt idx="163">
                  <c:v>8.8604545454545464E-3</c:v>
                </c:pt>
                <c:pt idx="165">
                  <c:v>1.2813333333333333E-2</c:v>
                </c:pt>
                <c:pt idx="166">
                  <c:v>1.2867878787878789E-2</c:v>
                </c:pt>
                <c:pt idx="167">
                  <c:v>1.2692575757575757E-2</c:v>
                </c:pt>
                <c:pt idx="168">
                  <c:v>7.2984482758620692E-3</c:v>
                </c:pt>
                <c:pt idx="169">
                  <c:v>1.1621206896551724E-2</c:v>
                </c:pt>
                <c:pt idx="170">
                  <c:v>1.1804655172413792E-2</c:v>
                </c:pt>
                <c:pt idx="171">
                  <c:v>1.2377241379310344E-2</c:v>
                </c:pt>
                <c:pt idx="172">
                  <c:v>1.254896551724138E-2</c:v>
                </c:pt>
                <c:pt idx="173">
                  <c:v>1.4345862068965518E-2</c:v>
                </c:pt>
                <c:pt idx="174">
                  <c:v>1.2594482758620689E-2</c:v>
                </c:pt>
                <c:pt idx="175">
                  <c:v>1.0189137931034483E-2</c:v>
                </c:pt>
                <c:pt idx="176">
                  <c:v>1.2405344827586207E-2</c:v>
                </c:pt>
                <c:pt idx="177">
                  <c:v>1.2651724137931034E-2</c:v>
                </c:pt>
                <c:pt idx="178">
                  <c:v>1.4116551724137932E-2</c:v>
                </c:pt>
                <c:pt idx="179">
                  <c:v>1.3910344827586206E-2</c:v>
                </c:pt>
                <c:pt idx="180">
                  <c:v>1.3030862068965516E-2</c:v>
                </c:pt>
                <c:pt idx="181">
                  <c:v>5.1591379310344824E-3</c:v>
                </c:pt>
                <c:pt idx="182">
                  <c:v>1.1680000000000001E-2</c:v>
                </c:pt>
                <c:pt idx="183">
                  <c:v>1.0915172413793103E-2</c:v>
                </c:pt>
                <c:pt idx="184">
                  <c:v>1.1671379310344827E-2</c:v>
                </c:pt>
                <c:pt idx="185">
                  <c:v>1.2772586206896551E-2</c:v>
                </c:pt>
                <c:pt idx="186">
                  <c:v>1.3006379310344828E-2</c:v>
                </c:pt>
                <c:pt idx="187">
                  <c:v>1.0895517241379309E-2</c:v>
                </c:pt>
                <c:pt idx="188">
                  <c:v>6.2705172413793104E-3</c:v>
                </c:pt>
                <c:pt idx="189">
                  <c:v>1.4513448275862069E-2</c:v>
                </c:pt>
                <c:pt idx="190">
                  <c:v>1.3235689655172413E-2</c:v>
                </c:pt>
                <c:pt idx="191">
                  <c:v>1.2951206896551725E-2</c:v>
                </c:pt>
                <c:pt idx="192">
                  <c:v>2.652051282051282E-3</c:v>
                </c:pt>
                <c:pt idx="193">
                  <c:v>3.8880769230769229E-3</c:v>
                </c:pt>
                <c:pt idx="194">
                  <c:v>5.1544871794871796E-3</c:v>
                </c:pt>
                <c:pt idx="195">
                  <c:v>2.4423076923076924E-3</c:v>
                </c:pt>
                <c:pt idx="196">
                  <c:v>8.6153846153846168E-3</c:v>
                </c:pt>
                <c:pt idx="197">
                  <c:v>2.2058974358974358E-3</c:v>
                </c:pt>
                <c:pt idx="198">
                  <c:v>7.4288461538461539E-3</c:v>
                </c:pt>
                <c:pt idx="199">
                  <c:v>5.0843589743589743E-3</c:v>
                </c:pt>
                <c:pt idx="200">
                  <c:v>7.9474358974358974E-3</c:v>
                </c:pt>
                <c:pt idx="201">
                  <c:v>3.074871794871795E-3</c:v>
                </c:pt>
                <c:pt idx="202">
                  <c:v>5.8173076923076919E-3</c:v>
                </c:pt>
                <c:pt idx="203">
                  <c:v>7.7319230769230772E-3</c:v>
                </c:pt>
                <c:pt idx="204">
                  <c:v>2.6349999999999998E-3</c:v>
                </c:pt>
                <c:pt idx="205">
                  <c:v>8.0891025641025641E-3</c:v>
                </c:pt>
                <c:pt idx="206">
                  <c:v>4.7962820512820513E-3</c:v>
                </c:pt>
                <c:pt idx="207">
                  <c:v>6.41025641025641E-3</c:v>
                </c:pt>
                <c:pt idx="208">
                  <c:v>2.8269230769230771E-3</c:v>
                </c:pt>
                <c:pt idx="209">
                  <c:v>3.7884615384615383E-3</c:v>
                </c:pt>
                <c:pt idx="210">
                  <c:v>8.8724358974358979E-3</c:v>
                </c:pt>
                <c:pt idx="211">
                  <c:v>8.5362820512820525E-3</c:v>
                </c:pt>
                <c:pt idx="212">
                  <c:v>3.8493589743589748E-3</c:v>
                </c:pt>
                <c:pt idx="213">
                  <c:v>3.5860256410256411E-3</c:v>
                </c:pt>
                <c:pt idx="214">
                  <c:v>5.2096153846153846E-3</c:v>
                </c:pt>
                <c:pt idx="215">
                  <c:v>7.4532051282051289E-3</c:v>
                </c:pt>
                <c:pt idx="216">
                  <c:v>9.1430769230769239E-3</c:v>
                </c:pt>
                <c:pt idx="217">
                  <c:v>2.8129487179487178E-3</c:v>
                </c:pt>
                <c:pt idx="218">
                  <c:v>7.719230769230769E-3</c:v>
                </c:pt>
                <c:pt idx="219">
                  <c:v>6.1844871794871793E-3</c:v>
                </c:pt>
                <c:pt idx="220">
                  <c:v>8.4116666666666663E-3</c:v>
                </c:pt>
                <c:pt idx="221">
                  <c:v>2.3279487179487177E-3</c:v>
                </c:pt>
                <c:pt idx="222">
                  <c:v>2.6178205128205129E-3</c:v>
                </c:pt>
                <c:pt idx="223">
                  <c:v>6.7307692307692311E-3</c:v>
                </c:pt>
                <c:pt idx="224">
                  <c:v>2.4750000000000002E-3</c:v>
                </c:pt>
                <c:pt idx="225">
                  <c:v>4.4188461538461534E-3</c:v>
                </c:pt>
                <c:pt idx="226">
                  <c:v>3.0147435897435898E-3</c:v>
                </c:pt>
                <c:pt idx="227">
                  <c:v>5.062692307692308E-3</c:v>
                </c:pt>
                <c:pt idx="228">
                  <c:v>2.9834615384615386E-3</c:v>
                </c:pt>
                <c:pt idx="229">
                  <c:v>3.0608974358974357E-3</c:v>
                </c:pt>
                <c:pt idx="230">
                  <c:v>4.1716666666666664E-3</c:v>
                </c:pt>
                <c:pt idx="231">
                  <c:v>6.7675641025641015E-3</c:v>
                </c:pt>
                <c:pt idx="232">
                  <c:v>4.0047435897435897E-3</c:v>
                </c:pt>
                <c:pt idx="233">
                  <c:v>3.9292307692307691E-3</c:v>
                </c:pt>
                <c:pt idx="234">
                  <c:v>7.0811538461538464E-3</c:v>
                </c:pt>
                <c:pt idx="235">
                  <c:v>5.4882051282051283E-3</c:v>
                </c:pt>
                <c:pt idx="236">
                  <c:v>7.6391025641025642E-3</c:v>
                </c:pt>
                <c:pt idx="237">
                  <c:v>3.5708974358974357E-3</c:v>
                </c:pt>
                <c:pt idx="238">
                  <c:v>9.1397435897435896E-3</c:v>
                </c:pt>
                <c:pt idx="239">
                  <c:v>5.0811538461538464E-3</c:v>
                </c:pt>
                <c:pt idx="240">
                  <c:v>5.6666666666666671E-3</c:v>
                </c:pt>
                <c:pt idx="241">
                  <c:v>3.0066666666666666E-3</c:v>
                </c:pt>
                <c:pt idx="242">
                  <c:v>6.4743589743589741E-3</c:v>
                </c:pt>
                <c:pt idx="243">
                  <c:v>5.8237179487179488E-3</c:v>
                </c:pt>
                <c:pt idx="244">
                  <c:v>3.709358974358974E-3</c:v>
                </c:pt>
                <c:pt idx="245">
                  <c:v>5.6837179487179484E-3</c:v>
                </c:pt>
                <c:pt idx="246">
                  <c:v>4.1085897435897429E-3</c:v>
                </c:pt>
                <c:pt idx="247">
                  <c:v>6.1688461538461541E-3</c:v>
                </c:pt>
                <c:pt idx="248">
                  <c:v>2.407051282051282E-3</c:v>
                </c:pt>
                <c:pt idx="249">
                  <c:v>5.0320512820512826E-3</c:v>
                </c:pt>
                <c:pt idx="250">
                  <c:v>6.3876923076923078E-3</c:v>
                </c:pt>
                <c:pt idx="251">
                  <c:v>5.866025641025641E-3</c:v>
                </c:pt>
                <c:pt idx="252">
                  <c:v>2.1938461538461539E-3</c:v>
                </c:pt>
                <c:pt idx="253">
                  <c:v>3.4316666666666671E-3</c:v>
                </c:pt>
                <c:pt idx="254">
                  <c:v>4.9843589743589749E-3</c:v>
                </c:pt>
                <c:pt idx="255">
                  <c:v>5.5230769230769231E-3</c:v>
                </c:pt>
                <c:pt idx="256">
                  <c:v>3.4982051282051283E-3</c:v>
                </c:pt>
                <c:pt idx="257">
                  <c:v>3.6356410256410255E-3</c:v>
                </c:pt>
                <c:pt idx="258">
                  <c:v>3.611153846153846E-3</c:v>
                </c:pt>
                <c:pt idx="259">
                  <c:v>1.7649999999999999E-3</c:v>
                </c:pt>
                <c:pt idx="260">
                  <c:v>1.6802564102564104E-3</c:v>
                </c:pt>
                <c:pt idx="261">
                  <c:v>4.2129487179487181E-3</c:v>
                </c:pt>
                <c:pt idx="262">
                  <c:v>4.5378205128205123E-3</c:v>
                </c:pt>
                <c:pt idx="263">
                  <c:v>6.4257692307692314E-3</c:v>
                </c:pt>
                <c:pt idx="264">
                  <c:v>3.0053846153846151E-3</c:v>
                </c:pt>
                <c:pt idx="265">
                  <c:v>6.1126923076923077E-3</c:v>
                </c:pt>
                <c:pt idx="266">
                  <c:v>4.8789743589743593E-3</c:v>
                </c:pt>
                <c:pt idx="267">
                  <c:v>2.1894871794871794E-3</c:v>
                </c:pt>
                <c:pt idx="268">
                  <c:v>3.2098717948717947E-3</c:v>
                </c:pt>
                <c:pt idx="269">
                  <c:v>5.3852564102564102E-3</c:v>
                </c:pt>
                <c:pt idx="270">
                  <c:v>6.1801282051282052E-3</c:v>
                </c:pt>
                <c:pt idx="271">
                  <c:v>6.9261538461538466E-3</c:v>
                </c:pt>
                <c:pt idx="272">
                  <c:v>2.8725641025641028E-3</c:v>
                </c:pt>
                <c:pt idx="273">
                  <c:v>4.5006410256410254E-3</c:v>
                </c:pt>
                <c:pt idx="274">
                  <c:v>7.3423076923076923E-3</c:v>
                </c:pt>
                <c:pt idx="275">
                  <c:v>8.5029487179487176E-3</c:v>
                </c:pt>
                <c:pt idx="276">
                  <c:v>9.0683333333333328E-3</c:v>
                </c:pt>
                <c:pt idx="277">
                  <c:v>2.4987179487179485E-3</c:v>
                </c:pt>
                <c:pt idx="278">
                  <c:v>6.6369230769230776E-3</c:v>
                </c:pt>
                <c:pt idx="279">
                  <c:v>3.4864102564102564E-3</c:v>
                </c:pt>
                <c:pt idx="280">
                  <c:v>5.7237179487179485E-3</c:v>
                </c:pt>
                <c:pt idx="281">
                  <c:v>2.2941025641025638E-3</c:v>
                </c:pt>
                <c:pt idx="282">
                  <c:v>4.6262820512820513E-3</c:v>
                </c:pt>
                <c:pt idx="283">
                  <c:v>8.68128205128205E-3</c:v>
                </c:pt>
                <c:pt idx="284">
                  <c:v>2.9334615384615384E-3</c:v>
                </c:pt>
                <c:pt idx="285">
                  <c:v>6.911538461538462E-3</c:v>
                </c:pt>
                <c:pt idx="286">
                  <c:v>2.4607692307692308E-3</c:v>
                </c:pt>
                <c:pt idx="287">
                  <c:v>5.6353846153846159E-3</c:v>
                </c:pt>
                <c:pt idx="288">
                  <c:v>3.8102564102564106E-3</c:v>
                </c:pt>
                <c:pt idx="289">
                  <c:v>2.6017948717948721E-3</c:v>
                </c:pt>
                <c:pt idx="290">
                  <c:v>4.2125641025641024E-3</c:v>
                </c:pt>
                <c:pt idx="291">
                  <c:v>8.3288461538461537E-3</c:v>
                </c:pt>
                <c:pt idx="292">
                  <c:v>2.5993589743589745E-3</c:v>
                </c:pt>
                <c:pt idx="293">
                  <c:v>7.2211538461538468E-3</c:v>
                </c:pt>
                <c:pt idx="294">
                  <c:v>5.9298717948717949E-3</c:v>
                </c:pt>
                <c:pt idx="295">
                  <c:v>7.0823076923076924E-3</c:v>
                </c:pt>
                <c:pt idx="296">
                  <c:v>7.9166666666666673E-3</c:v>
                </c:pt>
                <c:pt idx="297">
                  <c:v>4.1419230769230769E-3</c:v>
                </c:pt>
                <c:pt idx="298">
                  <c:v>8.1617948717948707E-3</c:v>
                </c:pt>
                <c:pt idx="299">
                  <c:v>3.4133333333333329E-3</c:v>
                </c:pt>
                <c:pt idx="300">
                  <c:v>4.59474358974359E-3</c:v>
                </c:pt>
                <c:pt idx="301">
                  <c:v>9.6598717948717938E-3</c:v>
                </c:pt>
                <c:pt idx="302">
                  <c:v>3.5847435897435899E-3</c:v>
                </c:pt>
                <c:pt idx="303">
                  <c:v>7.888076923076923E-3</c:v>
                </c:pt>
                <c:pt idx="304">
                  <c:v>2.3558974358974358E-3</c:v>
                </c:pt>
                <c:pt idx="305">
                  <c:v>3.3238461538461538E-3</c:v>
                </c:pt>
                <c:pt idx="306">
                  <c:v>7.0526923076923076E-3</c:v>
                </c:pt>
                <c:pt idx="307">
                  <c:v>9.107435897435897E-3</c:v>
                </c:pt>
                <c:pt idx="308">
                  <c:v>3.15E-3</c:v>
                </c:pt>
                <c:pt idx="309">
                  <c:v>7.6801282051282048E-3</c:v>
                </c:pt>
                <c:pt idx="310">
                  <c:v>5.2789743589743594E-3</c:v>
                </c:pt>
                <c:pt idx="311">
                  <c:v>5.7779487179487185E-3</c:v>
                </c:pt>
              </c:numCache>
            </c:numRef>
          </c:xVal>
          <c:yVal>
            <c:numRef>
              <c:f>'datos todos dif. regiones'!$E$5035:$E$5346</c:f>
              <c:numCache>
                <c:formatCode>0</c:formatCode>
                <c:ptCount val="312"/>
                <c:pt idx="0">
                  <c:v>1787.192</c:v>
                </c:pt>
                <c:pt idx="1">
                  <c:v>3274.8319999999999</c:v>
                </c:pt>
                <c:pt idx="2">
                  <c:v>4116.7599999999993</c:v>
                </c:pt>
                <c:pt idx="3">
                  <c:v>5983.107</c:v>
                </c:pt>
                <c:pt idx="4">
                  <c:v>3526.2727500000001</c:v>
                </c:pt>
                <c:pt idx="5">
                  <c:v>6151.9414999999999</c:v>
                </c:pt>
                <c:pt idx="6">
                  <c:v>5558.4944999999998</c:v>
                </c:pt>
                <c:pt idx="7">
                  <c:v>4278.5730000000003</c:v>
                </c:pt>
                <c:pt idx="8">
                  <c:v>2023.826</c:v>
                </c:pt>
                <c:pt idx="9">
                  <c:v>2218.6395000000002</c:v>
                </c:pt>
                <c:pt idx="10">
                  <c:v>4335.357</c:v>
                </c:pt>
                <c:pt idx="11">
                  <c:v>4900.8824999999997</c:v>
                </c:pt>
                <c:pt idx="12">
                  <c:v>4158.8189999999995</c:v>
                </c:pt>
                <c:pt idx="13">
                  <c:v>4587.18</c:v>
                </c:pt>
                <c:pt idx="14">
                  <c:v>4604.3374999999996</c:v>
                </c:pt>
                <c:pt idx="15">
                  <c:v>4820.5524999999998</c:v>
                </c:pt>
                <c:pt idx="16">
                  <c:v>3938.49</c:v>
                </c:pt>
                <c:pt idx="17">
                  <c:v>3277.53325</c:v>
                </c:pt>
                <c:pt idx="18">
                  <c:v>4782.8549999999996</c:v>
                </c:pt>
                <c:pt idx="19">
                  <c:v>3580.857</c:v>
                </c:pt>
                <c:pt idx="20">
                  <c:v>4654.0124999999998</c:v>
                </c:pt>
                <c:pt idx="21">
                  <c:v>3096.0720000000001</c:v>
                </c:pt>
                <c:pt idx="22">
                  <c:v>2863.6590000000001</c:v>
                </c:pt>
                <c:pt idx="23">
                  <c:v>1824.8450999999998</c:v>
                </c:pt>
                <c:pt idx="24">
                  <c:v>1787.192</c:v>
                </c:pt>
                <c:pt idx="25">
                  <c:v>3274.8319999999999</c:v>
                </c:pt>
                <c:pt idx="26">
                  <c:v>4116.7599999999993</c:v>
                </c:pt>
                <c:pt idx="27">
                  <c:v>5983.107</c:v>
                </c:pt>
                <c:pt idx="28">
                  <c:v>3526.2727500000001</c:v>
                </c:pt>
                <c:pt idx="29">
                  <c:v>6151.9414999999999</c:v>
                </c:pt>
                <c:pt idx="30">
                  <c:v>5558.4944999999998</c:v>
                </c:pt>
                <c:pt idx="31">
                  <c:v>4278.5730000000003</c:v>
                </c:pt>
                <c:pt idx="32">
                  <c:v>2023.826</c:v>
                </c:pt>
                <c:pt idx="33">
                  <c:v>2218.6395000000002</c:v>
                </c:pt>
                <c:pt idx="34">
                  <c:v>4335.357</c:v>
                </c:pt>
                <c:pt idx="35">
                  <c:v>4900.8824999999997</c:v>
                </c:pt>
                <c:pt idx="36">
                  <c:v>4158.8189999999995</c:v>
                </c:pt>
                <c:pt idx="37">
                  <c:v>4587.18</c:v>
                </c:pt>
                <c:pt idx="38">
                  <c:v>4604.3374999999996</c:v>
                </c:pt>
                <c:pt idx="39">
                  <c:v>4820.5524999999998</c:v>
                </c:pt>
                <c:pt idx="40">
                  <c:v>3938.49</c:v>
                </c:pt>
                <c:pt idx="41">
                  <c:v>3277.53325</c:v>
                </c:pt>
                <c:pt idx="42">
                  <c:v>4782.8549999999996</c:v>
                </c:pt>
                <c:pt idx="43">
                  <c:v>3580.857</c:v>
                </c:pt>
                <c:pt idx="44">
                  <c:v>4654.0124999999998</c:v>
                </c:pt>
                <c:pt idx="45">
                  <c:v>3096.0720000000001</c:v>
                </c:pt>
                <c:pt idx="46">
                  <c:v>2863.6590000000001</c:v>
                </c:pt>
                <c:pt idx="47">
                  <c:v>1824.8450999999998</c:v>
                </c:pt>
                <c:pt idx="48">
                  <c:v>1526.7840000000001</c:v>
                </c:pt>
                <c:pt idx="49">
                  <c:v>2608.2402499999998</c:v>
                </c:pt>
                <c:pt idx="50">
                  <c:v>4067.4375000000005</c:v>
                </c:pt>
                <c:pt idx="51">
                  <c:v>4001.0240000000003</c:v>
                </c:pt>
                <c:pt idx="52">
                  <c:v>4251.0090000000009</c:v>
                </c:pt>
                <c:pt idx="53">
                  <c:v>4569.8490000000002</c:v>
                </c:pt>
                <c:pt idx="54">
                  <c:v>4352.0692500000005</c:v>
                </c:pt>
                <c:pt idx="55">
                  <c:v>3817.9382500000002</c:v>
                </c:pt>
                <c:pt idx="57">
                  <c:v>3723.902</c:v>
                </c:pt>
                <c:pt idx="58">
                  <c:v>3743.8940000000002</c:v>
                </c:pt>
                <c:pt idx="59">
                  <c:v>4340.8365000000003</c:v>
                </c:pt>
                <c:pt idx="60">
                  <c:v>4136.5140000000001</c:v>
                </c:pt>
                <c:pt idx="61">
                  <c:v>4109.7615000000005</c:v>
                </c:pt>
                <c:pt idx="62">
                  <c:v>4751.4764999999998</c:v>
                </c:pt>
                <c:pt idx="63">
                  <c:v>3959.8945000000003</c:v>
                </c:pt>
                <c:pt idx="64">
                  <c:v>2985.8249999999998</c:v>
                </c:pt>
                <c:pt idx="65">
                  <c:v>3154.9100000000003</c:v>
                </c:pt>
                <c:pt idx="66">
                  <c:v>3557.7000000000003</c:v>
                </c:pt>
                <c:pt idx="67">
                  <c:v>3435.5609999999997</c:v>
                </c:pt>
                <c:pt idx="68">
                  <c:v>3690.2562499999999</c:v>
                </c:pt>
                <c:pt idx="69">
                  <c:v>3356.3222499999997</c:v>
                </c:pt>
                <c:pt idx="70">
                  <c:v>3583.0587499999997</c:v>
                </c:pt>
                <c:pt idx="72">
                  <c:v>7459.75</c:v>
                </c:pt>
                <c:pt idx="73">
                  <c:v>6595.25</c:v>
                </c:pt>
                <c:pt idx="74">
                  <c:v>7054.25</c:v>
                </c:pt>
                <c:pt idx="75">
                  <c:v>5475.5</c:v>
                </c:pt>
                <c:pt idx="76">
                  <c:v>6722.5</c:v>
                </c:pt>
                <c:pt idx="77">
                  <c:v>7871.75</c:v>
                </c:pt>
                <c:pt idx="78">
                  <c:v>6979</c:v>
                </c:pt>
                <c:pt idx="79">
                  <c:v>6927</c:v>
                </c:pt>
                <c:pt idx="80">
                  <c:v>6684.5</c:v>
                </c:pt>
                <c:pt idx="81">
                  <c:v>6235.75</c:v>
                </c:pt>
                <c:pt idx="82">
                  <c:v>7064</c:v>
                </c:pt>
                <c:pt idx="83">
                  <c:v>7884</c:v>
                </c:pt>
                <c:pt idx="84">
                  <c:v>7495.5</c:v>
                </c:pt>
                <c:pt idx="85">
                  <c:v>7691.75</c:v>
                </c:pt>
                <c:pt idx="86">
                  <c:v>7057.5</c:v>
                </c:pt>
                <c:pt idx="87">
                  <c:v>7068.75</c:v>
                </c:pt>
                <c:pt idx="88">
                  <c:v>7387.75</c:v>
                </c:pt>
                <c:pt idx="89">
                  <c:v>7094.75</c:v>
                </c:pt>
                <c:pt idx="90">
                  <c:v>6281.5</c:v>
                </c:pt>
                <c:pt idx="91">
                  <c:v>7709</c:v>
                </c:pt>
                <c:pt idx="92">
                  <c:v>8042.2499999999991</c:v>
                </c:pt>
                <c:pt idx="93">
                  <c:v>7422.75</c:v>
                </c:pt>
                <c:pt idx="94">
                  <c:v>7682.25</c:v>
                </c:pt>
                <c:pt idx="95">
                  <c:v>6274.25</c:v>
                </c:pt>
                <c:pt idx="96">
                  <c:v>3426.54</c:v>
                </c:pt>
                <c:pt idx="97">
                  <c:v>2866.1775000000002</c:v>
                </c:pt>
                <c:pt idx="98">
                  <c:v>3595.2179999999998</c:v>
                </c:pt>
                <c:pt idx="99">
                  <c:v>5096.9875000000002</c:v>
                </c:pt>
                <c:pt idx="100">
                  <c:v>6225.6327499999998</c:v>
                </c:pt>
                <c:pt idx="101">
                  <c:v>3493.8562500000003</c:v>
                </c:pt>
                <c:pt idx="102">
                  <c:v>5054.1307500000003</c:v>
                </c:pt>
                <c:pt idx="103">
                  <c:v>5510.5987500000001</c:v>
                </c:pt>
                <c:pt idx="104">
                  <c:v>5924.3810000000003</c:v>
                </c:pt>
                <c:pt idx="105">
                  <c:v>5231.1007499999996</c:v>
                </c:pt>
                <c:pt idx="106">
                  <c:v>5025.5612499999997</c:v>
                </c:pt>
                <c:pt idx="107">
                  <c:v>3730.1579999999999</c:v>
                </c:pt>
                <c:pt idx="108">
                  <c:v>4569.0012500000003</c:v>
                </c:pt>
                <c:pt idx="109">
                  <c:v>4707.6392500000002</c:v>
                </c:pt>
                <c:pt idx="110">
                  <c:v>4502.2080000000005</c:v>
                </c:pt>
                <c:pt idx="111">
                  <c:v>6003.0822500000004</c:v>
                </c:pt>
                <c:pt idx="112">
                  <c:v>5116.598</c:v>
                </c:pt>
                <c:pt idx="113">
                  <c:v>2803.84</c:v>
                </c:pt>
                <c:pt idx="114">
                  <c:v>5409.3890000000001</c:v>
                </c:pt>
                <c:pt idx="115">
                  <c:v>4084.3635000000004</c:v>
                </c:pt>
                <c:pt idx="116">
                  <c:v>5098.66975</c:v>
                </c:pt>
                <c:pt idx="117">
                  <c:v>3775.4650000000001</c:v>
                </c:pt>
                <c:pt idx="118">
                  <c:v>3512.4680000000003</c:v>
                </c:pt>
                <c:pt idx="119">
                  <c:v>5138.6017499999998</c:v>
                </c:pt>
                <c:pt idx="120">
                  <c:v>5461.9093333333331</c:v>
                </c:pt>
                <c:pt idx="121">
                  <c:v>3850.2255999999998</c:v>
                </c:pt>
                <c:pt idx="122">
                  <c:v>5965.9519999999993</c:v>
                </c:pt>
                <c:pt idx="123">
                  <c:v>8055.2815999999993</c:v>
                </c:pt>
                <c:pt idx="124">
                  <c:v>8518.8954666666668</c:v>
                </c:pt>
                <c:pt idx="125">
                  <c:v>10571.288</c:v>
                </c:pt>
                <c:pt idx="126">
                  <c:v>7721.9647999999997</c:v>
                </c:pt>
                <c:pt idx="127">
                  <c:v>10870.537066666668</c:v>
                </c:pt>
                <c:pt idx="128">
                  <c:v>7710.6434666666673</c:v>
                </c:pt>
                <c:pt idx="129">
                  <c:v>6756.8021333333336</c:v>
                </c:pt>
                <c:pt idx="130">
                  <c:v>10821.077333333333</c:v>
                </c:pt>
                <c:pt idx="131">
                  <c:v>11933.890666666666</c:v>
                </c:pt>
                <c:pt idx="132">
                  <c:v>11045.546666666665</c:v>
                </c:pt>
                <c:pt idx="133">
                  <c:v>3504.4885333333332</c:v>
                </c:pt>
                <c:pt idx="134">
                  <c:v>3101.4911999999999</c:v>
                </c:pt>
                <c:pt idx="135">
                  <c:v>6886.8378666666667</c:v>
                </c:pt>
                <c:pt idx="136">
                  <c:v>9205.0704000000005</c:v>
                </c:pt>
                <c:pt idx="137">
                  <c:v>5188.4520000000002</c:v>
                </c:pt>
                <c:pt idx="138">
                  <c:v>6667.7925333333342</c:v>
                </c:pt>
                <c:pt idx="139">
                  <c:v>6422.086933333333</c:v>
                </c:pt>
                <c:pt idx="140">
                  <c:v>3371.5352000000003</c:v>
                </c:pt>
                <c:pt idx="141">
                  <c:v>9799.9466666666667</c:v>
                </c:pt>
                <c:pt idx="142">
                  <c:v>6981.644533333334</c:v>
                </c:pt>
                <c:pt idx="143">
                  <c:v>10548.691999999999</c:v>
                </c:pt>
                <c:pt idx="145">
                  <c:v>3194.88</c:v>
                </c:pt>
                <c:pt idx="146">
                  <c:v>4037.44</c:v>
                </c:pt>
                <c:pt idx="147">
                  <c:v>5024.4266666666672</c:v>
                </c:pt>
                <c:pt idx="148">
                  <c:v>6465.36</c:v>
                </c:pt>
                <c:pt idx="149">
                  <c:v>5646.96</c:v>
                </c:pt>
                <c:pt idx="150">
                  <c:v>6274.4</c:v>
                </c:pt>
                <c:pt idx="151">
                  <c:v>6028.88</c:v>
                </c:pt>
                <c:pt idx="152">
                  <c:v>3811.7333333333336</c:v>
                </c:pt>
                <c:pt idx="153">
                  <c:v>6262.1333333333332</c:v>
                </c:pt>
                <c:pt idx="154">
                  <c:v>5128.6399999999994</c:v>
                </c:pt>
                <c:pt idx="155">
                  <c:v>6268.2666666666664</c:v>
                </c:pt>
                <c:pt idx="156">
                  <c:v>6259.3333333333339</c:v>
                </c:pt>
                <c:pt idx="158">
                  <c:v>4592</c:v>
                </c:pt>
                <c:pt idx="159">
                  <c:v>4465.1733333333332</c:v>
                </c:pt>
                <c:pt idx="160">
                  <c:v>4960.1066666666666</c:v>
                </c:pt>
                <c:pt idx="161">
                  <c:v>6165.28</c:v>
                </c:pt>
                <c:pt idx="162">
                  <c:v>5816.32</c:v>
                </c:pt>
                <c:pt idx="163">
                  <c:v>4628.5333333333328</c:v>
                </c:pt>
                <c:pt idx="165">
                  <c:v>4992.24</c:v>
                </c:pt>
                <c:pt idx="166">
                  <c:v>6256</c:v>
                </c:pt>
                <c:pt idx="167">
                  <c:v>6110.72</c:v>
                </c:pt>
                <c:pt idx="168">
                  <c:v>2159.333333333333</c:v>
                </c:pt>
                <c:pt idx="169">
                  <c:v>5740</c:v>
                </c:pt>
                <c:pt idx="170">
                  <c:v>6408.48</c:v>
                </c:pt>
                <c:pt idx="171">
                  <c:v>7134</c:v>
                </c:pt>
                <c:pt idx="172">
                  <c:v>7680.6666666666661</c:v>
                </c:pt>
                <c:pt idx="173">
                  <c:v>7380</c:v>
                </c:pt>
                <c:pt idx="174">
                  <c:v>5614.2666666666673</c:v>
                </c:pt>
                <c:pt idx="176">
                  <c:v>4280.6400000000003</c:v>
                </c:pt>
                <c:pt idx="177">
                  <c:v>7502</c:v>
                </c:pt>
                <c:pt idx="178">
                  <c:v>6744.7466666666678</c:v>
                </c:pt>
                <c:pt idx="179">
                  <c:v>7230.08</c:v>
                </c:pt>
                <c:pt idx="180">
                  <c:v>8344.7999999999993</c:v>
                </c:pt>
                <c:pt idx="181">
                  <c:v>1783.6</c:v>
                </c:pt>
                <c:pt idx="182">
                  <c:v>3788.2133333333327</c:v>
                </c:pt>
                <c:pt idx="183">
                  <c:v>4423.6800000000012</c:v>
                </c:pt>
                <c:pt idx="184">
                  <c:v>7797.6</c:v>
                </c:pt>
                <c:pt idx="185">
                  <c:v>5837.92</c:v>
                </c:pt>
                <c:pt idx="186">
                  <c:v>4751.3599999999997</c:v>
                </c:pt>
                <c:pt idx="187">
                  <c:v>5652.48</c:v>
                </c:pt>
                <c:pt idx="188">
                  <c:v>2024.6399999999999</c:v>
                </c:pt>
                <c:pt idx="189">
                  <c:v>7127.4666666666662</c:v>
                </c:pt>
                <c:pt idx="190">
                  <c:v>5784.213333333334</c:v>
                </c:pt>
                <c:pt idx="191">
                  <c:v>5603.3333333333339</c:v>
                </c:pt>
                <c:pt idx="192">
                  <c:v>1108.3536000000001</c:v>
                </c:pt>
                <c:pt idx="193">
                  <c:v>1932.9839999999999</c:v>
                </c:pt>
                <c:pt idx="194">
                  <c:v>1987.704</c:v>
                </c:pt>
                <c:pt idx="195">
                  <c:v>1006.848</c:v>
                </c:pt>
                <c:pt idx="196">
                  <c:v>3474.7200000000003</c:v>
                </c:pt>
                <c:pt idx="197">
                  <c:v>915.19200000000001</c:v>
                </c:pt>
                <c:pt idx="198">
                  <c:v>3705.9120000000003</c:v>
                </c:pt>
                <c:pt idx="199">
                  <c:v>2316.0239999999999</c:v>
                </c:pt>
                <c:pt idx="200">
                  <c:v>2768.8319999999999</c:v>
                </c:pt>
                <c:pt idx="201">
                  <c:v>1775.6640000000002</c:v>
                </c:pt>
                <c:pt idx="202">
                  <c:v>2346.12</c:v>
                </c:pt>
                <c:pt idx="203">
                  <c:v>3923.424</c:v>
                </c:pt>
                <c:pt idx="204">
                  <c:v>1077.9840000000002</c:v>
                </c:pt>
                <c:pt idx="205">
                  <c:v>3917.9520000000002</c:v>
                </c:pt>
                <c:pt idx="206">
                  <c:v>2046.5280000000002</c:v>
                </c:pt>
                <c:pt idx="207">
                  <c:v>2274.9839999999999</c:v>
                </c:pt>
                <c:pt idx="208">
                  <c:v>1155.96</c:v>
                </c:pt>
                <c:pt idx="209">
                  <c:v>2161.4399999999996</c:v>
                </c:pt>
                <c:pt idx="210">
                  <c:v>3622.4639999999999</c:v>
                </c:pt>
                <c:pt idx="211">
                  <c:v>3098.52</c:v>
                </c:pt>
                <c:pt idx="212">
                  <c:v>1545.84</c:v>
                </c:pt>
                <c:pt idx="213">
                  <c:v>2584.1519999999996</c:v>
                </c:pt>
                <c:pt idx="214">
                  <c:v>2329.7040000000002</c:v>
                </c:pt>
                <c:pt idx="216">
                  <c:v>5109.4800000000005</c:v>
                </c:pt>
                <c:pt idx="217">
                  <c:v>1273.6079999999999</c:v>
                </c:pt>
                <c:pt idx="218">
                  <c:v>3850.92</c:v>
                </c:pt>
                <c:pt idx="219">
                  <c:v>2889.2159999999999</c:v>
                </c:pt>
                <c:pt idx="220">
                  <c:v>3322.8719999999998</c:v>
                </c:pt>
                <c:pt idx="221">
                  <c:v>1300.9680000000001</c:v>
                </c:pt>
                <c:pt idx="222">
                  <c:v>945.2879999999999</c:v>
                </c:pt>
                <c:pt idx="223">
                  <c:v>3281.8319999999994</c:v>
                </c:pt>
                <c:pt idx="224">
                  <c:v>2206.5839999999998</c:v>
                </c:pt>
                <c:pt idx="225">
                  <c:v>1664.8560000000002</c:v>
                </c:pt>
                <c:pt idx="226">
                  <c:v>2068.4160000000002</c:v>
                </c:pt>
                <c:pt idx="227">
                  <c:v>2095.7760000000003</c:v>
                </c:pt>
                <c:pt idx="228">
                  <c:v>1545.84</c:v>
                </c:pt>
                <c:pt idx="229">
                  <c:v>1510.2720000000004</c:v>
                </c:pt>
                <c:pt idx="230">
                  <c:v>1756.5119999999999</c:v>
                </c:pt>
                <c:pt idx="231">
                  <c:v>3474.7200000000003</c:v>
                </c:pt>
                <c:pt idx="232">
                  <c:v>2456.9279999999999</c:v>
                </c:pt>
                <c:pt idx="233">
                  <c:v>2664.864</c:v>
                </c:pt>
                <c:pt idx="234">
                  <c:v>2243.5199999999995</c:v>
                </c:pt>
                <c:pt idx="235">
                  <c:v>2207.9520000000007</c:v>
                </c:pt>
                <c:pt idx="236">
                  <c:v>3395.3760000000007</c:v>
                </c:pt>
                <c:pt idx="237">
                  <c:v>2292.7679999999996</c:v>
                </c:pt>
                <c:pt idx="238">
                  <c:v>5041.08</c:v>
                </c:pt>
                <c:pt idx="239">
                  <c:v>2804.4</c:v>
                </c:pt>
                <c:pt idx="240">
                  <c:v>3469.2480000000005</c:v>
                </c:pt>
                <c:pt idx="241">
                  <c:v>1867.3200000000002</c:v>
                </c:pt>
                <c:pt idx="242">
                  <c:v>2019.1680000000001</c:v>
                </c:pt>
                <c:pt idx="243">
                  <c:v>3176.4960000000001</c:v>
                </c:pt>
                <c:pt idx="244">
                  <c:v>1704.528</c:v>
                </c:pt>
                <c:pt idx="245">
                  <c:v>1744.2</c:v>
                </c:pt>
                <c:pt idx="246">
                  <c:v>2199.7440000000001</c:v>
                </c:pt>
                <c:pt idx="247">
                  <c:v>2592.3599999999997</c:v>
                </c:pt>
                <c:pt idx="248">
                  <c:v>2016.432</c:v>
                </c:pt>
                <c:pt idx="249">
                  <c:v>2087.5680000000002</c:v>
                </c:pt>
                <c:pt idx="250">
                  <c:v>2142.288</c:v>
                </c:pt>
                <c:pt idx="251">
                  <c:v>1893.3119999999997</c:v>
                </c:pt>
                <c:pt idx="252">
                  <c:v>968.54399999999998</c:v>
                </c:pt>
                <c:pt idx="253">
                  <c:v>1400.8319999999999</c:v>
                </c:pt>
                <c:pt idx="254">
                  <c:v>1835.856</c:v>
                </c:pt>
                <c:pt idx="255">
                  <c:v>1803.0239999999997</c:v>
                </c:pt>
                <c:pt idx="256">
                  <c:v>1846.8</c:v>
                </c:pt>
                <c:pt idx="257">
                  <c:v>2199.7440000000001</c:v>
                </c:pt>
                <c:pt idx="258">
                  <c:v>1151.856</c:v>
                </c:pt>
                <c:pt idx="259">
                  <c:v>922.03199999999993</c:v>
                </c:pt>
                <c:pt idx="260">
                  <c:v>1008.216</c:v>
                </c:pt>
                <c:pt idx="261">
                  <c:v>1671.6959999999999</c:v>
                </c:pt>
                <c:pt idx="262">
                  <c:v>2164.1759999999999</c:v>
                </c:pt>
                <c:pt idx="263">
                  <c:v>3165.5520000000006</c:v>
                </c:pt>
                <c:pt idx="264">
                  <c:v>1756.5119999999999</c:v>
                </c:pt>
                <c:pt idx="265">
                  <c:v>2647.08</c:v>
                </c:pt>
                <c:pt idx="266">
                  <c:v>2800.2959999999998</c:v>
                </c:pt>
                <c:pt idx="267">
                  <c:v>1020.5279999999999</c:v>
                </c:pt>
                <c:pt idx="268">
                  <c:v>1909.7279999999996</c:v>
                </c:pt>
                <c:pt idx="269">
                  <c:v>2239.4159999999997</c:v>
                </c:pt>
                <c:pt idx="270">
                  <c:v>2266.7760000000003</c:v>
                </c:pt>
                <c:pt idx="271">
                  <c:v>3244.8959999999997</c:v>
                </c:pt>
                <c:pt idx="272">
                  <c:v>1292.76</c:v>
                </c:pt>
                <c:pt idx="273">
                  <c:v>1790.7119999999998</c:v>
                </c:pt>
                <c:pt idx="274">
                  <c:v>3917.9520000000002</c:v>
                </c:pt>
                <c:pt idx="275">
                  <c:v>4413.1679999999997</c:v>
                </c:pt>
                <c:pt idx="276">
                  <c:v>4079.3760000000007</c:v>
                </c:pt>
                <c:pt idx="277">
                  <c:v>1473.336</c:v>
                </c:pt>
                <c:pt idx="278">
                  <c:v>2995.92</c:v>
                </c:pt>
                <c:pt idx="279">
                  <c:v>2324.2320000000004</c:v>
                </c:pt>
                <c:pt idx="280">
                  <c:v>3142.2959999999994</c:v>
                </c:pt>
                <c:pt idx="281">
                  <c:v>1556.7839999999997</c:v>
                </c:pt>
                <c:pt idx="282">
                  <c:v>3098.52</c:v>
                </c:pt>
                <c:pt idx="283">
                  <c:v>4321.5119999999988</c:v>
                </c:pt>
                <c:pt idx="284">
                  <c:v>2041.0559999999998</c:v>
                </c:pt>
                <c:pt idx="285">
                  <c:v>3662.1360000000004</c:v>
                </c:pt>
                <c:pt idx="287">
                  <c:v>3601.9439999999995</c:v>
                </c:pt>
                <c:pt idx="288">
                  <c:v>2900.16</c:v>
                </c:pt>
                <c:pt idx="289">
                  <c:v>2094.4079999999999</c:v>
                </c:pt>
                <c:pt idx="290">
                  <c:v>2333.808</c:v>
                </c:pt>
                <c:pt idx="291">
                  <c:v>3619.7279999999996</c:v>
                </c:pt>
                <c:pt idx="292">
                  <c:v>1407.672</c:v>
                </c:pt>
                <c:pt idx="293">
                  <c:v>2537.6400000000003</c:v>
                </c:pt>
                <c:pt idx="294">
                  <c:v>1938.4559999999999</c:v>
                </c:pt>
                <c:pt idx="295">
                  <c:v>3626.5679999999993</c:v>
                </c:pt>
                <c:pt idx="296">
                  <c:v>3247.6320000000001</c:v>
                </c:pt>
                <c:pt idx="297">
                  <c:v>1451.4480000000001</c:v>
                </c:pt>
                <c:pt idx="298">
                  <c:v>3790.7279999999996</c:v>
                </c:pt>
                <c:pt idx="299">
                  <c:v>2038.3200000000002</c:v>
                </c:pt>
                <c:pt idx="300">
                  <c:v>2979.5039999999999</c:v>
                </c:pt>
                <c:pt idx="301">
                  <c:v>4663.5119999999988</c:v>
                </c:pt>
                <c:pt idx="302">
                  <c:v>2150.4960000000001</c:v>
                </c:pt>
                <c:pt idx="303">
                  <c:v>3414.5279999999998</c:v>
                </c:pt>
                <c:pt idx="304">
                  <c:v>1229.8320000000001</c:v>
                </c:pt>
                <c:pt idx="305">
                  <c:v>2623.8240000000005</c:v>
                </c:pt>
                <c:pt idx="306">
                  <c:v>3555.4320000000007</c:v>
                </c:pt>
                <c:pt idx="307">
                  <c:v>4467.8879999999999</c:v>
                </c:pt>
                <c:pt idx="308">
                  <c:v>1525.3200000000002</c:v>
                </c:pt>
                <c:pt idx="309">
                  <c:v>3447.3599999999997</c:v>
                </c:pt>
                <c:pt idx="310">
                  <c:v>2261.3040000000001</c:v>
                </c:pt>
                <c:pt idx="311">
                  <c:v>3161.4480000000003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'datos todos dif. regiones'!$F$1</c:f>
              <c:strCache>
                <c:ptCount val="1"/>
                <c:pt idx="0">
                  <c:v>Sinaloa  (2009-2011)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FF00"/>
              </a:solidFill>
            </c:spPr>
          </c:marker>
          <c:xVal>
            <c:numRef>
              <c:f>'datos todos dif. regiones'!$B$5347:$B$5489</c:f>
              <c:numCache>
                <c:formatCode>0.000000</c:formatCode>
                <c:ptCount val="143"/>
                <c:pt idx="0">
                  <c:v>1.6147684605757197E-2</c:v>
                </c:pt>
                <c:pt idx="1">
                  <c:v>7.5931656995486775E-3</c:v>
                </c:pt>
                <c:pt idx="2">
                  <c:v>1.4104103343465046E-2</c:v>
                </c:pt>
                <c:pt idx="3">
                  <c:v>1.306695869837296E-2</c:v>
                </c:pt>
                <c:pt idx="4">
                  <c:v>1.669148936170213E-2</c:v>
                </c:pt>
                <c:pt idx="5">
                  <c:v>1.5659574468085104E-2</c:v>
                </c:pt>
                <c:pt idx="6">
                  <c:v>1.739162234042553E-2</c:v>
                </c:pt>
                <c:pt idx="7">
                  <c:v>1.7467398764584759E-2</c:v>
                </c:pt>
                <c:pt idx="8">
                  <c:v>1.7581331503088535E-2</c:v>
                </c:pt>
                <c:pt idx="9">
                  <c:v>1.8103448275862074E-2</c:v>
                </c:pt>
                <c:pt idx="10">
                  <c:v>1.7830452127659574E-2</c:v>
                </c:pt>
                <c:pt idx="11">
                  <c:v>1.7029411764705883E-2</c:v>
                </c:pt>
                <c:pt idx="12">
                  <c:v>1.7668085106382975E-2</c:v>
                </c:pt>
                <c:pt idx="13">
                  <c:v>1.756241134751773E-2</c:v>
                </c:pt>
                <c:pt idx="14">
                  <c:v>1.7289361702127658E-2</c:v>
                </c:pt>
                <c:pt idx="15">
                  <c:v>1.7267287234042555E-2</c:v>
                </c:pt>
                <c:pt idx="16">
                  <c:v>1.8088774761555397E-2</c:v>
                </c:pt>
                <c:pt idx="17">
                  <c:v>1.7795592705167174E-2</c:v>
                </c:pt>
                <c:pt idx="18">
                  <c:v>1.803774879890185E-2</c:v>
                </c:pt>
                <c:pt idx="19">
                  <c:v>1.7373252279635255E-2</c:v>
                </c:pt>
                <c:pt idx="20">
                  <c:v>1.7987749838813665E-2</c:v>
                </c:pt>
                <c:pt idx="21">
                  <c:v>1.8005490734385721E-2</c:v>
                </c:pt>
                <c:pt idx="22">
                  <c:v>1.7367612293144204E-2</c:v>
                </c:pt>
                <c:pt idx="23">
                  <c:v>1.7697872340425524E-2</c:v>
                </c:pt>
                <c:pt idx="24">
                  <c:v>1.7610638297872343E-2</c:v>
                </c:pt>
                <c:pt idx="25">
                  <c:v>1.7705796038151134E-2</c:v>
                </c:pt>
                <c:pt idx="26">
                  <c:v>1.7701519756838903E-2</c:v>
                </c:pt>
                <c:pt idx="27">
                  <c:v>1.7908568142610697E-2</c:v>
                </c:pt>
                <c:pt idx="28" formatCode="0.00000">
                  <c:v>7.3985849056603771E-3</c:v>
                </c:pt>
                <c:pt idx="29" formatCode="0.00000">
                  <c:v>5.0015723270440239E-3</c:v>
                </c:pt>
                <c:pt idx="30" formatCode="0.00000">
                  <c:v>5.9462989840348328E-3</c:v>
                </c:pt>
                <c:pt idx="31" formatCode="0.00000">
                  <c:v>1.3217358490566036E-2</c:v>
                </c:pt>
                <c:pt idx="32" formatCode="0.00000">
                  <c:v>1.0276729559748427E-2</c:v>
                </c:pt>
                <c:pt idx="33" formatCode="0.00000">
                  <c:v>8.760266370699224E-3</c:v>
                </c:pt>
                <c:pt idx="34" formatCode="0.00000">
                  <c:v>9.5267924528301875E-3</c:v>
                </c:pt>
                <c:pt idx="35" formatCode="0.00000">
                  <c:v>6.4779874213836469E-3</c:v>
                </c:pt>
                <c:pt idx="36" formatCode="0.00000">
                  <c:v>7.9778506972928622E-3</c:v>
                </c:pt>
                <c:pt idx="37" formatCode="0.00000">
                  <c:v>1.0849056603773584E-2</c:v>
                </c:pt>
                <c:pt idx="38" formatCode="0.00000">
                  <c:v>6.8610634648370496E-3</c:v>
                </c:pt>
                <c:pt idx="39" formatCode="0.00000">
                  <c:v>8.6341263330598859E-3</c:v>
                </c:pt>
                <c:pt idx="40" formatCode="0.00000">
                  <c:v>1.3208333333333331E-2</c:v>
                </c:pt>
                <c:pt idx="41" formatCode="0.00000">
                  <c:v>8.9965694682675821E-3</c:v>
                </c:pt>
                <c:pt idx="42" formatCode="0.00000">
                  <c:v>8.4339622641509439E-3</c:v>
                </c:pt>
                <c:pt idx="43" formatCode="0.00000">
                  <c:v>9.7114779874213839E-3</c:v>
                </c:pt>
                <c:pt idx="44" formatCode="0.00000">
                  <c:v>9.1230188679245258E-3</c:v>
                </c:pt>
                <c:pt idx="45" formatCode="0.00000">
                  <c:v>9.0812772133526849E-3</c:v>
                </c:pt>
                <c:pt idx="46" formatCode="0.00000">
                  <c:v>1.0069182389937106E-2</c:v>
                </c:pt>
                <c:pt idx="47" formatCode="0.00000">
                  <c:v>9.3386792452830186E-3</c:v>
                </c:pt>
                <c:pt idx="48" formatCode="0.00000">
                  <c:v>9.4081429990069496E-3</c:v>
                </c:pt>
                <c:pt idx="49" formatCode="0.00000">
                  <c:v>9.5464441219158206E-3</c:v>
                </c:pt>
                <c:pt idx="50" formatCode="0.00000">
                  <c:v>6.5950653120464449E-3</c:v>
                </c:pt>
                <c:pt idx="51" formatCode="0.00000">
                  <c:v>5.4462264150943402E-3</c:v>
                </c:pt>
                <c:pt idx="52" formatCode="0.00000">
                  <c:v>7.7443609022556396E-3</c:v>
                </c:pt>
                <c:pt idx="53" formatCode="General">
                  <c:v>1.4188888888888888E-2</c:v>
                </c:pt>
                <c:pt idx="54" formatCode="General">
                  <c:v>1.4268444444444445E-2</c:v>
                </c:pt>
                <c:pt idx="55" formatCode="General">
                  <c:v>8.605111111111112E-3</c:v>
                </c:pt>
                <c:pt idx="56" formatCode="General">
                  <c:v>1.6078444444444444E-2</c:v>
                </c:pt>
                <c:pt idx="57" formatCode="General">
                  <c:v>1.618711111111111E-2</c:v>
                </c:pt>
                <c:pt idx="58" formatCode="General">
                  <c:v>1.704711111111111E-2</c:v>
                </c:pt>
                <c:pt idx="59" formatCode="General">
                  <c:v>1.6548222222222225E-2</c:v>
                </c:pt>
                <c:pt idx="60" formatCode="General">
                  <c:v>1.5160666666666666E-2</c:v>
                </c:pt>
                <c:pt idx="61" formatCode="General">
                  <c:v>1.7492222222222222E-2</c:v>
                </c:pt>
                <c:pt idx="62" formatCode="General">
                  <c:v>1.7404222222222224E-2</c:v>
                </c:pt>
                <c:pt idx="63" formatCode="General">
                  <c:v>1.7513555555555557E-2</c:v>
                </c:pt>
                <c:pt idx="64" formatCode="General">
                  <c:v>1.661E-2</c:v>
                </c:pt>
                <c:pt idx="65" formatCode="General">
                  <c:v>1.7529555555555555E-2</c:v>
                </c:pt>
                <c:pt idx="66" formatCode="General">
                  <c:v>1.721711111111111E-2</c:v>
                </c:pt>
                <c:pt idx="67" formatCode="General">
                  <c:v>1.7186E-2</c:v>
                </c:pt>
                <c:pt idx="68" formatCode="General">
                  <c:v>1.6316666666666667E-2</c:v>
                </c:pt>
                <c:pt idx="69" formatCode="General">
                  <c:v>1.6610444444444445E-2</c:v>
                </c:pt>
                <c:pt idx="70" formatCode="General">
                  <c:v>1.7803777777777779E-2</c:v>
                </c:pt>
                <c:pt idx="71" formatCode="General">
                  <c:v>1.755E-2</c:v>
                </c:pt>
                <c:pt idx="72" formatCode="General">
                  <c:v>1.7146444444444443E-2</c:v>
                </c:pt>
                <c:pt idx="73" formatCode="General">
                  <c:v>1.712711111111111E-2</c:v>
                </c:pt>
                <c:pt idx="74" formatCode="General">
                  <c:v>1.7749777777777778E-2</c:v>
                </c:pt>
                <c:pt idx="75" formatCode="General">
                  <c:v>1.7520000000000001E-2</c:v>
                </c:pt>
                <c:pt idx="76" formatCode="General">
                  <c:v>1.7156666666666667E-2</c:v>
                </c:pt>
                <c:pt idx="77" formatCode="General">
                  <c:v>1.7370666666666666E-2</c:v>
                </c:pt>
                <c:pt idx="78" formatCode="General">
                  <c:v>1.741511111111111E-2</c:v>
                </c:pt>
                <c:pt idx="79" formatCode="General">
                  <c:v>1.7340000000000001E-2</c:v>
                </c:pt>
                <c:pt idx="80" formatCode="General">
                  <c:v>1.6430888888888887E-2</c:v>
                </c:pt>
                <c:pt idx="81" formatCode="General">
                  <c:v>1.7795333333333333E-2</c:v>
                </c:pt>
                <c:pt idx="82" formatCode="General">
                  <c:v>1.7553777777777776E-2</c:v>
                </c:pt>
                <c:pt idx="83" formatCode="General">
                  <c:v>1.7337555555555557E-2</c:v>
                </c:pt>
                <c:pt idx="84" formatCode="General">
                  <c:v>1.7080888888888889E-2</c:v>
                </c:pt>
                <c:pt idx="86" formatCode="General">
                  <c:v>1.3148888888888889E-2</c:v>
                </c:pt>
                <c:pt idx="87" formatCode="General">
                  <c:v>1.5200000000000002E-2</c:v>
                </c:pt>
                <c:pt idx="88" formatCode="General">
                  <c:v>9.9635555555555554E-3</c:v>
                </c:pt>
                <c:pt idx="89" formatCode="General">
                  <c:v>1.633191489361702E-2</c:v>
                </c:pt>
                <c:pt idx="90" formatCode="General">
                  <c:v>1.6068510638297874E-2</c:v>
                </c:pt>
                <c:pt idx="91" formatCode="General">
                  <c:v>1.5957446808510637E-2</c:v>
                </c:pt>
                <c:pt idx="92" formatCode="General">
                  <c:v>1.5916382978723404E-2</c:v>
                </c:pt>
                <c:pt idx="93" formatCode="General">
                  <c:v>1.5885531914893617E-2</c:v>
                </c:pt>
                <c:pt idx="94" formatCode="General">
                  <c:v>1.6170212765957447E-2</c:v>
                </c:pt>
                <c:pt idx="95" formatCode="General">
                  <c:v>1.6331702127659574E-2</c:v>
                </c:pt>
                <c:pt idx="96" formatCode="General">
                  <c:v>1.6372765957446807E-2</c:v>
                </c:pt>
                <c:pt idx="97" formatCode="General">
                  <c:v>1.6019574468085107E-2</c:v>
                </c:pt>
                <c:pt idx="98" formatCode="General">
                  <c:v>1.6244255319148936E-2</c:v>
                </c:pt>
                <c:pt idx="99" formatCode="General">
                  <c:v>1.6232340425531917E-2</c:v>
                </c:pt>
                <c:pt idx="100" formatCode="General">
                  <c:v>1.6605319148936169E-2</c:v>
                </c:pt>
                <c:pt idx="101" formatCode="General">
                  <c:v>1.6287234042553191E-2</c:v>
                </c:pt>
                <c:pt idx="102" formatCode="General">
                  <c:v>1.6422553191489362E-2</c:v>
                </c:pt>
                <c:pt idx="103" formatCode="General">
                  <c:v>1.6424042553191489E-2</c:v>
                </c:pt>
                <c:pt idx="104" formatCode="General">
                  <c:v>1.6309361702127659E-2</c:v>
                </c:pt>
                <c:pt idx="105" formatCode="General">
                  <c:v>1.6229574468085105E-2</c:v>
                </c:pt>
                <c:pt idx="106" formatCode="General">
                  <c:v>1.6169361702127658E-2</c:v>
                </c:pt>
                <c:pt idx="107" formatCode="General">
                  <c:v>1.5766808510638299E-2</c:v>
                </c:pt>
                <c:pt idx="108" formatCode="General">
                  <c:v>1.6382127659574468E-2</c:v>
                </c:pt>
                <c:pt idx="109" formatCode="General">
                  <c:v>1.6207446808510641E-2</c:v>
                </c:pt>
                <c:pt idx="110" formatCode="General">
                  <c:v>1.6435106382978723E-2</c:v>
                </c:pt>
                <c:pt idx="111" formatCode="General">
                  <c:v>1.6493191489361701E-2</c:v>
                </c:pt>
                <c:pt idx="112" formatCode="General">
                  <c:v>1.6432127659574469E-2</c:v>
                </c:pt>
                <c:pt idx="113" formatCode="General">
                  <c:v>1.6474893617021275E-2</c:v>
                </c:pt>
                <c:pt idx="114" formatCode="General">
                  <c:v>1.6058936170212767E-2</c:v>
                </c:pt>
                <c:pt idx="115" formatCode="General">
                  <c:v>1.6380638297872341E-2</c:v>
                </c:pt>
                <c:pt idx="116" formatCode="General">
                  <c:v>1.5130434782608695E-2</c:v>
                </c:pt>
                <c:pt idx="117" formatCode="General">
                  <c:v>1.6990652173913042E-2</c:v>
                </c:pt>
                <c:pt idx="118" formatCode="General">
                  <c:v>1.7216304347826089E-2</c:v>
                </c:pt>
                <c:pt idx="119" formatCode="General">
                  <c:v>1.6897608695652176E-2</c:v>
                </c:pt>
                <c:pt idx="120" formatCode="General">
                  <c:v>1.7300434782608697E-2</c:v>
                </c:pt>
                <c:pt idx="121" formatCode="General">
                  <c:v>1.6923260869565217E-2</c:v>
                </c:pt>
                <c:pt idx="122" formatCode="General">
                  <c:v>1.6647391304347826E-2</c:v>
                </c:pt>
                <c:pt idx="123" formatCode="General">
                  <c:v>1.6515869565217393E-2</c:v>
                </c:pt>
                <c:pt idx="124" formatCode="General">
                  <c:v>1.520391304347826E-2</c:v>
                </c:pt>
                <c:pt idx="125" formatCode="General">
                  <c:v>1.5096521739130434E-2</c:v>
                </c:pt>
                <c:pt idx="126" formatCode="General">
                  <c:v>1.5404782608695653E-2</c:v>
                </c:pt>
                <c:pt idx="127" formatCode="General">
                  <c:v>1.6738478260869567E-2</c:v>
                </c:pt>
                <c:pt idx="128" formatCode="General">
                  <c:v>1.4998260869565216E-2</c:v>
                </c:pt>
                <c:pt idx="129" formatCode="General">
                  <c:v>1.4313043478260869E-2</c:v>
                </c:pt>
                <c:pt idx="130" formatCode="General">
                  <c:v>1.6254565217391305E-2</c:v>
                </c:pt>
                <c:pt idx="131" formatCode="General">
                  <c:v>1.6886956521739133E-2</c:v>
                </c:pt>
                <c:pt idx="132" formatCode="General">
                  <c:v>1.6639999999999999E-2</c:v>
                </c:pt>
                <c:pt idx="133" formatCode="General">
                  <c:v>1.4873478260869566E-2</c:v>
                </c:pt>
                <c:pt idx="134" formatCode="General">
                  <c:v>1.631586956521739E-2</c:v>
                </c:pt>
                <c:pt idx="135" formatCode="General">
                  <c:v>1.681108695652174E-2</c:v>
                </c:pt>
                <c:pt idx="136" formatCode="General">
                  <c:v>1.5240434782608695E-2</c:v>
                </c:pt>
                <c:pt idx="137" formatCode="General">
                  <c:v>1.5840217391304347E-2</c:v>
                </c:pt>
                <c:pt idx="138" formatCode="General">
                  <c:v>1.5611739130434782E-2</c:v>
                </c:pt>
                <c:pt idx="139" formatCode="General">
                  <c:v>1.5963695652173916E-2</c:v>
                </c:pt>
                <c:pt idx="140" formatCode="General">
                  <c:v>1.5223043478260869E-2</c:v>
                </c:pt>
                <c:pt idx="141" formatCode="General">
                  <c:v>1.1516304347826089E-2</c:v>
                </c:pt>
                <c:pt idx="142" formatCode="General">
                  <c:v>1.3206739130434783E-2</c:v>
                </c:pt>
              </c:numCache>
            </c:numRef>
          </c:xVal>
          <c:yVal>
            <c:numRef>
              <c:f>'datos todos dif. regiones'!$F$5347:$F$5489</c:f>
              <c:numCache>
                <c:formatCode>0.00000</c:formatCode>
                <c:ptCount val="143"/>
                <c:pt idx="0">
                  <c:v>5156.25</c:v>
                </c:pt>
                <c:pt idx="1">
                  <c:v>1882.5</c:v>
                </c:pt>
                <c:pt idx="3">
                  <c:v>1837.5</c:v>
                </c:pt>
                <c:pt idx="4">
                  <c:v>6307.5</c:v>
                </c:pt>
                <c:pt idx="5">
                  <c:v>3522.5</c:v>
                </c:pt>
                <c:pt idx="6">
                  <c:v>6372.5</c:v>
                </c:pt>
                <c:pt idx="7">
                  <c:v>5582.5</c:v>
                </c:pt>
                <c:pt idx="8">
                  <c:v>5395</c:v>
                </c:pt>
                <c:pt idx="9">
                  <c:v>5315</c:v>
                </c:pt>
                <c:pt idx="10">
                  <c:v>6500</c:v>
                </c:pt>
                <c:pt idx="11">
                  <c:v>5757.5</c:v>
                </c:pt>
                <c:pt idx="12">
                  <c:v>5082.5</c:v>
                </c:pt>
                <c:pt idx="13">
                  <c:v>5725</c:v>
                </c:pt>
                <c:pt idx="14">
                  <c:v>5525</c:v>
                </c:pt>
                <c:pt idx="15">
                  <c:v>6922.5</c:v>
                </c:pt>
                <c:pt idx="16">
                  <c:v>4770</c:v>
                </c:pt>
                <c:pt idx="17">
                  <c:v>6615</c:v>
                </c:pt>
                <c:pt idx="18">
                  <c:v>6692.5</c:v>
                </c:pt>
                <c:pt idx="19">
                  <c:v>5982.4999999999991</c:v>
                </c:pt>
                <c:pt idx="20">
                  <c:v>6095</c:v>
                </c:pt>
                <c:pt idx="21">
                  <c:v>5629.9999999999991</c:v>
                </c:pt>
                <c:pt idx="22">
                  <c:v>5137.5</c:v>
                </c:pt>
                <c:pt idx="23">
                  <c:v>7805</c:v>
                </c:pt>
                <c:pt idx="24">
                  <c:v>6410</c:v>
                </c:pt>
                <c:pt idx="25">
                  <c:v>6090</c:v>
                </c:pt>
                <c:pt idx="26">
                  <c:v>6405</c:v>
                </c:pt>
                <c:pt idx="27">
                  <c:v>6872.5</c:v>
                </c:pt>
                <c:pt idx="28">
                  <c:v>1532.5</c:v>
                </c:pt>
                <c:pt idx="29">
                  <c:v>720</c:v>
                </c:pt>
                <c:pt idx="30">
                  <c:v>1587.5</c:v>
                </c:pt>
                <c:pt idx="31">
                  <c:v>2737.5</c:v>
                </c:pt>
                <c:pt idx="32">
                  <c:v>1822.5</c:v>
                </c:pt>
                <c:pt idx="33">
                  <c:v>892.5</c:v>
                </c:pt>
                <c:pt idx="34">
                  <c:v>1465</c:v>
                </c:pt>
                <c:pt idx="35">
                  <c:v>1600</c:v>
                </c:pt>
                <c:pt idx="36">
                  <c:v>1365</c:v>
                </c:pt>
                <c:pt idx="37">
                  <c:v>2202.5</c:v>
                </c:pt>
                <c:pt idx="38">
                  <c:v>682.5</c:v>
                </c:pt>
                <c:pt idx="39">
                  <c:v>1172.5</c:v>
                </c:pt>
                <c:pt idx="40">
                  <c:v>2645</c:v>
                </c:pt>
                <c:pt idx="41">
                  <c:v>1590</c:v>
                </c:pt>
                <c:pt idx="42">
                  <c:v>1512.5</c:v>
                </c:pt>
                <c:pt idx="43">
                  <c:v>1987.5</c:v>
                </c:pt>
                <c:pt idx="44">
                  <c:v>1260</c:v>
                </c:pt>
                <c:pt idx="45">
                  <c:v>1450</c:v>
                </c:pt>
                <c:pt idx="46">
                  <c:v>1880</c:v>
                </c:pt>
                <c:pt idx="47">
                  <c:v>1387.5000000000002</c:v>
                </c:pt>
                <c:pt idx="48">
                  <c:v>1395.0000000000002</c:v>
                </c:pt>
                <c:pt idx="49">
                  <c:v>1622.5</c:v>
                </c:pt>
                <c:pt idx="50">
                  <c:v>1115</c:v>
                </c:pt>
                <c:pt idx="51">
                  <c:v>1045</c:v>
                </c:pt>
                <c:pt idx="52">
                  <c:v>1512.5</c:v>
                </c:pt>
                <c:pt idx="53" formatCode="0.00">
                  <c:v>2528.6686046511632</c:v>
                </c:pt>
                <c:pt idx="54" formatCode="0.00">
                  <c:v>2291.9273255813955</c:v>
                </c:pt>
                <c:pt idx="55" formatCode="0.00">
                  <c:v>1447.1947674418604</c:v>
                </c:pt>
                <c:pt idx="56" formatCode="0.00">
                  <c:v>3664.3604651162791</c:v>
                </c:pt>
                <c:pt idx="57" formatCode="0.00">
                  <c:v>3647.6453488372094</c:v>
                </c:pt>
                <c:pt idx="58" formatCode="0.00">
                  <c:v>4599.9883720930229</c:v>
                </c:pt>
                <c:pt idx="59" formatCode="0.00">
                  <c:v>4936.7616279069771</c:v>
                </c:pt>
                <c:pt idx="60" formatCode="0.00">
                  <c:v>3141.9941860465115</c:v>
                </c:pt>
                <c:pt idx="61" formatCode="0.00">
                  <c:v>6091.2005813953492</c:v>
                </c:pt>
                <c:pt idx="62" formatCode="0.00">
                  <c:v>6692.3081395348836</c:v>
                </c:pt>
                <c:pt idx="63" formatCode="0.00">
                  <c:v>6362.625</c:v>
                </c:pt>
                <c:pt idx="64" formatCode="0.00">
                  <c:v>4672.7325581395344</c:v>
                </c:pt>
                <c:pt idx="65" formatCode="0.00">
                  <c:v>6126.395348837209</c:v>
                </c:pt>
                <c:pt idx="66" formatCode="0.00">
                  <c:v>7987.9186046511622</c:v>
                </c:pt>
                <c:pt idx="67" formatCode="0.00">
                  <c:v>5916.5494186046508</c:v>
                </c:pt>
                <c:pt idx="68" formatCode="0.00">
                  <c:v>5210.0319767441861</c:v>
                </c:pt>
                <c:pt idx="69" formatCode="0.00">
                  <c:v>6530.9302325581393</c:v>
                </c:pt>
                <c:pt idx="70" formatCode="0.00">
                  <c:v>6717.7034883720935</c:v>
                </c:pt>
                <c:pt idx="71" formatCode="0.00">
                  <c:v>6959.6889534883721</c:v>
                </c:pt>
                <c:pt idx="72" formatCode="0.00">
                  <c:v>6324.8401162790688</c:v>
                </c:pt>
                <c:pt idx="73" formatCode="0.00">
                  <c:v>6192.1511627906984</c:v>
                </c:pt>
                <c:pt idx="74" formatCode="0.00">
                  <c:v>8159.0697674418598</c:v>
                </c:pt>
                <c:pt idx="75" formatCode="0.00">
                  <c:v>6790.5523255813951</c:v>
                </c:pt>
                <c:pt idx="76" formatCode="0.00">
                  <c:v>6944</c:v>
                </c:pt>
                <c:pt idx="77" formatCode="0.00">
                  <c:v>7410.8604651162796</c:v>
                </c:pt>
                <c:pt idx="78" formatCode="0.00">
                  <c:v>7370.9593023255811</c:v>
                </c:pt>
                <c:pt idx="79" formatCode="0.00">
                  <c:v>7126.0116279069771</c:v>
                </c:pt>
                <c:pt idx="80" formatCode="0.00">
                  <c:v>6341.1627906976746</c:v>
                </c:pt>
                <c:pt idx="81" formatCode="0.00">
                  <c:v>7183.1860465116279</c:v>
                </c:pt>
                <c:pt idx="82" formatCode="0.00">
                  <c:v>7574.9244186046517</c:v>
                </c:pt>
                <c:pt idx="83" formatCode="0.00">
                  <c:v>7258.2209302325582</c:v>
                </c:pt>
                <c:pt idx="84" formatCode="0.00">
                  <c:v>6571.125</c:v>
                </c:pt>
                <c:pt idx="85" formatCode="0.00">
                  <c:v>1946.9476744186047</c:v>
                </c:pt>
                <c:pt idx="86" formatCode="0.00">
                  <c:v>2058.5726744186049</c:v>
                </c:pt>
                <c:pt idx="88" formatCode="0.00">
                  <c:v>1668.0872093023256</c:v>
                </c:pt>
                <c:pt idx="89" formatCode="General">
                  <c:v>5417.7063953488378</c:v>
                </c:pt>
                <c:pt idx="90" formatCode="General">
                  <c:v>4519.229651162791</c:v>
                </c:pt>
                <c:pt idx="91" formatCode="General">
                  <c:v>6178.3139534883721</c:v>
                </c:pt>
                <c:pt idx="92" formatCode="General">
                  <c:v>5907.7151162790706</c:v>
                </c:pt>
                <c:pt idx="93" formatCode="General">
                  <c:v>6622.218023255813</c:v>
                </c:pt>
                <c:pt idx="94" formatCode="General">
                  <c:v>6822.104651162791</c:v>
                </c:pt>
                <c:pt idx="95" formatCode="General">
                  <c:v>6406.4854651162786</c:v>
                </c:pt>
                <c:pt idx="96" formatCode="General">
                  <c:v>7867.0029069767443</c:v>
                </c:pt>
                <c:pt idx="97" formatCode="General">
                  <c:v>6748.6511627906984</c:v>
                </c:pt>
                <c:pt idx="98" formatCode="General">
                  <c:v>6217.2529069767443</c:v>
                </c:pt>
                <c:pt idx="99" formatCode="General">
                  <c:v>6892.2558139534885</c:v>
                </c:pt>
                <c:pt idx="100" formatCode="General">
                  <c:v>7195.3430232558139</c:v>
                </c:pt>
                <c:pt idx="101" formatCode="General">
                  <c:v>6524.9418604651164</c:v>
                </c:pt>
                <c:pt idx="102" formatCode="General">
                  <c:v>7058.3343023255811</c:v>
                </c:pt>
                <c:pt idx="103" formatCode="General">
                  <c:v>7688.1540697674418</c:v>
                </c:pt>
                <c:pt idx="104" formatCode="General">
                  <c:v>6936.2674418604656</c:v>
                </c:pt>
                <c:pt idx="105" formatCode="General">
                  <c:v>6855.8517441860467</c:v>
                </c:pt>
                <c:pt idx="106" formatCode="General">
                  <c:v>7555.4651162790688</c:v>
                </c:pt>
                <c:pt idx="107" formatCode="General">
                  <c:v>7284.8837209302328</c:v>
                </c:pt>
                <c:pt idx="108" formatCode="General">
                  <c:v>6902.5784883720935</c:v>
                </c:pt>
                <c:pt idx="109" formatCode="General">
                  <c:v>8192.8924418604656</c:v>
                </c:pt>
                <c:pt idx="110" formatCode="General">
                  <c:v>7230.2470930232548</c:v>
                </c:pt>
                <c:pt idx="111" formatCode="General">
                  <c:v>7510.6395348837204</c:v>
                </c:pt>
                <c:pt idx="112" formatCode="General">
                  <c:v>7504.8343023255811</c:v>
                </c:pt>
                <c:pt idx="113" formatCode="General">
                  <c:v>5518.9476744186049</c:v>
                </c:pt>
                <c:pt idx="114" formatCode="General">
                  <c:v>6487.7441860465115</c:v>
                </c:pt>
                <c:pt idx="115" formatCode="General">
                  <c:v>6481.5</c:v>
                </c:pt>
                <c:pt idx="116" formatCode="General">
                  <c:v>4285.4651162790697</c:v>
                </c:pt>
                <c:pt idx="117" formatCode="General">
                  <c:v>4462.8023255813951</c:v>
                </c:pt>
                <c:pt idx="118" formatCode="General">
                  <c:v>6475.2906976744189</c:v>
                </c:pt>
                <c:pt idx="119" formatCode="General">
                  <c:v>5740.1162790697681</c:v>
                </c:pt>
                <c:pt idx="120" formatCode="General">
                  <c:v>5573.6279069767434</c:v>
                </c:pt>
                <c:pt idx="121" formatCode="General">
                  <c:v>5210.625</c:v>
                </c:pt>
                <c:pt idx="122" formatCode="General">
                  <c:v>5155.5</c:v>
                </c:pt>
                <c:pt idx="123" formatCode="General">
                  <c:v>6223.875</c:v>
                </c:pt>
                <c:pt idx="124" formatCode="General">
                  <c:v>3950.4505813953492</c:v>
                </c:pt>
                <c:pt idx="125" formatCode="General">
                  <c:v>6075.3895348837204</c:v>
                </c:pt>
                <c:pt idx="126" formatCode="General">
                  <c:v>5363.3720930232557</c:v>
                </c:pt>
                <c:pt idx="127" formatCode="General">
                  <c:v>3627.3604651162791</c:v>
                </c:pt>
                <c:pt idx="128" formatCode="General">
                  <c:v>5191.2267441860467</c:v>
                </c:pt>
                <c:pt idx="129" formatCode="General">
                  <c:v>5065.8837209302319</c:v>
                </c:pt>
                <c:pt idx="130" formatCode="General">
                  <c:v>5008.5</c:v>
                </c:pt>
                <c:pt idx="131" formatCode="General">
                  <c:v>4039.5348837209299</c:v>
                </c:pt>
                <c:pt idx="132" formatCode="General">
                  <c:v>5043.4186046511622</c:v>
                </c:pt>
                <c:pt idx="133" formatCode="General">
                  <c:v>5049.7906976744189</c:v>
                </c:pt>
                <c:pt idx="134" formatCode="General">
                  <c:v>3974.9389534883721</c:v>
                </c:pt>
                <c:pt idx="135" formatCode="General">
                  <c:v>4958.3779069767452</c:v>
                </c:pt>
                <c:pt idx="136" formatCode="General">
                  <c:v>6326.1627906976746</c:v>
                </c:pt>
                <c:pt idx="137" formatCode="General">
                  <c:v>4144.1860465116279</c:v>
                </c:pt>
                <c:pt idx="138" formatCode="General">
                  <c:v>5745.0058139534885</c:v>
                </c:pt>
                <c:pt idx="139" formatCode="General">
                  <c:v>3385.4651162790697</c:v>
                </c:pt>
                <c:pt idx="140" formatCode="General">
                  <c:v>4766.9186046511622</c:v>
                </c:pt>
                <c:pt idx="142" formatCode="General">
                  <c:v>3985.3924418604652</c:v>
                </c:pt>
              </c:numCache>
            </c:numRef>
          </c:yVal>
          <c:smooth val="0"/>
        </c:ser>
        <c:ser>
          <c:idx val="5"/>
          <c:order val="3"/>
          <c:tx>
            <c:strRef>
              <c:f>'datos todos dif. regiones'!$H$1</c:f>
              <c:strCache>
                <c:ptCount val="1"/>
                <c:pt idx="0">
                  <c:v>Guanajuato   (2010-2011)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</c:marker>
          <c:xVal>
            <c:numRef>
              <c:f>'datos todos dif. regiones'!$B$5490:$B$5715</c:f>
              <c:numCache>
                <c:formatCode>0.0000</c:formatCode>
                <c:ptCount val="226"/>
                <c:pt idx="0">
                  <c:v>9.0891983122362869E-3</c:v>
                </c:pt>
                <c:pt idx="1">
                  <c:v>1.0355822784810127E-2</c:v>
                </c:pt>
                <c:pt idx="2">
                  <c:v>1.0683586497890295E-2</c:v>
                </c:pt>
                <c:pt idx="3">
                  <c:v>1.0919493670886076E-2</c:v>
                </c:pt>
                <c:pt idx="4">
                  <c:v>1.0857468354430381E-2</c:v>
                </c:pt>
                <c:pt idx="5">
                  <c:v>1.0890675105485232E-2</c:v>
                </c:pt>
                <c:pt idx="6">
                  <c:v>1.1002236286919832E-2</c:v>
                </c:pt>
                <c:pt idx="7">
                  <c:v>1.0865866666666666E-2</c:v>
                </c:pt>
                <c:pt idx="8">
                  <c:v>1.1084666666666666E-2</c:v>
                </c:pt>
                <c:pt idx="9">
                  <c:v>1.1099688888888889E-2</c:v>
                </c:pt>
                <c:pt idx="10">
                  <c:v>1.1178711111111113E-2</c:v>
                </c:pt>
                <c:pt idx="11">
                  <c:v>1.1127199999999999E-2</c:v>
                </c:pt>
                <c:pt idx="12">
                  <c:v>1.1021022222222223E-2</c:v>
                </c:pt>
                <c:pt idx="13">
                  <c:v>1.2219696969696971E-2</c:v>
                </c:pt>
                <c:pt idx="14">
                  <c:v>1.2235606060606061E-2</c:v>
                </c:pt>
                <c:pt idx="15">
                  <c:v>1.2358737373737374E-2</c:v>
                </c:pt>
                <c:pt idx="16">
                  <c:v>1.2401262626262627E-2</c:v>
                </c:pt>
                <c:pt idx="17">
                  <c:v>1.230128787878788E-2</c:v>
                </c:pt>
                <c:pt idx="18">
                  <c:v>1.2118181818181818E-2</c:v>
                </c:pt>
                <c:pt idx="19">
                  <c:v>1.2391010101010102E-2</c:v>
                </c:pt>
                <c:pt idx="20">
                  <c:v>7.5151282051282046E-3</c:v>
                </c:pt>
                <c:pt idx="21">
                  <c:v>8.2174891774891776E-3</c:v>
                </c:pt>
                <c:pt idx="22">
                  <c:v>8.6633333333333336E-3</c:v>
                </c:pt>
                <c:pt idx="23">
                  <c:v>1.0329090909090908E-2</c:v>
                </c:pt>
                <c:pt idx="24">
                  <c:v>9.7949350649350654E-3</c:v>
                </c:pt>
                <c:pt idx="25">
                  <c:v>9.5580086580086578E-3</c:v>
                </c:pt>
                <c:pt idx="26">
                  <c:v>1.0119523809523811E-2</c:v>
                </c:pt>
                <c:pt idx="27">
                  <c:v>1.0750649350649351E-2</c:v>
                </c:pt>
                <c:pt idx="28">
                  <c:v>1.2655737704918034E-2</c:v>
                </c:pt>
                <c:pt idx="29">
                  <c:v>1.2327868852459017E-2</c:v>
                </c:pt>
                <c:pt idx="30">
                  <c:v>1.3229508196721312E-2</c:v>
                </c:pt>
                <c:pt idx="31">
                  <c:v>1.339344262295082E-2</c:v>
                </c:pt>
                <c:pt idx="32">
                  <c:v>1.2868852459016394E-2</c:v>
                </c:pt>
                <c:pt idx="33">
                  <c:v>1.3639344262295081E-2</c:v>
                </c:pt>
                <c:pt idx="34">
                  <c:v>1.3540983606557377E-2</c:v>
                </c:pt>
                <c:pt idx="35">
                  <c:v>1.2868852459016394E-2</c:v>
                </c:pt>
                <c:pt idx="36">
                  <c:v>1.4016393442622951E-2</c:v>
                </c:pt>
                <c:pt idx="37">
                  <c:v>1.3967213114754098E-2</c:v>
                </c:pt>
                <c:pt idx="38">
                  <c:v>1.340983606557377E-2</c:v>
                </c:pt>
                <c:pt idx="39">
                  <c:v>1.4065573770491804E-2</c:v>
                </c:pt>
                <c:pt idx="40">
                  <c:v>1.3983606557377048E-2</c:v>
                </c:pt>
                <c:pt idx="41">
                  <c:v>1.3836065573770491E-2</c:v>
                </c:pt>
                <c:pt idx="42">
                  <c:v>1.4049180327868852E-2</c:v>
                </c:pt>
                <c:pt idx="43">
                  <c:v>1.3983606557377048E-2</c:v>
                </c:pt>
                <c:pt idx="44">
                  <c:v>1.3901639344262294E-2</c:v>
                </c:pt>
                <c:pt idx="45">
                  <c:v>1.3885245901639344E-2</c:v>
                </c:pt>
                <c:pt idx="46">
                  <c:v>1.0314285714285713E-2</c:v>
                </c:pt>
                <c:pt idx="47">
                  <c:v>1.0285714285714285E-2</c:v>
                </c:pt>
                <c:pt idx="48">
                  <c:v>1.1342857142857144E-2</c:v>
                </c:pt>
                <c:pt idx="49">
                  <c:v>1.1214285714285715E-2</c:v>
                </c:pt>
                <c:pt idx="50">
                  <c:v>1.0528571428571429E-2</c:v>
                </c:pt>
                <c:pt idx="51">
                  <c:v>1.1500000000000002E-2</c:v>
                </c:pt>
                <c:pt idx="52">
                  <c:v>1.1342857142857144E-2</c:v>
                </c:pt>
                <c:pt idx="53">
                  <c:v>1.0728571428571429E-2</c:v>
                </c:pt>
                <c:pt idx="54">
                  <c:v>1.1685714285714285E-2</c:v>
                </c:pt>
                <c:pt idx="55">
                  <c:v>1.1571428571428573E-2</c:v>
                </c:pt>
                <c:pt idx="56">
                  <c:v>1.1057142857142857E-2</c:v>
                </c:pt>
                <c:pt idx="57">
                  <c:v>1.1885714285714286E-2</c:v>
                </c:pt>
                <c:pt idx="58">
                  <c:v>1.1657142857142857E-2</c:v>
                </c:pt>
                <c:pt idx="59">
                  <c:v>1.1600000000000001E-2</c:v>
                </c:pt>
                <c:pt idx="60">
                  <c:v>1.1828571428571428E-2</c:v>
                </c:pt>
                <c:pt idx="61">
                  <c:v>1.1685714285714285E-2</c:v>
                </c:pt>
                <c:pt idx="62">
                  <c:v>1.1699999999999999E-2</c:v>
                </c:pt>
                <c:pt idx="63">
                  <c:v>1.1928571428571427E-2</c:v>
                </c:pt>
                <c:pt idx="64">
                  <c:v>9.2142857142857148E-3</c:v>
                </c:pt>
                <c:pt idx="65">
                  <c:v>9.7000000000000003E-3</c:v>
                </c:pt>
                <c:pt idx="66">
                  <c:v>1.0328571428571428E-2</c:v>
                </c:pt>
                <c:pt idx="67">
                  <c:v>1.0800000000000001E-2</c:v>
                </c:pt>
                <c:pt idx="68">
                  <c:v>1.1128571428571429E-2</c:v>
                </c:pt>
                <c:pt idx="69">
                  <c:v>1.1585714285714286E-2</c:v>
                </c:pt>
                <c:pt idx="70">
                  <c:v>1.2257142857142857E-2</c:v>
                </c:pt>
                <c:pt idx="71">
                  <c:v>1.18E-2</c:v>
                </c:pt>
                <c:pt idx="72">
                  <c:v>1.1814285714285713E-2</c:v>
                </c:pt>
                <c:pt idx="73">
                  <c:v>1.2342857142857143E-2</c:v>
                </c:pt>
                <c:pt idx="74">
                  <c:v>1.1371428571428572E-2</c:v>
                </c:pt>
                <c:pt idx="75">
                  <c:v>1.2E-2</c:v>
                </c:pt>
                <c:pt idx="76">
                  <c:v>1.23E-2</c:v>
                </c:pt>
                <c:pt idx="77">
                  <c:v>1.2028571428571428E-2</c:v>
                </c:pt>
                <c:pt idx="78">
                  <c:v>1.2528571428571429E-2</c:v>
                </c:pt>
                <c:pt idx="79">
                  <c:v>1.2371428571428571E-2</c:v>
                </c:pt>
                <c:pt idx="80">
                  <c:v>1.2014285714285713E-2</c:v>
                </c:pt>
                <c:pt idx="81">
                  <c:v>1.2500000000000001E-2</c:v>
                </c:pt>
                <c:pt idx="82">
                  <c:v>8.4999999999999989E-3</c:v>
                </c:pt>
                <c:pt idx="83">
                  <c:v>1.03E-2</c:v>
                </c:pt>
                <c:pt idx="84">
                  <c:v>9.8428571428571428E-3</c:v>
                </c:pt>
                <c:pt idx="85">
                  <c:v>9.1428571428571435E-3</c:v>
                </c:pt>
                <c:pt idx="86">
                  <c:v>1.0471428571428571E-2</c:v>
                </c:pt>
                <c:pt idx="87">
                  <c:v>1.0457142857142858E-2</c:v>
                </c:pt>
                <c:pt idx="88">
                  <c:v>1.1028571428571429E-2</c:v>
                </c:pt>
                <c:pt idx="89">
                  <c:v>1.0514285714285714E-2</c:v>
                </c:pt>
                <c:pt idx="90">
                  <c:v>1.0385714285714285E-2</c:v>
                </c:pt>
                <c:pt idx="91">
                  <c:v>1.0771428571428571E-2</c:v>
                </c:pt>
                <c:pt idx="92">
                  <c:v>1.1757142857142857E-2</c:v>
                </c:pt>
                <c:pt idx="93">
                  <c:v>1.1000000000000001E-2</c:v>
                </c:pt>
                <c:pt idx="94">
                  <c:v>1.1114285714285715E-2</c:v>
                </c:pt>
                <c:pt idx="95">
                  <c:v>1.1042857142857142E-2</c:v>
                </c:pt>
                <c:pt idx="96">
                  <c:v>1.12E-2</c:v>
                </c:pt>
                <c:pt idx="97">
                  <c:v>1.1471428571428572E-2</c:v>
                </c:pt>
                <c:pt idx="98">
                  <c:v>1.0542857142857142E-2</c:v>
                </c:pt>
                <c:pt idx="99">
                  <c:v>1.1300000000000001E-2</c:v>
                </c:pt>
                <c:pt idx="100">
                  <c:v>9.4411764705882358E-3</c:v>
                </c:pt>
                <c:pt idx="101">
                  <c:v>9.3676470588235292E-3</c:v>
                </c:pt>
                <c:pt idx="102">
                  <c:v>1.1367647058823529E-2</c:v>
                </c:pt>
                <c:pt idx="103">
                  <c:v>1.1735294117647059E-2</c:v>
                </c:pt>
                <c:pt idx="104">
                  <c:v>1.0941176470588235E-2</c:v>
                </c:pt>
                <c:pt idx="105">
                  <c:v>1.186764705882353E-2</c:v>
                </c:pt>
                <c:pt idx="106">
                  <c:v>1.2102941176470587E-2</c:v>
                </c:pt>
                <c:pt idx="107">
                  <c:v>1.1411764705882354E-2</c:v>
                </c:pt>
                <c:pt idx="108">
                  <c:v>1.2397058823529412E-2</c:v>
                </c:pt>
                <c:pt idx="109">
                  <c:v>1.2176470588235294E-2</c:v>
                </c:pt>
                <c:pt idx="110">
                  <c:v>1.1985294117647058E-2</c:v>
                </c:pt>
                <c:pt idx="111">
                  <c:v>1.1764705882352941E-2</c:v>
                </c:pt>
                <c:pt idx="112">
                  <c:v>1.2588235294117647E-2</c:v>
                </c:pt>
                <c:pt idx="113">
                  <c:v>1.2382352941176469E-2</c:v>
                </c:pt>
                <c:pt idx="114">
                  <c:v>1.2308823529411764E-2</c:v>
                </c:pt>
                <c:pt idx="115">
                  <c:v>1.2558823529411765E-2</c:v>
                </c:pt>
                <c:pt idx="116">
                  <c:v>1.2382352941176469E-2</c:v>
                </c:pt>
                <c:pt idx="117">
                  <c:v>1.2411764705882353E-2</c:v>
                </c:pt>
                <c:pt idx="118">
                  <c:v>8.0147058823529412E-3</c:v>
                </c:pt>
                <c:pt idx="119">
                  <c:v>6.7941176470588237E-3</c:v>
                </c:pt>
                <c:pt idx="120">
                  <c:v>6.5441176470588235E-3</c:v>
                </c:pt>
                <c:pt idx="121">
                  <c:v>1.0249999999999999E-2</c:v>
                </c:pt>
                <c:pt idx="122">
                  <c:v>9.5441176470588245E-3</c:v>
                </c:pt>
                <c:pt idx="123">
                  <c:v>9.029411764705883E-3</c:v>
                </c:pt>
                <c:pt idx="124">
                  <c:v>1.1676470588235295E-2</c:v>
                </c:pt>
                <c:pt idx="125">
                  <c:v>1.1220588235294118E-2</c:v>
                </c:pt>
                <c:pt idx="126">
                  <c:v>1.051470588235294E-2</c:v>
                </c:pt>
                <c:pt idx="127">
                  <c:v>1.1514705882352941E-2</c:v>
                </c:pt>
                <c:pt idx="128">
                  <c:v>1.1544117647058824E-2</c:v>
                </c:pt>
                <c:pt idx="129">
                  <c:v>1.1897058823529413E-2</c:v>
                </c:pt>
                <c:pt idx="130">
                  <c:v>1.2705882352941176E-2</c:v>
                </c:pt>
                <c:pt idx="131">
                  <c:v>1.2338235294117646E-2</c:v>
                </c:pt>
                <c:pt idx="132">
                  <c:v>1.2029411764705882E-2</c:v>
                </c:pt>
                <c:pt idx="133">
                  <c:v>1.2676470588235294E-2</c:v>
                </c:pt>
                <c:pt idx="134">
                  <c:v>1.2735294117647058E-2</c:v>
                </c:pt>
                <c:pt idx="135">
                  <c:v>1.2308823529411764E-2</c:v>
                </c:pt>
                <c:pt idx="136">
                  <c:v>6.3684210526315788E-3</c:v>
                </c:pt>
                <c:pt idx="137">
                  <c:v>4.5789473684210522E-3</c:v>
                </c:pt>
                <c:pt idx="138">
                  <c:v>4.8552631578947366E-3</c:v>
                </c:pt>
                <c:pt idx="139">
                  <c:v>8.7236842105263158E-3</c:v>
                </c:pt>
                <c:pt idx="140">
                  <c:v>7.2368421052631587E-3</c:v>
                </c:pt>
                <c:pt idx="141">
                  <c:v>7.3421052631578955E-3</c:v>
                </c:pt>
                <c:pt idx="142">
                  <c:v>1.0157894736842105E-2</c:v>
                </c:pt>
                <c:pt idx="143">
                  <c:v>9.8815789473684218E-3</c:v>
                </c:pt>
                <c:pt idx="144">
                  <c:v>9.3157894736842096E-3</c:v>
                </c:pt>
                <c:pt idx="145">
                  <c:v>1.0526315789473684E-2</c:v>
                </c:pt>
                <c:pt idx="146">
                  <c:v>1.0144736842105264E-2</c:v>
                </c:pt>
                <c:pt idx="147">
                  <c:v>1.0749999999999999E-2</c:v>
                </c:pt>
                <c:pt idx="148">
                  <c:v>1.131578947368421E-2</c:v>
                </c:pt>
                <c:pt idx="149">
                  <c:v>1.0842105263157894E-2</c:v>
                </c:pt>
                <c:pt idx="150">
                  <c:v>1.0749999999999999E-2</c:v>
                </c:pt>
                <c:pt idx="151">
                  <c:v>1.131578947368421E-2</c:v>
                </c:pt>
                <c:pt idx="152">
                  <c:v>1.1039473684210526E-2</c:v>
                </c:pt>
                <c:pt idx="153">
                  <c:v>1.0815789473684209E-2</c:v>
                </c:pt>
                <c:pt idx="154">
                  <c:v>8.8852459016393447E-3</c:v>
                </c:pt>
                <c:pt idx="155">
                  <c:v>8.803278688524591E-3</c:v>
                </c:pt>
                <c:pt idx="156">
                  <c:v>8.4590163934426237E-3</c:v>
                </c:pt>
                <c:pt idx="157">
                  <c:v>1.0262295081967214E-2</c:v>
                </c:pt>
                <c:pt idx="158">
                  <c:v>9.360655737704917E-3</c:v>
                </c:pt>
                <c:pt idx="159">
                  <c:v>1.0344262295081967E-2</c:v>
                </c:pt>
                <c:pt idx="160">
                  <c:v>1.0622950819672131E-2</c:v>
                </c:pt>
                <c:pt idx="161">
                  <c:v>1.1573770491803278E-2</c:v>
                </c:pt>
                <c:pt idx="162">
                  <c:v>1.019672131147541E-2</c:v>
                </c:pt>
                <c:pt idx="163">
                  <c:v>1.2475409836065574E-2</c:v>
                </c:pt>
                <c:pt idx="164">
                  <c:v>1.2508196721311475E-2</c:v>
                </c:pt>
                <c:pt idx="165">
                  <c:v>1.0983606557377051E-2</c:v>
                </c:pt>
                <c:pt idx="166">
                  <c:v>1.2786885245901641E-2</c:v>
                </c:pt>
                <c:pt idx="167">
                  <c:v>1.3065573770491805E-2</c:v>
                </c:pt>
                <c:pt idx="168">
                  <c:v>1.1540983606557377E-2</c:v>
                </c:pt>
                <c:pt idx="169">
                  <c:v>1.3327868852459016E-2</c:v>
                </c:pt>
                <c:pt idx="170">
                  <c:v>1.339344262295082E-2</c:v>
                </c:pt>
                <c:pt idx="171">
                  <c:v>1.2278688524590164E-2</c:v>
                </c:pt>
                <c:pt idx="172">
                  <c:v>8.4399999999999996E-3</c:v>
                </c:pt>
                <c:pt idx="173">
                  <c:v>6.5733333333333329E-3</c:v>
                </c:pt>
                <c:pt idx="174">
                  <c:v>7.4800000000000005E-3</c:v>
                </c:pt>
                <c:pt idx="175">
                  <c:v>8.7466666666666665E-3</c:v>
                </c:pt>
                <c:pt idx="176">
                  <c:v>7.6399999999999992E-3</c:v>
                </c:pt>
                <c:pt idx="177">
                  <c:v>7.6133333333333331E-3</c:v>
                </c:pt>
                <c:pt idx="178">
                  <c:v>9.0666666666666673E-3</c:v>
                </c:pt>
                <c:pt idx="179">
                  <c:v>8.6933333333333342E-3</c:v>
                </c:pt>
                <c:pt idx="180">
                  <c:v>9.7733333333333335E-3</c:v>
                </c:pt>
                <c:pt idx="181">
                  <c:v>1.0466666666666668E-2</c:v>
                </c:pt>
                <c:pt idx="182">
                  <c:v>1.0853333333333333E-2</c:v>
                </c:pt>
                <c:pt idx="183">
                  <c:v>9.7733333333333335E-3</c:v>
                </c:pt>
                <c:pt idx="184">
                  <c:v>1.0933333333333333E-2</c:v>
                </c:pt>
                <c:pt idx="185">
                  <c:v>1.136E-2</c:v>
                </c:pt>
                <c:pt idx="186">
                  <c:v>1.0426666666666667E-2</c:v>
                </c:pt>
                <c:pt idx="187">
                  <c:v>1.1426666666666667E-2</c:v>
                </c:pt>
                <c:pt idx="188">
                  <c:v>1.1693333333333333E-2</c:v>
                </c:pt>
                <c:pt idx="189">
                  <c:v>1.18E-2</c:v>
                </c:pt>
                <c:pt idx="190">
                  <c:v>8.4500000000000009E-3</c:v>
                </c:pt>
                <c:pt idx="191">
                  <c:v>6.083333333333333E-3</c:v>
                </c:pt>
                <c:pt idx="192">
                  <c:v>7.9833333333333336E-3</c:v>
                </c:pt>
                <c:pt idx="193">
                  <c:v>1.1116666666666667E-2</c:v>
                </c:pt>
                <c:pt idx="194">
                  <c:v>8.1166666666666661E-3</c:v>
                </c:pt>
                <c:pt idx="195">
                  <c:v>1.0416666666666666E-2</c:v>
                </c:pt>
                <c:pt idx="196">
                  <c:v>1.2366666666666666E-2</c:v>
                </c:pt>
                <c:pt idx="197">
                  <c:v>1.0133333333333333E-2</c:v>
                </c:pt>
                <c:pt idx="198">
                  <c:v>1.21E-2</c:v>
                </c:pt>
                <c:pt idx="199">
                  <c:v>1.255E-2</c:v>
                </c:pt>
                <c:pt idx="200">
                  <c:v>1.2416666666666666E-2</c:v>
                </c:pt>
                <c:pt idx="201">
                  <c:v>1.2199999999999999E-2</c:v>
                </c:pt>
                <c:pt idx="202">
                  <c:v>1.2283333333333334E-2</c:v>
                </c:pt>
                <c:pt idx="203">
                  <c:v>1.2416666666666666E-2</c:v>
                </c:pt>
                <c:pt idx="204">
                  <c:v>1.2233333333333334E-2</c:v>
                </c:pt>
                <c:pt idx="205">
                  <c:v>1.2433333333333333E-2</c:v>
                </c:pt>
                <c:pt idx="206">
                  <c:v>1.2316666666666667E-2</c:v>
                </c:pt>
                <c:pt idx="207">
                  <c:v>1.3716666666666665E-2</c:v>
                </c:pt>
                <c:pt idx="208">
                  <c:v>9.761194029850746E-3</c:v>
                </c:pt>
                <c:pt idx="209">
                  <c:v>7.462686567164179E-3</c:v>
                </c:pt>
                <c:pt idx="210">
                  <c:v>8.1940298507462688E-3</c:v>
                </c:pt>
                <c:pt idx="211">
                  <c:v>1.1865671641791045E-2</c:v>
                </c:pt>
                <c:pt idx="212">
                  <c:v>8.9999999999999993E-3</c:v>
                </c:pt>
                <c:pt idx="213">
                  <c:v>1.0955223880597015E-2</c:v>
                </c:pt>
                <c:pt idx="214">
                  <c:v>1.2597014925373134E-2</c:v>
                </c:pt>
                <c:pt idx="215">
                  <c:v>1.062686567164179E-2</c:v>
                </c:pt>
                <c:pt idx="216">
                  <c:v>1.2686567164179104E-2</c:v>
                </c:pt>
                <c:pt idx="217">
                  <c:v>1.264179104477612E-2</c:v>
                </c:pt>
                <c:pt idx="218">
                  <c:v>1.2925373134328358E-2</c:v>
                </c:pt>
                <c:pt idx="219">
                  <c:v>1.3388059701492538E-2</c:v>
                </c:pt>
                <c:pt idx="220">
                  <c:v>1.2985074626865671E-2</c:v>
                </c:pt>
                <c:pt idx="221">
                  <c:v>1.3014925373134329E-2</c:v>
                </c:pt>
                <c:pt idx="222">
                  <c:v>1.2507462686567163E-2</c:v>
                </c:pt>
                <c:pt idx="223">
                  <c:v>1.3134328358208954E-2</c:v>
                </c:pt>
                <c:pt idx="224">
                  <c:v>1.3671641791044777E-2</c:v>
                </c:pt>
                <c:pt idx="225">
                  <c:v>1.3432835820895522E-2</c:v>
                </c:pt>
              </c:numCache>
            </c:numRef>
          </c:xVal>
          <c:yVal>
            <c:numRef>
              <c:f>'datos todos dif. regiones'!$H$5490:$H$5715</c:f>
              <c:numCache>
                <c:formatCode>0.0</c:formatCode>
                <c:ptCount val="226"/>
                <c:pt idx="0">
                  <c:v>5259.2948645225542</c:v>
                </c:pt>
                <c:pt idx="1">
                  <c:v>5424.2715889774709</c:v>
                </c:pt>
                <c:pt idx="2">
                  <c:v>5771.3874720119138</c:v>
                </c:pt>
                <c:pt idx="3">
                  <c:v>5563.7864452359718</c:v>
                </c:pt>
                <c:pt idx="4">
                  <c:v>5850.8570276265382</c:v>
                </c:pt>
                <c:pt idx="5">
                  <c:v>4859.2167453494685</c:v>
                </c:pt>
                <c:pt idx="6">
                  <c:v>5589.2952720785015</c:v>
                </c:pt>
                <c:pt idx="7">
                  <c:v>6383.6255173125955</c:v>
                </c:pt>
                <c:pt idx="8">
                  <c:v>6104.6220555647724</c:v>
                </c:pt>
                <c:pt idx="9">
                  <c:v>6120.8286541453299</c:v>
                </c:pt>
                <c:pt idx="10">
                  <c:v>6940.4233716491963</c:v>
                </c:pt>
                <c:pt idx="11">
                  <c:v>7322.8007684303193</c:v>
                </c:pt>
                <c:pt idx="12">
                  <c:v>7723.1990372623932</c:v>
                </c:pt>
                <c:pt idx="13">
                  <c:v>7558.8756533638416</c:v>
                </c:pt>
                <c:pt idx="14">
                  <c:v>7989.6312006598318</c:v>
                </c:pt>
                <c:pt idx="15">
                  <c:v>9155.4517772420004</c:v>
                </c:pt>
                <c:pt idx="16">
                  <c:v>7691.7650250983579</c:v>
                </c:pt>
                <c:pt idx="17">
                  <c:v>6812.8016256032515</c:v>
                </c:pt>
                <c:pt idx="18">
                  <c:v>8275.0781472009094</c:v>
                </c:pt>
                <c:pt idx="19">
                  <c:v>6759.1454174526261</c:v>
                </c:pt>
                <c:pt idx="20">
                  <c:v>4482.4585494863177</c:v>
                </c:pt>
                <c:pt idx="21">
                  <c:v>3949.6723393446787</c:v>
                </c:pt>
                <c:pt idx="22">
                  <c:v>4466.0607424071986</c:v>
                </c:pt>
                <c:pt idx="23">
                  <c:v>5594.1034306195588</c:v>
                </c:pt>
                <c:pt idx="24">
                  <c:v>5744.502141835851</c:v>
                </c:pt>
                <c:pt idx="25">
                  <c:v>6374.8387096774195</c:v>
                </c:pt>
                <c:pt idx="26">
                  <c:v>5804.9702380952367</c:v>
                </c:pt>
                <c:pt idx="27">
                  <c:v>5499.1062346714871</c:v>
                </c:pt>
                <c:pt idx="28" formatCode="0">
                  <c:v>5902.7027027027025</c:v>
                </c:pt>
                <c:pt idx="29" formatCode="0">
                  <c:v>4168.75</c:v>
                </c:pt>
                <c:pt idx="30" formatCode="0">
                  <c:v>4958.5585585585595</c:v>
                </c:pt>
                <c:pt idx="31" formatCode="0">
                  <c:v>6109.0909090909081</c:v>
                </c:pt>
                <c:pt idx="32" formatCode="0">
                  <c:v>5287.272727272727</c:v>
                </c:pt>
                <c:pt idx="33" formatCode="0">
                  <c:v>6258.1818181818189</c:v>
                </c:pt>
                <c:pt idx="34" formatCode="0">
                  <c:v>6738.738738738738</c:v>
                </c:pt>
                <c:pt idx="35" formatCode="0">
                  <c:v>6430.2521008403364</c:v>
                </c:pt>
                <c:pt idx="36" formatCode="0">
                  <c:v>7492.173913043478</c:v>
                </c:pt>
                <c:pt idx="37" formatCode="0">
                  <c:v>6056.2499999999991</c:v>
                </c:pt>
                <c:pt idx="38" formatCode="0">
                  <c:v>5509.375</c:v>
                </c:pt>
                <c:pt idx="39" formatCode="0">
                  <c:v>8792.7272727272721</c:v>
                </c:pt>
                <c:pt idx="40" formatCode="0">
                  <c:v>8621.8181818181838</c:v>
                </c:pt>
                <c:pt idx="41" formatCode="0">
                  <c:v>8083.636363636364</c:v>
                </c:pt>
                <c:pt idx="42" formatCode="0">
                  <c:v>9032.7272727272721</c:v>
                </c:pt>
                <c:pt idx="43" formatCode="0">
                  <c:v>8796.3963963963961</c:v>
                </c:pt>
                <c:pt idx="44" formatCode="0">
                  <c:v>8581.818181818182</c:v>
                </c:pt>
                <c:pt idx="45" formatCode="0">
                  <c:v>9419.8198198198206</c:v>
                </c:pt>
                <c:pt idx="46" formatCode="0">
                  <c:v>5902.7027027027025</c:v>
                </c:pt>
                <c:pt idx="47" formatCode="0">
                  <c:v>4168.75</c:v>
                </c:pt>
                <c:pt idx="48" formatCode="0">
                  <c:v>4958.5585585585595</c:v>
                </c:pt>
                <c:pt idx="49" formatCode="0">
                  <c:v>6109.0909090909081</c:v>
                </c:pt>
                <c:pt idx="50" formatCode="0">
                  <c:v>5287.272727272727</c:v>
                </c:pt>
                <c:pt idx="51" formatCode="0">
                  <c:v>6258.1818181818189</c:v>
                </c:pt>
                <c:pt idx="52" formatCode="0">
                  <c:v>6738.738738738738</c:v>
                </c:pt>
                <c:pt idx="53" formatCode="0">
                  <c:v>6430.2521008403364</c:v>
                </c:pt>
                <c:pt idx="54" formatCode="0">
                  <c:v>7492.173913043478</c:v>
                </c:pt>
                <c:pt idx="55" formatCode="0">
                  <c:v>6056.2499999999991</c:v>
                </c:pt>
                <c:pt idx="56" formatCode="0">
                  <c:v>5509.375</c:v>
                </c:pt>
                <c:pt idx="57" formatCode="0">
                  <c:v>8792.7272727272721</c:v>
                </c:pt>
                <c:pt idx="58" formatCode="0">
                  <c:v>8621.8181818181838</c:v>
                </c:pt>
                <c:pt idx="59" formatCode="0">
                  <c:v>8083.636363636364</c:v>
                </c:pt>
                <c:pt idx="60" formatCode="0">
                  <c:v>9032.7272727272721</c:v>
                </c:pt>
                <c:pt idx="61" formatCode="0">
                  <c:v>8796.3963963963961</c:v>
                </c:pt>
                <c:pt idx="62" formatCode="0">
                  <c:v>8581.818181818182</c:v>
                </c:pt>
                <c:pt idx="63" formatCode="0">
                  <c:v>9419.8198198198206</c:v>
                </c:pt>
                <c:pt idx="64" formatCode="0">
                  <c:v>3547.9591836734703</c:v>
                </c:pt>
                <c:pt idx="65" formatCode="0">
                  <c:v>3154.5918367346944</c:v>
                </c:pt>
                <c:pt idx="66" formatCode="0">
                  <c:v>3632.1428571428573</c:v>
                </c:pt>
                <c:pt idx="67" formatCode="0">
                  <c:v>4290.9316770186324</c:v>
                </c:pt>
                <c:pt idx="68" formatCode="0">
                  <c:v>4482.3308270676707</c:v>
                </c:pt>
                <c:pt idx="69" formatCode="0">
                  <c:v>4465.3416149068325</c:v>
                </c:pt>
                <c:pt idx="70" formatCode="0">
                  <c:v>6058.6872586872587</c:v>
                </c:pt>
                <c:pt idx="71" formatCode="0">
                  <c:v>5027.0270270270275</c:v>
                </c:pt>
                <c:pt idx="72" formatCode="0">
                  <c:v>6003.861003861005</c:v>
                </c:pt>
                <c:pt idx="73" formatCode="0">
                  <c:v>6297.7040816326544</c:v>
                </c:pt>
                <c:pt idx="74" formatCode="0">
                  <c:v>6540.6887755102052</c:v>
                </c:pt>
                <c:pt idx="75" formatCode="0">
                  <c:v>5652.5916561314807</c:v>
                </c:pt>
                <c:pt idx="76" formatCode="0">
                  <c:v>7170.9183673469406</c:v>
                </c:pt>
                <c:pt idx="77" formatCode="0">
                  <c:v>7373.3418367346949</c:v>
                </c:pt>
                <c:pt idx="78" formatCode="0">
                  <c:v>8344.5153061224501</c:v>
                </c:pt>
                <c:pt idx="79" formatCode="0">
                  <c:v>6700.6211180124228</c:v>
                </c:pt>
                <c:pt idx="80" formatCode="0">
                  <c:v>7172.2906403940897</c:v>
                </c:pt>
                <c:pt idx="81" formatCode="0">
                  <c:v>7530.2955665024647</c:v>
                </c:pt>
                <c:pt idx="82" formatCode="0.00">
                  <c:v>3976.6666666666665</c:v>
                </c:pt>
                <c:pt idx="83" formatCode="0.00">
                  <c:v>5415.1260504201682</c:v>
                </c:pt>
                <c:pt idx="84" formatCode="0.00">
                  <c:v>4966.666666666667</c:v>
                </c:pt>
                <c:pt idx="85" formatCode="0.00">
                  <c:v>4233.333333333333</c:v>
                </c:pt>
                <c:pt idx="86" formatCode="0.00">
                  <c:v>5527.272727272727</c:v>
                </c:pt>
                <c:pt idx="87" formatCode="0.00">
                  <c:v>6196.363636363636</c:v>
                </c:pt>
                <c:pt idx="88" formatCode="0.00">
                  <c:v>5540</c:v>
                </c:pt>
                <c:pt idx="89" formatCode="0.00">
                  <c:v>6102.4793388429753</c:v>
                </c:pt>
                <c:pt idx="90" formatCode="0.00">
                  <c:v>5603.333333333333</c:v>
                </c:pt>
                <c:pt idx="91" formatCode="0.00">
                  <c:v>5411.5702479338843</c:v>
                </c:pt>
                <c:pt idx="92" formatCode="0.00">
                  <c:v>6916.666666666667</c:v>
                </c:pt>
                <c:pt idx="93" formatCode="0.00">
                  <c:v>5990</c:v>
                </c:pt>
                <c:pt idx="94" formatCode="0.00">
                  <c:v>6305.8823529411766</c:v>
                </c:pt>
                <c:pt idx="95" formatCode="0.00">
                  <c:v>7180</c:v>
                </c:pt>
                <c:pt idx="96" formatCode="0.00">
                  <c:v>6660</c:v>
                </c:pt>
                <c:pt idx="97" formatCode="0.00">
                  <c:v>6843.333333333333</c:v>
                </c:pt>
                <c:pt idx="98" formatCode="0.00">
                  <c:v>7226.8907563025205</c:v>
                </c:pt>
                <c:pt idx="99" formatCode="0.00">
                  <c:v>7010</c:v>
                </c:pt>
                <c:pt idx="100" formatCode="0">
                  <c:v>4609</c:v>
                </c:pt>
                <c:pt idx="101" formatCode="0">
                  <c:v>5689.2561983471078</c:v>
                </c:pt>
                <c:pt idx="102" formatCode="0">
                  <c:v>7057.6271186440672</c:v>
                </c:pt>
                <c:pt idx="103" formatCode="0">
                  <c:v>7305.333333333333</c:v>
                </c:pt>
                <c:pt idx="104" formatCode="0">
                  <c:v>7245.5737704918038</c:v>
                </c:pt>
                <c:pt idx="105" formatCode="0">
                  <c:v>7254.333333333333</c:v>
                </c:pt>
                <c:pt idx="106" formatCode="0">
                  <c:v>4899.333333333333</c:v>
                </c:pt>
                <c:pt idx="107" formatCode="0">
                  <c:v>6084.2975206611573</c:v>
                </c:pt>
                <c:pt idx="108" formatCode="0">
                  <c:v>7115.333333333333</c:v>
                </c:pt>
                <c:pt idx="109" formatCode="0">
                  <c:v>6979.6721311475412</c:v>
                </c:pt>
                <c:pt idx="110" formatCode="0">
                  <c:v>7563.333333333333</c:v>
                </c:pt>
                <c:pt idx="111" formatCode="0">
                  <c:v>6829.7520661157023</c:v>
                </c:pt>
                <c:pt idx="112" formatCode="0">
                  <c:v>5057.5206611570247</c:v>
                </c:pt>
                <c:pt idx="113" formatCode="0">
                  <c:v>5847.333333333333</c:v>
                </c:pt>
                <c:pt idx="114" formatCode="0">
                  <c:v>7670.0884955752208</c:v>
                </c:pt>
                <c:pt idx="115" formatCode="0">
                  <c:v>6954.333333333333</c:v>
                </c:pt>
                <c:pt idx="116" formatCode="0">
                  <c:v>8253.8842975206626</c:v>
                </c:pt>
                <c:pt idx="117" formatCode="0">
                  <c:v>7124.333333333333</c:v>
                </c:pt>
                <c:pt idx="118" formatCode="0">
                  <c:v>2911.1111111111109</c:v>
                </c:pt>
                <c:pt idx="119" formatCode="0">
                  <c:v>2866.6666666666665</c:v>
                </c:pt>
                <c:pt idx="120" formatCode="0">
                  <c:v>3033.8983050847455</c:v>
                </c:pt>
                <c:pt idx="121" formatCode="0">
                  <c:v>5518.2072829131639</c:v>
                </c:pt>
                <c:pt idx="122" formatCode="0">
                  <c:v>4066.6666666666665</c:v>
                </c:pt>
                <c:pt idx="123" formatCode="0">
                  <c:v>4455.5555555555547</c:v>
                </c:pt>
                <c:pt idx="124" formatCode="0">
                  <c:v>6413.2231404958684</c:v>
                </c:pt>
                <c:pt idx="125" formatCode="0">
                  <c:v>6094.4444444444443</c:v>
                </c:pt>
                <c:pt idx="126" formatCode="0">
                  <c:v>5838.8888888888878</c:v>
                </c:pt>
                <c:pt idx="127" formatCode="0">
                  <c:v>7759.1036414565824</c:v>
                </c:pt>
                <c:pt idx="128" formatCode="0">
                  <c:v>7338.8888888888878</c:v>
                </c:pt>
                <c:pt idx="129" formatCode="0">
                  <c:v>7672.31638418079</c:v>
                </c:pt>
                <c:pt idx="130" formatCode="0">
                  <c:v>8555.5555555555566</c:v>
                </c:pt>
                <c:pt idx="131" formatCode="0">
                  <c:v>7789.1737891737894</c:v>
                </c:pt>
                <c:pt idx="132" formatCode="0">
                  <c:v>8600</c:v>
                </c:pt>
                <c:pt idx="133" formatCode="0">
                  <c:v>8011.1111111111122</c:v>
                </c:pt>
                <c:pt idx="134" formatCode="0">
                  <c:v>8722.2222222222226</c:v>
                </c:pt>
                <c:pt idx="135" formatCode="0">
                  <c:v>8440.6779661016935</c:v>
                </c:pt>
                <c:pt idx="136" formatCode="0">
                  <c:v>2911.1111111111109</c:v>
                </c:pt>
                <c:pt idx="137" formatCode="0">
                  <c:v>2866.6666666666665</c:v>
                </c:pt>
                <c:pt idx="138" formatCode="0">
                  <c:v>3033.8983050847455</c:v>
                </c:pt>
                <c:pt idx="139" formatCode="0">
                  <c:v>5518.2072829131639</c:v>
                </c:pt>
                <c:pt idx="140" formatCode="0">
                  <c:v>4066.6666666666665</c:v>
                </c:pt>
                <c:pt idx="141" formatCode="0">
                  <c:v>4455.5555555555547</c:v>
                </c:pt>
                <c:pt idx="142" formatCode="0">
                  <c:v>6413.2231404958684</c:v>
                </c:pt>
                <c:pt idx="143" formatCode="0">
                  <c:v>6094.4444444444443</c:v>
                </c:pt>
                <c:pt idx="144" formatCode="0">
                  <c:v>5838.8888888888878</c:v>
                </c:pt>
                <c:pt idx="145" formatCode="0">
                  <c:v>7759.1036414565824</c:v>
                </c:pt>
                <c:pt idx="146" formatCode="0">
                  <c:v>7338.8888888888878</c:v>
                </c:pt>
                <c:pt idx="147" formatCode="0">
                  <c:v>7672.31638418079</c:v>
                </c:pt>
                <c:pt idx="148" formatCode="0">
                  <c:v>8555.5555555555566</c:v>
                </c:pt>
                <c:pt idx="149" formatCode="0">
                  <c:v>7789.1737891737894</c:v>
                </c:pt>
                <c:pt idx="150" formatCode="0">
                  <c:v>8600</c:v>
                </c:pt>
                <c:pt idx="151" formatCode="0">
                  <c:v>8011.1111111111122</c:v>
                </c:pt>
                <c:pt idx="152" formatCode="0">
                  <c:v>8722.2222222222226</c:v>
                </c:pt>
                <c:pt idx="153" formatCode="0">
                  <c:v>8440.6779661016935</c:v>
                </c:pt>
                <c:pt idx="154" formatCode="0">
                  <c:v>3760</c:v>
                </c:pt>
                <c:pt idx="155" formatCode="0">
                  <c:v>3236.3636363636365</c:v>
                </c:pt>
                <c:pt idx="156" formatCode="0">
                  <c:v>3462.1848739495799</c:v>
                </c:pt>
                <c:pt idx="157" formatCode="0">
                  <c:v>3736.6666666666665</c:v>
                </c:pt>
                <c:pt idx="158" formatCode="0">
                  <c:v>3256.1983471074382</c:v>
                </c:pt>
                <c:pt idx="159" formatCode="0">
                  <c:v>3563.3333333333335</c:v>
                </c:pt>
                <c:pt idx="160" formatCode="0">
                  <c:v>3865.546218487395</c:v>
                </c:pt>
                <c:pt idx="161" formatCode="0">
                  <c:v>3886.6666666666665</c:v>
                </c:pt>
                <c:pt idx="162" formatCode="0">
                  <c:v>4083.3333333333335</c:v>
                </c:pt>
                <c:pt idx="163" formatCode="0">
                  <c:v>5008.4033613445381</c:v>
                </c:pt>
                <c:pt idx="164" formatCode="0">
                  <c:v>4806.666666666667</c:v>
                </c:pt>
                <c:pt idx="165" formatCode="0">
                  <c:v>4720</c:v>
                </c:pt>
                <c:pt idx="166" formatCode="0">
                  <c:v>5389.8305084745762</c:v>
                </c:pt>
                <c:pt idx="167" formatCode="0">
                  <c:v>7896.666666666667</c:v>
                </c:pt>
                <c:pt idx="168" formatCode="0">
                  <c:v>5431.4049586776864</c:v>
                </c:pt>
                <c:pt idx="169" formatCode="0">
                  <c:v>6666.666666666667</c:v>
                </c:pt>
                <c:pt idx="170" formatCode="0">
                  <c:v>8120</c:v>
                </c:pt>
                <c:pt idx="171" formatCode="0">
                  <c:v>7938.983050847457</c:v>
                </c:pt>
                <c:pt idx="172" formatCode="0">
                  <c:v>3760</c:v>
                </c:pt>
                <c:pt idx="173" formatCode="0">
                  <c:v>3236.3636363636365</c:v>
                </c:pt>
                <c:pt idx="174" formatCode="0">
                  <c:v>3462.1848739495799</c:v>
                </c:pt>
                <c:pt idx="175" formatCode="0">
                  <c:v>3736.6666666666665</c:v>
                </c:pt>
                <c:pt idx="176" formatCode="0">
                  <c:v>3256.1983471074382</c:v>
                </c:pt>
                <c:pt idx="177" formatCode="0">
                  <c:v>3563.3333333333335</c:v>
                </c:pt>
                <c:pt idx="178" formatCode="0">
                  <c:v>3865.546218487395</c:v>
                </c:pt>
                <c:pt idx="179" formatCode="0">
                  <c:v>3886.6666666666665</c:v>
                </c:pt>
                <c:pt idx="180" formatCode="0">
                  <c:v>4083.3333333333335</c:v>
                </c:pt>
                <c:pt idx="181" formatCode="0">
                  <c:v>5008.4033613445381</c:v>
                </c:pt>
                <c:pt idx="182" formatCode="0">
                  <c:v>4806.666666666667</c:v>
                </c:pt>
                <c:pt idx="183" formatCode="0">
                  <c:v>4720</c:v>
                </c:pt>
                <c:pt idx="184" formatCode="0">
                  <c:v>5389.8305084745762</c:v>
                </c:pt>
                <c:pt idx="185" formatCode="0">
                  <c:v>7896.666666666667</c:v>
                </c:pt>
                <c:pt idx="186" formatCode="0">
                  <c:v>5431.4049586776864</c:v>
                </c:pt>
                <c:pt idx="187" formatCode="0">
                  <c:v>6666.666666666667</c:v>
                </c:pt>
                <c:pt idx="188" formatCode="0">
                  <c:v>8120</c:v>
                </c:pt>
                <c:pt idx="189" formatCode="0">
                  <c:v>7938.983050847457</c:v>
                </c:pt>
                <c:pt idx="190" formatCode="0.00">
                  <c:v>3580</c:v>
                </c:pt>
                <c:pt idx="191" formatCode="0.00">
                  <c:v>3503.3333333333335</c:v>
                </c:pt>
                <c:pt idx="192" formatCode="0.00">
                  <c:v>4057.6271186440681</c:v>
                </c:pt>
                <c:pt idx="193" formatCode="0.00">
                  <c:v>5415.3846153846152</c:v>
                </c:pt>
                <c:pt idx="194" formatCode="0.00">
                  <c:v>4386.666666666667</c:v>
                </c:pt>
                <c:pt idx="195" formatCode="0.00">
                  <c:v>5653.333333333333</c:v>
                </c:pt>
                <c:pt idx="196" formatCode="0.00">
                  <c:v>5660.5042016806719</c:v>
                </c:pt>
                <c:pt idx="197" formatCode="0.00">
                  <c:v>5273.333333333333</c:v>
                </c:pt>
                <c:pt idx="198" formatCode="0.00">
                  <c:v>5688.1355932203378</c:v>
                </c:pt>
                <c:pt idx="199" formatCode="0.00">
                  <c:v>6104.2016806722677</c:v>
                </c:pt>
                <c:pt idx="200" formatCode="0.00">
                  <c:v>6489.9999999999991</c:v>
                </c:pt>
                <c:pt idx="201" formatCode="0.00">
                  <c:v>6606.6666666666661</c:v>
                </c:pt>
                <c:pt idx="202" formatCode="0.00">
                  <c:v>7420.3389830508468</c:v>
                </c:pt>
                <c:pt idx="203" formatCode="0.00">
                  <c:v>7190</c:v>
                </c:pt>
                <c:pt idx="204" formatCode="0.00">
                  <c:v>7143.8016528925618</c:v>
                </c:pt>
                <c:pt idx="205" formatCode="0.00">
                  <c:v>6460</c:v>
                </c:pt>
                <c:pt idx="206" formatCode="0.00">
                  <c:v>7423.333333333333</c:v>
                </c:pt>
                <c:pt idx="207" formatCode="0.00">
                  <c:v>5932.773109243697</c:v>
                </c:pt>
                <c:pt idx="208" formatCode="0.00">
                  <c:v>3580</c:v>
                </c:pt>
                <c:pt idx="209" formatCode="0.00">
                  <c:v>3503.3333333333335</c:v>
                </c:pt>
                <c:pt idx="210" formatCode="0.00">
                  <c:v>4057.6271186440681</c:v>
                </c:pt>
                <c:pt idx="211" formatCode="0.00">
                  <c:v>5415.3846153846152</c:v>
                </c:pt>
                <c:pt idx="212" formatCode="0.00">
                  <c:v>4386.666666666667</c:v>
                </c:pt>
                <c:pt idx="213" formatCode="0.00">
                  <c:v>5653.333333333333</c:v>
                </c:pt>
                <c:pt idx="214" formatCode="0.00">
                  <c:v>5660.5042016806719</c:v>
                </c:pt>
                <c:pt idx="215" formatCode="0.00">
                  <c:v>5273.333333333333</c:v>
                </c:pt>
                <c:pt idx="216" formatCode="0.00">
                  <c:v>5688.1355932203378</c:v>
                </c:pt>
                <c:pt idx="217" formatCode="0.00">
                  <c:v>6104.2016806722677</c:v>
                </c:pt>
                <c:pt idx="218" formatCode="0.00">
                  <c:v>6489.9999999999991</c:v>
                </c:pt>
                <c:pt idx="219" formatCode="0.00">
                  <c:v>6606.6666666666661</c:v>
                </c:pt>
                <c:pt idx="220" formatCode="0.00">
                  <c:v>7420.3389830508468</c:v>
                </c:pt>
                <c:pt idx="221" formatCode="0.00">
                  <c:v>7190</c:v>
                </c:pt>
                <c:pt idx="222" formatCode="0.00">
                  <c:v>7143.8016528925618</c:v>
                </c:pt>
                <c:pt idx="223" formatCode="0.00">
                  <c:v>6460</c:v>
                </c:pt>
                <c:pt idx="224" formatCode="0.00">
                  <c:v>7423.333333333333</c:v>
                </c:pt>
                <c:pt idx="225" formatCode="0.00">
                  <c:v>5932.773109243697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956160"/>
        <c:axId val="114962432"/>
      </c:scatterChart>
      <c:valAx>
        <c:axId val="114956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4962432"/>
        <c:crosses val="autoZero"/>
        <c:crossBetween val="midCat"/>
      </c:valAx>
      <c:valAx>
        <c:axId val="114962432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Yield (Kg/Ha)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4956160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8068098542137674"/>
          <c:y val="0.40178094680093834"/>
          <c:w val="0.10689665029495075"/>
          <c:h val="0.28302078651660662"/>
        </c:manualLayout>
      </c:layout>
      <c:overlay val="0"/>
      <c:txPr>
        <a:bodyPr/>
        <a:lstStyle/>
        <a:p>
          <a:pPr>
            <a:defRPr sz="900"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dirty="0" smtClean="0"/>
              <a:t>WHEAT ALGORITHMS</a:t>
            </a:r>
            <a:endParaRPr lang="es-MX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51045826751747"/>
          <c:y val="0.17369465134130027"/>
          <c:w val="0.69733725947177505"/>
          <c:h val="0.65270476206103678"/>
        </c:manualLayout>
      </c:layout>
      <c:scatterChart>
        <c:scatterStyle val="lineMarker"/>
        <c:varyColors val="0"/>
        <c:ser>
          <c:idx val="0"/>
          <c:order val="0"/>
          <c:tx>
            <c:strRef>
              <c:f>'datos todos dif. regiones'!$C$1</c:f>
              <c:strCache>
                <c:ptCount val="1"/>
                <c:pt idx="0">
                  <c:v>V. del Yaqui (2000-2011)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trendline>
            <c:trendlineType val="exp"/>
            <c:dispRSqr val="1"/>
            <c:dispEq val="1"/>
            <c:trendlineLbl>
              <c:layout>
                <c:manualLayout>
                  <c:x val="0.12075668594388422"/>
                  <c:y val="8.4201492404892053E-2"/>
                </c:manualLayout>
              </c:layout>
              <c:numFmt formatCode="General" sourceLinked="0"/>
            </c:trendlineLbl>
          </c:trendline>
          <c:xVal>
            <c:numRef>
              <c:f>'datos todos dif. regiones'!$B$2:$B$4873</c:f>
              <c:numCache>
                <c:formatCode>General</c:formatCode>
                <c:ptCount val="4872"/>
                <c:pt idx="0">
                  <c:v>7.8719714059405938E-3</c:v>
                </c:pt>
                <c:pt idx="1">
                  <c:v>9.0652192079207911E-3</c:v>
                </c:pt>
                <c:pt idx="2">
                  <c:v>1.2198496673267327E-2</c:v>
                </c:pt>
                <c:pt idx="3">
                  <c:v>1.4333144475247523E-2</c:v>
                </c:pt>
                <c:pt idx="4">
                  <c:v>1.2836225267326732E-2</c:v>
                </c:pt>
                <c:pt idx="5">
                  <c:v>7.2663063366336638E-3</c:v>
                </c:pt>
                <c:pt idx="6">
                  <c:v>7.4963434851485142E-3</c:v>
                </c:pt>
                <c:pt idx="7">
                  <c:v>9.6848654653465347E-3</c:v>
                </c:pt>
                <c:pt idx="8">
                  <c:v>1.4480972237623763E-2</c:v>
                </c:pt>
                <c:pt idx="9">
                  <c:v>1.0866555485148515E-2</c:v>
                </c:pt>
                <c:pt idx="10">
                  <c:v>6.3019771881188116E-3</c:v>
                </c:pt>
                <c:pt idx="11">
                  <c:v>6.7454604752475254E-3</c:v>
                </c:pt>
                <c:pt idx="12">
                  <c:v>9.8474200792079223E-3</c:v>
                </c:pt>
                <c:pt idx="13">
                  <c:v>1.435719211881188E-2</c:v>
                </c:pt>
                <c:pt idx="14">
                  <c:v>1.0478251287128712E-2</c:v>
                </c:pt>
                <c:pt idx="15">
                  <c:v>7.007001900990099E-3</c:v>
                </c:pt>
                <c:pt idx="16">
                  <c:v>7.6805223366336632E-3</c:v>
                </c:pt>
                <c:pt idx="17">
                  <c:v>1.1106472673267326E-2</c:v>
                </c:pt>
                <c:pt idx="18">
                  <c:v>1.4516764079207919E-2</c:v>
                </c:pt>
                <c:pt idx="19">
                  <c:v>1.1555734851485148E-2</c:v>
                </c:pt>
                <c:pt idx="20">
                  <c:v>7.0176276039603958E-3</c:v>
                </c:pt>
                <c:pt idx="21">
                  <c:v>7.1233253861386148E-3</c:v>
                </c:pt>
                <c:pt idx="22">
                  <c:v>1.1198748514851484E-2</c:v>
                </c:pt>
                <c:pt idx="23">
                  <c:v>1.457772205940594E-2</c:v>
                </c:pt>
                <c:pt idx="24">
                  <c:v>1.2776572198019802E-2</c:v>
                </c:pt>
                <c:pt idx="25">
                  <c:v>7.0155770297029704E-3</c:v>
                </c:pt>
                <c:pt idx="26">
                  <c:v>8.6748644356435638E-3</c:v>
                </c:pt>
                <c:pt idx="27">
                  <c:v>1.1926888792079206E-2</c:v>
                </c:pt>
                <c:pt idx="28">
                  <c:v>1.4406592316831682E-2</c:v>
                </c:pt>
                <c:pt idx="29">
                  <c:v>1.2044330772277229E-2</c:v>
                </c:pt>
                <c:pt idx="30">
                  <c:v>7.0357099405940595E-3</c:v>
                </c:pt>
                <c:pt idx="31">
                  <c:v>9.2861219801980196E-3</c:v>
                </c:pt>
                <c:pt idx="32">
                  <c:v>1.2763709504950493E-2</c:v>
                </c:pt>
                <c:pt idx="33">
                  <c:v>1.4463635564356434E-2</c:v>
                </c:pt>
                <c:pt idx="34">
                  <c:v>1.1004503207920792E-2</c:v>
                </c:pt>
                <c:pt idx="35">
                  <c:v>7.9944466138613876E-3</c:v>
                </c:pt>
                <c:pt idx="36">
                  <c:v>6.8960844752475239E-3</c:v>
                </c:pt>
                <c:pt idx="37">
                  <c:v>1.0345523207920791E-2</c:v>
                </c:pt>
                <c:pt idx="38">
                  <c:v>1.4437164514851485E-2</c:v>
                </c:pt>
                <c:pt idx="39">
                  <c:v>1.0274312356435642E-2</c:v>
                </c:pt>
                <c:pt idx="40">
                  <c:v>6.2645076039603963E-3</c:v>
                </c:pt>
                <c:pt idx="41">
                  <c:v>7.0478269702970303E-3</c:v>
                </c:pt>
                <c:pt idx="42">
                  <c:v>1.2440278019801979E-2</c:v>
                </c:pt>
                <c:pt idx="43">
                  <c:v>1.4315621386138613E-2</c:v>
                </c:pt>
                <c:pt idx="44">
                  <c:v>1.2652978495049505E-2</c:v>
                </c:pt>
                <c:pt idx="45">
                  <c:v>6.4533468514851484E-3</c:v>
                </c:pt>
                <c:pt idx="46">
                  <c:v>7.3212990099009913E-3</c:v>
                </c:pt>
                <c:pt idx="47">
                  <c:v>1.0536040198019802E-2</c:v>
                </c:pt>
                <c:pt idx="48">
                  <c:v>1.4474820514851484E-2</c:v>
                </c:pt>
                <c:pt idx="49">
                  <c:v>1.0537717940594058E-2</c:v>
                </c:pt>
                <c:pt idx="50">
                  <c:v>6.6116139009900982E-3</c:v>
                </c:pt>
                <c:pt idx="51">
                  <c:v>7.9653657425742576E-3</c:v>
                </c:pt>
                <c:pt idx="52">
                  <c:v>1.0968152118811881E-2</c:v>
                </c:pt>
                <c:pt idx="53">
                  <c:v>1.4332771643564356E-2</c:v>
                </c:pt>
                <c:pt idx="54">
                  <c:v>1.1630674019801978E-2</c:v>
                </c:pt>
                <c:pt idx="55">
                  <c:v>6.2059730297029702E-3</c:v>
                </c:pt>
                <c:pt idx="56">
                  <c:v>6.4356373465346527E-3</c:v>
                </c:pt>
                <c:pt idx="57">
                  <c:v>9.890109306930692E-3</c:v>
                </c:pt>
                <c:pt idx="58">
                  <c:v>1.467596320792079E-2</c:v>
                </c:pt>
                <c:pt idx="59">
                  <c:v>1.0621418653465348E-2</c:v>
                </c:pt>
                <c:pt idx="60">
                  <c:v>4.9892368316831678E-3</c:v>
                </c:pt>
                <c:pt idx="61">
                  <c:v>5.9736988910891091E-3</c:v>
                </c:pt>
                <c:pt idx="62">
                  <c:v>9.8207626138613873E-3</c:v>
                </c:pt>
                <c:pt idx="63">
                  <c:v>1.4225582534653464E-2</c:v>
                </c:pt>
                <c:pt idx="64">
                  <c:v>1.1332967920792079E-2</c:v>
                </c:pt>
                <c:pt idx="65">
                  <c:v>6.7652205544554457E-3</c:v>
                </c:pt>
                <c:pt idx="66">
                  <c:v>6.858801306930693E-3</c:v>
                </c:pt>
                <c:pt idx="67">
                  <c:v>1.1581087405940592E-2</c:v>
                </c:pt>
                <c:pt idx="68">
                  <c:v>1.4572502415841584E-2</c:v>
                </c:pt>
                <c:pt idx="69">
                  <c:v>1.070679710891089E-2</c:v>
                </c:pt>
                <c:pt idx="70">
                  <c:v>6.3752386138613863E-3</c:v>
                </c:pt>
                <c:pt idx="71">
                  <c:v>7.5671815049504956E-3</c:v>
                </c:pt>
                <c:pt idx="72">
                  <c:v>1.1704867524752475E-2</c:v>
                </c:pt>
                <c:pt idx="73">
                  <c:v>1.4555165742574257E-2</c:v>
                </c:pt>
                <c:pt idx="74">
                  <c:v>1.2916570495049505E-2</c:v>
                </c:pt>
                <c:pt idx="75">
                  <c:v>6.7081773069306936E-3</c:v>
                </c:pt>
                <c:pt idx="76">
                  <c:v>7.8619049504950501E-3</c:v>
                </c:pt>
                <c:pt idx="77">
                  <c:v>9.6671559603960407E-3</c:v>
                </c:pt>
                <c:pt idx="78">
                  <c:v>1.4516577663366335E-2</c:v>
                </c:pt>
                <c:pt idx="79">
                  <c:v>1.2203902732673267E-2</c:v>
                </c:pt>
                <c:pt idx="80">
                  <c:v>5.7887743762376235E-3</c:v>
                </c:pt>
                <c:pt idx="81">
                  <c:v>7.8742083960396028E-3</c:v>
                </c:pt>
                <c:pt idx="82">
                  <c:v>1.0524109584158416E-2</c:v>
                </c:pt>
                <c:pt idx="83">
                  <c:v>1.414654221782178E-2</c:v>
                </c:pt>
                <c:pt idx="84">
                  <c:v>1.0719473386138613E-2</c:v>
                </c:pt>
                <c:pt idx="85">
                  <c:v>6.0184386930693078E-3</c:v>
                </c:pt>
                <c:pt idx="86">
                  <c:v>1.0583389821782177E-2</c:v>
                </c:pt>
                <c:pt idx="87">
                  <c:v>1.0504349504950493E-2</c:v>
                </c:pt>
                <c:pt idx="88">
                  <c:v>1.4541930217821781E-2</c:v>
                </c:pt>
                <c:pt idx="89">
                  <c:v>1.1391875326732673E-2</c:v>
                </c:pt>
                <c:pt idx="90">
                  <c:v>6.4883930297029695E-3</c:v>
                </c:pt>
                <c:pt idx="91">
                  <c:v>8.4478099405940598E-3</c:v>
                </c:pt>
                <c:pt idx="92">
                  <c:v>1.0459609702970296E-2</c:v>
                </c:pt>
                <c:pt idx="93">
                  <c:v>1.4558148396039602E-2</c:v>
                </c:pt>
                <c:pt idx="94">
                  <c:v>1.2730527485148514E-2</c:v>
                </c:pt>
                <c:pt idx="95">
                  <c:v>5.6765520396039604E-3</c:v>
                </c:pt>
                <c:pt idx="96">
                  <c:v>7.3362122772277225E-3</c:v>
                </c:pt>
                <c:pt idx="97">
                  <c:v>1.0941121821782177E-2</c:v>
                </c:pt>
                <c:pt idx="98">
                  <c:v>1.4453941940594059E-2</c:v>
                </c:pt>
                <c:pt idx="99">
                  <c:v>1.1984304871287127E-2</c:v>
                </c:pt>
                <c:pt idx="100">
                  <c:v>6.3752386138613863E-3</c:v>
                </c:pt>
                <c:pt idx="101">
                  <c:v>7.6369010297029716E-3</c:v>
                </c:pt>
                <c:pt idx="102">
                  <c:v>1.0709406930693067E-2</c:v>
                </c:pt>
                <c:pt idx="103">
                  <c:v>1.4343024514851484E-2</c:v>
                </c:pt>
                <c:pt idx="104">
                  <c:v>1.0880163841584158E-2</c:v>
                </c:pt>
                <c:pt idx="105">
                  <c:v>6.2920971485148514E-3</c:v>
                </c:pt>
                <c:pt idx="106">
                  <c:v>7.6290715643564351E-3</c:v>
                </c:pt>
                <c:pt idx="107">
                  <c:v>1.006030697029703E-2</c:v>
                </c:pt>
                <c:pt idx="108">
                  <c:v>1.4381985425742573E-2</c:v>
                </c:pt>
                <c:pt idx="109">
                  <c:v>1.2921044475247521E-2</c:v>
                </c:pt>
                <c:pt idx="110">
                  <c:v>6.1498618613861382E-3</c:v>
                </c:pt>
                <c:pt idx="111">
                  <c:v>7.2092630891089108E-3</c:v>
                </c:pt>
                <c:pt idx="112">
                  <c:v>1.3243730297029703E-2</c:v>
                </c:pt>
                <c:pt idx="113">
                  <c:v>1.445450118811881E-2</c:v>
                </c:pt>
                <c:pt idx="114">
                  <c:v>1.2698277544554456E-2</c:v>
                </c:pt>
                <c:pt idx="115">
                  <c:v>7.0690783762376239E-3</c:v>
                </c:pt>
                <c:pt idx="116">
                  <c:v>9.5769306930693077E-3</c:v>
                </c:pt>
                <c:pt idx="117">
                  <c:v>1.1888673544554454E-2</c:v>
                </c:pt>
                <c:pt idx="118">
                  <c:v>1.4691249306930691E-2</c:v>
                </c:pt>
                <c:pt idx="119">
                  <c:v>1.2227204712871287E-2</c:v>
                </c:pt>
                <c:pt idx="120">
                  <c:v>5.9796641980198028E-3</c:v>
                </c:pt>
                <c:pt idx="121">
                  <c:v>8.8778712871287139E-3</c:v>
                </c:pt>
                <c:pt idx="122">
                  <c:v>1.2111440475247525E-2</c:v>
                </c:pt>
                <c:pt idx="123">
                  <c:v>1.4382731089108911E-2</c:v>
                </c:pt>
                <c:pt idx="124">
                  <c:v>1.1667957188118812E-2</c:v>
                </c:pt>
                <c:pt idx="125">
                  <c:v>5.8303451089108905E-3</c:v>
                </c:pt>
                <c:pt idx="126">
                  <c:v>7.2948279603960399E-3</c:v>
                </c:pt>
                <c:pt idx="127">
                  <c:v>1.0643788554455445E-2</c:v>
                </c:pt>
                <c:pt idx="128">
                  <c:v>1.46217161980198E-2</c:v>
                </c:pt>
                <c:pt idx="129">
                  <c:v>1.0973744594059405E-2</c:v>
                </c:pt>
                <c:pt idx="130">
                  <c:v>5.8814230495049507E-3</c:v>
                </c:pt>
                <c:pt idx="131">
                  <c:v>1.047415013861386E-2</c:v>
                </c:pt>
                <c:pt idx="132">
                  <c:v>9.4443890297029702E-3</c:v>
                </c:pt>
                <c:pt idx="133">
                  <c:v>1.4560758217821781E-2</c:v>
                </c:pt>
                <c:pt idx="134">
                  <c:v>1.0161157940594058E-2</c:v>
                </c:pt>
                <c:pt idx="135">
                  <c:v>5.5438239603960403E-3</c:v>
                </c:pt>
                <c:pt idx="136">
                  <c:v>9.3742966732673263E-3</c:v>
                </c:pt>
                <c:pt idx="137">
                  <c:v>1.4202280554455445E-2</c:v>
                </c:pt>
                <c:pt idx="138">
                  <c:v>1.4442756990099009E-2</c:v>
                </c:pt>
                <c:pt idx="139">
                  <c:v>1.1984491287128711E-2</c:v>
                </c:pt>
                <c:pt idx="140">
                  <c:v>6.0855483960396035E-3</c:v>
                </c:pt>
                <c:pt idx="141">
                  <c:v>7.7056884752475241E-3</c:v>
                </c:pt>
                <c:pt idx="142">
                  <c:v>1.2559956990099007E-2</c:v>
                </c:pt>
                <c:pt idx="143">
                  <c:v>1.4293437900990098E-2</c:v>
                </c:pt>
                <c:pt idx="144">
                  <c:v>1.0537904356435642E-2</c:v>
                </c:pt>
                <c:pt idx="145">
                  <c:v>7.3982887524752473E-3</c:v>
                </c:pt>
                <c:pt idx="146">
                  <c:v>9.2309428910891094E-3</c:v>
                </c:pt>
                <c:pt idx="147">
                  <c:v>1.1777942534653463E-2</c:v>
                </c:pt>
                <c:pt idx="148">
                  <c:v>1.4487496792079209E-2</c:v>
                </c:pt>
                <c:pt idx="149">
                  <c:v>1.0315323841584156E-2</c:v>
                </c:pt>
                <c:pt idx="150">
                  <c:v>5.8581210693069308E-3</c:v>
                </c:pt>
                <c:pt idx="151">
                  <c:v>8.3257075643564365E-3</c:v>
                </c:pt>
                <c:pt idx="152">
                  <c:v>1.1310598019801979E-2</c:v>
                </c:pt>
                <c:pt idx="153">
                  <c:v>1.4634019643564356E-2</c:v>
                </c:pt>
                <c:pt idx="154">
                  <c:v>1.1573071524752473E-2</c:v>
                </c:pt>
                <c:pt idx="155">
                  <c:v>6.0299964752475255E-3</c:v>
                </c:pt>
                <c:pt idx="156">
                  <c:v>7.4394866534653464E-3</c:v>
                </c:pt>
                <c:pt idx="157">
                  <c:v>1.191085702970297E-2</c:v>
                </c:pt>
                <c:pt idx="158">
                  <c:v>1.4540252475247524E-2</c:v>
                </c:pt>
                <c:pt idx="159">
                  <c:v>1.3158165425742574E-2</c:v>
                </c:pt>
                <c:pt idx="160">
                  <c:v>5.9274677623762382E-3</c:v>
                </c:pt>
                <c:pt idx="161">
                  <c:v>8.261394099009901E-3</c:v>
                </c:pt>
                <c:pt idx="162">
                  <c:v>1.1495336118811879E-2</c:v>
                </c:pt>
                <c:pt idx="163">
                  <c:v>1.4572502415841584E-2</c:v>
                </c:pt>
                <c:pt idx="164">
                  <c:v>1.1617065663366337E-2</c:v>
                </c:pt>
                <c:pt idx="165">
                  <c:v>5.7623033267326729E-3</c:v>
                </c:pt>
                <c:pt idx="166">
                  <c:v>7.7452086336633665E-3</c:v>
                </c:pt>
                <c:pt idx="167">
                  <c:v>1.0845676910891089E-2</c:v>
                </c:pt>
                <c:pt idx="168">
                  <c:v>1.4502037227722772E-2</c:v>
                </c:pt>
                <c:pt idx="169">
                  <c:v>1.0784346099009899E-2</c:v>
                </c:pt>
                <c:pt idx="170">
                  <c:v>6.5167282376237621E-3</c:v>
                </c:pt>
                <c:pt idx="171">
                  <c:v>8.9996008316831685E-3</c:v>
                </c:pt>
                <c:pt idx="172">
                  <c:v>1.2341291207920792E-2</c:v>
                </c:pt>
                <c:pt idx="173">
                  <c:v>1.4525152792079207E-2</c:v>
                </c:pt>
                <c:pt idx="174">
                  <c:v>1.014512617821782E-2</c:v>
                </c:pt>
                <c:pt idx="175">
                  <c:v>5.8588667326732674E-3</c:v>
                </c:pt>
                <c:pt idx="176">
                  <c:v>8.8970721188118811E-3</c:v>
                </c:pt>
                <c:pt idx="177">
                  <c:v>1.2407655247524751E-2</c:v>
                </c:pt>
                <c:pt idx="178">
                  <c:v>1.4540438891089108E-2</c:v>
                </c:pt>
                <c:pt idx="179">
                  <c:v>1.1307801782178217E-2</c:v>
                </c:pt>
                <c:pt idx="180">
                  <c:v>5.3933863762376244E-3</c:v>
                </c:pt>
                <c:pt idx="181">
                  <c:v>7.3598870891089111E-3</c:v>
                </c:pt>
                <c:pt idx="182">
                  <c:v>9.2928329504950499E-3</c:v>
                </c:pt>
                <c:pt idx="183">
                  <c:v>1.4368936316831683E-2</c:v>
                </c:pt>
                <c:pt idx="184">
                  <c:v>1.0135991801980196E-2</c:v>
                </c:pt>
                <c:pt idx="185">
                  <c:v>6.6419996831683162E-3</c:v>
                </c:pt>
                <c:pt idx="186">
                  <c:v>9.1412768712871295E-3</c:v>
                </c:pt>
                <c:pt idx="187">
                  <c:v>1.0839711603960396E-2</c:v>
                </c:pt>
                <c:pt idx="188">
                  <c:v>1.4573993742574256E-2</c:v>
                </c:pt>
                <c:pt idx="189">
                  <c:v>1.108112011881188E-2</c:v>
                </c:pt>
                <c:pt idx="190">
                  <c:v>5.9576671287128709E-3</c:v>
                </c:pt>
                <c:pt idx="191">
                  <c:v>8.0999579801980196E-3</c:v>
                </c:pt>
                <c:pt idx="192">
                  <c:v>1.1558903920792077E-2</c:v>
                </c:pt>
                <c:pt idx="193">
                  <c:v>1.4704484831683167E-2</c:v>
                </c:pt>
                <c:pt idx="194">
                  <c:v>1.1963426297029704E-2</c:v>
                </c:pt>
                <c:pt idx="195">
                  <c:v>6.5325735841584159E-3</c:v>
                </c:pt>
                <c:pt idx="196">
                  <c:v>7.0219151683168311E-3</c:v>
                </c:pt>
                <c:pt idx="197">
                  <c:v>1.2303821623762376E-2</c:v>
                </c:pt>
                <c:pt idx="198">
                  <c:v>1.4526830534653463E-2</c:v>
                </c:pt>
                <c:pt idx="199">
                  <c:v>1.0353911920792078E-2</c:v>
                </c:pt>
                <c:pt idx="200">
                  <c:v>6.7061267326732673E-3</c:v>
                </c:pt>
                <c:pt idx="201">
                  <c:v>8.9809592475247526E-3</c:v>
                </c:pt>
                <c:pt idx="202">
                  <c:v>1.1437174376237622E-2</c:v>
                </c:pt>
                <c:pt idx="203">
                  <c:v>1.4518441821782177E-2</c:v>
                </c:pt>
                <c:pt idx="204">
                  <c:v>9.7372483168316828E-3</c:v>
                </c:pt>
                <c:pt idx="205">
                  <c:v>6.124136475247525E-3</c:v>
                </c:pt>
                <c:pt idx="206">
                  <c:v>6.7085501386138623E-3</c:v>
                </c:pt>
                <c:pt idx="207">
                  <c:v>1.1932481267326734E-2</c:v>
                </c:pt>
                <c:pt idx="208">
                  <c:v>1.4522542970297028E-2</c:v>
                </c:pt>
                <c:pt idx="209">
                  <c:v>1.0286429386138614E-2</c:v>
                </c:pt>
                <c:pt idx="210">
                  <c:v>6.9887331485148519E-3</c:v>
                </c:pt>
                <c:pt idx="211">
                  <c:v>9.2324342178217809E-3</c:v>
                </c:pt>
                <c:pt idx="212">
                  <c:v>1.1862388910891086E-2</c:v>
                </c:pt>
                <c:pt idx="213">
                  <c:v>1.4353836633663365E-2</c:v>
                </c:pt>
                <c:pt idx="214">
                  <c:v>1.1293634178217821E-2</c:v>
                </c:pt>
                <c:pt idx="215">
                  <c:v>7.9450464158415841E-3</c:v>
                </c:pt>
                <c:pt idx="216">
                  <c:v>8.2242973465346536E-3</c:v>
                </c:pt>
                <c:pt idx="217">
                  <c:v>1.1968273108910889E-2</c:v>
                </c:pt>
                <c:pt idx="218">
                  <c:v>1.466198201980198E-2</c:v>
                </c:pt>
                <c:pt idx="219">
                  <c:v>1.0663548633663365E-2</c:v>
                </c:pt>
                <c:pt idx="220">
                  <c:v>5.6435564356435647E-3</c:v>
                </c:pt>
                <c:pt idx="221">
                  <c:v>8.1870141782178218E-3</c:v>
                </c:pt>
                <c:pt idx="222">
                  <c:v>1.1335018495049505E-2</c:v>
                </c:pt>
                <c:pt idx="223">
                  <c:v>1.4399694930693069E-2</c:v>
                </c:pt>
                <c:pt idx="224">
                  <c:v>1.1809446811881187E-2</c:v>
                </c:pt>
                <c:pt idx="225">
                  <c:v>6.5083395247524743E-3</c:v>
                </c:pt>
                <c:pt idx="226">
                  <c:v>7.7179919207920793E-3</c:v>
                </c:pt>
                <c:pt idx="227">
                  <c:v>1.2575615920792078E-2</c:v>
                </c:pt>
                <c:pt idx="228">
                  <c:v>1.4499986653465346E-2</c:v>
                </c:pt>
                <c:pt idx="229">
                  <c:v>1.0516466534653464E-2</c:v>
                </c:pt>
                <c:pt idx="230">
                  <c:v>6.0532984554455454E-3</c:v>
                </c:pt>
                <c:pt idx="231">
                  <c:v>8.1502902574257415E-3</c:v>
                </c:pt>
                <c:pt idx="232">
                  <c:v>1.391967413861386E-2</c:v>
                </c:pt>
                <c:pt idx="233">
                  <c:v>1.4350481148514851E-2</c:v>
                </c:pt>
                <c:pt idx="234">
                  <c:v>1.142226110891089E-2</c:v>
                </c:pt>
                <c:pt idx="235">
                  <c:v>6.0365210297029705E-3</c:v>
                </c:pt>
                <c:pt idx="236">
                  <c:v>1.1620048316831683E-2</c:v>
                </c:pt>
                <c:pt idx="237">
                  <c:v>1.2962242376237623E-2</c:v>
                </c:pt>
                <c:pt idx="238">
                  <c:v>1.4417404435643563E-2</c:v>
                </c:pt>
                <c:pt idx="239">
                  <c:v>1.2644403366336631E-2</c:v>
                </c:pt>
                <c:pt idx="240">
                  <c:v>1.7321763951807227E-2</c:v>
                </c:pt>
                <c:pt idx="241">
                  <c:v>1.7150724048192772E-2</c:v>
                </c:pt>
                <c:pt idx="242">
                  <c:v>1.7186565301204819E-2</c:v>
                </c:pt>
                <c:pt idx="243">
                  <c:v>1.7077226795180721E-2</c:v>
                </c:pt>
                <c:pt idx="244">
                  <c:v>1.7103767469879516E-2</c:v>
                </c:pt>
                <c:pt idx="245">
                  <c:v>1.7090610554216866E-2</c:v>
                </c:pt>
                <c:pt idx="246">
                  <c:v>1.7124410216867468E-2</c:v>
                </c:pt>
                <c:pt idx="247">
                  <c:v>1.7061801445783131E-2</c:v>
                </c:pt>
                <c:pt idx="248">
                  <c:v>1.6983313638554216E-2</c:v>
                </c:pt>
                <c:pt idx="249">
                  <c:v>1.5362744578313253E-2</c:v>
                </c:pt>
                <c:pt idx="250">
                  <c:v>1.6300968771084334E-2</c:v>
                </c:pt>
                <c:pt idx="251">
                  <c:v>1.6002896578313251E-2</c:v>
                </c:pt>
                <c:pt idx="252">
                  <c:v>1.7108758024096383E-2</c:v>
                </c:pt>
                <c:pt idx="253">
                  <c:v>1.597658274698795E-2</c:v>
                </c:pt>
                <c:pt idx="254">
                  <c:v>1.6146034746987951E-2</c:v>
                </c:pt>
                <c:pt idx="255">
                  <c:v>1.6445241156626506E-2</c:v>
                </c:pt>
                <c:pt idx="256">
                  <c:v>1.6932273879518071E-2</c:v>
                </c:pt>
                <c:pt idx="257">
                  <c:v>1.6859684E-2</c:v>
                </c:pt>
                <c:pt idx="258">
                  <c:v>1.6957907180722893E-2</c:v>
                </c:pt>
                <c:pt idx="259">
                  <c:v>1.664690491566265E-2</c:v>
                </c:pt>
                <c:pt idx="260">
                  <c:v>1.4490078120481927E-2</c:v>
                </c:pt>
                <c:pt idx="261">
                  <c:v>1.6420061542168674E-2</c:v>
                </c:pt>
                <c:pt idx="262">
                  <c:v>1.6287811855421688E-2</c:v>
                </c:pt>
                <c:pt idx="263">
                  <c:v>1.5913973975903613E-2</c:v>
                </c:pt>
                <c:pt idx="264">
                  <c:v>1.6848568674698795E-2</c:v>
                </c:pt>
                <c:pt idx="265">
                  <c:v>1.710785065060241E-2</c:v>
                </c:pt>
                <c:pt idx="266">
                  <c:v>1.5836620385542167E-2</c:v>
                </c:pt>
                <c:pt idx="267">
                  <c:v>1.6873748289156623E-2</c:v>
                </c:pt>
                <c:pt idx="268">
                  <c:v>1.6480401879518072E-2</c:v>
                </c:pt>
                <c:pt idx="269">
                  <c:v>1.5569398891566263E-2</c:v>
                </c:pt>
                <c:pt idx="270">
                  <c:v>1.6662783951807227E-2</c:v>
                </c:pt>
                <c:pt idx="271">
                  <c:v>1.7034580240963854E-2</c:v>
                </c:pt>
                <c:pt idx="272">
                  <c:v>1.5756544674698798E-2</c:v>
                </c:pt>
                <c:pt idx="273">
                  <c:v>1.6700893638554214E-2</c:v>
                </c:pt>
                <c:pt idx="274">
                  <c:v>1.6791404144578314E-2</c:v>
                </c:pt>
                <c:pt idx="275">
                  <c:v>1.6020363518072286E-2</c:v>
                </c:pt>
                <c:pt idx="276">
                  <c:v>1.6780742506024092E-2</c:v>
                </c:pt>
                <c:pt idx="277">
                  <c:v>1.5413557493975903E-2</c:v>
                </c:pt>
                <c:pt idx="278">
                  <c:v>1.5725240289156627E-2</c:v>
                </c:pt>
                <c:pt idx="279">
                  <c:v>1.7193143759036144E-2</c:v>
                </c:pt>
                <c:pt idx="280">
                  <c:v>1.6579532433734938E-2</c:v>
                </c:pt>
                <c:pt idx="281">
                  <c:v>1.6375600240963854E-2</c:v>
                </c:pt>
                <c:pt idx="282">
                  <c:v>1.7510497638554213E-2</c:v>
                </c:pt>
                <c:pt idx="283">
                  <c:v>1.6603124144578311E-2</c:v>
                </c:pt>
                <c:pt idx="284">
                  <c:v>1.685560081927711E-2</c:v>
                </c:pt>
                <c:pt idx="285">
                  <c:v>8.0123640493827159E-3</c:v>
                </c:pt>
                <c:pt idx="286">
                  <c:v>9.4853644938271611E-3</c:v>
                </c:pt>
                <c:pt idx="287">
                  <c:v>1.0196179604938271E-2</c:v>
                </c:pt>
                <c:pt idx="288">
                  <c:v>9.5967053827160486E-3</c:v>
                </c:pt>
                <c:pt idx="289">
                  <c:v>1.3141948049382717E-2</c:v>
                </c:pt>
                <c:pt idx="290">
                  <c:v>1.3151943160493826E-2</c:v>
                </c:pt>
                <c:pt idx="291">
                  <c:v>1.199204538271605E-2</c:v>
                </c:pt>
                <c:pt idx="292">
                  <c:v>1.4468740938271604E-2</c:v>
                </c:pt>
                <c:pt idx="293">
                  <c:v>1.4503607604938271E-2</c:v>
                </c:pt>
                <c:pt idx="294">
                  <c:v>1.4195153827160493E-2</c:v>
                </c:pt>
                <c:pt idx="295">
                  <c:v>1.2992486271604937E-2</c:v>
                </c:pt>
                <c:pt idx="296">
                  <c:v>1.5069144938271602E-2</c:v>
                </c:pt>
                <c:pt idx="297">
                  <c:v>1.3637752049382714E-2</c:v>
                </c:pt>
                <c:pt idx="298">
                  <c:v>1.6393613382716048E-2</c:v>
                </c:pt>
                <c:pt idx="299">
                  <c:v>1.5114239160493826E-2</c:v>
                </c:pt>
                <c:pt idx="300">
                  <c:v>1.5885489827160492E-2</c:v>
                </c:pt>
                <c:pt idx="301">
                  <c:v>1.6037740938271604E-2</c:v>
                </c:pt>
                <c:pt idx="302">
                  <c:v>1.6040530271604934E-2</c:v>
                </c:pt>
                <c:pt idx="303">
                  <c:v>1.5283923604938271E-2</c:v>
                </c:pt>
                <c:pt idx="304">
                  <c:v>1.6273904493827158E-2</c:v>
                </c:pt>
                <c:pt idx="305">
                  <c:v>1.6425690716049383E-2</c:v>
                </c:pt>
                <c:pt idx="306">
                  <c:v>1.584992582716049E-2</c:v>
                </c:pt>
                <c:pt idx="307">
                  <c:v>1.6313187604938269E-2</c:v>
                </c:pt>
                <c:pt idx="308">
                  <c:v>1.6443124049382713E-2</c:v>
                </c:pt>
                <c:pt idx="309">
                  <c:v>1.6258795604938269E-2</c:v>
                </c:pt>
                <c:pt idx="310">
                  <c:v>1.5740909382716047E-2</c:v>
                </c:pt>
                <c:pt idx="311">
                  <c:v>1.5181183160493827E-2</c:v>
                </c:pt>
                <c:pt idx="312">
                  <c:v>1.7036554716049382E-2</c:v>
                </c:pt>
                <c:pt idx="313">
                  <c:v>1.6395240493827162E-2</c:v>
                </c:pt>
                <c:pt idx="314">
                  <c:v>1.548312849382716E-2</c:v>
                </c:pt>
                <c:pt idx="315">
                  <c:v>1.6656275604938268E-2</c:v>
                </c:pt>
                <c:pt idx="316">
                  <c:v>1.443759338271605E-2</c:v>
                </c:pt>
                <c:pt idx="317">
                  <c:v>1.6205798271604937E-2</c:v>
                </c:pt>
                <c:pt idx="318">
                  <c:v>1.7287594716049383E-2</c:v>
                </c:pt>
                <c:pt idx="319">
                  <c:v>1.7766662716049379E-2</c:v>
                </c:pt>
                <c:pt idx="320">
                  <c:v>1.6940555160493826E-2</c:v>
                </c:pt>
                <c:pt idx="321">
                  <c:v>8.3206418667160498E-3</c:v>
                </c:pt>
                <c:pt idx="322">
                  <c:v>1.1100723446271605E-2</c:v>
                </c:pt>
                <c:pt idx="323">
                  <c:v>1.458184050182716E-2</c:v>
                </c:pt>
                <c:pt idx="324">
                  <c:v>1.3444087706271604E-2</c:v>
                </c:pt>
                <c:pt idx="325">
                  <c:v>1.2402698939160493E-2</c:v>
                </c:pt>
                <c:pt idx="326">
                  <c:v>1.368476370582716E-2</c:v>
                </c:pt>
                <c:pt idx="327">
                  <c:v>1.235868628093827E-2</c:v>
                </c:pt>
                <c:pt idx="328">
                  <c:v>1.3958478661382716E-2</c:v>
                </c:pt>
                <c:pt idx="329">
                  <c:v>9.7355453791604929E-3</c:v>
                </c:pt>
                <c:pt idx="330">
                  <c:v>1.4867824107604939E-2</c:v>
                </c:pt>
                <c:pt idx="331">
                  <c:v>1.6452336055160492E-2</c:v>
                </c:pt>
                <c:pt idx="332">
                  <c:v>1.6019774609827158E-2</c:v>
                </c:pt>
                <c:pt idx="333">
                  <c:v>1.3133855031160492E-2</c:v>
                </c:pt>
                <c:pt idx="334">
                  <c:v>1.6043567855604939E-2</c:v>
                </c:pt>
                <c:pt idx="335">
                  <c:v>1.6085831136938272E-2</c:v>
                </c:pt>
                <c:pt idx="336">
                  <c:v>1.6259022935604939E-2</c:v>
                </c:pt>
                <c:pt idx="337">
                  <c:v>9.5406744169382728E-3</c:v>
                </c:pt>
                <c:pt idx="338">
                  <c:v>1.141544625071605E-2</c:v>
                </c:pt>
                <c:pt idx="339">
                  <c:v>1.2673854216493825E-2</c:v>
                </c:pt>
                <c:pt idx="340">
                  <c:v>1.452736319471605E-2</c:v>
                </c:pt>
                <c:pt idx="341">
                  <c:v>9.771865753382715E-3</c:v>
                </c:pt>
                <c:pt idx="342">
                  <c:v>1.3400980186716047E-2</c:v>
                </c:pt>
                <c:pt idx="343">
                  <c:v>1.3409182918716046E-2</c:v>
                </c:pt>
                <c:pt idx="344">
                  <c:v>1.483486952893827E-2</c:v>
                </c:pt>
                <c:pt idx="345">
                  <c:v>8.97789178271605E-3</c:v>
                </c:pt>
                <c:pt idx="346">
                  <c:v>1.4957795216493826E-2</c:v>
                </c:pt>
                <c:pt idx="347">
                  <c:v>1.648066150271605E-2</c:v>
                </c:pt>
                <c:pt idx="348">
                  <c:v>1.6976141940049382E-2</c:v>
                </c:pt>
                <c:pt idx="349">
                  <c:v>1.1367067123604939E-2</c:v>
                </c:pt>
                <c:pt idx="350">
                  <c:v>1.4478422714271605E-2</c:v>
                </c:pt>
                <c:pt idx="351">
                  <c:v>1.6705101025382717E-2</c:v>
                </c:pt>
                <c:pt idx="352">
                  <c:v>1.6669082131604937E-2</c:v>
                </c:pt>
                <c:pt idx="353">
                  <c:v>9.2202948444938277E-3</c:v>
                </c:pt>
                <c:pt idx="354">
                  <c:v>1.3353880201382716E-2</c:v>
                </c:pt>
                <c:pt idx="355">
                  <c:v>1.3759456008938272E-2</c:v>
                </c:pt>
                <c:pt idx="356">
                  <c:v>1.3484292227160494E-2</c:v>
                </c:pt>
                <c:pt idx="357">
                  <c:v>1.2922822206716049E-2</c:v>
                </c:pt>
                <c:pt idx="358">
                  <c:v>1.4263921586271603E-2</c:v>
                </c:pt>
                <c:pt idx="359">
                  <c:v>1.4359243798716049E-2</c:v>
                </c:pt>
                <c:pt idx="360">
                  <c:v>1.5035748947604935E-2</c:v>
                </c:pt>
                <c:pt idx="361">
                  <c:v>1.080600899471605E-2</c:v>
                </c:pt>
                <c:pt idx="362">
                  <c:v>1.4433323145827159E-2</c:v>
                </c:pt>
                <c:pt idx="363">
                  <c:v>1.6035336532938271E-2</c:v>
                </c:pt>
                <c:pt idx="364">
                  <c:v>1.6037558469382717E-2</c:v>
                </c:pt>
                <c:pt idx="365">
                  <c:v>1.3785243628049382E-2</c:v>
                </c:pt>
                <c:pt idx="366">
                  <c:v>1.5814504315604938E-2</c:v>
                </c:pt>
                <c:pt idx="367">
                  <c:v>1.5995824928938272E-2</c:v>
                </c:pt>
                <c:pt idx="368">
                  <c:v>1.6755753459160493E-2</c:v>
                </c:pt>
                <c:pt idx="369">
                  <c:v>1.0866979404938271E-2</c:v>
                </c:pt>
                <c:pt idx="370">
                  <c:v>1.2853409414271605E-2</c:v>
                </c:pt>
                <c:pt idx="371">
                  <c:v>1.440106985204938E-2</c:v>
                </c:pt>
                <c:pt idx="372">
                  <c:v>1.5491548096493828E-2</c:v>
                </c:pt>
                <c:pt idx="373">
                  <c:v>1.332316104093827E-2</c:v>
                </c:pt>
                <c:pt idx="374">
                  <c:v>1.3951042763604937E-2</c:v>
                </c:pt>
                <c:pt idx="375">
                  <c:v>1.5030382967604937E-2</c:v>
                </c:pt>
                <c:pt idx="376">
                  <c:v>1.4941414159160494E-2</c:v>
                </c:pt>
                <c:pt idx="377">
                  <c:v>1.2278437858271606E-2</c:v>
                </c:pt>
                <c:pt idx="378">
                  <c:v>1.4073979376049381E-2</c:v>
                </c:pt>
                <c:pt idx="379">
                  <c:v>1.6037936424049382E-2</c:v>
                </c:pt>
                <c:pt idx="380">
                  <c:v>1.7069886087160493E-2</c:v>
                </c:pt>
                <c:pt idx="381">
                  <c:v>1.3638153480938268E-2</c:v>
                </c:pt>
                <c:pt idx="382">
                  <c:v>1.5702999553382717E-2</c:v>
                </c:pt>
                <c:pt idx="383">
                  <c:v>1.677167032493827E-2</c:v>
                </c:pt>
                <c:pt idx="384">
                  <c:v>1.6357733258271605E-2</c:v>
                </c:pt>
                <c:pt idx="385">
                  <c:v>9.6939998415841583E-3</c:v>
                </c:pt>
                <c:pt idx="386">
                  <c:v>8.4519110891089107E-3</c:v>
                </c:pt>
                <c:pt idx="387">
                  <c:v>8.9436760792079208E-3</c:v>
                </c:pt>
                <c:pt idx="388">
                  <c:v>6.8282291089108915E-3</c:v>
                </c:pt>
                <c:pt idx="389">
                  <c:v>8.0527947722772285E-3</c:v>
                </c:pt>
                <c:pt idx="390">
                  <c:v>8.3700745346534655E-3</c:v>
                </c:pt>
                <c:pt idx="391">
                  <c:v>8.9419983366336633E-3</c:v>
                </c:pt>
                <c:pt idx="392">
                  <c:v>8.5723357227722782E-3</c:v>
                </c:pt>
                <c:pt idx="393">
                  <c:v>9.7314694257425761E-3</c:v>
                </c:pt>
                <c:pt idx="394">
                  <c:v>8.1640850297029707E-3</c:v>
                </c:pt>
                <c:pt idx="395">
                  <c:v>8.4424038811881184E-3</c:v>
                </c:pt>
                <c:pt idx="396">
                  <c:v>7.8425177029702968E-3</c:v>
                </c:pt>
                <c:pt idx="397">
                  <c:v>8.3018463366336635E-3</c:v>
                </c:pt>
                <c:pt idx="398">
                  <c:v>7.8602272079207926E-3</c:v>
                </c:pt>
                <c:pt idx="399">
                  <c:v>7.9812110891089114E-3</c:v>
                </c:pt>
                <c:pt idx="400">
                  <c:v>8.132021504950496E-3</c:v>
                </c:pt>
                <c:pt idx="401">
                  <c:v>7.9418773465346534E-3</c:v>
                </c:pt>
                <c:pt idx="402">
                  <c:v>8.0725548514851472E-3</c:v>
                </c:pt>
                <c:pt idx="403">
                  <c:v>9.619060673267326E-3</c:v>
                </c:pt>
                <c:pt idx="404">
                  <c:v>9.0165646732673268E-3</c:v>
                </c:pt>
                <c:pt idx="405">
                  <c:v>9.0627958019801978E-3</c:v>
                </c:pt>
                <c:pt idx="406">
                  <c:v>9.0982148118811876E-3</c:v>
                </c:pt>
                <c:pt idx="407">
                  <c:v>8.6036535841584154E-3</c:v>
                </c:pt>
                <c:pt idx="408">
                  <c:v>8.0815028118811881E-3</c:v>
                </c:pt>
                <c:pt idx="409">
                  <c:v>7.741666732673267E-3</c:v>
                </c:pt>
                <c:pt idx="410">
                  <c:v>8.1247512871287127E-3</c:v>
                </c:pt>
                <c:pt idx="411">
                  <c:v>9.70611687128713E-3</c:v>
                </c:pt>
                <c:pt idx="412">
                  <c:v>8.8238106930693064E-3</c:v>
                </c:pt>
                <c:pt idx="413">
                  <c:v>9.0430357227722791E-3</c:v>
                </c:pt>
                <c:pt idx="414">
                  <c:v>8.0790794059405948E-3</c:v>
                </c:pt>
                <c:pt idx="415">
                  <c:v>9.2152839603960399E-3</c:v>
                </c:pt>
                <c:pt idx="416">
                  <c:v>9.7324015049504945E-3</c:v>
                </c:pt>
                <c:pt idx="417">
                  <c:v>8.2505819801980199E-3</c:v>
                </c:pt>
                <c:pt idx="418">
                  <c:v>8.8361141386138625E-3</c:v>
                </c:pt>
                <c:pt idx="419">
                  <c:v>8.7265016237623762E-3</c:v>
                </c:pt>
                <c:pt idx="420">
                  <c:v>9.1878808316831675E-3</c:v>
                </c:pt>
                <c:pt idx="421">
                  <c:v>8.9464723168316829E-3</c:v>
                </c:pt>
                <c:pt idx="422">
                  <c:v>8.1506630891089102E-3</c:v>
                </c:pt>
                <c:pt idx="423">
                  <c:v>8.4379299009900988E-3</c:v>
                </c:pt>
                <c:pt idx="424">
                  <c:v>8.2403291089108918E-3</c:v>
                </c:pt>
                <c:pt idx="425">
                  <c:v>8.3585167524752486E-3</c:v>
                </c:pt>
                <c:pt idx="426">
                  <c:v>8.3074388118811876E-3</c:v>
                </c:pt>
                <c:pt idx="427">
                  <c:v>8.4644009504950494E-3</c:v>
                </c:pt>
                <c:pt idx="428">
                  <c:v>9.1733403960396042E-3</c:v>
                </c:pt>
                <c:pt idx="429">
                  <c:v>8.283391168316832E-3</c:v>
                </c:pt>
                <c:pt idx="430">
                  <c:v>8.3376381782178221E-3</c:v>
                </c:pt>
                <c:pt idx="431">
                  <c:v>7.8430769504950482E-3</c:v>
                </c:pt>
                <c:pt idx="432">
                  <c:v>8.6023486732673266E-3</c:v>
                </c:pt>
                <c:pt idx="433">
                  <c:v>1.2745440752475247E-2</c:v>
                </c:pt>
                <c:pt idx="434">
                  <c:v>1.2246778376237624E-2</c:v>
                </c:pt>
                <c:pt idx="435">
                  <c:v>1.2869966534653466E-2</c:v>
                </c:pt>
                <c:pt idx="436">
                  <c:v>1.4980566693069306E-2</c:v>
                </c:pt>
                <c:pt idx="437">
                  <c:v>1.2143503999999999E-2</c:v>
                </c:pt>
                <c:pt idx="438">
                  <c:v>1.5076757267326732E-2</c:v>
                </c:pt>
                <c:pt idx="439">
                  <c:v>1.3020590534653464E-2</c:v>
                </c:pt>
                <c:pt idx="440">
                  <c:v>1.0953611683168316E-2</c:v>
                </c:pt>
                <c:pt idx="441">
                  <c:v>1.3890406851485149E-2</c:v>
                </c:pt>
                <c:pt idx="442">
                  <c:v>1.2172212039603961E-2</c:v>
                </c:pt>
                <c:pt idx="443">
                  <c:v>1.2514844356435644E-2</c:v>
                </c:pt>
                <c:pt idx="444">
                  <c:v>1.2753829465346535E-2</c:v>
                </c:pt>
                <c:pt idx="445">
                  <c:v>1.1388892673267325E-2</c:v>
                </c:pt>
                <c:pt idx="446">
                  <c:v>1.3432196712871287E-2</c:v>
                </c:pt>
                <c:pt idx="447">
                  <c:v>1.0334711089108909E-2</c:v>
                </c:pt>
                <c:pt idx="448">
                  <c:v>1.081529112871287E-2</c:v>
                </c:pt>
                <c:pt idx="449">
                  <c:v>1.2541688237623761E-2</c:v>
                </c:pt>
                <c:pt idx="450">
                  <c:v>1.374295192079208E-2</c:v>
                </c:pt>
                <c:pt idx="451">
                  <c:v>1.3075769623762378E-2</c:v>
                </c:pt>
                <c:pt idx="452">
                  <c:v>1.2816838019801978E-2</c:v>
                </c:pt>
                <c:pt idx="453">
                  <c:v>1.4286167683168316E-2</c:v>
                </c:pt>
                <c:pt idx="454">
                  <c:v>1.239274198019802E-2</c:v>
                </c:pt>
                <c:pt idx="455">
                  <c:v>1.1018857227722771E-2</c:v>
                </c:pt>
                <c:pt idx="456">
                  <c:v>1.2784028831683168E-2</c:v>
                </c:pt>
                <c:pt idx="457">
                  <c:v>1.2147791564356436E-2</c:v>
                </c:pt>
                <c:pt idx="458">
                  <c:v>1.1360557465346532E-2</c:v>
                </c:pt>
                <c:pt idx="459">
                  <c:v>1.2634523326732672E-2</c:v>
                </c:pt>
                <c:pt idx="460">
                  <c:v>1.3486070891089108E-2</c:v>
                </c:pt>
                <c:pt idx="461">
                  <c:v>1.2340172712871285E-2</c:v>
                </c:pt>
                <c:pt idx="462">
                  <c:v>1.1947208118811881E-2</c:v>
                </c:pt>
                <c:pt idx="463">
                  <c:v>1.3917996396039606E-2</c:v>
                </c:pt>
                <c:pt idx="464">
                  <c:v>1.1138163366336632E-2</c:v>
                </c:pt>
                <c:pt idx="465">
                  <c:v>9.8943968712871307E-3</c:v>
                </c:pt>
                <c:pt idx="466">
                  <c:v>1.2751219643564356E-2</c:v>
                </c:pt>
                <c:pt idx="467">
                  <c:v>1.2991136831683167E-2</c:v>
                </c:pt>
                <c:pt idx="468">
                  <c:v>1.1820818178217823E-2</c:v>
                </c:pt>
                <c:pt idx="469">
                  <c:v>1.3325566851485149E-2</c:v>
                </c:pt>
                <c:pt idx="470">
                  <c:v>1.4505951960396038E-2</c:v>
                </c:pt>
                <c:pt idx="471">
                  <c:v>1.2577107247524751E-2</c:v>
                </c:pt>
                <c:pt idx="472">
                  <c:v>1.3016116554455445E-2</c:v>
                </c:pt>
                <c:pt idx="473">
                  <c:v>1.2351171247524752E-2</c:v>
                </c:pt>
                <c:pt idx="474">
                  <c:v>1.1211238376237623E-2</c:v>
                </c:pt>
                <c:pt idx="475">
                  <c:v>1.0746503683168316E-2</c:v>
                </c:pt>
                <c:pt idx="476">
                  <c:v>1.2301771049504952E-2</c:v>
                </c:pt>
                <c:pt idx="477">
                  <c:v>1.2586241623762375E-2</c:v>
                </c:pt>
                <c:pt idx="478">
                  <c:v>1.0129094415841583E-2</c:v>
                </c:pt>
                <c:pt idx="479">
                  <c:v>1.4165370217821781E-2</c:v>
                </c:pt>
                <c:pt idx="480">
                  <c:v>1.165584015841584E-2</c:v>
                </c:pt>
                <c:pt idx="481">
                  <c:v>1.3058619366336633E-2</c:v>
                </c:pt>
                <c:pt idx="482">
                  <c:v>1.3130389465346535E-2</c:v>
                </c:pt>
                <c:pt idx="483">
                  <c:v>7.8315191683168313E-3</c:v>
                </c:pt>
                <c:pt idx="484">
                  <c:v>1.2679076712871287E-2</c:v>
                </c:pt>
                <c:pt idx="485">
                  <c:v>9.5320044752475255E-3</c:v>
                </c:pt>
                <c:pt idx="486">
                  <c:v>1.2738170534653464E-2</c:v>
                </c:pt>
                <c:pt idx="487">
                  <c:v>1.0192102970297028E-2</c:v>
                </c:pt>
                <c:pt idx="488">
                  <c:v>1.0191170891089108E-2</c:v>
                </c:pt>
                <c:pt idx="489">
                  <c:v>1.1572512277227722E-2</c:v>
                </c:pt>
                <c:pt idx="490">
                  <c:v>1.3911471841584156E-2</c:v>
                </c:pt>
                <c:pt idx="491">
                  <c:v>1.1080560871287127E-2</c:v>
                </c:pt>
                <c:pt idx="492">
                  <c:v>1.1652671089108908E-2</c:v>
                </c:pt>
                <c:pt idx="493">
                  <c:v>1.0794785386138614E-2</c:v>
                </c:pt>
                <c:pt idx="494">
                  <c:v>1.2256844831683168E-2</c:v>
                </c:pt>
                <c:pt idx="495">
                  <c:v>7.8930363960396047E-3</c:v>
                </c:pt>
                <c:pt idx="496">
                  <c:v>1.2368135089108912E-2</c:v>
                </c:pt>
                <c:pt idx="497">
                  <c:v>1.1362235207920792E-2</c:v>
                </c:pt>
                <c:pt idx="498">
                  <c:v>1.2217697504950494E-2</c:v>
                </c:pt>
                <c:pt idx="499">
                  <c:v>1.18163441980198E-2</c:v>
                </c:pt>
                <c:pt idx="500">
                  <c:v>1.0261449663366336E-2</c:v>
                </c:pt>
                <c:pt idx="501">
                  <c:v>1.1480422851485147E-2</c:v>
                </c:pt>
                <c:pt idx="502">
                  <c:v>1.2551009029702971E-2</c:v>
                </c:pt>
                <c:pt idx="503">
                  <c:v>9.1190933861386141E-3</c:v>
                </c:pt>
                <c:pt idx="504">
                  <c:v>1.1369691841584158E-2</c:v>
                </c:pt>
                <c:pt idx="505">
                  <c:v>9.6565302574257422E-3</c:v>
                </c:pt>
                <c:pt idx="506">
                  <c:v>1.063241718811881E-2</c:v>
                </c:pt>
                <c:pt idx="507">
                  <c:v>1.0717049980198019E-2</c:v>
                </c:pt>
                <c:pt idx="508">
                  <c:v>1.0241130336633661E-2</c:v>
                </c:pt>
                <c:pt idx="509">
                  <c:v>1.0815104712871287E-2</c:v>
                </c:pt>
                <c:pt idx="510">
                  <c:v>1.2786638653465346E-2</c:v>
                </c:pt>
                <c:pt idx="511">
                  <c:v>1.0193407881188115E-2</c:v>
                </c:pt>
                <c:pt idx="512">
                  <c:v>1.1378826217821781E-2</c:v>
                </c:pt>
                <c:pt idx="513">
                  <c:v>1.0563256910891088E-2</c:v>
                </c:pt>
                <c:pt idx="514">
                  <c:v>1.1353846495049502E-2</c:v>
                </c:pt>
                <c:pt idx="515">
                  <c:v>1.1482659841584156E-2</c:v>
                </c:pt>
                <c:pt idx="516">
                  <c:v>1.1819699683168317E-2</c:v>
                </c:pt>
                <c:pt idx="517">
                  <c:v>1.0837101782178218E-2</c:v>
                </c:pt>
                <c:pt idx="518">
                  <c:v>1.232320887128713E-2</c:v>
                </c:pt>
                <c:pt idx="519">
                  <c:v>1.2212850693069304E-2</c:v>
                </c:pt>
                <c:pt idx="520">
                  <c:v>1.1762842851485149E-2</c:v>
                </c:pt>
                <c:pt idx="521">
                  <c:v>1.1675600237623762E-2</c:v>
                </c:pt>
                <c:pt idx="522">
                  <c:v>1.0302647564356435E-2</c:v>
                </c:pt>
                <c:pt idx="523">
                  <c:v>1.0040174059405939E-2</c:v>
                </c:pt>
                <c:pt idx="524">
                  <c:v>1.1514536950495051E-2</c:v>
                </c:pt>
                <c:pt idx="525">
                  <c:v>1.141368598019802E-2</c:v>
                </c:pt>
                <c:pt idx="526">
                  <c:v>1.2188803049504949E-2</c:v>
                </c:pt>
                <c:pt idx="527">
                  <c:v>1.2510743207920791E-2</c:v>
                </c:pt>
                <c:pt idx="528">
                  <c:v>1.1596373504950495E-2</c:v>
                </c:pt>
                <c:pt idx="529">
                  <c:v>1.487990213861386E-2</c:v>
                </c:pt>
                <c:pt idx="530">
                  <c:v>1.5634327049504949E-2</c:v>
                </c:pt>
                <c:pt idx="531">
                  <c:v>1.4882884792079205E-2</c:v>
                </c:pt>
                <c:pt idx="532">
                  <c:v>1.4788744792079206E-2</c:v>
                </c:pt>
                <c:pt idx="533">
                  <c:v>1.4921472871287127E-2</c:v>
                </c:pt>
                <c:pt idx="534">
                  <c:v>1.5512411089108911E-2</c:v>
                </c:pt>
                <c:pt idx="535">
                  <c:v>1.5275849386138612E-2</c:v>
                </c:pt>
                <c:pt idx="536">
                  <c:v>1.5401120831683168E-2</c:v>
                </c:pt>
                <c:pt idx="537">
                  <c:v>1.4827332871287126E-2</c:v>
                </c:pt>
                <c:pt idx="538">
                  <c:v>1.5494142336633661E-2</c:v>
                </c:pt>
                <c:pt idx="539">
                  <c:v>1.5170897267326733E-2</c:v>
                </c:pt>
                <c:pt idx="540">
                  <c:v>1.5133800514851484E-2</c:v>
                </c:pt>
                <c:pt idx="541">
                  <c:v>1.5184319207920792E-2</c:v>
                </c:pt>
                <c:pt idx="542">
                  <c:v>1.4916253227722772E-2</c:v>
                </c:pt>
                <c:pt idx="543">
                  <c:v>1.480011615841584E-2</c:v>
                </c:pt>
                <c:pt idx="544">
                  <c:v>1.5044320910891088E-2</c:v>
                </c:pt>
                <c:pt idx="545">
                  <c:v>1.4793964435643564E-2</c:v>
                </c:pt>
                <c:pt idx="546">
                  <c:v>1.5237820554455446E-2</c:v>
                </c:pt>
                <c:pt idx="547">
                  <c:v>1.5573555485148514E-2</c:v>
                </c:pt>
                <c:pt idx="548">
                  <c:v>1.52089260990099E-2</c:v>
                </c:pt>
                <c:pt idx="549">
                  <c:v>1.5137715247524752E-2</c:v>
                </c:pt>
                <c:pt idx="550">
                  <c:v>1.5427591881188118E-2</c:v>
                </c:pt>
                <c:pt idx="551">
                  <c:v>1.5091670534653464E-2</c:v>
                </c:pt>
                <c:pt idx="552">
                  <c:v>1.4660863524752474E-2</c:v>
                </c:pt>
                <c:pt idx="553">
                  <c:v>1.4700383683168316E-2</c:v>
                </c:pt>
                <c:pt idx="554">
                  <c:v>1.4501664396039601E-2</c:v>
                </c:pt>
                <c:pt idx="555">
                  <c:v>1.484224613861386E-2</c:v>
                </c:pt>
                <c:pt idx="556">
                  <c:v>1.4665151089108911E-2</c:v>
                </c:pt>
                <c:pt idx="557">
                  <c:v>1.5526205861386137E-2</c:v>
                </c:pt>
                <c:pt idx="558">
                  <c:v>1.5224212198019801E-2</c:v>
                </c:pt>
                <c:pt idx="559">
                  <c:v>1.5071910455445543E-2</c:v>
                </c:pt>
                <c:pt idx="560">
                  <c:v>1.528815283168317E-2</c:v>
                </c:pt>
                <c:pt idx="561">
                  <c:v>1.4142627485148515E-2</c:v>
                </c:pt>
                <c:pt idx="562">
                  <c:v>1.5298219287128713E-2</c:v>
                </c:pt>
                <c:pt idx="563">
                  <c:v>1.4993615801980198E-2</c:v>
                </c:pt>
                <c:pt idx="564">
                  <c:v>1.4711941465346533E-2</c:v>
                </c:pt>
                <c:pt idx="565">
                  <c:v>1.4738412514851485E-2</c:v>
                </c:pt>
                <c:pt idx="566">
                  <c:v>1.5192894336633662E-2</c:v>
                </c:pt>
                <c:pt idx="567">
                  <c:v>1.5327672990099009E-2</c:v>
                </c:pt>
                <c:pt idx="568">
                  <c:v>1.4782965900990101E-2</c:v>
                </c:pt>
                <c:pt idx="569">
                  <c:v>1.5468976198019801E-2</c:v>
                </c:pt>
                <c:pt idx="570">
                  <c:v>1.50171041980198E-2</c:v>
                </c:pt>
                <c:pt idx="571">
                  <c:v>1.4587788514851483E-2</c:v>
                </c:pt>
                <c:pt idx="572">
                  <c:v>1.5451825940594056E-2</c:v>
                </c:pt>
                <c:pt idx="573">
                  <c:v>1.4427843722772277E-2</c:v>
                </c:pt>
                <c:pt idx="574">
                  <c:v>1.5395714772277226E-2</c:v>
                </c:pt>
                <c:pt idx="575">
                  <c:v>1.5646071247524752E-2</c:v>
                </c:pt>
                <c:pt idx="576">
                  <c:v>1.5189352435643563E-2</c:v>
                </c:pt>
                <c:pt idx="577">
                  <c:v>1.2383421188118811E-2</c:v>
                </c:pt>
                <c:pt idx="578">
                  <c:v>1.0782854772277228E-2</c:v>
                </c:pt>
                <c:pt idx="579">
                  <c:v>1.0843067089108911E-2</c:v>
                </c:pt>
                <c:pt idx="580">
                  <c:v>1.0113621900990096E-2</c:v>
                </c:pt>
                <c:pt idx="581">
                  <c:v>1.0948392039603962E-2</c:v>
                </c:pt>
                <c:pt idx="582">
                  <c:v>9.7758363960396052E-3</c:v>
                </c:pt>
                <c:pt idx="583">
                  <c:v>1.0435002811881188E-2</c:v>
                </c:pt>
                <c:pt idx="584">
                  <c:v>1.1201358336633663E-2</c:v>
                </c:pt>
                <c:pt idx="585">
                  <c:v>1.1592458772277226E-2</c:v>
                </c:pt>
                <c:pt idx="586">
                  <c:v>1.2236152673267326E-2</c:v>
                </c:pt>
                <c:pt idx="587">
                  <c:v>1.1502792752475247E-2</c:v>
                </c:pt>
                <c:pt idx="588">
                  <c:v>1.0994063920792078E-2</c:v>
                </c:pt>
                <c:pt idx="589">
                  <c:v>1.08632E-2</c:v>
                </c:pt>
                <c:pt idx="590">
                  <c:v>1.0012025267326733E-2</c:v>
                </c:pt>
                <c:pt idx="591">
                  <c:v>1.1013078336633663E-2</c:v>
                </c:pt>
                <c:pt idx="592">
                  <c:v>1.0330609940594059E-2</c:v>
                </c:pt>
                <c:pt idx="593">
                  <c:v>1.01218241980198E-2</c:v>
                </c:pt>
                <c:pt idx="594">
                  <c:v>1.0884264990099009E-2</c:v>
                </c:pt>
                <c:pt idx="595">
                  <c:v>1.1365590693069307E-2</c:v>
                </c:pt>
                <c:pt idx="596">
                  <c:v>1.2013199326732671E-2</c:v>
                </c:pt>
                <c:pt idx="597">
                  <c:v>1.1569902455445542E-2</c:v>
                </c:pt>
                <c:pt idx="598">
                  <c:v>1.2059803287128714E-2</c:v>
                </c:pt>
                <c:pt idx="599">
                  <c:v>1.0152023564356433E-2</c:v>
                </c:pt>
                <c:pt idx="600">
                  <c:v>1.0103741861386137E-2</c:v>
                </c:pt>
                <c:pt idx="601">
                  <c:v>1.0252874534653464E-2</c:v>
                </c:pt>
                <c:pt idx="602">
                  <c:v>9.5120579801980208E-3</c:v>
                </c:pt>
                <c:pt idx="603">
                  <c:v>1.1835917861386137E-2</c:v>
                </c:pt>
                <c:pt idx="604">
                  <c:v>1.0692629504950493E-2</c:v>
                </c:pt>
                <c:pt idx="605">
                  <c:v>1.1431768316831683E-2</c:v>
                </c:pt>
                <c:pt idx="606">
                  <c:v>1.0802055603960395E-2</c:v>
                </c:pt>
                <c:pt idx="607">
                  <c:v>1.1111505900990097E-2</c:v>
                </c:pt>
                <c:pt idx="608">
                  <c:v>1.0935529346534653E-2</c:v>
                </c:pt>
                <c:pt idx="609">
                  <c:v>1.1429904158415841E-2</c:v>
                </c:pt>
                <c:pt idx="610">
                  <c:v>1.2028671841584156E-2</c:v>
                </c:pt>
                <c:pt idx="611">
                  <c:v>1.1508758059405939E-2</c:v>
                </c:pt>
                <c:pt idx="612">
                  <c:v>1.2044517188118812E-2</c:v>
                </c:pt>
                <c:pt idx="613">
                  <c:v>1.20081660990099E-2</c:v>
                </c:pt>
                <c:pt idx="614">
                  <c:v>1.1189241306930692E-2</c:v>
                </c:pt>
                <c:pt idx="615">
                  <c:v>1.1633283841584158E-2</c:v>
                </c:pt>
                <c:pt idx="616">
                  <c:v>1.0929377623762376E-2</c:v>
                </c:pt>
                <c:pt idx="617">
                  <c:v>1.2191972118811881E-2</c:v>
                </c:pt>
                <c:pt idx="618">
                  <c:v>1.0759552792079205E-2</c:v>
                </c:pt>
                <c:pt idx="619">
                  <c:v>1.1230625623762374E-2</c:v>
                </c:pt>
                <c:pt idx="620">
                  <c:v>1.211572803960396E-2</c:v>
                </c:pt>
                <c:pt idx="621">
                  <c:v>1.1012332673267325E-2</c:v>
                </c:pt>
                <c:pt idx="622">
                  <c:v>1.0827035326732674E-2</c:v>
                </c:pt>
                <c:pt idx="623">
                  <c:v>1.1602898059405941E-2</c:v>
                </c:pt>
                <c:pt idx="624">
                  <c:v>1.073587798019802E-2</c:v>
                </c:pt>
                <c:pt idx="625">
                  <c:v>1.3052578133333334E-2</c:v>
                </c:pt>
                <c:pt idx="626">
                  <c:v>1.2717690773333333E-2</c:v>
                </c:pt>
                <c:pt idx="627">
                  <c:v>1.0957398293333335E-2</c:v>
                </c:pt>
                <c:pt idx="628">
                  <c:v>1.5767826773333334E-2</c:v>
                </c:pt>
                <c:pt idx="629">
                  <c:v>1.4437565813333331E-2</c:v>
                </c:pt>
                <c:pt idx="630">
                  <c:v>1.490098565333333E-2</c:v>
                </c:pt>
                <c:pt idx="631">
                  <c:v>1.4497313333333333E-2</c:v>
                </c:pt>
                <c:pt idx="632">
                  <c:v>1.2022058933333333E-2</c:v>
                </c:pt>
                <c:pt idx="633">
                  <c:v>1.3005131573333332E-2</c:v>
                </c:pt>
                <c:pt idx="634">
                  <c:v>1.4141087573333332E-2</c:v>
                </c:pt>
                <c:pt idx="635">
                  <c:v>1.3100526773333333E-2</c:v>
                </c:pt>
                <c:pt idx="636">
                  <c:v>1.2420710453333332E-2</c:v>
                </c:pt>
                <c:pt idx="637">
                  <c:v>1.2976764053333333E-2</c:v>
                </c:pt>
                <c:pt idx="638">
                  <c:v>1.2056953493333333E-2</c:v>
                </c:pt>
                <c:pt idx="639">
                  <c:v>1.3862182133333333E-2</c:v>
                </c:pt>
                <c:pt idx="640">
                  <c:v>1.5497958773333332E-2</c:v>
                </c:pt>
                <c:pt idx="641">
                  <c:v>1.465848101333333E-2</c:v>
                </c:pt>
                <c:pt idx="642">
                  <c:v>1.3333240853333332E-2</c:v>
                </c:pt>
                <c:pt idx="643">
                  <c:v>1.3378930133333331E-2</c:v>
                </c:pt>
                <c:pt idx="644">
                  <c:v>1.3441188053333332E-2</c:v>
                </c:pt>
                <c:pt idx="645">
                  <c:v>1.5424404053333332E-2</c:v>
                </c:pt>
                <c:pt idx="646">
                  <c:v>1.2897184373333332E-2</c:v>
                </c:pt>
                <c:pt idx="647">
                  <c:v>1.2857771093333335E-2</c:v>
                </c:pt>
                <c:pt idx="648">
                  <c:v>1.5221563733333332E-2</c:v>
                </c:pt>
                <c:pt idx="649">
                  <c:v>1.4559069173333331E-2</c:v>
                </c:pt>
                <c:pt idx="650">
                  <c:v>1.2445312373333333E-2</c:v>
                </c:pt>
                <c:pt idx="651">
                  <c:v>1.3833312533333334E-2</c:v>
                </c:pt>
                <c:pt idx="652">
                  <c:v>1.4816134133333332E-2</c:v>
                </c:pt>
                <c:pt idx="653">
                  <c:v>1.3682186453333332E-2</c:v>
                </c:pt>
                <c:pt idx="654">
                  <c:v>1.1947751093333334E-2</c:v>
                </c:pt>
                <c:pt idx="655">
                  <c:v>1.4916550133333333E-2</c:v>
                </c:pt>
                <c:pt idx="656">
                  <c:v>1.4207864213333333E-2</c:v>
                </c:pt>
                <c:pt idx="657">
                  <c:v>1.1638218773333334E-2</c:v>
                </c:pt>
                <c:pt idx="658">
                  <c:v>1.5385241813333334E-2</c:v>
                </c:pt>
                <c:pt idx="659">
                  <c:v>1.3476584693333332E-2</c:v>
                </c:pt>
                <c:pt idx="660">
                  <c:v>1.1014886453333334E-2</c:v>
                </c:pt>
                <c:pt idx="661">
                  <c:v>1.4729776373333333E-2</c:v>
                </c:pt>
                <c:pt idx="662">
                  <c:v>1.2695850293333333E-2</c:v>
                </c:pt>
                <c:pt idx="663">
                  <c:v>1.0644853493333334E-2</c:v>
                </c:pt>
                <c:pt idx="664">
                  <c:v>1.3302111893333331E-2</c:v>
                </c:pt>
                <c:pt idx="665">
                  <c:v>1.1995448693333334E-2</c:v>
                </c:pt>
                <c:pt idx="666">
                  <c:v>1.2023816213333333E-2</c:v>
                </c:pt>
                <c:pt idx="667">
                  <c:v>1.1436633653333335E-2</c:v>
                </c:pt>
                <c:pt idx="668">
                  <c:v>1.1167267733333335E-2</c:v>
                </c:pt>
                <c:pt idx="669">
                  <c:v>1.1092959893333332E-2</c:v>
                </c:pt>
                <c:pt idx="670">
                  <c:v>1.3513738613333333E-2</c:v>
                </c:pt>
                <c:pt idx="671">
                  <c:v>1.0552470773333333E-2</c:v>
                </c:pt>
                <c:pt idx="672">
                  <c:v>1.1790851093333334E-2</c:v>
                </c:pt>
                <c:pt idx="673">
                  <c:v>1.5204241973333331E-2</c:v>
                </c:pt>
                <c:pt idx="674">
                  <c:v>1.2344645333333333E-2</c:v>
                </c:pt>
                <c:pt idx="675">
                  <c:v>1.0932043253333334E-2</c:v>
                </c:pt>
                <c:pt idx="676">
                  <c:v>1.3569971573333334E-2</c:v>
                </c:pt>
                <c:pt idx="677">
                  <c:v>1.3536583253333333E-2</c:v>
                </c:pt>
                <c:pt idx="678">
                  <c:v>1.0377495893333333E-2</c:v>
                </c:pt>
                <c:pt idx="679">
                  <c:v>1.4574382613333331E-2</c:v>
                </c:pt>
                <c:pt idx="680">
                  <c:v>1.3221277013333333E-2</c:v>
                </c:pt>
                <c:pt idx="681">
                  <c:v>1.1531275733333334E-2</c:v>
                </c:pt>
                <c:pt idx="682">
                  <c:v>1.1997205973333333E-2</c:v>
                </c:pt>
                <c:pt idx="683">
                  <c:v>1.3492651253333333E-2</c:v>
                </c:pt>
                <c:pt idx="684">
                  <c:v>1.2235693973333335E-2</c:v>
                </c:pt>
                <c:pt idx="685">
                  <c:v>1.3946782613333332E-2</c:v>
                </c:pt>
                <c:pt idx="686">
                  <c:v>1.4775465653333333E-2</c:v>
                </c:pt>
                <c:pt idx="687">
                  <c:v>1.5621721493333332E-2</c:v>
                </c:pt>
                <c:pt idx="688">
                  <c:v>1.3369641653333335E-2</c:v>
                </c:pt>
                <c:pt idx="689">
                  <c:v>1.2600706133333334E-2</c:v>
                </c:pt>
                <c:pt idx="690">
                  <c:v>1.4194308053333332E-2</c:v>
                </c:pt>
                <c:pt idx="691">
                  <c:v>1.2724970933333333E-2</c:v>
                </c:pt>
                <c:pt idx="692">
                  <c:v>1.3964606453333332E-2</c:v>
                </c:pt>
                <c:pt idx="693">
                  <c:v>1.3459262933333332E-2</c:v>
                </c:pt>
                <c:pt idx="694">
                  <c:v>1.4569110773333331E-2</c:v>
                </c:pt>
                <c:pt idx="695">
                  <c:v>1.2765388373333332E-2</c:v>
                </c:pt>
                <c:pt idx="696">
                  <c:v>1.3652061653333334E-2</c:v>
                </c:pt>
                <c:pt idx="697">
                  <c:v>1.6305805493333332E-2</c:v>
                </c:pt>
                <c:pt idx="698">
                  <c:v>1.4530952693333333E-2</c:v>
                </c:pt>
                <c:pt idx="699">
                  <c:v>1.3110066293333333E-2</c:v>
                </c:pt>
                <c:pt idx="700">
                  <c:v>1.5539380373333333E-2</c:v>
                </c:pt>
                <c:pt idx="701">
                  <c:v>1.4419993013333332E-2</c:v>
                </c:pt>
                <c:pt idx="702">
                  <c:v>1.4278406453333331E-2</c:v>
                </c:pt>
                <c:pt idx="703">
                  <c:v>1.3170566933333334E-2</c:v>
                </c:pt>
                <c:pt idx="704">
                  <c:v>1.1197643573333332E-2</c:v>
                </c:pt>
                <c:pt idx="705">
                  <c:v>1.1569182773333332E-2</c:v>
                </c:pt>
                <c:pt idx="706">
                  <c:v>1.3632480533333331E-2</c:v>
                </c:pt>
                <c:pt idx="707">
                  <c:v>1.3741180853333331E-2</c:v>
                </c:pt>
                <c:pt idx="708">
                  <c:v>1.4759148053333334E-2</c:v>
                </c:pt>
                <c:pt idx="709">
                  <c:v>1.4254557653333333E-2</c:v>
                </c:pt>
                <c:pt idx="710">
                  <c:v>1.1835285173333333E-2</c:v>
                </c:pt>
                <c:pt idx="711">
                  <c:v>1.1467009493333333E-2</c:v>
                </c:pt>
                <c:pt idx="712">
                  <c:v>1.0380006293333334E-2</c:v>
                </c:pt>
                <c:pt idx="713">
                  <c:v>1.0788197333333334E-2</c:v>
                </c:pt>
                <c:pt idx="714">
                  <c:v>9.0474859733333333E-3</c:v>
                </c:pt>
                <c:pt idx="715">
                  <c:v>1.3683190613333333E-2</c:v>
                </c:pt>
                <c:pt idx="716">
                  <c:v>1.3434912053333331E-2</c:v>
                </c:pt>
                <c:pt idx="717">
                  <c:v>1.2862540853333335E-2</c:v>
                </c:pt>
                <c:pt idx="718">
                  <c:v>1.3108309013333333E-2</c:v>
                </c:pt>
                <c:pt idx="719">
                  <c:v>1.3226046773333333E-2</c:v>
                </c:pt>
                <c:pt idx="720">
                  <c:v>1.1295549173333334E-2</c:v>
                </c:pt>
                <c:pt idx="721">
                  <c:v>1.2203811893333333E-2</c:v>
                </c:pt>
                <c:pt idx="722">
                  <c:v>1.2481211093333333E-2</c:v>
                </c:pt>
                <c:pt idx="723">
                  <c:v>1.1128607573333333E-2</c:v>
                </c:pt>
                <c:pt idx="724">
                  <c:v>1.3703273813333331E-2</c:v>
                </c:pt>
                <c:pt idx="725">
                  <c:v>1.426409717333333E-2</c:v>
                </c:pt>
                <c:pt idx="726">
                  <c:v>1.2803044373333333E-2</c:v>
                </c:pt>
                <c:pt idx="727">
                  <c:v>1.4323091573333334E-2</c:v>
                </c:pt>
                <c:pt idx="728">
                  <c:v>1.2415187573333333E-2</c:v>
                </c:pt>
                <c:pt idx="729">
                  <c:v>1.0049135573333333E-2</c:v>
                </c:pt>
                <c:pt idx="730">
                  <c:v>1.4234725493333333E-2</c:v>
                </c:pt>
                <c:pt idx="731">
                  <c:v>1.3512985493333334E-2</c:v>
                </c:pt>
                <c:pt idx="732">
                  <c:v>1.2385062773333334E-2</c:v>
                </c:pt>
                <c:pt idx="733">
                  <c:v>1.5698037653333333E-2</c:v>
                </c:pt>
                <c:pt idx="734">
                  <c:v>1.2120968693333333E-2</c:v>
                </c:pt>
                <c:pt idx="735">
                  <c:v>1.1680644533333333E-2</c:v>
                </c:pt>
                <c:pt idx="736">
                  <c:v>1.2003733013333335E-2</c:v>
                </c:pt>
                <c:pt idx="737">
                  <c:v>1.2222388853333334E-2</c:v>
                </c:pt>
                <c:pt idx="738">
                  <c:v>1.4988598613333331E-2</c:v>
                </c:pt>
                <c:pt idx="739">
                  <c:v>1.363524197333333E-2</c:v>
                </c:pt>
                <c:pt idx="740">
                  <c:v>1.4575386773333332E-2</c:v>
                </c:pt>
                <c:pt idx="741">
                  <c:v>1.5521305493333332E-2</c:v>
                </c:pt>
                <c:pt idx="742">
                  <c:v>1.4740069013333331E-2</c:v>
                </c:pt>
                <c:pt idx="743">
                  <c:v>1.2305734133333331E-2</c:v>
                </c:pt>
                <c:pt idx="744">
                  <c:v>1.1118565973333334E-2</c:v>
                </c:pt>
                <c:pt idx="745">
                  <c:v>1.0672969973333333E-2</c:v>
                </c:pt>
                <c:pt idx="746">
                  <c:v>1.2939610133333331E-2</c:v>
                </c:pt>
                <c:pt idx="747">
                  <c:v>1.3745699573333334E-2</c:v>
                </c:pt>
                <c:pt idx="748">
                  <c:v>1.3095003893333334E-2</c:v>
                </c:pt>
                <c:pt idx="749">
                  <c:v>1.2345649493333334E-2</c:v>
                </c:pt>
                <c:pt idx="750">
                  <c:v>8.4577930133333326E-3</c:v>
                </c:pt>
                <c:pt idx="751">
                  <c:v>1.5624733973333331E-2</c:v>
                </c:pt>
                <c:pt idx="752">
                  <c:v>1.456183061333333E-2</c:v>
                </c:pt>
                <c:pt idx="753">
                  <c:v>1.2419455253333333E-2</c:v>
                </c:pt>
                <c:pt idx="754">
                  <c:v>1.2375272213333333E-2</c:v>
                </c:pt>
                <c:pt idx="755">
                  <c:v>1.4672288213333334E-2</c:v>
                </c:pt>
                <c:pt idx="756">
                  <c:v>1.4379826613333332E-2</c:v>
                </c:pt>
                <c:pt idx="757">
                  <c:v>1.3738921493333332E-2</c:v>
                </c:pt>
                <c:pt idx="758">
                  <c:v>1.3172324213333331E-2</c:v>
                </c:pt>
                <c:pt idx="759">
                  <c:v>9.9640330133333333E-3</c:v>
                </c:pt>
                <c:pt idx="760">
                  <c:v>1.2729991733333333E-2</c:v>
                </c:pt>
                <c:pt idx="761">
                  <c:v>1.0526613653333334E-2</c:v>
                </c:pt>
                <c:pt idx="762">
                  <c:v>7.9356298133333343E-3</c:v>
                </c:pt>
                <c:pt idx="763">
                  <c:v>1.3692479093333333E-2</c:v>
                </c:pt>
                <c:pt idx="764">
                  <c:v>1.3010654453333333E-2</c:v>
                </c:pt>
                <c:pt idx="765">
                  <c:v>1.1924655413333334E-2</c:v>
                </c:pt>
                <c:pt idx="766">
                  <c:v>1.5038053493333333E-2</c:v>
                </c:pt>
                <c:pt idx="767">
                  <c:v>1.2674762933333333E-2</c:v>
                </c:pt>
                <c:pt idx="768">
                  <c:v>1.1652528053333333E-2</c:v>
                </c:pt>
                <c:pt idx="769">
                  <c:v>1.6049744693333333E-2</c:v>
                </c:pt>
                <c:pt idx="770">
                  <c:v>1.4561328533333334E-2</c:v>
                </c:pt>
                <c:pt idx="771">
                  <c:v>1.4202090293333332E-2</c:v>
                </c:pt>
                <c:pt idx="772">
                  <c:v>1.511964149333333E-2</c:v>
                </c:pt>
                <c:pt idx="773">
                  <c:v>1.5535363733333332E-2</c:v>
                </c:pt>
                <c:pt idx="774">
                  <c:v>1.3925444213333332E-2</c:v>
                </c:pt>
                <c:pt idx="775">
                  <c:v>1.5656365013333333E-2</c:v>
                </c:pt>
                <c:pt idx="776">
                  <c:v>1.3579009013333332E-2</c:v>
                </c:pt>
                <c:pt idx="777">
                  <c:v>1.2660704693333334E-2</c:v>
                </c:pt>
                <c:pt idx="778">
                  <c:v>1.3543361333333332E-2</c:v>
                </c:pt>
                <c:pt idx="779">
                  <c:v>1.3249895573333332E-2</c:v>
                </c:pt>
                <c:pt idx="780">
                  <c:v>1.2205318133333334E-2</c:v>
                </c:pt>
                <c:pt idx="781">
                  <c:v>1.4047198613333332E-2</c:v>
                </c:pt>
                <c:pt idx="782">
                  <c:v>1.2257534453333333E-2</c:v>
                </c:pt>
                <c:pt idx="783">
                  <c:v>1.0644602453333334E-2</c:v>
                </c:pt>
                <c:pt idx="784">
                  <c:v>1.4792034293333331E-2</c:v>
                </c:pt>
                <c:pt idx="785">
                  <c:v>1.5022740053333331E-2</c:v>
                </c:pt>
                <c:pt idx="786">
                  <c:v>1.2580120853333331E-2</c:v>
                </c:pt>
                <c:pt idx="787">
                  <c:v>1.6218192533333332E-2</c:v>
                </c:pt>
                <c:pt idx="788">
                  <c:v>1.3688964533333332E-2</c:v>
                </c:pt>
                <c:pt idx="789">
                  <c:v>1.5400053173333331E-2</c:v>
                </c:pt>
                <c:pt idx="790">
                  <c:v>1.3970129333333331E-2</c:v>
                </c:pt>
                <c:pt idx="791">
                  <c:v>1.3790635733333332E-2</c:v>
                </c:pt>
                <c:pt idx="792">
                  <c:v>1.5678456533333333E-2</c:v>
                </c:pt>
                <c:pt idx="793">
                  <c:v>1.3298095253333335E-2</c:v>
                </c:pt>
                <c:pt idx="794">
                  <c:v>1.3117597493333334E-2</c:v>
                </c:pt>
                <c:pt idx="795">
                  <c:v>1.4112971093333331E-2</c:v>
                </c:pt>
                <c:pt idx="796">
                  <c:v>1.2981031733333334E-2</c:v>
                </c:pt>
                <c:pt idx="797">
                  <c:v>1.1521485173333335E-2</c:v>
                </c:pt>
                <c:pt idx="798">
                  <c:v>1.2467152853333335E-2</c:v>
                </c:pt>
                <c:pt idx="799">
                  <c:v>1.5699041813333332E-2</c:v>
                </c:pt>
                <c:pt idx="800">
                  <c:v>1.3682437493333331E-2</c:v>
                </c:pt>
                <c:pt idx="801">
                  <c:v>1.2524138933333333E-2</c:v>
                </c:pt>
                <c:pt idx="802">
                  <c:v>1.4481999893333333E-2</c:v>
                </c:pt>
                <c:pt idx="803">
                  <c:v>1.4467941653333332E-2</c:v>
                </c:pt>
                <c:pt idx="804">
                  <c:v>1.2428492693333333E-2</c:v>
                </c:pt>
                <c:pt idx="805">
                  <c:v>1.4413968053333332E-2</c:v>
                </c:pt>
                <c:pt idx="806">
                  <c:v>1.3844107253333331E-2</c:v>
                </c:pt>
                <c:pt idx="807">
                  <c:v>1.1564664053333335E-2</c:v>
                </c:pt>
                <c:pt idx="808">
                  <c:v>1.4365517333333333E-2</c:v>
                </c:pt>
                <c:pt idx="809">
                  <c:v>1.4899479413333333E-2</c:v>
                </c:pt>
                <c:pt idx="810">
                  <c:v>1.0512555413333334E-2</c:v>
                </c:pt>
                <c:pt idx="811">
                  <c:v>1.1526003893333333E-2</c:v>
                </c:pt>
                <c:pt idx="812">
                  <c:v>1.0827108533333334E-2</c:v>
                </c:pt>
                <c:pt idx="813">
                  <c:v>1.0607448533333334E-2</c:v>
                </c:pt>
                <c:pt idx="814">
                  <c:v>1.3201946933333333E-2</c:v>
                </c:pt>
                <c:pt idx="815">
                  <c:v>1.2438534293333333E-2</c:v>
                </c:pt>
                <c:pt idx="816">
                  <c:v>1.2578614613333332E-2</c:v>
                </c:pt>
                <c:pt idx="817">
                  <c:v>1.5575530133333333E-2</c:v>
                </c:pt>
                <c:pt idx="818">
                  <c:v>1.3851638453333332E-2</c:v>
                </c:pt>
                <c:pt idx="819">
                  <c:v>1.369197701333333E-2</c:v>
                </c:pt>
                <c:pt idx="820">
                  <c:v>1.2713172053333334E-2</c:v>
                </c:pt>
                <c:pt idx="821">
                  <c:v>1.3174583573333334E-2</c:v>
                </c:pt>
                <c:pt idx="822">
                  <c:v>1.3103539253333331E-2</c:v>
                </c:pt>
                <c:pt idx="823">
                  <c:v>1.5840879413333332E-2</c:v>
                </c:pt>
                <c:pt idx="824">
                  <c:v>1.2747564533333334E-2</c:v>
                </c:pt>
                <c:pt idx="825">
                  <c:v>1.4169957173333334E-2</c:v>
                </c:pt>
                <c:pt idx="826">
                  <c:v>1.5713602133333334E-2</c:v>
                </c:pt>
                <c:pt idx="827">
                  <c:v>1.4359994453333332E-2</c:v>
                </c:pt>
                <c:pt idx="828">
                  <c:v>1.2591166613333336E-2</c:v>
                </c:pt>
                <c:pt idx="829">
                  <c:v>1.3610640053333329E-2</c:v>
                </c:pt>
                <c:pt idx="830">
                  <c:v>1.5938282933333332E-2</c:v>
                </c:pt>
                <c:pt idx="831">
                  <c:v>1.5050856533333332E-2</c:v>
                </c:pt>
                <c:pt idx="832">
                  <c:v>1.3828291733333333E-2</c:v>
                </c:pt>
                <c:pt idx="833">
                  <c:v>1.5270014453333331E-2</c:v>
                </c:pt>
                <c:pt idx="834">
                  <c:v>1.6623873173333331E-2</c:v>
                </c:pt>
                <c:pt idx="835">
                  <c:v>1.3739172533333332E-2</c:v>
                </c:pt>
                <c:pt idx="836">
                  <c:v>1.5474361013333332E-2</c:v>
                </c:pt>
                <c:pt idx="837">
                  <c:v>1.5946316213333332E-2</c:v>
                </c:pt>
                <c:pt idx="838">
                  <c:v>1.630279301333333E-2</c:v>
                </c:pt>
                <c:pt idx="839">
                  <c:v>1.3793648213333332E-2</c:v>
                </c:pt>
                <c:pt idx="840">
                  <c:v>1.4300749013333332E-2</c:v>
                </c:pt>
                <c:pt idx="841">
                  <c:v>1.6270659893333331E-2</c:v>
                </c:pt>
                <c:pt idx="842">
                  <c:v>1.4784001013333331E-2</c:v>
                </c:pt>
                <c:pt idx="843">
                  <c:v>1.5591847733333332E-2</c:v>
                </c:pt>
                <c:pt idx="844">
                  <c:v>1.4004019733333333E-2</c:v>
                </c:pt>
                <c:pt idx="845">
                  <c:v>1.3113580853333334E-2</c:v>
                </c:pt>
                <c:pt idx="846">
                  <c:v>1.4560073333333333E-2</c:v>
                </c:pt>
                <c:pt idx="847">
                  <c:v>1.455756293333333E-2</c:v>
                </c:pt>
                <c:pt idx="848">
                  <c:v>1.2490750613333334E-2</c:v>
                </c:pt>
                <c:pt idx="849">
                  <c:v>1.2714427253333334E-2</c:v>
                </c:pt>
                <c:pt idx="850">
                  <c:v>1.3924440053333334E-2</c:v>
                </c:pt>
                <c:pt idx="851">
                  <c:v>1.5192694133333334E-2</c:v>
                </c:pt>
                <c:pt idx="852">
                  <c:v>1.3460016053333331E-2</c:v>
                </c:pt>
                <c:pt idx="853">
                  <c:v>1.3559929973333332E-2</c:v>
                </c:pt>
                <c:pt idx="854">
                  <c:v>1.3210733333333334E-2</c:v>
                </c:pt>
                <c:pt idx="855">
                  <c:v>1.3000361813333335E-2</c:v>
                </c:pt>
                <c:pt idx="856">
                  <c:v>1.3276003733333333E-2</c:v>
                </c:pt>
                <c:pt idx="857">
                  <c:v>1.1295047093333333E-2</c:v>
                </c:pt>
                <c:pt idx="858">
                  <c:v>7.9923648533333329E-3</c:v>
                </c:pt>
                <c:pt idx="859">
                  <c:v>1.2088584533333335E-2</c:v>
                </c:pt>
                <c:pt idx="860">
                  <c:v>1.2972998453333334E-2</c:v>
                </c:pt>
                <c:pt idx="861">
                  <c:v>1.4561328533333334E-2</c:v>
                </c:pt>
                <c:pt idx="862">
                  <c:v>1.402033733333333E-2</c:v>
                </c:pt>
                <c:pt idx="863">
                  <c:v>1.3466292053333329E-2</c:v>
                </c:pt>
                <c:pt idx="864">
                  <c:v>1.2567317813333334E-2</c:v>
                </c:pt>
                <c:pt idx="865">
                  <c:v>1.3809714773333332E-2</c:v>
                </c:pt>
                <c:pt idx="866">
                  <c:v>1.3069397813333331E-2</c:v>
                </c:pt>
                <c:pt idx="867">
                  <c:v>1.0914219413333336E-2</c:v>
                </c:pt>
                <c:pt idx="868">
                  <c:v>1.5726907253333332E-2</c:v>
                </c:pt>
                <c:pt idx="869">
                  <c:v>1.5418128053333332E-2</c:v>
                </c:pt>
                <c:pt idx="870">
                  <c:v>1.3079188373333332E-2</c:v>
                </c:pt>
                <c:pt idx="871">
                  <c:v>1.6402957973333333E-2</c:v>
                </c:pt>
                <c:pt idx="872">
                  <c:v>1.405648709333333E-2</c:v>
                </c:pt>
                <c:pt idx="873">
                  <c:v>1.3165797173333332E-2</c:v>
                </c:pt>
                <c:pt idx="874">
                  <c:v>1.518265253333333E-2</c:v>
                </c:pt>
                <c:pt idx="875">
                  <c:v>1.4079080693333331E-2</c:v>
                </c:pt>
                <c:pt idx="876">
                  <c:v>1.5631261013333331E-2</c:v>
                </c:pt>
                <c:pt idx="877">
                  <c:v>1.6214929013333334E-2</c:v>
                </c:pt>
                <c:pt idx="878">
                  <c:v>1.4198324693333332E-2</c:v>
                </c:pt>
                <c:pt idx="879">
                  <c:v>1.4231210933333334E-2</c:v>
                </c:pt>
                <c:pt idx="880">
                  <c:v>1.4926340693333333E-2</c:v>
                </c:pt>
                <c:pt idx="881">
                  <c:v>1.3956573173333332E-2</c:v>
                </c:pt>
                <c:pt idx="882">
                  <c:v>1.2759614453333335E-2</c:v>
                </c:pt>
                <c:pt idx="883">
                  <c:v>1.3081196693333333E-2</c:v>
                </c:pt>
                <c:pt idx="884">
                  <c:v>1.5023744213333332E-2</c:v>
                </c:pt>
                <c:pt idx="885">
                  <c:v>1.3422109013333329E-2</c:v>
                </c:pt>
                <c:pt idx="886">
                  <c:v>1.5612684053333332E-2</c:v>
                </c:pt>
                <c:pt idx="887">
                  <c:v>1.4130543893333332E-2</c:v>
                </c:pt>
                <c:pt idx="888">
                  <c:v>1.1934948053333333E-2</c:v>
                </c:pt>
                <c:pt idx="889">
                  <c:v>1.4344178933333333E-2</c:v>
                </c:pt>
                <c:pt idx="890">
                  <c:v>1.4150878133333333E-2</c:v>
                </c:pt>
                <c:pt idx="891">
                  <c:v>9.470990453333333E-3</c:v>
                </c:pt>
                <c:pt idx="892">
                  <c:v>1.3794401333333333E-2</c:v>
                </c:pt>
                <c:pt idx="893">
                  <c:v>1.3825279253333335E-2</c:v>
                </c:pt>
                <c:pt idx="894">
                  <c:v>1.0876312373333334E-2</c:v>
                </c:pt>
                <c:pt idx="895">
                  <c:v>1.6482035573333331E-2</c:v>
                </c:pt>
                <c:pt idx="896">
                  <c:v>1.3809463733333333E-2</c:v>
                </c:pt>
                <c:pt idx="897">
                  <c:v>1.4440578293333332E-2</c:v>
                </c:pt>
                <c:pt idx="898">
                  <c:v>1.6370573813333334E-2</c:v>
                </c:pt>
                <c:pt idx="899">
                  <c:v>1.4461665653333332E-2</c:v>
                </c:pt>
                <c:pt idx="900">
                  <c:v>1.3331483573333332E-2</c:v>
                </c:pt>
                <c:pt idx="901">
                  <c:v>1.5167841173333333E-2</c:v>
                </c:pt>
                <c:pt idx="902">
                  <c:v>1.4657978933333331E-2</c:v>
                </c:pt>
                <c:pt idx="903">
                  <c:v>1.3177345013333336E-2</c:v>
                </c:pt>
                <c:pt idx="904">
                  <c:v>1.3136927573333334E-2</c:v>
                </c:pt>
                <c:pt idx="905">
                  <c:v>1.3666621973333333E-2</c:v>
                </c:pt>
                <c:pt idx="906">
                  <c:v>1.391565365333333E-2</c:v>
                </c:pt>
                <c:pt idx="907">
                  <c:v>1.3855153013333333E-2</c:v>
                </c:pt>
                <c:pt idx="908">
                  <c:v>1.4344429973333329E-2</c:v>
                </c:pt>
                <c:pt idx="909">
                  <c:v>1.5320975573333333E-2</c:v>
                </c:pt>
                <c:pt idx="910">
                  <c:v>1.2146825813333335E-2</c:v>
                </c:pt>
                <c:pt idx="911">
                  <c:v>1.386368837333333E-2</c:v>
                </c:pt>
                <c:pt idx="912">
                  <c:v>1.5269261333333332E-2</c:v>
                </c:pt>
                <c:pt idx="913">
                  <c:v>1.4961737333333331E-2</c:v>
                </c:pt>
                <c:pt idx="914">
                  <c:v>1.2957433973333335E-2</c:v>
                </c:pt>
                <c:pt idx="915">
                  <c:v>1.6971814613333334E-2</c:v>
                </c:pt>
                <c:pt idx="916">
                  <c:v>1.4388613013333332E-2</c:v>
                </c:pt>
                <c:pt idx="917">
                  <c:v>1.2178958933333333E-2</c:v>
                </c:pt>
                <c:pt idx="918">
                  <c:v>1.3708043573333334E-2</c:v>
                </c:pt>
                <c:pt idx="919">
                  <c:v>1.3175336693333333E-2</c:v>
                </c:pt>
                <c:pt idx="920">
                  <c:v>1.4372546453333331E-2</c:v>
                </c:pt>
                <c:pt idx="921">
                  <c:v>1.1944487573333334E-2</c:v>
                </c:pt>
                <c:pt idx="922">
                  <c:v>1.4079080693333331E-2</c:v>
                </c:pt>
                <c:pt idx="923">
                  <c:v>1.1572446293333333E-2</c:v>
                </c:pt>
                <c:pt idx="924">
                  <c:v>9.2909947733333335E-3</c:v>
                </c:pt>
                <c:pt idx="925">
                  <c:v>1.4729776373333333E-2</c:v>
                </c:pt>
                <c:pt idx="926">
                  <c:v>1.2382803413333334E-2</c:v>
                </c:pt>
                <c:pt idx="927">
                  <c:v>1.4644924853333331E-2</c:v>
                </c:pt>
                <c:pt idx="928">
                  <c:v>1.7492722613333331E-2</c:v>
                </c:pt>
                <c:pt idx="929">
                  <c:v>1.3051825013333336E-2</c:v>
                </c:pt>
                <c:pt idx="930">
                  <c:v>1.4655719573333332E-2</c:v>
                </c:pt>
                <c:pt idx="931">
                  <c:v>1.2963458933333331E-2</c:v>
                </c:pt>
                <c:pt idx="932">
                  <c:v>1.3693734293333331E-2</c:v>
                </c:pt>
                <c:pt idx="933">
                  <c:v>1.2294437333333333E-2</c:v>
                </c:pt>
                <c:pt idx="934">
                  <c:v>1.5464821493333334E-2</c:v>
                </c:pt>
                <c:pt idx="935">
                  <c:v>1.2776434133333334E-2</c:v>
                </c:pt>
                <c:pt idx="936">
                  <c:v>1.6389903893333332E-2</c:v>
                </c:pt>
                <c:pt idx="937">
                  <c:v>1.354712693333333E-2</c:v>
                </c:pt>
                <c:pt idx="938">
                  <c:v>1.3833312533333334E-2</c:v>
                </c:pt>
                <c:pt idx="939">
                  <c:v>9.5518253333333331E-3</c:v>
                </c:pt>
                <c:pt idx="940">
                  <c:v>1.6274174453333332E-2</c:v>
                </c:pt>
                <c:pt idx="941">
                  <c:v>1.3656831413333332E-2</c:v>
                </c:pt>
                <c:pt idx="942">
                  <c:v>1.0777904693333333E-2</c:v>
                </c:pt>
                <c:pt idx="943">
                  <c:v>1.5744982133333332E-2</c:v>
                </c:pt>
                <c:pt idx="944">
                  <c:v>1.4232968213333332E-2</c:v>
                </c:pt>
                <c:pt idx="945">
                  <c:v>1.4827430933333332E-2</c:v>
                </c:pt>
                <c:pt idx="946">
                  <c:v>1.5210015893333333E-2</c:v>
                </c:pt>
                <c:pt idx="947">
                  <c:v>1.5579797813333332E-2</c:v>
                </c:pt>
                <c:pt idx="948">
                  <c:v>1.6222460213333331E-2</c:v>
                </c:pt>
                <c:pt idx="949">
                  <c:v>1.3652814773333332E-2</c:v>
                </c:pt>
                <c:pt idx="950">
                  <c:v>1.3113329813333335E-2</c:v>
                </c:pt>
                <c:pt idx="951">
                  <c:v>1.0435235093333333E-2</c:v>
                </c:pt>
                <c:pt idx="952">
                  <c:v>1.3835822933333332E-2</c:v>
                </c:pt>
                <c:pt idx="953">
                  <c:v>1.0883090453333334E-2</c:v>
                </c:pt>
                <c:pt idx="954">
                  <c:v>1.0181182613333334E-2</c:v>
                </c:pt>
                <c:pt idx="955">
                  <c:v>1.3476333653333332E-2</c:v>
                </c:pt>
                <c:pt idx="956">
                  <c:v>1.2155110133333334E-2</c:v>
                </c:pt>
                <c:pt idx="957">
                  <c:v>1.1674619573333333E-2</c:v>
                </c:pt>
                <c:pt idx="958">
                  <c:v>1.4362002773333332E-2</c:v>
                </c:pt>
                <c:pt idx="959">
                  <c:v>1.2949902773333334E-2</c:v>
                </c:pt>
                <c:pt idx="960">
                  <c:v>1.0940578613333333E-2</c:v>
                </c:pt>
                <c:pt idx="961">
                  <c:v>1.4564843093333332E-2</c:v>
                </c:pt>
                <c:pt idx="962">
                  <c:v>1.3459011893333333E-2</c:v>
                </c:pt>
                <c:pt idx="963">
                  <c:v>1.1727589013333335E-2</c:v>
                </c:pt>
                <c:pt idx="964">
                  <c:v>1.3760510933333331E-2</c:v>
                </c:pt>
                <c:pt idx="965">
                  <c:v>1.1960052053333335E-2</c:v>
                </c:pt>
                <c:pt idx="966">
                  <c:v>1.0622008853333333E-2</c:v>
                </c:pt>
                <c:pt idx="967">
                  <c:v>1.5565488533333331E-2</c:v>
                </c:pt>
                <c:pt idx="968">
                  <c:v>1.3081447733333333E-2</c:v>
                </c:pt>
                <c:pt idx="969">
                  <c:v>1.1656293653333333E-2</c:v>
                </c:pt>
                <c:pt idx="970">
                  <c:v>1.5363150293333332E-2</c:v>
                </c:pt>
                <c:pt idx="971">
                  <c:v>1.6005310613333334E-2</c:v>
                </c:pt>
                <c:pt idx="972">
                  <c:v>1.3174834613333334E-2</c:v>
                </c:pt>
                <c:pt idx="973">
                  <c:v>1.489119509333333E-2</c:v>
                </c:pt>
                <c:pt idx="974">
                  <c:v>1.4568106613333333E-2</c:v>
                </c:pt>
                <c:pt idx="975">
                  <c:v>1.3977409493333332E-2</c:v>
                </c:pt>
                <c:pt idx="976">
                  <c:v>1.393046501333333E-2</c:v>
                </c:pt>
                <c:pt idx="977">
                  <c:v>1.3631225333333333E-2</c:v>
                </c:pt>
                <c:pt idx="978">
                  <c:v>1.2976010933333334E-2</c:v>
                </c:pt>
                <c:pt idx="979">
                  <c:v>1.5774353813333333E-2</c:v>
                </c:pt>
                <c:pt idx="980">
                  <c:v>1.3781598293333331E-2</c:v>
                </c:pt>
                <c:pt idx="981">
                  <c:v>1.2370251413333333E-2</c:v>
                </c:pt>
                <c:pt idx="982">
                  <c:v>1.6093927733333332E-2</c:v>
                </c:pt>
                <c:pt idx="983">
                  <c:v>1.4947679093333333E-2</c:v>
                </c:pt>
                <c:pt idx="984">
                  <c:v>1.1707254773333333E-2</c:v>
                </c:pt>
                <c:pt idx="985">
                  <c:v>1.754117333333333E-2</c:v>
                </c:pt>
                <c:pt idx="986">
                  <c:v>1.4672790293333333E-2</c:v>
                </c:pt>
                <c:pt idx="987">
                  <c:v>1.2716435573333334E-2</c:v>
                </c:pt>
                <c:pt idx="988">
                  <c:v>1.6458688853333334E-2</c:v>
                </c:pt>
                <c:pt idx="989">
                  <c:v>1.5381476213333333E-2</c:v>
                </c:pt>
                <c:pt idx="990">
                  <c:v>1.3506458453333332E-2</c:v>
                </c:pt>
                <c:pt idx="991">
                  <c:v>1.6592744213333333E-2</c:v>
                </c:pt>
                <c:pt idx="992">
                  <c:v>1.1911852373333334E-2</c:v>
                </c:pt>
                <c:pt idx="993">
                  <c:v>1.3815990773333333E-2</c:v>
                </c:pt>
                <c:pt idx="994">
                  <c:v>1.5504987893333331E-2</c:v>
                </c:pt>
                <c:pt idx="995">
                  <c:v>1.4560324373333332E-2</c:v>
                </c:pt>
                <c:pt idx="996">
                  <c:v>1.6528226933333331E-2</c:v>
                </c:pt>
                <c:pt idx="997">
                  <c:v>1.2922790453333334E-2</c:v>
                </c:pt>
                <c:pt idx="998">
                  <c:v>1.437681413333333E-2</c:v>
                </c:pt>
                <c:pt idx="999">
                  <c:v>1.6223966453333329E-2</c:v>
                </c:pt>
                <c:pt idx="1000">
                  <c:v>1.2938103893333334E-2</c:v>
                </c:pt>
                <c:pt idx="1001">
                  <c:v>1.1600060693333332E-2</c:v>
                </c:pt>
                <c:pt idx="1002">
                  <c:v>1.2860532533333333E-2</c:v>
                </c:pt>
                <c:pt idx="1003">
                  <c:v>1.4315309333333331E-2</c:v>
                </c:pt>
                <c:pt idx="1004">
                  <c:v>1.0621757813333334E-2</c:v>
                </c:pt>
                <c:pt idx="1005">
                  <c:v>1.4837974613333331E-2</c:v>
                </c:pt>
                <c:pt idx="1006">
                  <c:v>1.2085069973333333E-2</c:v>
                </c:pt>
                <c:pt idx="1007">
                  <c:v>1.3044042773333334E-2</c:v>
                </c:pt>
                <c:pt idx="1008">
                  <c:v>1.3283534933333334E-2</c:v>
                </c:pt>
                <c:pt idx="1009">
                  <c:v>1.4856049493333332E-2</c:v>
                </c:pt>
                <c:pt idx="1010">
                  <c:v>1.2323557973333335E-2</c:v>
                </c:pt>
                <c:pt idx="1011">
                  <c:v>1.1511443573333334E-2</c:v>
                </c:pt>
                <c:pt idx="1012">
                  <c:v>1.5647829653333334E-2</c:v>
                </c:pt>
                <c:pt idx="1013">
                  <c:v>1.4619318773333332E-2</c:v>
                </c:pt>
                <c:pt idx="1014">
                  <c:v>1.1553618293333333E-2</c:v>
                </c:pt>
                <c:pt idx="1015">
                  <c:v>1.4830945493333332E-2</c:v>
                </c:pt>
                <c:pt idx="1016">
                  <c:v>1.3358846933333333E-2</c:v>
                </c:pt>
                <c:pt idx="1017">
                  <c:v>1.0530881333333334E-2</c:v>
                </c:pt>
                <c:pt idx="1018">
                  <c:v>1.4610532373333332E-2</c:v>
                </c:pt>
                <c:pt idx="1019">
                  <c:v>1.2320796533333334E-2</c:v>
                </c:pt>
                <c:pt idx="1020">
                  <c:v>1.1702485013333333E-2</c:v>
                </c:pt>
                <c:pt idx="1021">
                  <c:v>1.6242794453333331E-2</c:v>
                </c:pt>
                <c:pt idx="1022">
                  <c:v>1.3762017173333332E-2</c:v>
                </c:pt>
                <c:pt idx="1023">
                  <c:v>1.3114082933333333E-2</c:v>
                </c:pt>
                <c:pt idx="1024">
                  <c:v>1.6256601653333334E-2</c:v>
                </c:pt>
                <c:pt idx="1025">
                  <c:v>1.2892665653333333E-2</c:v>
                </c:pt>
                <c:pt idx="1026">
                  <c:v>1.380921269333333E-2</c:v>
                </c:pt>
                <c:pt idx="1027">
                  <c:v>1.4423256533333333E-2</c:v>
                </c:pt>
                <c:pt idx="1028">
                  <c:v>1.2564807413333332E-2</c:v>
                </c:pt>
                <c:pt idx="1029">
                  <c:v>1.407531509333333E-2</c:v>
                </c:pt>
                <c:pt idx="1030">
                  <c:v>1.5195957653333335E-2</c:v>
                </c:pt>
                <c:pt idx="1031">
                  <c:v>1.3124124533333335E-2</c:v>
                </c:pt>
                <c:pt idx="1032">
                  <c:v>1.6017109493333331E-2</c:v>
                </c:pt>
                <c:pt idx="1033">
                  <c:v>1.4243511893333333E-2</c:v>
                </c:pt>
                <c:pt idx="1034">
                  <c:v>1.1850598613333334E-2</c:v>
                </c:pt>
                <c:pt idx="1035">
                  <c:v>1.2498281813333335E-2</c:v>
                </c:pt>
                <c:pt idx="1036">
                  <c:v>1.3480852373333331E-2</c:v>
                </c:pt>
                <c:pt idx="1037">
                  <c:v>1.1558137013333332E-2</c:v>
                </c:pt>
                <c:pt idx="1038">
                  <c:v>1.3621183733333332E-2</c:v>
                </c:pt>
                <c:pt idx="1039">
                  <c:v>1.7023277813333331E-2</c:v>
                </c:pt>
                <c:pt idx="1040">
                  <c:v>1.6386138293333331E-2</c:v>
                </c:pt>
                <c:pt idx="1041">
                  <c:v>1.4060001653333331E-2</c:v>
                </c:pt>
                <c:pt idx="1042">
                  <c:v>1.6599020213333333E-2</c:v>
                </c:pt>
                <c:pt idx="1043">
                  <c:v>1.3425874613333333E-2</c:v>
                </c:pt>
                <c:pt idx="1044">
                  <c:v>1.5741467573333334E-2</c:v>
                </c:pt>
                <c:pt idx="1045">
                  <c:v>1.5322230773333334E-2</c:v>
                </c:pt>
                <c:pt idx="1046">
                  <c:v>1.3024712693333333E-2</c:v>
                </c:pt>
                <c:pt idx="1047">
                  <c:v>1.3634237813333332E-2</c:v>
                </c:pt>
                <c:pt idx="1048">
                  <c:v>1.3689717653333332E-2</c:v>
                </c:pt>
                <c:pt idx="1049">
                  <c:v>1.4072804693333331E-2</c:v>
                </c:pt>
                <c:pt idx="1050">
                  <c:v>1.3312655573333335E-2</c:v>
                </c:pt>
                <c:pt idx="1051">
                  <c:v>1.5288089333333331E-2</c:v>
                </c:pt>
                <c:pt idx="1052">
                  <c:v>1.3517002133333331E-2</c:v>
                </c:pt>
                <c:pt idx="1053">
                  <c:v>1.1103252533333335E-2</c:v>
                </c:pt>
                <c:pt idx="1054">
                  <c:v>1.643509109333333E-2</c:v>
                </c:pt>
                <c:pt idx="1055">
                  <c:v>1.4865337973333332E-2</c:v>
                </c:pt>
                <c:pt idx="1056">
                  <c:v>1.1996703893333334E-2</c:v>
                </c:pt>
                <c:pt idx="1057">
                  <c:v>1.4485514453333332E-2</c:v>
                </c:pt>
                <c:pt idx="1058">
                  <c:v>1.6250074613333332E-2</c:v>
                </c:pt>
                <c:pt idx="1059">
                  <c:v>1.5776362133333333E-2</c:v>
                </c:pt>
                <c:pt idx="1060">
                  <c:v>1.5785399573333331E-2</c:v>
                </c:pt>
                <c:pt idx="1061">
                  <c:v>1.6251580853333336E-2</c:v>
                </c:pt>
                <c:pt idx="1062">
                  <c:v>1.5707577173333334E-2</c:v>
                </c:pt>
                <c:pt idx="1063">
                  <c:v>1.4950691573333331E-2</c:v>
                </c:pt>
                <c:pt idx="1064">
                  <c:v>1.5141733013333332E-2</c:v>
                </c:pt>
                <c:pt idx="1065">
                  <c:v>1.7216327573333332E-2</c:v>
                </c:pt>
                <c:pt idx="1066">
                  <c:v>1.6584459893333334E-2</c:v>
                </c:pt>
                <c:pt idx="1067">
                  <c:v>1.5259972853333333E-2</c:v>
                </c:pt>
                <c:pt idx="1068">
                  <c:v>1.613936597333333E-2</c:v>
                </c:pt>
                <c:pt idx="1069">
                  <c:v>1.5762805973333328E-2</c:v>
                </c:pt>
                <c:pt idx="1070">
                  <c:v>1.6750146293333334E-2</c:v>
                </c:pt>
                <c:pt idx="1071">
                  <c:v>1.7242937813333331E-2</c:v>
                </c:pt>
                <c:pt idx="1072">
                  <c:v>7.2565957446808502E-3</c:v>
                </c:pt>
                <c:pt idx="1073">
                  <c:v>1.6864468085106381E-2</c:v>
                </c:pt>
                <c:pt idx="1074">
                  <c:v>9.1104255319148942E-3</c:v>
                </c:pt>
                <c:pt idx="1075">
                  <c:v>1.7105531914893616E-2</c:v>
                </c:pt>
                <c:pt idx="1076">
                  <c:v>1.016659574468085E-2</c:v>
                </c:pt>
                <c:pt idx="1077">
                  <c:v>1.7546170212765957E-2</c:v>
                </c:pt>
                <c:pt idx="1078">
                  <c:v>9.4229787234042552E-3</c:v>
                </c:pt>
                <c:pt idx="1079">
                  <c:v>1.7152978723404256E-2</c:v>
                </c:pt>
                <c:pt idx="1080">
                  <c:v>1.065723404255319E-2</c:v>
                </c:pt>
                <c:pt idx="1081">
                  <c:v>1.7564893617021276E-2</c:v>
                </c:pt>
                <c:pt idx="1082">
                  <c:v>1.093595744680851E-2</c:v>
                </c:pt>
                <c:pt idx="1083">
                  <c:v>1.7169787234042555E-2</c:v>
                </c:pt>
                <c:pt idx="1084">
                  <c:v>1.5031489361702127E-2</c:v>
                </c:pt>
                <c:pt idx="1085">
                  <c:v>1.6836595744680851E-2</c:v>
                </c:pt>
                <c:pt idx="1086">
                  <c:v>9.0636170212765946E-3</c:v>
                </c:pt>
                <c:pt idx="1087">
                  <c:v>1.6646595744680852E-2</c:v>
                </c:pt>
                <c:pt idx="1088">
                  <c:v>1.3534680851063829E-2</c:v>
                </c:pt>
                <c:pt idx="1089">
                  <c:v>1.717872340425532E-2</c:v>
                </c:pt>
                <c:pt idx="1090">
                  <c:v>1.4576595744680851E-2</c:v>
                </c:pt>
                <c:pt idx="1091">
                  <c:v>1.7354468085106385E-2</c:v>
                </c:pt>
                <c:pt idx="1092">
                  <c:v>1.6613829787234042E-2</c:v>
                </c:pt>
                <c:pt idx="1093">
                  <c:v>1.6846808510638297E-2</c:v>
                </c:pt>
                <c:pt idx="1094">
                  <c:v>1.4259148936170214E-2</c:v>
                </c:pt>
                <c:pt idx="1095">
                  <c:v>1.734531914893617E-2</c:v>
                </c:pt>
                <c:pt idx="1096">
                  <c:v>8.0780434782608684E-3</c:v>
                </c:pt>
                <c:pt idx="1097">
                  <c:v>1.5934782608695651E-2</c:v>
                </c:pt>
                <c:pt idx="1098">
                  <c:v>1.695326086956522E-2</c:v>
                </c:pt>
                <c:pt idx="1099">
                  <c:v>1.5247826086956523E-2</c:v>
                </c:pt>
                <c:pt idx="1100">
                  <c:v>1.7043913043478263E-2</c:v>
                </c:pt>
                <c:pt idx="1101">
                  <c:v>7.9404347826086945E-3</c:v>
                </c:pt>
                <c:pt idx="1102">
                  <c:v>1.7575217391304347E-2</c:v>
                </c:pt>
                <c:pt idx="1103">
                  <c:v>1.6726304347826088E-2</c:v>
                </c:pt>
                <c:pt idx="1104">
                  <c:v>1.7145869565217391E-2</c:v>
                </c:pt>
                <c:pt idx="1105">
                  <c:v>1.7669782608695651E-2</c:v>
                </c:pt>
                <c:pt idx="1106">
                  <c:v>1.0511521739130435E-2</c:v>
                </c:pt>
                <c:pt idx="1107">
                  <c:v>1.6977826086956523E-2</c:v>
                </c:pt>
                <c:pt idx="1108">
                  <c:v>1.7768043478260869E-2</c:v>
                </c:pt>
                <c:pt idx="1109">
                  <c:v>1.7083695652173915E-2</c:v>
                </c:pt>
                <c:pt idx="1110">
                  <c:v>1.7479347826086959E-2</c:v>
                </c:pt>
                <c:pt idx="1111">
                  <c:v>1.1891086956521739E-2</c:v>
                </c:pt>
                <c:pt idx="1112">
                  <c:v>1.726586956521739E-2</c:v>
                </c:pt>
                <c:pt idx="1113">
                  <c:v>1.7615217391304349E-2</c:v>
                </c:pt>
                <c:pt idx="1114">
                  <c:v>1.7915869565217391E-2</c:v>
                </c:pt>
                <c:pt idx="1115">
                  <c:v>1.7572826086956522E-2</c:v>
                </c:pt>
                <c:pt idx="1116">
                  <c:v>1.484413043478261E-2</c:v>
                </c:pt>
                <c:pt idx="1117">
                  <c:v>1.7320217391304349E-2</c:v>
                </c:pt>
                <c:pt idx="1118">
                  <c:v>1.7386739130434783E-2</c:v>
                </c:pt>
                <c:pt idx="1119">
                  <c:v>1.7117608695652174E-2</c:v>
                </c:pt>
                <c:pt idx="1120">
                  <c:v>1.7256739130434785E-2</c:v>
                </c:pt>
                <c:pt idx="1121">
                  <c:v>1.7024565217391305E-2</c:v>
                </c:pt>
                <c:pt idx="1122">
                  <c:v>1.7391521739130434E-2</c:v>
                </c:pt>
                <c:pt idx="1123">
                  <c:v>1.6748043478260869E-2</c:v>
                </c:pt>
                <c:pt idx="1124">
                  <c:v>1.6631304347826087E-2</c:v>
                </c:pt>
                <c:pt idx="1125">
                  <c:v>1.8030000000000001E-2</c:v>
                </c:pt>
                <c:pt idx="1126">
                  <c:v>1.5638124999999999E-2</c:v>
                </c:pt>
                <c:pt idx="1127">
                  <c:v>1.5901666666666665E-2</c:v>
                </c:pt>
                <c:pt idx="1128">
                  <c:v>1.6383749999999999E-2</c:v>
                </c:pt>
                <c:pt idx="1129">
                  <c:v>1.4361666666666667E-2</c:v>
                </c:pt>
                <c:pt idx="1130">
                  <c:v>1.5245E-2</c:v>
                </c:pt>
                <c:pt idx="1131">
                  <c:v>1.4465E-2</c:v>
                </c:pt>
                <c:pt idx="1132">
                  <c:v>1.5075416666666668E-2</c:v>
                </c:pt>
                <c:pt idx="1133">
                  <c:v>1.5925625000000002E-2</c:v>
                </c:pt>
                <c:pt idx="1134">
                  <c:v>1.6754166666666667E-2</c:v>
                </c:pt>
                <c:pt idx="1135">
                  <c:v>1.5821249999999999E-2</c:v>
                </c:pt>
                <c:pt idx="1136">
                  <c:v>1.6219583333333332E-2</c:v>
                </c:pt>
                <c:pt idx="1137">
                  <c:v>1.6355416666666667E-2</c:v>
                </c:pt>
                <c:pt idx="1138">
                  <c:v>1.5626041666666667E-2</c:v>
                </c:pt>
                <c:pt idx="1139">
                  <c:v>1.6671250000000002E-2</c:v>
                </c:pt>
                <c:pt idx="1140">
                  <c:v>1.6690833333333332E-2</c:v>
                </c:pt>
                <c:pt idx="1141">
                  <c:v>1.4857500000000001E-2</c:v>
                </c:pt>
                <c:pt idx="1142">
                  <c:v>1.4593125E-2</c:v>
                </c:pt>
                <c:pt idx="1143">
                  <c:v>1.5638124999999999E-2</c:v>
                </c:pt>
                <c:pt idx="1144">
                  <c:v>1.4611458333333334E-2</c:v>
                </c:pt>
                <c:pt idx="1145">
                  <c:v>1.3883958333333333E-2</c:v>
                </c:pt>
                <c:pt idx="1146">
                  <c:v>1.4855208333333333E-2</c:v>
                </c:pt>
                <c:pt idx="1147">
                  <c:v>1.0505E-2</c:v>
                </c:pt>
                <c:pt idx="1148">
                  <c:v>1.5695208333333332E-2</c:v>
                </c:pt>
                <c:pt idx="1149">
                  <c:v>1.6443333333333334E-2</c:v>
                </c:pt>
                <c:pt idx="1150">
                  <c:v>1.5170000000000001E-2</c:v>
                </c:pt>
                <c:pt idx="1151">
                  <c:v>1.6981875E-2</c:v>
                </c:pt>
                <c:pt idx="1152">
                  <c:v>1.6539374999999999E-2</c:v>
                </c:pt>
                <c:pt idx="1153">
                  <c:v>1.5604791666666666E-2</c:v>
                </c:pt>
                <c:pt idx="1154">
                  <c:v>1.6203541666666665E-2</c:v>
                </c:pt>
                <c:pt idx="1155">
                  <c:v>1.6385625000000001E-2</c:v>
                </c:pt>
                <c:pt idx="1156">
                  <c:v>1.3176874999999999E-2</c:v>
                </c:pt>
                <c:pt idx="1157">
                  <c:v>1.5312916666666667E-2</c:v>
                </c:pt>
                <c:pt idx="1158">
                  <c:v>1.5859999999999999E-2</c:v>
                </c:pt>
                <c:pt idx="1159">
                  <c:v>7.3397916666666672E-3</c:v>
                </c:pt>
                <c:pt idx="1160">
                  <c:v>1.4308958333333335E-2</c:v>
                </c:pt>
                <c:pt idx="1161">
                  <c:v>1.5580625000000001E-2</c:v>
                </c:pt>
                <c:pt idx="1162">
                  <c:v>8.5550000000000001E-3</c:v>
                </c:pt>
                <c:pt idx="1163">
                  <c:v>1.6339583333333334E-2</c:v>
                </c:pt>
                <c:pt idx="1164">
                  <c:v>1.6607291666666666E-2</c:v>
                </c:pt>
                <c:pt idx="1165">
                  <c:v>1.1705833333333334E-2</c:v>
                </c:pt>
                <c:pt idx="1166">
                  <c:v>1.6553124999999998E-2</c:v>
                </c:pt>
                <c:pt idx="1167">
                  <c:v>1.6706875E-2</c:v>
                </c:pt>
                <c:pt idx="1168">
                  <c:v>1.2568541666666667E-2</c:v>
                </c:pt>
                <c:pt idx="1169">
                  <c:v>1.7040625E-2</c:v>
                </c:pt>
                <c:pt idx="1170">
                  <c:v>1.7408541666666666E-2</c:v>
                </c:pt>
                <c:pt idx="1171">
                  <c:v>8.1168085106382969E-3</c:v>
                </c:pt>
                <c:pt idx="1172">
                  <c:v>1.5642340425531916E-2</c:v>
                </c:pt>
                <c:pt idx="1173">
                  <c:v>1.6703191489361703E-2</c:v>
                </c:pt>
                <c:pt idx="1174">
                  <c:v>1.618340425531915E-2</c:v>
                </c:pt>
                <c:pt idx="1175">
                  <c:v>7.3091489361702131E-3</c:v>
                </c:pt>
                <c:pt idx="1176">
                  <c:v>1.5467446808510638E-2</c:v>
                </c:pt>
                <c:pt idx="1177">
                  <c:v>1.5711914893617021E-2</c:v>
                </c:pt>
                <c:pt idx="1178">
                  <c:v>1.6668085106382978E-2</c:v>
                </c:pt>
                <c:pt idx="1179">
                  <c:v>1.142468085106383E-2</c:v>
                </c:pt>
                <c:pt idx="1180">
                  <c:v>1.662127659574468E-2</c:v>
                </c:pt>
                <c:pt idx="1181">
                  <c:v>1.7327872340425533E-2</c:v>
                </c:pt>
                <c:pt idx="1182">
                  <c:v>1.7014680851063831E-2</c:v>
                </c:pt>
                <c:pt idx="1183">
                  <c:v>1.15E-2</c:v>
                </c:pt>
                <c:pt idx="1184">
                  <c:v>1.7277659574468085E-2</c:v>
                </c:pt>
                <c:pt idx="1185">
                  <c:v>1.7386808510638299E-2</c:v>
                </c:pt>
                <c:pt idx="1186">
                  <c:v>1.727531914893617E-2</c:v>
                </c:pt>
                <c:pt idx="1187">
                  <c:v>1.2223617021276594E-2</c:v>
                </c:pt>
                <c:pt idx="1188">
                  <c:v>1.7076808510638298E-2</c:v>
                </c:pt>
                <c:pt idx="1189">
                  <c:v>1.715936170212766E-2</c:v>
                </c:pt>
                <c:pt idx="1190">
                  <c:v>1.7269787234042551E-2</c:v>
                </c:pt>
                <c:pt idx="1191">
                  <c:v>1.0697446808510638E-2</c:v>
                </c:pt>
                <c:pt idx="1192">
                  <c:v>1.7132340425531915E-2</c:v>
                </c:pt>
                <c:pt idx="1193">
                  <c:v>1.715276595744681E-2</c:v>
                </c:pt>
                <c:pt idx="1194">
                  <c:v>1.7291276595744681E-2</c:v>
                </c:pt>
                <c:pt idx="1195">
                  <c:v>8.0270454545454551E-3</c:v>
                </c:pt>
                <c:pt idx="1196">
                  <c:v>1.5309318181818183E-2</c:v>
                </c:pt>
                <c:pt idx="1197">
                  <c:v>1.7004545454545453E-2</c:v>
                </c:pt>
                <c:pt idx="1198">
                  <c:v>1.6921363636363637E-2</c:v>
                </c:pt>
                <c:pt idx="1199">
                  <c:v>1.6387045454545453E-2</c:v>
                </c:pt>
                <c:pt idx="1200">
                  <c:v>1.095909090909091E-2</c:v>
                </c:pt>
                <c:pt idx="1201">
                  <c:v>1.6313863636363637E-2</c:v>
                </c:pt>
                <c:pt idx="1202">
                  <c:v>1.6967954545454546E-2</c:v>
                </c:pt>
                <c:pt idx="1203">
                  <c:v>1.7811136363636362E-2</c:v>
                </c:pt>
                <c:pt idx="1204">
                  <c:v>1.8181363636363638E-2</c:v>
                </c:pt>
                <c:pt idx="1205">
                  <c:v>9.2661363636363635E-3</c:v>
                </c:pt>
                <c:pt idx="1206">
                  <c:v>1.356090909090909E-2</c:v>
                </c:pt>
                <c:pt idx="1207">
                  <c:v>1.683409090909091E-2</c:v>
                </c:pt>
                <c:pt idx="1208">
                  <c:v>1.6389772727272725E-2</c:v>
                </c:pt>
                <c:pt idx="1209">
                  <c:v>1.7197045454545454E-2</c:v>
                </c:pt>
                <c:pt idx="1210" formatCode="0.000000">
                  <c:v>1.591304347826087E-2</c:v>
                </c:pt>
                <c:pt idx="1211" formatCode="0.000000">
                  <c:v>1.4403846153846152E-2</c:v>
                </c:pt>
                <c:pt idx="1212" formatCode="0.000000">
                  <c:v>1.4805555555555554E-2</c:v>
                </c:pt>
                <c:pt idx="1213" formatCode="0.000000">
                  <c:v>1.4150000000000001E-2</c:v>
                </c:pt>
                <c:pt idx="1214" formatCode="0.000000">
                  <c:v>1.7249999999999998E-2</c:v>
                </c:pt>
                <c:pt idx="1215" formatCode="0.000000">
                  <c:v>1.4822916666666667E-2</c:v>
                </c:pt>
                <c:pt idx="1216" formatCode="0.000000">
                  <c:v>1.5173913043478263E-2</c:v>
                </c:pt>
                <c:pt idx="1217" formatCode="0.000000">
                  <c:v>1.3000000000000001E-2</c:v>
                </c:pt>
                <c:pt idx="1218" formatCode="0.000000">
                  <c:v>1.6477272727272722E-2</c:v>
                </c:pt>
                <c:pt idx="1219" formatCode="0.000000">
                  <c:v>1.602884615384615E-2</c:v>
                </c:pt>
                <c:pt idx="1220" formatCode="0.000000">
                  <c:v>1.5923913043478261E-2</c:v>
                </c:pt>
                <c:pt idx="1221" formatCode="0.000000">
                  <c:v>1.6630434782608693E-2</c:v>
                </c:pt>
                <c:pt idx="1222" formatCode="0.000000">
                  <c:v>1.4346153846153847E-2</c:v>
                </c:pt>
                <c:pt idx="1223" formatCode="0.000000">
                  <c:v>1.6510416666666666E-2</c:v>
                </c:pt>
                <c:pt idx="1224" formatCode="0.000000">
                  <c:v>1.6175925925925927E-2</c:v>
                </c:pt>
                <c:pt idx="1225" formatCode="0.000000">
                  <c:v>1.6391666666666669E-2</c:v>
                </c:pt>
                <c:pt idx="1226" formatCode="0.000000">
                  <c:v>1.7508928571428571E-2</c:v>
                </c:pt>
                <c:pt idx="1227" formatCode="0.000000">
                  <c:v>1.6821428571428571E-2</c:v>
                </c:pt>
                <c:pt idx="1228" formatCode="0.000000">
                  <c:v>1.7380434782608693E-2</c:v>
                </c:pt>
                <c:pt idx="1229" formatCode="0.000000">
                  <c:v>1.5600000000000003E-2</c:v>
                </c:pt>
                <c:pt idx="1230" formatCode="0.000000">
                  <c:v>1.559375E-2</c:v>
                </c:pt>
                <c:pt idx="1231" formatCode="0.000000">
                  <c:v>1.6629999999999999E-2</c:v>
                </c:pt>
                <c:pt idx="1232" formatCode="0.000000">
                  <c:v>1.6689999999999997E-2</c:v>
                </c:pt>
                <c:pt idx="1233" formatCode="0.000000">
                  <c:v>1.6443181818181822E-2</c:v>
                </c:pt>
                <c:pt idx="1234" formatCode="0.000000">
                  <c:v>1.6230769230769233E-2</c:v>
                </c:pt>
                <c:pt idx="1235" formatCode="0.000000">
                  <c:v>1.6902173913043484E-2</c:v>
                </c:pt>
                <c:pt idx="1236" formatCode="0.000000">
                  <c:v>1.748333333333333E-2</c:v>
                </c:pt>
                <c:pt idx="1237" formatCode="0.000000">
                  <c:v>1.5932692307692311E-2</c:v>
                </c:pt>
                <c:pt idx="1238" formatCode="0.000000">
                  <c:v>1.9310344827586211E-2</c:v>
                </c:pt>
                <c:pt idx="1239" formatCode="0.000000">
                  <c:v>1.7645833333333326E-2</c:v>
                </c:pt>
                <c:pt idx="1240" formatCode="0.000000">
                  <c:v>1.7572580645161293E-2</c:v>
                </c:pt>
                <c:pt idx="1241" formatCode="0.000000">
                  <c:v>1.7000000000000001E-2</c:v>
                </c:pt>
                <c:pt idx="1242" formatCode="0.000000">
                  <c:v>1.7641304347826084E-2</c:v>
                </c:pt>
                <c:pt idx="1243" formatCode="0.000000">
                  <c:v>1.98125E-2</c:v>
                </c:pt>
                <c:pt idx="1244" formatCode="0.000000">
                  <c:v>1.8048076923076924E-2</c:v>
                </c:pt>
                <c:pt idx="1245" formatCode="0.000000">
                  <c:v>1.790740740740741E-2</c:v>
                </c:pt>
                <c:pt idx="1246" formatCode="0.000000">
                  <c:v>1.8357142857142857E-2</c:v>
                </c:pt>
                <c:pt idx="1247" formatCode="0.000000">
                  <c:v>1.7968749999999999E-2</c:v>
                </c:pt>
                <c:pt idx="1248" formatCode="0.000000">
                  <c:v>1.6739130434782607E-2</c:v>
                </c:pt>
                <c:pt idx="1249" formatCode="0.000000">
                  <c:v>1.7892857142857141E-2</c:v>
                </c:pt>
                <c:pt idx="1250" formatCode="0.000000">
                  <c:v>1.9285714285714285E-2</c:v>
                </c:pt>
                <c:pt idx="1251" formatCode="0.000000">
                  <c:v>1.8781249999999999E-2</c:v>
                </c:pt>
                <c:pt idx="1252" formatCode="0.000000">
                  <c:v>1.983695652173913E-2</c:v>
                </c:pt>
                <c:pt idx="1253" formatCode="0.000000">
                  <c:v>1.9189999999999999E-2</c:v>
                </c:pt>
                <c:pt idx="1254" formatCode="0.000000">
                  <c:v>1.7696428571428568E-2</c:v>
                </c:pt>
                <c:pt idx="1255" formatCode="0.000000">
                  <c:v>1.9511363636363636E-2</c:v>
                </c:pt>
                <c:pt idx="1256" formatCode="0.000000">
                  <c:v>1.7979166666666664E-2</c:v>
                </c:pt>
                <c:pt idx="1257" formatCode="0.000000">
                  <c:v>1.8267241379310344E-2</c:v>
                </c:pt>
                <c:pt idx="1258" formatCode="0.000000">
                  <c:v>1.8193181818181817E-2</c:v>
                </c:pt>
                <c:pt idx="1259" formatCode="0.000000">
                  <c:v>1.8666666666666672E-2</c:v>
                </c:pt>
                <c:pt idx="1260" formatCode="0.000000">
                  <c:v>1.8555555555555558E-2</c:v>
                </c:pt>
                <c:pt idx="1261" formatCode="0.000000">
                  <c:v>1.8874999999999999E-2</c:v>
                </c:pt>
                <c:pt idx="1262" formatCode="0.000000">
                  <c:v>1.942000000000001E-2</c:v>
                </c:pt>
                <c:pt idx="1263" formatCode="0.000000">
                  <c:v>1.9858695652173915E-2</c:v>
                </c:pt>
                <c:pt idx="1264" formatCode="0.000000">
                  <c:v>1.726190476190476E-2</c:v>
                </c:pt>
                <c:pt idx="1265" formatCode="0.000000">
                  <c:v>1.8330000000000003E-2</c:v>
                </c:pt>
                <c:pt idx="1266" formatCode="0.000000">
                  <c:v>1.9787037037037034E-2</c:v>
                </c:pt>
                <c:pt idx="1267" formatCode="0.000000">
                  <c:v>1.6649999999999995E-2</c:v>
                </c:pt>
                <c:pt idx="1268" formatCode="0.000000">
                  <c:v>1.8564814814814822E-2</c:v>
                </c:pt>
                <c:pt idx="1269" formatCode="0.000000">
                  <c:v>1.8343749999999999E-2</c:v>
                </c:pt>
                <c:pt idx="1270" formatCode="0.000000">
                  <c:v>1.7749999999999998E-2</c:v>
                </c:pt>
                <c:pt idx="1271" formatCode="0.000000">
                  <c:v>1.8076923076923077E-2</c:v>
                </c:pt>
                <c:pt idx="1272" formatCode="0.000000">
                  <c:v>1.735576923076923E-2</c:v>
                </c:pt>
                <c:pt idx="1273" formatCode="0.000000">
                  <c:v>1.9219999999999998E-2</c:v>
                </c:pt>
                <c:pt idx="1274" formatCode="0.000000">
                  <c:v>1.8258620689655173E-2</c:v>
                </c:pt>
                <c:pt idx="1275" formatCode="0.000000">
                  <c:v>1.8191666666666668E-2</c:v>
                </c:pt>
                <c:pt idx="1276" formatCode="0.000000">
                  <c:v>1.8605769230769238E-2</c:v>
                </c:pt>
                <c:pt idx="1277" formatCode="0.000000">
                  <c:v>2.052E-2</c:v>
                </c:pt>
                <c:pt idx="1278" formatCode="0.000000">
                  <c:v>1.9509615384615382E-2</c:v>
                </c:pt>
                <c:pt idx="1279" formatCode="0.000000">
                  <c:v>1.7902173913043481E-2</c:v>
                </c:pt>
                <c:pt idx="1280" formatCode="0.000000">
                  <c:v>1.806E-2</c:v>
                </c:pt>
                <c:pt idx="1281" formatCode="0.000000">
                  <c:v>1.9319444444444445E-2</c:v>
                </c:pt>
                <c:pt idx="1282" formatCode="0.000000">
                  <c:v>1.721E-2</c:v>
                </c:pt>
                <c:pt idx="1283" formatCode="0.000000">
                  <c:v>1.7913461538461538E-2</c:v>
                </c:pt>
                <c:pt idx="1284" formatCode="0.000000">
                  <c:v>1.8978260869565215E-2</c:v>
                </c:pt>
                <c:pt idx="1285" formatCode="0.000000">
                  <c:v>1.8249999999999999E-2</c:v>
                </c:pt>
                <c:pt idx="1286" formatCode="0.000000">
                  <c:v>1.8347826086956526E-2</c:v>
                </c:pt>
                <c:pt idx="1287" formatCode="0.000000">
                  <c:v>1.8571428571428569E-2</c:v>
                </c:pt>
                <c:pt idx="1288" formatCode="0.000000">
                  <c:v>1.6309999999999998E-2</c:v>
                </c:pt>
                <c:pt idx="1289" formatCode="0.000000">
                  <c:v>1.8291666666666664E-2</c:v>
                </c:pt>
                <c:pt idx="1290" formatCode="0.000000">
                  <c:v>1.6209999999999995E-2</c:v>
                </c:pt>
                <c:pt idx="1291" formatCode="0.000000">
                  <c:v>1.7644230769230766E-2</c:v>
                </c:pt>
                <c:pt idx="1292" formatCode="0.000000">
                  <c:v>1.8105769230769234E-2</c:v>
                </c:pt>
                <c:pt idx="1293" formatCode="0.000000">
                  <c:v>1.8598214285714287E-2</c:v>
                </c:pt>
                <c:pt idx="1294" formatCode="0.000000">
                  <c:v>1.9305555555555555E-2</c:v>
                </c:pt>
                <c:pt idx="1295" formatCode="0.000000">
                  <c:v>1.7217391304347827E-2</c:v>
                </c:pt>
                <c:pt idx="1296" formatCode="0.000000">
                  <c:v>1.7682692307692309E-2</c:v>
                </c:pt>
                <c:pt idx="1297" formatCode="0.000000">
                  <c:v>1.8806818181818178E-2</c:v>
                </c:pt>
                <c:pt idx="1298" formatCode="0.000000">
                  <c:v>1.784821428571429E-2</c:v>
                </c:pt>
                <c:pt idx="1299" formatCode="0.000000">
                  <c:v>1.8120370370370373E-2</c:v>
                </c:pt>
                <c:pt idx="1300" formatCode="0.000000">
                  <c:v>1.8677083333333334E-2</c:v>
                </c:pt>
                <c:pt idx="1301" formatCode="0.000000">
                  <c:v>1.9326923076923078E-2</c:v>
                </c:pt>
                <c:pt idx="1302" formatCode="0.000000">
                  <c:v>1.8230769230769231E-2</c:v>
                </c:pt>
                <c:pt idx="1303" formatCode="0.000000">
                  <c:v>1.6659090909090908E-2</c:v>
                </c:pt>
                <c:pt idx="1304" formatCode="0.000000">
                  <c:v>1.7819999999999999E-2</c:v>
                </c:pt>
                <c:pt idx="1305" formatCode="0.000000">
                  <c:v>1.9980769230769229E-2</c:v>
                </c:pt>
                <c:pt idx="1306" formatCode="0.000000">
                  <c:v>1.8416666666666668E-2</c:v>
                </c:pt>
                <c:pt idx="1307" formatCode="0.000000">
                  <c:v>1.8324074074074072E-2</c:v>
                </c:pt>
                <c:pt idx="1308" formatCode="0.000000">
                  <c:v>1.6830000000000001E-2</c:v>
                </c:pt>
                <c:pt idx="1309" formatCode="0.000000">
                  <c:v>1.6239583333333332E-2</c:v>
                </c:pt>
                <c:pt idx="1310" formatCode="0.000000">
                  <c:v>1.7836538461538456E-2</c:v>
                </c:pt>
                <c:pt idx="1311" formatCode="0.000000">
                  <c:v>1.8177083333333333E-2</c:v>
                </c:pt>
                <c:pt idx="1312" formatCode="0.000000">
                  <c:v>1.7129032258064517E-2</c:v>
                </c:pt>
                <c:pt idx="1313" formatCode="0.000000">
                  <c:v>1.7284090909090905E-2</c:v>
                </c:pt>
                <c:pt idx="1314" formatCode="0.000000">
                  <c:v>1.4884615384615385E-2</c:v>
                </c:pt>
                <c:pt idx="1315" formatCode="0.000000">
                  <c:v>1.6552083333333332E-2</c:v>
                </c:pt>
                <c:pt idx="1316" formatCode="0.000000">
                  <c:v>1.7557692307692309E-2</c:v>
                </c:pt>
                <c:pt idx="1317" formatCode="0.000000">
                  <c:v>1.7999999999999999E-2</c:v>
                </c:pt>
                <c:pt idx="1318" formatCode="0.000000">
                  <c:v>1.8826923076923081E-2</c:v>
                </c:pt>
                <c:pt idx="1319" formatCode="0.000000">
                  <c:v>1.566304347826087E-2</c:v>
                </c:pt>
                <c:pt idx="1320" formatCode="0.000000">
                  <c:v>1.7521739130434782E-2</c:v>
                </c:pt>
                <c:pt idx="1321" formatCode="0.000000">
                  <c:v>1.7318181818181823E-2</c:v>
                </c:pt>
                <c:pt idx="1322" formatCode="0.000000">
                  <c:v>1.6961538461538458E-2</c:v>
                </c:pt>
                <c:pt idx="1323" formatCode="0.000000">
                  <c:v>1.8365384615384617E-2</c:v>
                </c:pt>
                <c:pt idx="1324" formatCode="0.000000">
                  <c:v>1.7971153846153838E-2</c:v>
                </c:pt>
                <c:pt idx="1325" formatCode="0.000000">
                  <c:v>1.8359999999999994E-2</c:v>
                </c:pt>
                <c:pt idx="1326" formatCode="0.000000">
                  <c:v>1.925E-2</c:v>
                </c:pt>
                <c:pt idx="1327" formatCode="0.000000">
                  <c:v>1.8369565217391304E-2</c:v>
                </c:pt>
                <c:pt idx="1328" formatCode="0.000000">
                  <c:v>1.804E-2</c:v>
                </c:pt>
                <c:pt idx="1329" formatCode="0.000000">
                  <c:v>1.7469999999999999E-2</c:v>
                </c:pt>
                <c:pt idx="1330" formatCode="0.000000">
                  <c:v>1.7489130434782611E-2</c:v>
                </c:pt>
                <c:pt idx="1331" formatCode="0.000000">
                  <c:v>1.615625E-2</c:v>
                </c:pt>
                <c:pt idx="1332" formatCode="0.000000">
                  <c:v>1.5200000000000002E-2</c:v>
                </c:pt>
                <c:pt idx="1333" formatCode="0.000000">
                  <c:v>1.525E-2</c:v>
                </c:pt>
                <c:pt idx="1334" formatCode="0.000000">
                  <c:v>1.5539473684210528E-2</c:v>
                </c:pt>
                <c:pt idx="1335" formatCode="0.000000">
                  <c:v>1.7790000000000004E-2</c:v>
                </c:pt>
                <c:pt idx="1336" formatCode="0.000000">
                  <c:v>1.494E-2</c:v>
                </c:pt>
                <c:pt idx="1337" formatCode="0.000000">
                  <c:v>1.6682692307692308E-2</c:v>
                </c:pt>
                <c:pt idx="1338" formatCode="0.000000">
                  <c:v>1.2880952380952382E-2</c:v>
                </c:pt>
                <c:pt idx="1339" formatCode="0.000000">
                  <c:v>1.4539999999999994E-2</c:v>
                </c:pt>
                <c:pt idx="1340" formatCode="0.000000">
                  <c:v>1.5869565217391305E-2</c:v>
                </c:pt>
                <c:pt idx="1341" formatCode="0.000000">
                  <c:v>1.6037037037037037E-2</c:v>
                </c:pt>
                <c:pt idx="1342" formatCode="0.000000">
                  <c:v>1.4300000000000004E-2</c:v>
                </c:pt>
                <c:pt idx="1343" formatCode="0.000000">
                  <c:v>1.3431818181818184E-2</c:v>
                </c:pt>
                <c:pt idx="1344" formatCode="0.000000">
                  <c:v>1.6552083333333332E-2</c:v>
                </c:pt>
                <c:pt idx="1345" formatCode="0.000000">
                  <c:v>1.5439999999999999E-2</c:v>
                </c:pt>
                <c:pt idx="1346" formatCode="0.000000">
                  <c:v>1.5173913043478263E-2</c:v>
                </c:pt>
                <c:pt idx="1347" formatCode="0.000000">
                  <c:v>1.5958333333333331E-2</c:v>
                </c:pt>
                <c:pt idx="1348" formatCode="0.000000">
                  <c:v>1.6619047619047617E-2</c:v>
                </c:pt>
                <c:pt idx="1349" formatCode="0.000000">
                  <c:v>1.5054347826086958E-2</c:v>
                </c:pt>
                <c:pt idx="1350" formatCode="0.000000">
                  <c:v>1.6889999999999999E-2</c:v>
                </c:pt>
                <c:pt idx="1351" formatCode="0.000000">
                  <c:v>1.8029999999999997E-2</c:v>
                </c:pt>
                <c:pt idx="1352" formatCode="0.000000">
                  <c:v>1.4973214285714284E-2</c:v>
                </c:pt>
                <c:pt idx="1353" formatCode="0.000000">
                  <c:v>1.6964285714285713E-2</c:v>
                </c:pt>
                <c:pt idx="1354" formatCode="0.000000">
                  <c:v>1.61875E-2</c:v>
                </c:pt>
                <c:pt idx="1355" formatCode="0.000000">
                  <c:v>1.8732758620689662E-2</c:v>
                </c:pt>
                <c:pt idx="1356" formatCode="0.000000">
                  <c:v>1.5964285714285716E-2</c:v>
                </c:pt>
                <c:pt idx="1357" formatCode="0.000000">
                  <c:v>1.5129629629629627E-2</c:v>
                </c:pt>
                <c:pt idx="1358" formatCode="0.000000">
                  <c:v>1.7230000000000002E-2</c:v>
                </c:pt>
                <c:pt idx="1359" formatCode="0.000000">
                  <c:v>1.9425000000000005E-2</c:v>
                </c:pt>
                <c:pt idx="1360" formatCode="0.000000">
                  <c:v>1.8910000000000003E-2</c:v>
                </c:pt>
                <c:pt idx="1361" formatCode="0.000000">
                  <c:v>1.8583333333333337E-2</c:v>
                </c:pt>
                <c:pt idx="1362" formatCode="0.000000">
                  <c:v>1.6727272727272726E-2</c:v>
                </c:pt>
                <c:pt idx="1363" formatCode="0.000000">
                  <c:v>1.6919999999999998E-2</c:v>
                </c:pt>
                <c:pt idx="1364" formatCode="0.000000">
                  <c:v>1.9357142857142857E-2</c:v>
                </c:pt>
                <c:pt idx="1365" formatCode="0.000000">
                  <c:v>1.4124999999999999E-2</c:v>
                </c:pt>
                <c:pt idx="1366" formatCode="0.000000">
                  <c:v>1.8440000000000002E-2</c:v>
                </c:pt>
                <c:pt idx="1367" formatCode="0.000000">
                  <c:v>1.4812500000000001E-2</c:v>
                </c:pt>
                <c:pt idx="1368" formatCode="0.000000">
                  <c:v>1.8725000000000002E-2</c:v>
                </c:pt>
                <c:pt idx="1369" formatCode="0.000000">
                  <c:v>1.8480769230769238E-2</c:v>
                </c:pt>
                <c:pt idx="1370" formatCode="0.000000">
                  <c:v>1.8543103448275859E-2</c:v>
                </c:pt>
                <c:pt idx="1371" formatCode="0.000000">
                  <c:v>1.7689655172413794E-2</c:v>
                </c:pt>
                <c:pt idx="1372" formatCode="0.000000">
                  <c:v>1.8793478260869564E-2</c:v>
                </c:pt>
                <c:pt idx="1373" formatCode="0.000000">
                  <c:v>1.5529999999999999E-2</c:v>
                </c:pt>
                <c:pt idx="1374" formatCode="0.000000">
                  <c:v>1.5847826086956521E-2</c:v>
                </c:pt>
                <c:pt idx="1375" formatCode="0.000000">
                  <c:v>1.9583333333333335E-2</c:v>
                </c:pt>
                <c:pt idx="1376" formatCode="0.000000">
                  <c:v>1.7437500000000002E-2</c:v>
                </c:pt>
                <c:pt idx="1377" formatCode="0.000000">
                  <c:v>1.693181818181818E-2</c:v>
                </c:pt>
                <c:pt idx="1378" formatCode="0.000000">
                  <c:v>1.9769999999999996E-2</c:v>
                </c:pt>
                <c:pt idx="1379" formatCode="0.000000">
                  <c:v>1.9219999999999998E-2</c:v>
                </c:pt>
                <c:pt idx="1380" formatCode="0.000000">
                  <c:v>1.7989130434782612E-2</c:v>
                </c:pt>
                <c:pt idx="1381" formatCode="0.000000">
                  <c:v>1.8801724137931037E-2</c:v>
                </c:pt>
                <c:pt idx="1382" formatCode="0.000000">
                  <c:v>1.8535714285714291E-2</c:v>
                </c:pt>
                <c:pt idx="1383" formatCode="0.000000">
                  <c:v>1.9310000000000001E-2</c:v>
                </c:pt>
                <c:pt idx="1384" formatCode="0.000000">
                  <c:v>1.5535714285714288E-2</c:v>
                </c:pt>
                <c:pt idx="1385" formatCode="0.000000">
                  <c:v>1.7439999999999997E-2</c:v>
                </c:pt>
                <c:pt idx="1386" formatCode="0.000000">
                  <c:v>1.4480769230769233E-2</c:v>
                </c:pt>
                <c:pt idx="1387" formatCode="0.000000">
                  <c:v>1.7925925925925925E-2</c:v>
                </c:pt>
                <c:pt idx="1388" formatCode="0.000000">
                  <c:v>1.8934782608695654E-2</c:v>
                </c:pt>
                <c:pt idx="1389" formatCode="0.000000">
                  <c:v>1.7570000000000006E-2</c:v>
                </c:pt>
                <c:pt idx="1390" formatCode="0.000000">
                  <c:v>1.814E-2</c:v>
                </c:pt>
                <c:pt idx="1391" formatCode="0.000000">
                  <c:v>1.7562500000000002E-2</c:v>
                </c:pt>
                <c:pt idx="1392" formatCode="0.000000">
                  <c:v>1.8166666666666664E-2</c:v>
                </c:pt>
                <c:pt idx="1393" formatCode="0.000000">
                  <c:v>1.9271739130434784E-2</c:v>
                </c:pt>
                <c:pt idx="1394" formatCode="0.000000">
                  <c:v>1.7374999999999998E-2</c:v>
                </c:pt>
                <c:pt idx="1395" formatCode="0.000000">
                  <c:v>1.8749999999999999E-2</c:v>
                </c:pt>
                <c:pt idx="1396" formatCode="0.000000">
                  <c:v>1.8822916666666668E-2</c:v>
                </c:pt>
                <c:pt idx="1397" formatCode="0.000000">
                  <c:v>1.7107142857142855E-2</c:v>
                </c:pt>
                <c:pt idx="1398" formatCode="0.000000">
                  <c:v>1.8099999999999995E-2</c:v>
                </c:pt>
                <c:pt idx="1399" formatCode="0.000000">
                  <c:v>1.855769230769231E-2</c:v>
                </c:pt>
                <c:pt idx="1400" formatCode="0.000000">
                  <c:v>1.9E-2</c:v>
                </c:pt>
                <c:pt idx="1401" formatCode="0.000000">
                  <c:v>1.7817307692307695E-2</c:v>
                </c:pt>
                <c:pt idx="1402" formatCode="0.000000">
                  <c:v>1.8785714285714288E-2</c:v>
                </c:pt>
                <c:pt idx="1403" formatCode="0.000000">
                  <c:v>1.6443181818181819E-2</c:v>
                </c:pt>
                <c:pt idx="1404" formatCode="0.000000">
                  <c:v>1.6230769230769233E-2</c:v>
                </c:pt>
                <c:pt idx="1405" formatCode="0.000000">
                  <c:v>1.7163461538461537E-2</c:v>
                </c:pt>
                <c:pt idx="1406" formatCode="0.000000">
                  <c:v>1.9819999999999997E-2</c:v>
                </c:pt>
                <c:pt idx="1407" formatCode="0.000000">
                  <c:v>1.537E-2</c:v>
                </c:pt>
                <c:pt idx="1408" formatCode="0.000000">
                  <c:v>1.6760416666666667E-2</c:v>
                </c:pt>
                <c:pt idx="1409" formatCode="0.000000">
                  <c:v>1.54E-2</c:v>
                </c:pt>
                <c:pt idx="1410" formatCode="0.000000">
                  <c:v>1.7758620689655173E-2</c:v>
                </c:pt>
                <c:pt idx="1411" formatCode="0.000000">
                  <c:v>1.6239583333333335E-2</c:v>
                </c:pt>
                <c:pt idx="1412" formatCode="0.000000">
                  <c:v>1.6555555555555553E-2</c:v>
                </c:pt>
                <c:pt idx="1413" formatCode="0.000000">
                  <c:v>1.7273809523809521E-2</c:v>
                </c:pt>
                <c:pt idx="1414" formatCode="0.000000">
                  <c:v>1.5383928571428571E-2</c:v>
                </c:pt>
                <c:pt idx="1415" formatCode="0.000000">
                  <c:v>1.602E-2</c:v>
                </c:pt>
                <c:pt idx="1416" formatCode="0.000000">
                  <c:v>1.9324074074074073E-2</c:v>
                </c:pt>
                <c:pt idx="1417" formatCode="0.000000">
                  <c:v>1.8229166666666664E-2</c:v>
                </c:pt>
                <c:pt idx="1418" formatCode="0.000000">
                  <c:v>1.7850000000000001E-2</c:v>
                </c:pt>
                <c:pt idx="1419" formatCode="0.000000">
                  <c:v>1.813E-2</c:v>
                </c:pt>
                <c:pt idx="1420" formatCode="0.000000">
                  <c:v>7.1562500000000003E-3</c:v>
                </c:pt>
                <c:pt idx="1421" formatCode="0.000000">
                  <c:v>1.8119565217391304E-2</c:v>
                </c:pt>
                <c:pt idx="1422" formatCode="0.000000">
                  <c:v>1.303846153846154E-2</c:v>
                </c:pt>
                <c:pt idx="1423" formatCode="0.000000">
                  <c:v>1.7026785714285717E-2</c:v>
                </c:pt>
                <c:pt idx="1424" formatCode="0.000000">
                  <c:v>1.84E-2</c:v>
                </c:pt>
                <c:pt idx="1425" formatCode="0.000000">
                  <c:v>1.8709999999999997E-2</c:v>
                </c:pt>
                <c:pt idx="1426" formatCode="0.000000">
                  <c:v>1.8437500000000002E-2</c:v>
                </c:pt>
                <c:pt idx="1427" formatCode="0.000000">
                  <c:v>1.6519999999999996E-2</c:v>
                </c:pt>
                <c:pt idx="1428" formatCode="0.000000">
                  <c:v>1.5062500000000001E-2</c:v>
                </c:pt>
                <c:pt idx="1429" formatCode="0.000000">
                  <c:v>1.8913793103448272E-2</c:v>
                </c:pt>
                <c:pt idx="1430" formatCode="0.000000">
                  <c:v>1.9459999999999998E-2</c:v>
                </c:pt>
                <c:pt idx="1431" formatCode="0.000000">
                  <c:v>1.5326086956521739E-2</c:v>
                </c:pt>
                <c:pt idx="1432" formatCode="0.000000">
                  <c:v>1.9125E-2</c:v>
                </c:pt>
                <c:pt idx="1433" formatCode="0.000000">
                  <c:v>1.5916666666666666E-2</c:v>
                </c:pt>
                <c:pt idx="1434" formatCode="0.000000">
                  <c:v>1.6644230769230772E-2</c:v>
                </c:pt>
                <c:pt idx="1435" formatCode="0.000000">
                  <c:v>1.8943548387096776E-2</c:v>
                </c:pt>
                <c:pt idx="1436" formatCode="0.000000">
                  <c:v>1.7613636363636366E-2</c:v>
                </c:pt>
                <c:pt idx="1437" formatCode="0.000000">
                  <c:v>1.9346153846153843E-2</c:v>
                </c:pt>
                <c:pt idx="1438" formatCode="0.000000">
                  <c:v>1.3659999999999997E-2</c:v>
                </c:pt>
                <c:pt idx="1439" formatCode="0.000000">
                  <c:v>1.8333333333333333E-2</c:v>
                </c:pt>
                <c:pt idx="1440" formatCode="0.000000">
                  <c:v>1.6717741935483872E-2</c:v>
                </c:pt>
                <c:pt idx="1441" formatCode="0.000000">
                  <c:v>1.7732758620689654E-2</c:v>
                </c:pt>
                <c:pt idx="1442" formatCode="0.000000">
                  <c:v>2.0448275862068963E-2</c:v>
                </c:pt>
                <c:pt idx="1443" formatCode="0.000000">
                  <c:v>1.8586956521739133E-2</c:v>
                </c:pt>
                <c:pt idx="1444" formatCode="0.000000">
                  <c:v>1.946875E-2</c:v>
                </c:pt>
                <c:pt idx="1445" formatCode="0.000000">
                  <c:v>1.9125E-2</c:v>
                </c:pt>
                <c:pt idx="1446" formatCode="0.000000">
                  <c:v>1.7819999999999996E-2</c:v>
                </c:pt>
                <c:pt idx="1447" formatCode="0.000000">
                  <c:v>1.5395833333333334E-2</c:v>
                </c:pt>
                <c:pt idx="1448" formatCode="0.000000">
                  <c:v>1.9342592592592592E-2</c:v>
                </c:pt>
                <c:pt idx="1449" formatCode="0.000000">
                  <c:v>1.641666666666667E-2</c:v>
                </c:pt>
                <c:pt idx="1450" formatCode="0.000000">
                  <c:v>6.9674556213017757E-3</c:v>
                </c:pt>
                <c:pt idx="1451" formatCode="0.000000">
                  <c:v>6.6379310344827575E-3</c:v>
                </c:pt>
                <c:pt idx="1452" formatCode="0.000000">
                  <c:v>6.6511936339522558E-3</c:v>
                </c:pt>
                <c:pt idx="1453" formatCode="0.000000">
                  <c:v>7.6923076923076927E-3</c:v>
                </c:pt>
                <c:pt idx="1454" formatCode="0.000000">
                  <c:v>7.7103365384615383E-3</c:v>
                </c:pt>
                <c:pt idx="1455" formatCode="0.000000">
                  <c:v>7.7323717948717952E-3</c:v>
                </c:pt>
                <c:pt idx="1456" formatCode="0.000000">
                  <c:v>6.9156804733727806E-3</c:v>
                </c:pt>
                <c:pt idx="1457" formatCode="0.000000">
                  <c:v>6.8538461538461539E-3</c:v>
                </c:pt>
                <c:pt idx="1458" formatCode="0.000000">
                  <c:v>6.4718934911242604E-3</c:v>
                </c:pt>
                <c:pt idx="1459" formatCode="0.000000">
                  <c:v>6.1140583554376649E-3</c:v>
                </c:pt>
                <c:pt idx="1460" formatCode="0.000000">
                  <c:v>6.6124260355029576E-3</c:v>
                </c:pt>
                <c:pt idx="1461" formatCode="0.000000">
                  <c:v>6.538461538461539E-3</c:v>
                </c:pt>
                <c:pt idx="1462" formatCode="0.000000">
                  <c:v>6.7094017094017112E-3</c:v>
                </c:pt>
                <c:pt idx="1463" formatCode="0.000000">
                  <c:v>6.6185897435897438E-3</c:v>
                </c:pt>
                <c:pt idx="1464" formatCode="0.000000">
                  <c:v>6.7241379310344828E-3</c:v>
                </c:pt>
                <c:pt idx="1465" formatCode="0.000000">
                  <c:v>6.8376068376068376E-3</c:v>
                </c:pt>
                <c:pt idx="1466" formatCode="0.000000">
                  <c:v>7.3742603550295861E-3</c:v>
                </c:pt>
                <c:pt idx="1467" formatCode="0.000000">
                  <c:v>7.5615384615384624E-3</c:v>
                </c:pt>
                <c:pt idx="1468" formatCode="0.000000">
                  <c:v>7.1909340659340676E-3</c:v>
                </c:pt>
                <c:pt idx="1469" formatCode="0.000000">
                  <c:v>7.5836120401337808E-3</c:v>
                </c:pt>
                <c:pt idx="1470" formatCode="0.000000">
                  <c:v>1.6385941644562335E-2</c:v>
                </c:pt>
                <c:pt idx="1471" formatCode="0.000000">
                  <c:v>1.6438992042440322E-2</c:v>
                </c:pt>
                <c:pt idx="1472" formatCode="0.000000">
                  <c:v>1.6114058355437669E-2</c:v>
                </c:pt>
                <c:pt idx="1473" formatCode="0.000000">
                  <c:v>1.6569230769230767E-2</c:v>
                </c:pt>
                <c:pt idx="1474" formatCode="0.000000">
                  <c:v>1.6584615384615382E-2</c:v>
                </c:pt>
                <c:pt idx="1475" formatCode="0.000000">
                  <c:v>1.6517094017094013E-2</c:v>
                </c:pt>
                <c:pt idx="1476" formatCode="0.000000">
                  <c:v>1.6121794871794874E-2</c:v>
                </c:pt>
                <c:pt idx="1477" formatCode="0.000000">
                  <c:v>1.6182336182336179E-2</c:v>
                </c:pt>
                <c:pt idx="1478" formatCode="0.000000">
                  <c:v>1.6578249336870028E-2</c:v>
                </c:pt>
                <c:pt idx="1479" formatCode="0.000000">
                  <c:v>1.6353846153846153E-2</c:v>
                </c:pt>
                <c:pt idx="1480" formatCode="0.000000">
                  <c:v>1.620689655172414E-2</c:v>
                </c:pt>
                <c:pt idx="1481" formatCode="0.000000">
                  <c:v>1.6273209549071611E-2</c:v>
                </c:pt>
                <c:pt idx="1482" formatCode="0.000000">
                  <c:v>1.5628698224852071E-2</c:v>
                </c:pt>
                <c:pt idx="1483" formatCode="0.000000">
                  <c:v>1.6501479289940831E-2</c:v>
                </c:pt>
                <c:pt idx="1484" formatCode="0.000000">
                  <c:v>1.6076923076923075E-2</c:v>
                </c:pt>
                <c:pt idx="1485" formatCode="0.000000">
                  <c:v>1.5982905982905984E-2</c:v>
                </c:pt>
                <c:pt idx="1486" formatCode="0.000000">
                  <c:v>1.6098901098901105E-2</c:v>
                </c:pt>
                <c:pt idx="1487" formatCode="0.000000">
                  <c:v>1.6723646723646724E-2</c:v>
                </c:pt>
                <c:pt idx="1488" formatCode="0.000000">
                  <c:v>1.6495037220843674E-2</c:v>
                </c:pt>
                <c:pt idx="1489" formatCode="0.000000">
                  <c:v>1.6571618037135281E-2</c:v>
                </c:pt>
                <c:pt idx="1490" formatCode="0.000000">
                  <c:v>1.6641483516483521E-2</c:v>
                </c:pt>
                <c:pt idx="1491" formatCode="0.000000">
                  <c:v>1.6584880636604779E-2</c:v>
                </c:pt>
                <c:pt idx="1492" formatCode="0.000000">
                  <c:v>1.6407692307692307E-2</c:v>
                </c:pt>
                <c:pt idx="1493" formatCode="0.000000">
                  <c:v>1.6692307692307694E-2</c:v>
                </c:pt>
                <c:pt idx="1494" formatCode="0.000000">
                  <c:v>1.6847527472527477E-2</c:v>
                </c:pt>
                <c:pt idx="1495" formatCode="0.000000">
                  <c:v>1.6737891737891739E-2</c:v>
                </c:pt>
                <c:pt idx="1496" formatCode="0.000000">
                  <c:v>1.6426282051282045E-2</c:v>
                </c:pt>
                <c:pt idx="1497" formatCode="0.000000">
                  <c:v>1.6481481481481482E-2</c:v>
                </c:pt>
                <c:pt idx="1498" formatCode="0.000000">
                  <c:v>1.6445409429280397E-2</c:v>
                </c:pt>
                <c:pt idx="1499" formatCode="0.000000">
                  <c:v>1.6456043956043956E-2</c:v>
                </c:pt>
                <c:pt idx="1500" formatCode="0.000000">
                  <c:v>1.6153846153846154E-2</c:v>
                </c:pt>
                <c:pt idx="1501" formatCode="0.000000">
                  <c:v>1.6361538461538459E-2</c:v>
                </c:pt>
                <c:pt idx="1502" formatCode="0.000000">
                  <c:v>1.6402243589743584E-2</c:v>
                </c:pt>
                <c:pt idx="1503" formatCode="0.000000">
                  <c:v>1.6595441595441598E-2</c:v>
                </c:pt>
                <c:pt idx="1504" formatCode="0.000000">
                  <c:v>1.6137123745819399E-2</c:v>
                </c:pt>
                <c:pt idx="1505" formatCode="0.000000">
                  <c:v>1.6096866096866093E-2</c:v>
                </c:pt>
                <c:pt idx="1506" formatCode="0.000000">
                  <c:v>1.6523668639053253E-2</c:v>
                </c:pt>
                <c:pt idx="1507" formatCode="0.000000">
                  <c:v>1.677514792899408E-2</c:v>
                </c:pt>
                <c:pt idx="1508" formatCode="0.000000">
                  <c:v>1.6745014245014237E-2</c:v>
                </c:pt>
                <c:pt idx="1509" formatCode="0.000000">
                  <c:v>1.6965811965811969E-2</c:v>
                </c:pt>
                <c:pt idx="1510" formatCode="0.000000">
                  <c:v>6.0576923076923073E-3</c:v>
                </c:pt>
                <c:pt idx="1511" formatCode="0.000000">
                  <c:v>6.538461538461539E-3</c:v>
                </c:pt>
                <c:pt idx="1512" formatCode="0.000000">
                  <c:v>6.3960113960113956E-3</c:v>
                </c:pt>
                <c:pt idx="1513" formatCode="0.000000">
                  <c:v>6.7857142857142855E-3</c:v>
                </c:pt>
                <c:pt idx="1514" formatCode="0.000000">
                  <c:v>6.189458689458689E-3</c:v>
                </c:pt>
                <c:pt idx="1515" formatCode="0.000000">
                  <c:v>7.7207977207977207E-3</c:v>
                </c:pt>
                <c:pt idx="1516" formatCode="0.000000">
                  <c:v>7.9461538461538458E-3</c:v>
                </c:pt>
                <c:pt idx="1517" formatCode="0.000000">
                  <c:v>6.4384615384615396E-3</c:v>
                </c:pt>
                <c:pt idx="1518" formatCode="0.000000">
                  <c:v>6.818910256410256E-3</c:v>
                </c:pt>
                <c:pt idx="1519" formatCode="0.000000">
                  <c:v>7.5307692307692298E-3</c:v>
                </c:pt>
                <c:pt idx="1520" formatCode="0.000000">
                  <c:v>5.9023668639053267E-3</c:v>
                </c:pt>
                <c:pt idx="1521" formatCode="0.000000">
                  <c:v>6.7381656804733712E-3</c:v>
                </c:pt>
                <c:pt idx="1522" formatCode="0.000000">
                  <c:v>7.5596816976127319E-3</c:v>
                </c:pt>
                <c:pt idx="1523" formatCode="0.000000">
                  <c:v>6.5458579881656782E-3</c:v>
                </c:pt>
                <c:pt idx="1524" formatCode="0.000000">
                  <c:v>8.3687002652519851E-3</c:v>
                </c:pt>
                <c:pt idx="1525" formatCode="0.000000">
                  <c:v>5.8653846153846152E-3</c:v>
                </c:pt>
                <c:pt idx="1526" formatCode="0.000000">
                  <c:v>6.2339743589743578E-3</c:v>
                </c:pt>
                <c:pt idx="1527" formatCode="0.000000">
                  <c:v>6.6987179487179487E-3</c:v>
                </c:pt>
                <c:pt idx="1528" formatCode="0.000000">
                  <c:v>7.0710059171597639E-3</c:v>
                </c:pt>
                <c:pt idx="1529" formatCode="0.000000">
                  <c:v>7.0710059171597639E-3</c:v>
                </c:pt>
                <c:pt idx="1530" formatCode="0.000000">
                  <c:v>1.6074270557029171E-2</c:v>
                </c:pt>
                <c:pt idx="1531" formatCode="0.000000">
                  <c:v>1.6078595317725753E-2</c:v>
                </c:pt>
                <c:pt idx="1532" formatCode="0.000000">
                  <c:v>1.5894648829431438E-2</c:v>
                </c:pt>
                <c:pt idx="1533" formatCode="0.000000">
                  <c:v>1.6744031830238731E-2</c:v>
                </c:pt>
                <c:pt idx="1534" formatCode="0.000000">
                  <c:v>1.6467236467236464E-2</c:v>
                </c:pt>
                <c:pt idx="1535" formatCode="0.000000">
                  <c:v>1.6428571428571428E-2</c:v>
                </c:pt>
                <c:pt idx="1536" formatCode="0.000000">
                  <c:v>1.6619106699751862E-2</c:v>
                </c:pt>
                <c:pt idx="1537" formatCode="0.000000">
                  <c:v>1.6307692307692308E-2</c:v>
                </c:pt>
                <c:pt idx="1538" formatCode="0.000000">
                  <c:v>1.6147214854111407E-2</c:v>
                </c:pt>
                <c:pt idx="1539" formatCode="0.000000">
                  <c:v>1.6471571906354513E-2</c:v>
                </c:pt>
                <c:pt idx="1540" formatCode="0.000000">
                  <c:v>1.6514423076923076E-2</c:v>
                </c:pt>
                <c:pt idx="1541" formatCode="0.000000">
                  <c:v>1.6386217948717946E-2</c:v>
                </c:pt>
                <c:pt idx="1542" formatCode="0.000000">
                  <c:v>1.5769230769230768E-2</c:v>
                </c:pt>
                <c:pt idx="1543" formatCode="0.000000">
                  <c:v>1.6169230769230769E-2</c:v>
                </c:pt>
                <c:pt idx="1544" formatCode="0.000000">
                  <c:v>1.6480769230769229E-2</c:v>
                </c:pt>
                <c:pt idx="1545" formatCode="0.000000">
                  <c:v>1.6767751479289945E-2</c:v>
                </c:pt>
                <c:pt idx="1546" formatCode="0.000000">
                  <c:v>1.6020710059171602E-2</c:v>
                </c:pt>
                <c:pt idx="1547" formatCode="0.000000">
                  <c:v>1.6586538461538462E-2</c:v>
                </c:pt>
                <c:pt idx="1548" formatCode="0.000000">
                  <c:v>1.6445868945868945E-2</c:v>
                </c:pt>
                <c:pt idx="1549" formatCode="0.000000">
                  <c:v>1.6457100591715974E-2</c:v>
                </c:pt>
                <c:pt idx="1550" formatCode="0.000000">
                  <c:v>1.6102071005917158E-2</c:v>
                </c:pt>
                <c:pt idx="1551" formatCode="0.000000">
                  <c:v>1.6593406593406593E-2</c:v>
                </c:pt>
                <c:pt idx="1552" formatCode="0.000000">
                  <c:v>1.6471893491124261E-2</c:v>
                </c:pt>
                <c:pt idx="1553" formatCode="0.000000">
                  <c:v>1.6592307692307691E-2</c:v>
                </c:pt>
                <c:pt idx="1554" formatCode="0.000000">
                  <c:v>1.6591511936339516E-2</c:v>
                </c:pt>
                <c:pt idx="1555" formatCode="0.000000">
                  <c:v>1.6674679487179482E-2</c:v>
                </c:pt>
                <c:pt idx="1556" formatCode="0.000000">
                  <c:v>1.6445623342175066E-2</c:v>
                </c:pt>
                <c:pt idx="1557" formatCode="0.000000">
                  <c:v>1.6365384615384615E-2</c:v>
                </c:pt>
                <c:pt idx="1558" formatCode="0.000000">
                  <c:v>1.6974358974358977E-2</c:v>
                </c:pt>
                <c:pt idx="1559" formatCode="0.000000">
                  <c:v>1.6894586894586894E-2</c:v>
                </c:pt>
                <c:pt idx="1560" formatCode="0.000000">
                  <c:v>1.6692307692307694E-2</c:v>
                </c:pt>
                <c:pt idx="1561" formatCode="0.000000">
                  <c:v>1.6524725274725274E-2</c:v>
                </c:pt>
                <c:pt idx="1562" formatCode="0.000000">
                  <c:v>1.6394230769230769E-2</c:v>
                </c:pt>
                <c:pt idx="1563" formatCode="0.000000">
                  <c:v>1.6861042183622828E-2</c:v>
                </c:pt>
                <c:pt idx="1564" formatCode="0.000000">
                  <c:v>1.6524216524216526E-2</c:v>
                </c:pt>
                <c:pt idx="1565" formatCode="0.000000">
                  <c:v>1.6608974358974356E-2</c:v>
                </c:pt>
                <c:pt idx="1566" formatCode="0.000000">
                  <c:v>1.6750000000000001E-2</c:v>
                </c:pt>
                <c:pt idx="1567" formatCode="0.000000">
                  <c:v>1.6830484330484334E-2</c:v>
                </c:pt>
                <c:pt idx="1568" formatCode="0.000000">
                  <c:v>1.6891025641025639E-2</c:v>
                </c:pt>
                <c:pt idx="1569" formatCode="0.000000">
                  <c:v>1.6648351648351645E-2</c:v>
                </c:pt>
                <c:pt idx="1570" formatCode="0.000000">
                  <c:v>7.6923076923076927E-3</c:v>
                </c:pt>
                <c:pt idx="1571" formatCode="0.000000">
                  <c:v>7.3969780219780229E-3</c:v>
                </c:pt>
                <c:pt idx="1572" formatCode="0.000000">
                  <c:v>5.9030100334448166E-3</c:v>
                </c:pt>
                <c:pt idx="1573" formatCode="0.000000">
                  <c:v>8.1031468531468521E-3</c:v>
                </c:pt>
                <c:pt idx="1574" formatCode="0.000000">
                  <c:v>6.6715976331360944E-3</c:v>
                </c:pt>
                <c:pt idx="1575" formatCode="0.000000">
                  <c:v>7.9511834319526652E-3</c:v>
                </c:pt>
                <c:pt idx="1576" formatCode="0.000000">
                  <c:v>7.1153846153846154E-3</c:v>
                </c:pt>
                <c:pt idx="1577" formatCode="0.000000">
                  <c:v>6.8538461538461531E-3</c:v>
                </c:pt>
                <c:pt idx="1578" formatCode="0.000000">
                  <c:v>7.3769230769230778E-3</c:v>
                </c:pt>
                <c:pt idx="1579" formatCode="0.000000">
                  <c:v>8.057029177718833E-3</c:v>
                </c:pt>
                <c:pt idx="1580" formatCode="0.000000">
                  <c:v>8.2758620689655157E-3</c:v>
                </c:pt>
                <c:pt idx="1581" formatCode="0.000000">
                  <c:v>6.508875739644971E-3</c:v>
                </c:pt>
                <c:pt idx="1582" formatCode="0.000000">
                  <c:v>7.6923076923076927E-3</c:v>
                </c:pt>
                <c:pt idx="1583" formatCode="0.000000">
                  <c:v>7.2756410256410286E-3</c:v>
                </c:pt>
                <c:pt idx="1584" formatCode="0.000000">
                  <c:v>6.6277472527472526E-3</c:v>
                </c:pt>
                <c:pt idx="1585" formatCode="0.000000">
                  <c:v>5.904558404558404E-3</c:v>
                </c:pt>
                <c:pt idx="1586" formatCode="0.000000">
                  <c:v>6.8047337278106506E-3</c:v>
                </c:pt>
                <c:pt idx="1587" formatCode="0.000000">
                  <c:v>7.177197802197801E-3</c:v>
                </c:pt>
                <c:pt idx="1588" formatCode="0.000000">
                  <c:v>7.7483974358974377E-3</c:v>
                </c:pt>
                <c:pt idx="1589" formatCode="0.000000">
                  <c:v>6.538461538461539E-3</c:v>
                </c:pt>
                <c:pt idx="1590" formatCode="0.000000">
                  <c:v>1.5535117056856186E-2</c:v>
                </c:pt>
                <c:pt idx="1591" formatCode="0.000000">
                  <c:v>1.6257396449704139E-2</c:v>
                </c:pt>
                <c:pt idx="1592" formatCode="0.000000">
                  <c:v>1.6428571428571424E-2</c:v>
                </c:pt>
                <c:pt idx="1593" formatCode="0.000000">
                  <c:v>1.6713800904977375E-2</c:v>
                </c:pt>
                <c:pt idx="1594" formatCode="0.000000">
                  <c:v>1.6339031339031335E-2</c:v>
                </c:pt>
                <c:pt idx="1595" formatCode="0.000000">
                  <c:v>1.6474358974358973E-2</c:v>
                </c:pt>
                <c:pt idx="1596" formatCode="0.000000">
                  <c:v>1.6442307692307694E-2</c:v>
                </c:pt>
                <c:pt idx="1597" formatCode="0.000000">
                  <c:v>1.6819526627218938E-2</c:v>
                </c:pt>
                <c:pt idx="1598" formatCode="0.000000">
                  <c:v>1.6881868131868136E-2</c:v>
                </c:pt>
                <c:pt idx="1599" formatCode="0.000000">
                  <c:v>1.6544871794871796E-2</c:v>
                </c:pt>
                <c:pt idx="1600" formatCode="0.000000">
                  <c:v>1.6238461538461535E-2</c:v>
                </c:pt>
                <c:pt idx="1601" formatCode="0.000000">
                  <c:v>1.6631054131054125E-2</c:v>
                </c:pt>
                <c:pt idx="1602" formatCode="0.000000">
                  <c:v>1.6367521367521367E-2</c:v>
                </c:pt>
                <c:pt idx="1603" formatCode="0.000000">
                  <c:v>1.6182336182336179E-2</c:v>
                </c:pt>
                <c:pt idx="1604" formatCode="0.000000">
                  <c:v>1.6492042440318301E-2</c:v>
                </c:pt>
                <c:pt idx="1605" formatCode="0.000000">
                  <c:v>1.6146723646723642E-2</c:v>
                </c:pt>
                <c:pt idx="1606" formatCode="0.000000">
                  <c:v>1.5392307692307696E-2</c:v>
                </c:pt>
                <c:pt idx="1607" formatCode="0.000000">
                  <c:v>1.6277472527472522E-2</c:v>
                </c:pt>
                <c:pt idx="1608" formatCode="0.000000">
                  <c:v>1.6310541310541309E-2</c:v>
                </c:pt>
                <c:pt idx="1609" formatCode="0.000000">
                  <c:v>1.6723646723646728E-2</c:v>
                </c:pt>
                <c:pt idx="1610" formatCode="0.000000">
                  <c:v>1.5562678062678062E-2</c:v>
                </c:pt>
                <c:pt idx="1611" formatCode="0.000000">
                  <c:v>1.6379598662207357E-2</c:v>
                </c:pt>
                <c:pt idx="1612" formatCode="0.000000">
                  <c:v>1.6594292803970227E-2</c:v>
                </c:pt>
                <c:pt idx="1613" formatCode="0.000000">
                  <c:v>1.6702279202279201E-2</c:v>
                </c:pt>
                <c:pt idx="1614" formatCode="0.000000">
                  <c:v>1.6464497041420119E-2</c:v>
                </c:pt>
                <c:pt idx="1615" formatCode="0.000000">
                  <c:v>1.6519230769230769E-2</c:v>
                </c:pt>
                <c:pt idx="1616" formatCode="0.000000">
                  <c:v>1.6678994082840237E-2</c:v>
                </c:pt>
                <c:pt idx="1617" formatCode="0.000000">
                  <c:v>1.673076923076923E-2</c:v>
                </c:pt>
                <c:pt idx="1618" formatCode="0.000000">
                  <c:v>1.6759259259259262E-2</c:v>
                </c:pt>
                <c:pt idx="1619" formatCode="0.000000">
                  <c:v>1.670424403183024E-2</c:v>
                </c:pt>
                <c:pt idx="1620" formatCode="0.000000">
                  <c:v>1.6301282051282055E-2</c:v>
                </c:pt>
                <c:pt idx="1621" formatCode="0.000000">
                  <c:v>1.6331908831908833E-2</c:v>
                </c:pt>
                <c:pt idx="1622" formatCode="0.000000">
                  <c:v>1.6423076923076926E-2</c:v>
                </c:pt>
                <c:pt idx="1623" formatCode="0.000000">
                  <c:v>1.6801994301994305E-2</c:v>
                </c:pt>
                <c:pt idx="1624" formatCode="0.000000">
                  <c:v>1.6474358974358973E-2</c:v>
                </c:pt>
                <c:pt idx="1625" formatCode="0.000000">
                  <c:v>1.6250000000000001E-2</c:v>
                </c:pt>
                <c:pt idx="1626" formatCode="0.000000">
                  <c:v>1.5961538461538461E-2</c:v>
                </c:pt>
                <c:pt idx="1627" formatCode="0.000000">
                  <c:v>1.6696428571428567E-2</c:v>
                </c:pt>
                <c:pt idx="1628" formatCode="0.000000">
                  <c:v>1.6810344827586209E-2</c:v>
                </c:pt>
                <c:pt idx="1629" formatCode="0.000000">
                  <c:v>1.6818910256410254E-2</c:v>
                </c:pt>
                <c:pt idx="1630">
                  <c:v>1.6459935897435902E-2</c:v>
                </c:pt>
                <c:pt idx="1631">
                  <c:v>1.7751612903225803E-2</c:v>
                </c:pt>
                <c:pt idx="1632">
                  <c:v>1.7795338441890168E-2</c:v>
                </c:pt>
                <c:pt idx="1633">
                  <c:v>1.8309999999999996E-2</c:v>
                </c:pt>
                <c:pt idx="1634">
                  <c:v>1.6668478260869566E-2</c:v>
                </c:pt>
                <c:pt idx="1635">
                  <c:v>1.7747499999999999E-2</c:v>
                </c:pt>
                <c:pt idx="1636">
                  <c:v>2.0051136363636365E-2</c:v>
                </c:pt>
                <c:pt idx="1637">
                  <c:v>1.8789347826086961E-2</c:v>
                </c:pt>
                <c:pt idx="1638">
                  <c:v>1.9177314814814817E-2</c:v>
                </c:pt>
                <c:pt idx="1639">
                  <c:v>1.8745535714285715E-2</c:v>
                </c:pt>
                <c:pt idx="1640" formatCode="0.000000">
                  <c:v>5.8434959349593502E-3</c:v>
                </c:pt>
                <c:pt idx="1641" formatCode="0.000000">
                  <c:v>5.5589430894308961E-3</c:v>
                </c:pt>
                <c:pt idx="1642" formatCode="0.000000">
                  <c:v>6.2248144220572645E-3</c:v>
                </c:pt>
                <c:pt idx="1643" formatCode="0.000000">
                  <c:v>6.2829268292682924E-3</c:v>
                </c:pt>
                <c:pt idx="1644" formatCode="0.000000">
                  <c:v>6.2672322375397667E-3</c:v>
                </c:pt>
                <c:pt idx="1645" formatCode="0.000000">
                  <c:v>5.4355400696864103E-3</c:v>
                </c:pt>
                <c:pt idx="1646" formatCode="0.000000">
                  <c:v>5.8638211382113824E-3</c:v>
                </c:pt>
                <c:pt idx="1647" formatCode="0.000000">
                  <c:v>5.695839311334292E-3</c:v>
                </c:pt>
                <c:pt idx="1648" formatCode="0.000000">
                  <c:v>1.2712195121951219E-2</c:v>
                </c:pt>
                <c:pt idx="1649" formatCode="0.000000">
                  <c:v>1.2918699186991869E-2</c:v>
                </c:pt>
                <c:pt idx="1650" formatCode="0.000000">
                  <c:v>9.6060037523452158E-3</c:v>
                </c:pt>
                <c:pt idx="1651" formatCode="0.000000">
                  <c:v>1.6031894934333962E-2</c:v>
                </c:pt>
                <c:pt idx="1652" formatCode="0.000000">
                  <c:v>1.5320686540198738E-2</c:v>
                </c:pt>
                <c:pt idx="1653" formatCode="0.000000">
                  <c:v>1.0673170731707315E-2</c:v>
                </c:pt>
                <c:pt idx="1654" formatCode="0.000000">
                  <c:v>1.8132884777123635E-2</c:v>
                </c:pt>
                <c:pt idx="1655" formatCode="0.000000">
                  <c:v>1.6846689895470387E-2</c:v>
                </c:pt>
                <c:pt idx="1656" formatCode="0.000000">
                  <c:v>1.8121047877145441E-2</c:v>
                </c:pt>
                <c:pt idx="1657" formatCode="0.000000">
                  <c:v>1.7154471544715444E-2</c:v>
                </c:pt>
                <c:pt idx="1658" formatCode="0.000000">
                  <c:v>2.0039024390243902E-2</c:v>
                </c:pt>
                <c:pt idx="1659" formatCode="0.000000">
                  <c:v>1.7296747967479674E-2</c:v>
                </c:pt>
                <c:pt idx="1660" formatCode="0.000000">
                  <c:v>1.9886759581881533E-2</c:v>
                </c:pt>
                <c:pt idx="1661" formatCode="0.000000">
                  <c:v>1.7717770034843205E-2</c:v>
                </c:pt>
                <c:pt idx="1662" formatCode="0.000000">
                  <c:v>1.9307631785995278E-2</c:v>
                </c:pt>
                <c:pt idx="1663" formatCode="0.000000">
                  <c:v>1.903342366757001E-2</c:v>
                </c:pt>
                <c:pt idx="1664" formatCode="0.000000">
                  <c:v>1.7804878048780486E-2</c:v>
                </c:pt>
                <c:pt idx="1665" formatCode="0.000000">
                  <c:v>1.8148148148148149E-2</c:v>
                </c:pt>
                <c:pt idx="1666" formatCode="0.000000">
                  <c:v>1.7389340560072263E-2</c:v>
                </c:pt>
                <c:pt idx="1667" formatCode="0.000000">
                  <c:v>1.8218451749734889E-2</c:v>
                </c:pt>
                <c:pt idx="1668" formatCode="0.000000">
                  <c:v>2.0081300813008126E-2</c:v>
                </c:pt>
                <c:pt idx="1669" formatCode="0.000000">
                  <c:v>1.6937669376693765E-2</c:v>
                </c:pt>
                <c:pt idx="1670" formatCode="0.000000">
                  <c:v>1.9701897018970189E-2</c:v>
                </c:pt>
                <c:pt idx="1671" formatCode="0.000000">
                  <c:v>1.8039399624765487E-2</c:v>
                </c:pt>
                <c:pt idx="1672" formatCode="0.000000">
                  <c:v>1.8788898233809928E-2</c:v>
                </c:pt>
                <c:pt idx="1673" formatCode="0.000000">
                  <c:v>1.9083263246425564E-2</c:v>
                </c:pt>
                <c:pt idx="1674" formatCode="0.000000">
                  <c:v>1.8658536585365853E-2</c:v>
                </c:pt>
                <c:pt idx="1675" formatCode="0.000000">
                  <c:v>1.825783972125436E-2</c:v>
                </c:pt>
                <c:pt idx="1676" formatCode="0.000000">
                  <c:v>2.0090334236675705E-2</c:v>
                </c:pt>
                <c:pt idx="1677" formatCode="0.000000">
                  <c:v>1.878952122854562E-2</c:v>
                </c:pt>
                <c:pt idx="1678" formatCode="0.000000">
                  <c:v>1.9840525328330208E-2</c:v>
                </c:pt>
                <c:pt idx="1679" formatCode="0.000000">
                  <c:v>1.9329268292682927E-2</c:v>
                </c:pt>
                <c:pt idx="1680" formatCode="0.000000">
                  <c:v>5.8980044345898026E-3</c:v>
                </c:pt>
                <c:pt idx="1681" formatCode="0.000000">
                  <c:v>6.2884411452810186E-3</c:v>
                </c:pt>
                <c:pt idx="1682" formatCode="0.000000">
                  <c:v>6.2354188759278888E-3</c:v>
                </c:pt>
                <c:pt idx="1683" formatCode="0.000000">
                  <c:v>6.975609756097562E-3</c:v>
                </c:pt>
                <c:pt idx="1684" formatCode="0.000000">
                  <c:v>6.5299334811529958E-3</c:v>
                </c:pt>
                <c:pt idx="1685" formatCode="0.000000">
                  <c:v>5.5249204665959711E-3</c:v>
                </c:pt>
                <c:pt idx="1686" formatCode="0.000000">
                  <c:v>5.6754221388367748E-3</c:v>
                </c:pt>
                <c:pt idx="1687" formatCode="0.000000">
                  <c:v>5.6000000000000017E-3</c:v>
                </c:pt>
                <c:pt idx="1688" formatCode="0.000000">
                  <c:v>1.0827526132404184E-2</c:v>
                </c:pt>
                <c:pt idx="1689" formatCode="0.000000">
                  <c:v>8.9800443458980042E-3</c:v>
                </c:pt>
                <c:pt idx="1690" formatCode="0.000000">
                  <c:v>1.3780487804878047E-2</c:v>
                </c:pt>
                <c:pt idx="1691" formatCode="0.000000">
                  <c:v>1.0121951219512195E-2</c:v>
                </c:pt>
                <c:pt idx="1692" formatCode="0.000000">
                  <c:v>1.1604127579737337E-2</c:v>
                </c:pt>
                <c:pt idx="1693" formatCode="0.000000">
                  <c:v>1.5853658536585366E-2</c:v>
                </c:pt>
                <c:pt idx="1694" formatCode="0.000000">
                  <c:v>1.669268292682927E-2</c:v>
                </c:pt>
                <c:pt idx="1695" formatCode="0.000000">
                  <c:v>6.5463414634146337E-3</c:v>
                </c:pt>
                <c:pt idx="1696" formatCode="0.000000">
                  <c:v>1.6070460704607045E-2</c:v>
                </c:pt>
                <c:pt idx="1697" formatCode="0.000000">
                  <c:v>1.7921951219512195E-2</c:v>
                </c:pt>
                <c:pt idx="1698" formatCode="0.000000">
                  <c:v>1.4282926829268293E-2</c:v>
                </c:pt>
                <c:pt idx="1699" formatCode="0.000000">
                  <c:v>1.6914103923647932E-2</c:v>
                </c:pt>
                <c:pt idx="1700" formatCode="0.000000">
                  <c:v>1.881951219512195E-2</c:v>
                </c:pt>
                <c:pt idx="1701" formatCode="0.000000">
                  <c:v>1.8918699186991864E-2</c:v>
                </c:pt>
                <c:pt idx="1702" formatCode="0.000000">
                  <c:v>1.9004878048780489E-2</c:v>
                </c:pt>
                <c:pt idx="1703" formatCode="0.000000">
                  <c:v>1.7151219512195122E-2</c:v>
                </c:pt>
                <c:pt idx="1704" formatCode="0.000000">
                  <c:v>1.8809756097560977E-2</c:v>
                </c:pt>
                <c:pt idx="1705" formatCode="0.000000">
                  <c:v>1.805816135084428E-2</c:v>
                </c:pt>
                <c:pt idx="1706" formatCode="0.000000">
                  <c:v>1.8932926829268292E-2</c:v>
                </c:pt>
                <c:pt idx="1707" formatCode="0.000000">
                  <c:v>1.894308943089431E-2</c:v>
                </c:pt>
                <c:pt idx="1708" formatCode="0.000000">
                  <c:v>2.0468292682926825E-2</c:v>
                </c:pt>
                <c:pt idx="1709" formatCode="0.000000">
                  <c:v>1.7985546522131884E-2</c:v>
                </c:pt>
                <c:pt idx="1710" formatCode="0.000000">
                  <c:v>1.9581881533101038E-2</c:v>
                </c:pt>
                <c:pt idx="1711" formatCode="0.000000">
                  <c:v>1.8526422764227644E-2</c:v>
                </c:pt>
                <c:pt idx="1712" formatCode="0.000000">
                  <c:v>1.8970189701897018E-2</c:v>
                </c:pt>
                <c:pt idx="1713" formatCode="0.000000">
                  <c:v>1.9918699186991875E-2</c:v>
                </c:pt>
                <c:pt idx="1714" formatCode="0.000000">
                  <c:v>1.92390243902439E-2</c:v>
                </c:pt>
                <c:pt idx="1715" formatCode="0.000000">
                  <c:v>1.8607723577235769E-2</c:v>
                </c:pt>
                <c:pt idx="1716" formatCode="0.000000">
                  <c:v>1.9908536585365854E-2</c:v>
                </c:pt>
                <c:pt idx="1717" formatCode="0.000000">
                  <c:v>1.8170731707317072E-2</c:v>
                </c:pt>
                <c:pt idx="1718" formatCode="0.000000">
                  <c:v>2.0604878048780483E-2</c:v>
                </c:pt>
                <c:pt idx="1719" formatCode="0.000000">
                  <c:v>1.8590785907859078E-2</c:v>
                </c:pt>
                <c:pt idx="1720" formatCode="0.000000">
                  <c:v>5.4776422764227653E-3</c:v>
                </c:pt>
                <c:pt idx="1721" formatCode="0.000000">
                  <c:v>5.9278897136797451E-3</c:v>
                </c:pt>
                <c:pt idx="1722" formatCode="0.000000">
                  <c:v>6.6361788617886192E-3</c:v>
                </c:pt>
                <c:pt idx="1723" formatCode="0.000000">
                  <c:v>5.6910569105691053E-3</c:v>
                </c:pt>
                <c:pt idx="1724" formatCode="0.000000">
                  <c:v>6.627783669141042E-3</c:v>
                </c:pt>
                <c:pt idx="1725" formatCode="0.000000">
                  <c:v>4.9718574108818022E-3</c:v>
                </c:pt>
                <c:pt idx="1726" formatCode="0.000000">
                  <c:v>6.4195121951219512E-3</c:v>
                </c:pt>
                <c:pt idx="1727" formatCode="0.000000">
                  <c:v>6.9068736141906879E-3</c:v>
                </c:pt>
                <c:pt idx="1728" formatCode="0.000000">
                  <c:v>1.2288930581613511E-2</c:v>
                </c:pt>
                <c:pt idx="1729" formatCode="0.000000">
                  <c:v>1.3371080139372821E-2</c:v>
                </c:pt>
                <c:pt idx="1730" formatCode="0.000000">
                  <c:v>1.0225140712945589E-2</c:v>
                </c:pt>
                <c:pt idx="1731" formatCode="0.000000">
                  <c:v>1.2560975609756098E-2</c:v>
                </c:pt>
                <c:pt idx="1732" formatCode="0.000000">
                  <c:v>1.1172607879924955E-2</c:v>
                </c:pt>
                <c:pt idx="1733" formatCode="0.000000">
                  <c:v>8.7804878048780479E-3</c:v>
                </c:pt>
                <c:pt idx="1734" formatCode="0.000000">
                  <c:v>1.5905923344947739E-2</c:v>
                </c:pt>
                <c:pt idx="1735" formatCode="0.000000">
                  <c:v>1.0130662020905921E-2</c:v>
                </c:pt>
                <c:pt idx="1736" formatCode="0.000000">
                  <c:v>1.9765130984643182E-2</c:v>
                </c:pt>
                <c:pt idx="1737" formatCode="0.000000">
                  <c:v>1.7732610659439929E-2</c:v>
                </c:pt>
                <c:pt idx="1738" formatCode="0.000000">
                  <c:v>1.8478048780487803E-2</c:v>
                </c:pt>
                <c:pt idx="1739" formatCode="0.000000">
                  <c:v>1.651707317073171E-2</c:v>
                </c:pt>
                <c:pt idx="1740" formatCode="0.000000">
                  <c:v>1.9183864915572231E-2</c:v>
                </c:pt>
                <c:pt idx="1741" formatCode="0.000000">
                  <c:v>1.6097560975609757E-2</c:v>
                </c:pt>
                <c:pt idx="1742" formatCode="0.000000">
                  <c:v>1.9837398373983739E-2</c:v>
                </c:pt>
                <c:pt idx="1743" formatCode="0.000000">
                  <c:v>1.8180112570356469E-2</c:v>
                </c:pt>
                <c:pt idx="1744" formatCode="0.000000">
                  <c:v>1.6651031894934335E-2</c:v>
                </c:pt>
                <c:pt idx="1745" formatCode="0.000000">
                  <c:v>1.7733739837398375E-2</c:v>
                </c:pt>
                <c:pt idx="1746" formatCode="0.000000">
                  <c:v>1.913617886178862E-2</c:v>
                </c:pt>
                <c:pt idx="1747" formatCode="0.000000">
                  <c:v>1.7912195121951222E-2</c:v>
                </c:pt>
                <c:pt idx="1748" formatCode="0.000000">
                  <c:v>1.9066808059384942E-2</c:v>
                </c:pt>
                <c:pt idx="1749" formatCode="0.000000">
                  <c:v>1.8292682926829267E-2</c:v>
                </c:pt>
                <c:pt idx="1750" formatCode="0.000000">
                  <c:v>1.954971857410882E-2</c:v>
                </c:pt>
                <c:pt idx="1751" formatCode="0.000000">
                  <c:v>1.9369918699186989E-2</c:v>
                </c:pt>
                <c:pt idx="1752" formatCode="0.000000">
                  <c:v>1.8702090592334498E-2</c:v>
                </c:pt>
                <c:pt idx="1753" formatCode="0.000000">
                  <c:v>1.8344947735191637E-2</c:v>
                </c:pt>
                <c:pt idx="1754" formatCode="0.000000">
                  <c:v>1.9709193245778613E-2</c:v>
                </c:pt>
                <c:pt idx="1755" formatCode="0.000000">
                  <c:v>1.7889713679745494E-2</c:v>
                </c:pt>
                <c:pt idx="1756" formatCode="0.000000">
                  <c:v>1.925853658536586E-2</c:v>
                </c:pt>
                <c:pt idx="1757" formatCode="0.000000">
                  <c:v>1.8702439024390251E-2</c:v>
                </c:pt>
                <c:pt idx="1758" formatCode="0.000000">
                  <c:v>2.0508130081300809E-2</c:v>
                </c:pt>
                <c:pt idx="1759" formatCode="0.000000">
                  <c:v>1.9726829268292681E-2</c:v>
                </c:pt>
                <c:pt idx="1760" formatCode="0.000000">
                  <c:v>5.5256518082422235E-3</c:v>
                </c:pt>
                <c:pt idx="1761" formatCode="0.000000">
                  <c:v>5.8161350844277687E-3</c:v>
                </c:pt>
                <c:pt idx="1762" formatCode="0.000000">
                  <c:v>5.6458897922312548E-3</c:v>
                </c:pt>
                <c:pt idx="1763" formatCode="0.000000">
                  <c:v>5.6848030018761741E-3</c:v>
                </c:pt>
                <c:pt idx="1764" formatCode="0.000000">
                  <c:v>6.6926829268292689E-3</c:v>
                </c:pt>
                <c:pt idx="1765" formatCode="0.000000">
                  <c:v>6.01313320825516E-3</c:v>
                </c:pt>
                <c:pt idx="1766" formatCode="0.000000">
                  <c:v>6.0060975609756099E-3</c:v>
                </c:pt>
                <c:pt idx="1767" formatCode="0.000000">
                  <c:v>5.3153910849453329E-3</c:v>
                </c:pt>
                <c:pt idx="1768" formatCode="0.000000">
                  <c:v>9.9638663053297216E-3</c:v>
                </c:pt>
                <c:pt idx="1769" formatCode="0.000000">
                  <c:v>1.6869918699186987E-2</c:v>
                </c:pt>
                <c:pt idx="1770" formatCode="0.000000">
                  <c:v>1.6975609756097559E-2</c:v>
                </c:pt>
                <c:pt idx="1771" formatCode="0.000000">
                  <c:v>1.0426829268292684E-2</c:v>
                </c:pt>
                <c:pt idx="1772" formatCode="0.000000">
                  <c:v>1.3703703703703709E-2</c:v>
                </c:pt>
                <c:pt idx="1773" formatCode="0.000000">
                  <c:v>1.0360975609756096E-2</c:v>
                </c:pt>
                <c:pt idx="1774" formatCode="0.000000">
                  <c:v>1.2270815811606398E-2</c:v>
                </c:pt>
                <c:pt idx="1775" formatCode="0.000000">
                  <c:v>1.4448780487804879E-2</c:v>
                </c:pt>
                <c:pt idx="1776" formatCode="0.000000">
                  <c:v>1.7632113821138207E-2</c:v>
                </c:pt>
                <c:pt idx="1777" formatCode="0.000000">
                  <c:v>1.6994773519163762E-2</c:v>
                </c:pt>
                <c:pt idx="1778" formatCode="0.000000">
                  <c:v>1.6029268292682926E-2</c:v>
                </c:pt>
                <c:pt idx="1779" formatCode="0.000000">
                  <c:v>1.6107317073170729E-2</c:v>
                </c:pt>
                <c:pt idx="1780" formatCode="0.000000">
                  <c:v>2.0152439024390244E-2</c:v>
                </c:pt>
                <c:pt idx="1781" formatCode="0.000000">
                  <c:v>1.7317073170731705E-2</c:v>
                </c:pt>
                <c:pt idx="1782" formatCode="0.000000">
                  <c:v>1.6565853658536585E-2</c:v>
                </c:pt>
                <c:pt idx="1783" formatCode="0.000000">
                  <c:v>1.675503711558855E-2</c:v>
                </c:pt>
                <c:pt idx="1784" formatCode="0.000000">
                  <c:v>1.8480300187617264E-2</c:v>
                </c:pt>
                <c:pt idx="1785" formatCode="0.000000">
                  <c:v>1.8855534709193246E-2</c:v>
                </c:pt>
                <c:pt idx="1786" formatCode="0.000000">
                  <c:v>1.7831978319783195E-2</c:v>
                </c:pt>
                <c:pt idx="1787" formatCode="0.000000">
                  <c:v>1.857723577235772E-2</c:v>
                </c:pt>
                <c:pt idx="1788" formatCode="0.000000">
                  <c:v>2.0225835591689247E-2</c:v>
                </c:pt>
                <c:pt idx="1789" formatCode="0.000000">
                  <c:v>1.7280939476061432E-2</c:v>
                </c:pt>
                <c:pt idx="1790" formatCode="0.000000">
                  <c:v>1.9559099437148217E-2</c:v>
                </c:pt>
                <c:pt idx="1791" formatCode="0.000000">
                  <c:v>1.848780487804878E-2</c:v>
                </c:pt>
                <c:pt idx="1792" formatCode="0.000000">
                  <c:v>1.9150858175248423E-2</c:v>
                </c:pt>
                <c:pt idx="1793" formatCode="0.000000">
                  <c:v>1.8161350844277672E-2</c:v>
                </c:pt>
                <c:pt idx="1794" formatCode="0.000000">
                  <c:v>1.7654784240150094E-2</c:v>
                </c:pt>
                <c:pt idx="1795" formatCode="0.000000">
                  <c:v>1.8428184281842824E-2</c:v>
                </c:pt>
                <c:pt idx="1796" formatCode="0.000000">
                  <c:v>1.9665763324299913E-2</c:v>
                </c:pt>
                <c:pt idx="1797" formatCode="0.000000">
                  <c:v>1.7052845528455287E-2</c:v>
                </c:pt>
                <c:pt idx="1798" formatCode="0.000000">
                  <c:v>1.9102787456445995E-2</c:v>
                </c:pt>
                <c:pt idx="1799" formatCode="0.000000">
                  <c:v>1.9183864915572238E-2</c:v>
                </c:pt>
                <c:pt idx="1800" formatCode="0.000000">
                  <c:v>4.0530303030303031E-3</c:v>
                </c:pt>
                <c:pt idx="1801" formatCode="0.000000">
                  <c:v>3.651859504132232E-3</c:v>
                </c:pt>
                <c:pt idx="1802" formatCode="0.000000">
                  <c:v>4.8814229249011859E-3</c:v>
                </c:pt>
                <c:pt idx="1803" formatCode="0.000000">
                  <c:v>4.8295454545454544E-3</c:v>
                </c:pt>
                <c:pt idx="1804" formatCode="0.000000">
                  <c:v>4.627272727272729E-3</c:v>
                </c:pt>
                <c:pt idx="1805" formatCode="0.000000">
                  <c:v>3.8005050505050511E-3</c:v>
                </c:pt>
                <c:pt idx="1806" formatCode="0.000000">
                  <c:v>3.9691558441558436E-3</c:v>
                </c:pt>
                <c:pt idx="1807" formatCode="0.000000">
                  <c:v>3.7462121212121211E-3</c:v>
                </c:pt>
                <c:pt idx="1808" formatCode="0.000000">
                  <c:v>9.7027972027972E-3</c:v>
                </c:pt>
                <c:pt idx="1809" formatCode="0.000000">
                  <c:v>1.2229623824451412E-2</c:v>
                </c:pt>
                <c:pt idx="1810" formatCode="0.000000">
                  <c:v>1.0928030303030304E-2</c:v>
                </c:pt>
                <c:pt idx="1811" formatCode="0.000000">
                  <c:v>1.229090909090909E-2</c:v>
                </c:pt>
                <c:pt idx="1812" formatCode="0.000000">
                  <c:v>1.4318181818181818E-2</c:v>
                </c:pt>
                <c:pt idx="1813" formatCode="0.000000">
                  <c:v>7.6090909090909091E-3</c:v>
                </c:pt>
                <c:pt idx="1814" formatCode="0.000000">
                  <c:v>1.6318993506493504E-2</c:v>
                </c:pt>
                <c:pt idx="1815" formatCode="0.000000">
                  <c:v>1.638392857142857E-2</c:v>
                </c:pt>
                <c:pt idx="1816" formatCode="0.000000">
                  <c:v>1.6296296296296295E-2</c:v>
                </c:pt>
                <c:pt idx="1817" formatCode="0.000000">
                  <c:v>1.5262237762237762E-2</c:v>
                </c:pt>
                <c:pt idx="1818" formatCode="0.000000">
                  <c:v>1.8498376623376625E-2</c:v>
                </c:pt>
                <c:pt idx="1819" formatCode="0.000000">
                  <c:v>1.5388257575757576E-2</c:v>
                </c:pt>
                <c:pt idx="1820" formatCode="0.000000">
                  <c:v>1.8304924242424241E-2</c:v>
                </c:pt>
                <c:pt idx="1821" formatCode="0.000000">
                  <c:v>1.5972727272727277E-2</c:v>
                </c:pt>
                <c:pt idx="1822" formatCode="0.000000">
                  <c:v>1.7351398601398602E-2</c:v>
                </c:pt>
                <c:pt idx="1823" formatCode="0.000000">
                  <c:v>1.7449494949494947E-2</c:v>
                </c:pt>
                <c:pt idx="1824" formatCode="0.000000">
                  <c:v>1.725454545454546E-2</c:v>
                </c:pt>
                <c:pt idx="1825" formatCode="0.000000">
                  <c:v>1.6496212121212123E-2</c:v>
                </c:pt>
                <c:pt idx="1826" formatCode="0.000000">
                  <c:v>1.5989057239057244E-2</c:v>
                </c:pt>
                <c:pt idx="1827" formatCode="0.000000">
                  <c:v>1.7524703557312251E-2</c:v>
                </c:pt>
                <c:pt idx="1828" formatCode="0.000000">
                  <c:v>1.8706293706293706E-2</c:v>
                </c:pt>
                <c:pt idx="1829" formatCode="0.000000">
                  <c:v>1.6225649350649345E-2</c:v>
                </c:pt>
                <c:pt idx="1830" formatCode="0.000000">
                  <c:v>1.8716329966329961E-2</c:v>
                </c:pt>
                <c:pt idx="1831" formatCode="0.000000">
                  <c:v>1.6536363636363637E-2</c:v>
                </c:pt>
                <c:pt idx="1832" formatCode="0.000000">
                  <c:v>1.7591783216783216E-2</c:v>
                </c:pt>
                <c:pt idx="1833" formatCode="0.000000">
                  <c:v>1.8113636363636363E-2</c:v>
                </c:pt>
                <c:pt idx="1834" formatCode="0.000000">
                  <c:v>1.7516835016835017E-2</c:v>
                </c:pt>
                <c:pt idx="1835" formatCode="0.000000">
                  <c:v>1.6844405594405591E-2</c:v>
                </c:pt>
                <c:pt idx="1836" formatCode="0.000000">
                  <c:v>1.8656655844155844E-2</c:v>
                </c:pt>
                <c:pt idx="1837" formatCode="0.000000">
                  <c:v>1.7670454545454545E-2</c:v>
                </c:pt>
                <c:pt idx="1838" formatCode="0.000000">
                  <c:v>1.8544580419580417E-2</c:v>
                </c:pt>
                <c:pt idx="1839" formatCode="0.000000">
                  <c:v>1.8340909090909092E-2</c:v>
                </c:pt>
                <c:pt idx="1840" formatCode="0.000000">
                  <c:v>3.8481404958677686E-3</c:v>
                </c:pt>
                <c:pt idx="1841" formatCode="0.000000">
                  <c:v>4.2857142857142851E-3</c:v>
                </c:pt>
                <c:pt idx="1842" formatCode="0.000000">
                  <c:v>4.5292207792207786E-3</c:v>
                </c:pt>
                <c:pt idx="1843" formatCode="0.000000">
                  <c:v>5.9863636363636369E-3</c:v>
                </c:pt>
                <c:pt idx="1844" formatCode="0.000000">
                  <c:v>4.831818181818181E-3</c:v>
                </c:pt>
                <c:pt idx="1845" formatCode="0.000000">
                  <c:v>3.7845849802371542E-3</c:v>
                </c:pt>
                <c:pt idx="1846" formatCode="0.000000">
                  <c:v>3.6954545454545447E-3</c:v>
                </c:pt>
                <c:pt idx="1847" formatCode="0.000000">
                  <c:v>4.0814393939393933E-3</c:v>
                </c:pt>
                <c:pt idx="1848" formatCode="0.000000">
                  <c:v>9.6047430830039516E-3</c:v>
                </c:pt>
                <c:pt idx="1849" formatCode="0.000000">
                  <c:v>6.8844696969696953E-3</c:v>
                </c:pt>
                <c:pt idx="1850" formatCode="0.000000">
                  <c:v>1.3409090909090909E-2</c:v>
                </c:pt>
                <c:pt idx="1851" formatCode="0.000000">
                  <c:v>1.1569055944055944E-2</c:v>
                </c:pt>
                <c:pt idx="1852" formatCode="0.000000">
                  <c:v>9.7332015810276673E-3</c:v>
                </c:pt>
                <c:pt idx="1853" formatCode="0.000000">
                  <c:v>8.7331649831649816E-3</c:v>
                </c:pt>
                <c:pt idx="1854" formatCode="0.000000">
                  <c:v>1.7430069930069934E-2</c:v>
                </c:pt>
                <c:pt idx="1855" formatCode="0.000000">
                  <c:v>6.1215415019762846E-3</c:v>
                </c:pt>
                <c:pt idx="1856" formatCode="0.000000">
                  <c:v>1.4327272727272721E-2</c:v>
                </c:pt>
                <c:pt idx="1857" formatCode="0.000000">
                  <c:v>1.6547202797202801E-2</c:v>
                </c:pt>
                <c:pt idx="1858" formatCode="0.000000">
                  <c:v>1.1827651515151517E-2</c:v>
                </c:pt>
                <c:pt idx="1859" formatCode="0.000000">
                  <c:v>1.4925889328063241E-2</c:v>
                </c:pt>
                <c:pt idx="1860" formatCode="0.000000">
                  <c:v>1.6949300699300694E-2</c:v>
                </c:pt>
                <c:pt idx="1861" formatCode="0.000000">
                  <c:v>1.7404545454545457E-2</c:v>
                </c:pt>
                <c:pt idx="1862" formatCode="0.000000">
                  <c:v>1.7260101010101007E-2</c:v>
                </c:pt>
                <c:pt idx="1863" formatCode="0.000000">
                  <c:v>1.4337944664031625E-2</c:v>
                </c:pt>
                <c:pt idx="1864" formatCode="0.000000">
                  <c:v>1.7902097902097902E-2</c:v>
                </c:pt>
                <c:pt idx="1865" formatCode="0.000000">
                  <c:v>1.7285353535353536E-2</c:v>
                </c:pt>
                <c:pt idx="1866" formatCode="0.000000">
                  <c:v>1.7408216783216787E-2</c:v>
                </c:pt>
                <c:pt idx="1867" formatCode="0.000000">
                  <c:v>1.7949604743083002E-2</c:v>
                </c:pt>
                <c:pt idx="1868" formatCode="0.000000">
                  <c:v>1.9045454545454546E-2</c:v>
                </c:pt>
                <c:pt idx="1869" formatCode="0.000000">
                  <c:v>1.7293019480519482E-2</c:v>
                </c:pt>
                <c:pt idx="1870" formatCode="0.000000">
                  <c:v>1.8442760942760941E-2</c:v>
                </c:pt>
                <c:pt idx="1871" formatCode="0.000000">
                  <c:v>1.7485177865612645E-2</c:v>
                </c:pt>
                <c:pt idx="1872" formatCode="0.000000">
                  <c:v>1.8114478114478114E-2</c:v>
                </c:pt>
                <c:pt idx="1873" formatCode="0.000000">
                  <c:v>1.8933566433566432E-2</c:v>
                </c:pt>
                <c:pt idx="1874" formatCode="0.000000">
                  <c:v>1.7717803030303035E-2</c:v>
                </c:pt>
                <c:pt idx="1875" formatCode="0.000000">
                  <c:v>1.7341897233201582E-2</c:v>
                </c:pt>
                <c:pt idx="1876" formatCode="0.000000">
                  <c:v>1.8784965034965038E-2</c:v>
                </c:pt>
                <c:pt idx="1877" formatCode="0.000000">
                  <c:v>1.7679195804195805E-2</c:v>
                </c:pt>
                <c:pt idx="1878" formatCode="0.000000">
                  <c:v>1.9017857142857142E-2</c:v>
                </c:pt>
                <c:pt idx="1879" formatCode="0.000000">
                  <c:v>1.7613636363636363E-2</c:v>
                </c:pt>
                <c:pt idx="1880" formatCode="0.000000">
                  <c:v>4.5785984848484848E-3</c:v>
                </c:pt>
                <c:pt idx="1881" formatCode="0.000000">
                  <c:v>3.7739234449760766E-3</c:v>
                </c:pt>
                <c:pt idx="1882" formatCode="0.000000">
                  <c:v>4.2207792207792205E-3</c:v>
                </c:pt>
                <c:pt idx="1883" formatCode="0.000000">
                  <c:v>3.7547348484848479E-3</c:v>
                </c:pt>
                <c:pt idx="1884" formatCode="0.000000">
                  <c:v>5.2124505928853766E-3</c:v>
                </c:pt>
                <c:pt idx="1885" formatCode="0.000000">
                  <c:v>3.1676136363636364E-3</c:v>
                </c:pt>
                <c:pt idx="1886" formatCode="0.000000">
                  <c:v>4.5123106060606048E-3</c:v>
                </c:pt>
                <c:pt idx="1887" formatCode="0.000000">
                  <c:v>5.4183884297520661E-3</c:v>
                </c:pt>
                <c:pt idx="1888" formatCode="0.000000">
                  <c:v>1.1516608391608391E-2</c:v>
                </c:pt>
                <c:pt idx="1889" formatCode="0.000000">
                  <c:v>1.0701410658307211E-2</c:v>
                </c:pt>
                <c:pt idx="1890" formatCode="0.000000">
                  <c:v>8.4400826446280972E-3</c:v>
                </c:pt>
                <c:pt idx="1891" formatCode="0.000000">
                  <c:v>8.496503496503497E-3</c:v>
                </c:pt>
                <c:pt idx="1892" formatCode="0.000000">
                  <c:v>8.9015151515151499E-3</c:v>
                </c:pt>
                <c:pt idx="1893" formatCode="0.000000">
                  <c:v>7.0498251748251743E-3</c:v>
                </c:pt>
                <c:pt idx="1894" formatCode="0.000000">
                  <c:v>1.5022727272727271E-2</c:v>
                </c:pt>
                <c:pt idx="1895" formatCode="0.000000">
                  <c:v>6.75395256916996E-3</c:v>
                </c:pt>
                <c:pt idx="1896" formatCode="0.000000">
                  <c:v>1.8112648221343872E-2</c:v>
                </c:pt>
                <c:pt idx="1897" formatCode="0.000000">
                  <c:v>1.6359090909090903E-2</c:v>
                </c:pt>
                <c:pt idx="1898" formatCode="0.000000">
                  <c:v>1.6615612648221343E-2</c:v>
                </c:pt>
                <c:pt idx="1899" formatCode="0.000000">
                  <c:v>1.473484848484849E-2</c:v>
                </c:pt>
                <c:pt idx="1900" formatCode="0.000000">
                  <c:v>1.674407114624506E-2</c:v>
                </c:pt>
                <c:pt idx="1901" formatCode="0.000000">
                  <c:v>1.4015151515151519E-2</c:v>
                </c:pt>
                <c:pt idx="1902" formatCode="0.000000">
                  <c:v>1.8513257575757575E-2</c:v>
                </c:pt>
                <c:pt idx="1903" formatCode="0.000000">
                  <c:v>1.6544612794612792E-2</c:v>
                </c:pt>
                <c:pt idx="1904" formatCode="0.000000">
                  <c:v>1.5122053872053872E-2</c:v>
                </c:pt>
                <c:pt idx="1905" formatCode="0.000000">
                  <c:v>1.6639610389610388E-2</c:v>
                </c:pt>
                <c:pt idx="1906" formatCode="0.000000">
                  <c:v>1.799242424242424E-2</c:v>
                </c:pt>
                <c:pt idx="1907" formatCode="0.000000">
                  <c:v>1.6681818181818176E-2</c:v>
                </c:pt>
                <c:pt idx="1908" formatCode="0.000000">
                  <c:v>1.831818181818182E-2</c:v>
                </c:pt>
                <c:pt idx="1909" formatCode="0.000000">
                  <c:v>1.7449999999999997E-2</c:v>
                </c:pt>
                <c:pt idx="1910" formatCode="0.000000">
                  <c:v>1.8404356060606059E-2</c:v>
                </c:pt>
                <c:pt idx="1911" formatCode="0.000000">
                  <c:v>1.8354743083003951E-2</c:v>
                </c:pt>
                <c:pt idx="1912" formatCode="0.000000">
                  <c:v>1.751363636363636E-2</c:v>
                </c:pt>
                <c:pt idx="1913" formatCode="0.000000">
                  <c:v>1.7425699300699302E-2</c:v>
                </c:pt>
                <c:pt idx="1914" formatCode="0.000000">
                  <c:v>1.827272727272727E-2</c:v>
                </c:pt>
                <c:pt idx="1915" formatCode="0.000000">
                  <c:v>1.70800395256917E-2</c:v>
                </c:pt>
                <c:pt idx="1916" formatCode="0.000000">
                  <c:v>1.8177083333333333E-2</c:v>
                </c:pt>
                <c:pt idx="1917" formatCode="0.000000">
                  <c:v>1.7913961038961038E-2</c:v>
                </c:pt>
                <c:pt idx="1918" formatCode="0.000000">
                  <c:v>1.9134615384615382E-2</c:v>
                </c:pt>
                <c:pt idx="1919" formatCode="0.000000">
                  <c:v>1.8442234848484847E-2</c:v>
                </c:pt>
                <c:pt idx="1920" formatCode="0.000000">
                  <c:v>3.555871212121212E-3</c:v>
                </c:pt>
                <c:pt idx="1921" formatCode="0.000000">
                  <c:v>3.7736742424242424E-3</c:v>
                </c:pt>
                <c:pt idx="1922" formatCode="0.000000">
                  <c:v>3.7500000000000003E-3</c:v>
                </c:pt>
                <c:pt idx="1923" formatCode="0.000000">
                  <c:v>3.7973484848484854E-3</c:v>
                </c:pt>
                <c:pt idx="1924" formatCode="0.000000">
                  <c:v>5.1581027667984176E-3</c:v>
                </c:pt>
                <c:pt idx="1925" formatCode="0.000000">
                  <c:v>4.7233201581027666E-3</c:v>
                </c:pt>
                <c:pt idx="1926" formatCode="0.000000">
                  <c:v>4.2676767676767683E-3</c:v>
                </c:pt>
                <c:pt idx="1927" formatCode="0.000000">
                  <c:v>3.4280303030303034E-3</c:v>
                </c:pt>
                <c:pt idx="1928" formatCode="0.000000">
                  <c:v>9.3229166666666669E-3</c:v>
                </c:pt>
                <c:pt idx="1929" formatCode="0.000000">
                  <c:v>1.5418181818181819E-2</c:v>
                </c:pt>
                <c:pt idx="1930" formatCode="0.000000">
                  <c:v>1.3833041958041959E-2</c:v>
                </c:pt>
                <c:pt idx="1931" formatCode="0.000000">
                  <c:v>1.06986531986532E-2</c:v>
                </c:pt>
                <c:pt idx="1932" formatCode="0.000000">
                  <c:v>1.1709486166007905E-2</c:v>
                </c:pt>
                <c:pt idx="1933" formatCode="0.000000">
                  <c:v>8.5900673400673404E-3</c:v>
                </c:pt>
                <c:pt idx="1934" formatCode="0.000000">
                  <c:v>1.2509090909090907E-2</c:v>
                </c:pt>
                <c:pt idx="1935" formatCode="0.000000">
                  <c:v>1.2058566433566432E-2</c:v>
                </c:pt>
                <c:pt idx="1936" formatCode="0.000000">
                  <c:v>1.6254734848484848E-2</c:v>
                </c:pt>
                <c:pt idx="1937" formatCode="0.000000">
                  <c:v>1.5179195804195805E-2</c:v>
                </c:pt>
                <c:pt idx="1938" formatCode="0.000000">
                  <c:v>1.350790513833992E-2</c:v>
                </c:pt>
                <c:pt idx="1939" formatCode="0.000000">
                  <c:v>1.4066205533596837E-2</c:v>
                </c:pt>
                <c:pt idx="1940" formatCode="0.000000">
                  <c:v>1.8605769230769235E-2</c:v>
                </c:pt>
                <c:pt idx="1941" formatCode="0.000000">
                  <c:v>1.6291322314049592E-2</c:v>
                </c:pt>
                <c:pt idx="1942" formatCode="0.000000">
                  <c:v>1.5040909090909093E-2</c:v>
                </c:pt>
                <c:pt idx="1943" formatCode="0.000000">
                  <c:v>1.5266798418972338E-2</c:v>
                </c:pt>
                <c:pt idx="1944" formatCode="0.000000">
                  <c:v>1.7731331168831171E-2</c:v>
                </c:pt>
                <c:pt idx="1945" formatCode="0.000000">
                  <c:v>1.756993006993007E-2</c:v>
                </c:pt>
                <c:pt idx="1946" formatCode="0.000000">
                  <c:v>1.6581439393939391E-2</c:v>
                </c:pt>
                <c:pt idx="1947" formatCode="0.000000">
                  <c:v>1.7964015151515154E-2</c:v>
                </c:pt>
                <c:pt idx="1948" formatCode="0.000000">
                  <c:v>1.8993506493506493E-2</c:v>
                </c:pt>
                <c:pt idx="1949" formatCode="0.000000">
                  <c:v>1.6481643356643354E-2</c:v>
                </c:pt>
                <c:pt idx="1950" formatCode="0.000000">
                  <c:v>1.8522727272727271E-2</c:v>
                </c:pt>
                <c:pt idx="1951" formatCode="0.000000">
                  <c:v>1.7500000000000002E-2</c:v>
                </c:pt>
                <c:pt idx="1952" formatCode="0.000000">
                  <c:v>1.8133741258741259E-2</c:v>
                </c:pt>
                <c:pt idx="1953" formatCode="0.000000">
                  <c:v>1.7824074074074079E-2</c:v>
                </c:pt>
                <c:pt idx="1954" formatCode="0.000000">
                  <c:v>1.6268181818181817E-2</c:v>
                </c:pt>
                <c:pt idx="1955" formatCode="0.000000">
                  <c:v>1.7636363636363641E-2</c:v>
                </c:pt>
                <c:pt idx="1956" formatCode="0.000000">
                  <c:v>1.831293706293706E-2</c:v>
                </c:pt>
                <c:pt idx="1957" formatCode="0.000000">
                  <c:v>1.6551573426573422E-2</c:v>
                </c:pt>
                <c:pt idx="1958" formatCode="0.000000">
                  <c:v>1.8136363636363641E-2</c:v>
                </c:pt>
                <c:pt idx="1959" formatCode="0.000000">
                  <c:v>1.7941433566433566E-2</c:v>
                </c:pt>
                <c:pt idx="1960">
                  <c:v>4.4534632034632033E-3</c:v>
                </c:pt>
                <c:pt idx="1961">
                  <c:v>1.0005952380952379E-2</c:v>
                </c:pt>
                <c:pt idx="1962">
                  <c:v>9.6753246753246772E-3</c:v>
                </c:pt>
                <c:pt idx="1963">
                  <c:v>9.0724206349206346E-3</c:v>
                </c:pt>
                <c:pt idx="1964">
                  <c:v>8.0998168498168481E-3</c:v>
                </c:pt>
                <c:pt idx="1965">
                  <c:v>1.2202380952380951E-2</c:v>
                </c:pt>
                <c:pt idx="1966">
                  <c:v>1.1552579365079365E-2</c:v>
                </c:pt>
                <c:pt idx="1967">
                  <c:v>1.3576388888888888E-2</c:v>
                </c:pt>
                <c:pt idx="1968">
                  <c:v>7.0238095238095233E-3</c:v>
                </c:pt>
                <c:pt idx="1969">
                  <c:v>7.4546485260770989E-3</c:v>
                </c:pt>
                <c:pt idx="1970">
                  <c:v>1.6071428571428573E-2</c:v>
                </c:pt>
                <c:pt idx="1971">
                  <c:v>1.719047619047619E-2</c:v>
                </c:pt>
                <c:pt idx="1972">
                  <c:v>1.0676406926406928E-2</c:v>
                </c:pt>
                <c:pt idx="1973">
                  <c:v>1.4603174603174602E-2</c:v>
                </c:pt>
                <c:pt idx="1974">
                  <c:v>1.6791125541125541E-2</c:v>
                </c:pt>
                <c:pt idx="1975">
                  <c:v>1.8501984126984131E-2</c:v>
                </c:pt>
                <c:pt idx="1976">
                  <c:v>4.092261904761905E-3</c:v>
                </c:pt>
                <c:pt idx="1977">
                  <c:v>9.5238095238095247E-3</c:v>
                </c:pt>
                <c:pt idx="1978">
                  <c:v>6.1694677871148452E-3</c:v>
                </c:pt>
                <c:pt idx="1979">
                  <c:v>9.0053763440860208E-3</c:v>
                </c:pt>
                <c:pt idx="1980">
                  <c:v>3.9448051948051937E-3</c:v>
                </c:pt>
                <c:pt idx="1981">
                  <c:v>1.3814102564102563E-2</c:v>
                </c:pt>
                <c:pt idx="1982">
                  <c:v>7.7821869488536154E-3</c:v>
                </c:pt>
                <c:pt idx="1983">
                  <c:v>1.1973443223443223E-2</c:v>
                </c:pt>
                <c:pt idx="1984">
                  <c:v>6.0093167701863364E-3</c:v>
                </c:pt>
                <c:pt idx="1985">
                  <c:v>1.169501133786848E-2</c:v>
                </c:pt>
                <c:pt idx="1986">
                  <c:v>9.093406593406593E-3</c:v>
                </c:pt>
                <c:pt idx="1987">
                  <c:v>1.605238095238095E-2</c:v>
                </c:pt>
                <c:pt idx="1988">
                  <c:v>6.814285714285712E-3</c:v>
                </c:pt>
                <c:pt idx="1989">
                  <c:v>1.4611801242236025E-2</c:v>
                </c:pt>
                <c:pt idx="1990">
                  <c:v>1.4425465838509314E-2</c:v>
                </c:pt>
                <c:pt idx="1991">
                  <c:v>1.7157142857142857E-2</c:v>
                </c:pt>
                <c:pt idx="1992">
                  <c:v>4.5204081632653059E-3</c:v>
                </c:pt>
                <c:pt idx="1993">
                  <c:v>4.2687074829931976E-3</c:v>
                </c:pt>
                <c:pt idx="1994">
                  <c:v>1.1652276295133436E-2</c:v>
                </c:pt>
                <c:pt idx="1995">
                  <c:v>1.0457424349049964E-2</c:v>
                </c:pt>
                <c:pt idx="1996">
                  <c:v>1.249215070643642E-2</c:v>
                </c:pt>
                <c:pt idx="1997">
                  <c:v>7.7480647431386355E-3</c:v>
                </c:pt>
                <c:pt idx="1998">
                  <c:v>1.3520408163265305E-2</c:v>
                </c:pt>
                <c:pt idx="1999">
                  <c:v>1.1966924700914851E-2</c:v>
                </c:pt>
                <c:pt idx="2000">
                  <c:v>9.6069538926681786E-3</c:v>
                </c:pt>
                <c:pt idx="2001">
                  <c:v>5.2638986629134415E-3</c:v>
                </c:pt>
                <c:pt idx="2002">
                  <c:v>1.3422619047619046E-2</c:v>
                </c:pt>
                <c:pt idx="2003">
                  <c:v>1.3740433673469389E-2</c:v>
                </c:pt>
                <c:pt idx="2004">
                  <c:v>1.3427163969035892E-2</c:v>
                </c:pt>
                <c:pt idx="2005">
                  <c:v>8.9010989010989017E-3</c:v>
                </c:pt>
                <c:pt idx="2006">
                  <c:v>1.4973544973544972E-2</c:v>
                </c:pt>
                <c:pt idx="2007">
                  <c:v>1.364625850340136E-2</c:v>
                </c:pt>
                <c:pt idx="2008">
                  <c:v>7.8801843317972357E-3</c:v>
                </c:pt>
                <c:pt idx="2009">
                  <c:v>7.2886297376093274E-3</c:v>
                </c:pt>
                <c:pt idx="2010">
                  <c:v>9.7566718995290447E-3</c:v>
                </c:pt>
                <c:pt idx="2011">
                  <c:v>1.2013343799058086E-2</c:v>
                </c:pt>
                <c:pt idx="2012">
                  <c:v>1.6308937368050665E-2</c:v>
                </c:pt>
                <c:pt idx="2013">
                  <c:v>1.1002186588921279E-2</c:v>
                </c:pt>
                <c:pt idx="2014">
                  <c:v>1.6513019000703733E-2</c:v>
                </c:pt>
                <c:pt idx="2015">
                  <c:v>1.6054421768707482E-2</c:v>
                </c:pt>
                <c:pt idx="2016">
                  <c:v>1.1207482993197277E-2</c:v>
                </c:pt>
                <c:pt idx="2017">
                  <c:v>7.2098214285714283E-3</c:v>
                </c:pt>
                <c:pt idx="2018">
                  <c:v>1.4999999999999999E-2</c:v>
                </c:pt>
                <c:pt idx="2019">
                  <c:v>1.4615384615384615E-2</c:v>
                </c:pt>
                <c:pt idx="2020">
                  <c:v>1.6266061980347694E-2</c:v>
                </c:pt>
                <c:pt idx="2021">
                  <c:v>1.5253061224489797E-2</c:v>
                </c:pt>
                <c:pt idx="2022">
                  <c:v>1.6905976676384837E-2</c:v>
                </c:pt>
                <c:pt idx="2023">
                  <c:v>1.6410018552875695E-2</c:v>
                </c:pt>
                <c:pt idx="2024" formatCode="0.000000">
                  <c:v>4.4842657342657336E-3</c:v>
                </c:pt>
                <c:pt idx="2025" formatCode="0.000000">
                  <c:v>5.2751196172248797E-3</c:v>
                </c:pt>
                <c:pt idx="2026" formatCode="0.000000">
                  <c:v>4.198564593301435E-3</c:v>
                </c:pt>
                <c:pt idx="2027" formatCode="0.000000">
                  <c:v>6.5789473684210531E-3</c:v>
                </c:pt>
                <c:pt idx="2028" formatCode="0.000000">
                  <c:v>4.9090909090909098E-3</c:v>
                </c:pt>
                <c:pt idx="2029" formatCode="0.000000">
                  <c:v>4.6374458874458881E-3</c:v>
                </c:pt>
                <c:pt idx="2030" formatCode="0.000000">
                  <c:v>4.5661157024793385E-3</c:v>
                </c:pt>
                <c:pt idx="2031" formatCode="0.000000">
                  <c:v>4.5265151515151503E-3</c:v>
                </c:pt>
                <c:pt idx="2032" formatCode="0.000000">
                  <c:v>3.9488636363636358E-3</c:v>
                </c:pt>
                <c:pt idx="2033" formatCode="0.000000">
                  <c:v>4.7673160173160173E-3</c:v>
                </c:pt>
                <c:pt idx="2034" formatCode="0.000000">
                  <c:v>4.8721590909090911E-3</c:v>
                </c:pt>
                <c:pt idx="2035" formatCode="0.000000">
                  <c:v>3.4595959595959598E-3</c:v>
                </c:pt>
                <c:pt idx="2036" formatCode="0.000000">
                  <c:v>7.909090909090909E-3</c:v>
                </c:pt>
                <c:pt idx="2037" formatCode="0.000000">
                  <c:v>5.4366028708133967E-3</c:v>
                </c:pt>
                <c:pt idx="2038" formatCode="0.000000">
                  <c:v>5.426136363636363E-3</c:v>
                </c:pt>
                <c:pt idx="2039" formatCode="0.000000">
                  <c:v>4.7469008264462795E-3</c:v>
                </c:pt>
                <c:pt idx="2040" formatCode="0.000000">
                  <c:v>4.8564593301435406E-3</c:v>
                </c:pt>
                <c:pt idx="2041" formatCode="0.000000">
                  <c:v>4.9401913875598098E-3</c:v>
                </c:pt>
                <c:pt idx="2042" formatCode="0.000000">
                  <c:v>4.2407024793388419E-3</c:v>
                </c:pt>
                <c:pt idx="2043" formatCode="0.000000">
                  <c:v>4.5113636363636363E-3</c:v>
                </c:pt>
                <c:pt idx="2044" formatCode="0.000000">
                  <c:v>1.2391774891774891E-2</c:v>
                </c:pt>
                <c:pt idx="2045" formatCode="0.000000">
                  <c:v>1.3929425837320574E-2</c:v>
                </c:pt>
                <c:pt idx="2046" formatCode="0.000000">
                  <c:v>1.4166666666666668E-2</c:v>
                </c:pt>
                <c:pt idx="2047" formatCode="0.000000">
                  <c:v>1.8153409090909092E-2</c:v>
                </c:pt>
                <c:pt idx="2048" formatCode="0.000000">
                  <c:v>1.5676406926406924E-2</c:v>
                </c:pt>
                <c:pt idx="2049" formatCode="0.000000">
                  <c:v>1.5157828282828283E-2</c:v>
                </c:pt>
                <c:pt idx="2050" formatCode="0.000000">
                  <c:v>1.71969696969697E-2</c:v>
                </c:pt>
                <c:pt idx="2051" formatCode="0.000000">
                  <c:v>1.4154829545454545E-2</c:v>
                </c:pt>
                <c:pt idx="2052" formatCode="0.000000">
                  <c:v>1.5454545454545455E-2</c:v>
                </c:pt>
                <c:pt idx="2053" formatCode="0.000000">
                  <c:v>1.4826555023923443E-2</c:v>
                </c:pt>
                <c:pt idx="2054" formatCode="0.000000">
                  <c:v>1.7028409090909087E-2</c:v>
                </c:pt>
                <c:pt idx="2055" formatCode="0.000000">
                  <c:v>1.4232954545454545E-2</c:v>
                </c:pt>
                <c:pt idx="2056" formatCode="0.000000">
                  <c:v>1.7478354978354978E-2</c:v>
                </c:pt>
                <c:pt idx="2057" formatCode="0.000000">
                  <c:v>1.6889952153110045E-2</c:v>
                </c:pt>
                <c:pt idx="2058" formatCode="0.000000">
                  <c:v>1.4832535885167468E-2</c:v>
                </c:pt>
                <c:pt idx="2059" formatCode="0.000000">
                  <c:v>1.6958556149732625E-2</c:v>
                </c:pt>
                <c:pt idx="2060" formatCode="0.000000">
                  <c:v>1.5421122994652404E-2</c:v>
                </c:pt>
                <c:pt idx="2061" formatCode="0.000000">
                  <c:v>1.3737373737373736E-2</c:v>
                </c:pt>
                <c:pt idx="2062" formatCode="0.000000">
                  <c:v>1.746212121212121E-2</c:v>
                </c:pt>
                <c:pt idx="2063" formatCode="0.000000">
                  <c:v>1.7081339712918659E-2</c:v>
                </c:pt>
                <c:pt idx="2064" formatCode="0.000000">
                  <c:v>1.8540669856459333E-2</c:v>
                </c:pt>
                <c:pt idx="2065" formatCode="0.000000">
                  <c:v>1.7975206611570246E-2</c:v>
                </c:pt>
                <c:pt idx="2066" formatCode="0.000000">
                  <c:v>1.4358288770053478E-2</c:v>
                </c:pt>
                <c:pt idx="2067" formatCode="0.000000">
                  <c:v>1.8486842105263156E-2</c:v>
                </c:pt>
                <c:pt idx="2068" formatCode="0.000000">
                  <c:v>1.7664141414141413E-2</c:v>
                </c:pt>
                <c:pt idx="2069" formatCode="0.000000">
                  <c:v>1.6698564593301435E-2</c:v>
                </c:pt>
                <c:pt idx="2070" formatCode="0.000000">
                  <c:v>1.6638755980861245E-2</c:v>
                </c:pt>
                <c:pt idx="2071" formatCode="0.000000">
                  <c:v>1.7028409090909091E-2</c:v>
                </c:pt>
                <c:pt idx="2072" formatCode="0.000000">
                  <c:v>1.7630681818181816E-2</c:v>
                </c:pt>
                <c:pt idx="2073" formatCode="0.000000">
                  <c:v>1.6148325358851672E-2</c:v>
                </c:pt>
                <c:pt idx="2074" formatCode="0.000000">
                  <c:v>1.8046536796536797E-2</c:v>
                </c:pt>
                <c:pt idx="2075" formatCode="0.000000">
                  <c:v>1.7443181818181816E-2</c:v>
                </c:pt>
                <c:pt idx="2076" formatCode="0.000000">
                  <c:v>1.6691176470588234E-2</c:v>
                </c:pt>
                <c:pt idx="2077" formatCode="0.000000">
                  <c:v>1.8533549783549784E-2</c:v>
                </c:pt>
                <c:pt idx="2078" formatCode="0.000000">
                  <c:v>1.7563920454545454E-2</c:v>
                </c:pt>
                <c:pt idx="2079" formatCode="0.000000">
                  <c:v>1.7489669421487605E-2</c:v>
                </c:pt>
                <c:pt idx="2080" formatCode="0.000000">
                  <c:v>1.6911157024793386E-2</c:v>
                </c:pt>
                <c:pt idx="2081" formatCode="0.000000">
                  <c:v>1.6985930735930729E-2</c:v>
                </c:pt>
                <c:pt idx="2082" formatCode="0.000000">
                  <c:v>1.8414772727272724E-2</c:v>
                </c:pt>
                <c:pt idx="2083" formatCode="0.000000">
                  <c:v>1.66566985645933E-2</c:v>
                </c:pt>
                <c:pt idx="2084" formatCode="0.000000">
                  <c:v>4.0040106951871653E-3</c:v>
                </c:pt>
                <c:pt idx="2085" formatCode="0.000000">
                  <c:v>4.7055785123966947E-3</c:v>
                </c:pt>
                <c:pt idx="2086" formatCode="0.000000">
                  <c:v>4.1377005347593586E-3</c:v>
                </c:pt>
                <c:pt idx="2087" formatCode="0.000000">
                  <c:v>4.6657754010695192E-3</c:v>
                </c:pt>
                <c:pt idx="2088" formatCode="0.000000">
                  <c:v>4.8265550239234454E-3</c:v>
                </c:pt>
                <c:pt idx="2089" formatCode="0.000000">
                  <c:v>4.5299586776859505E-3</c:v>
                </c:pt>
                <c:pt idx="2090" formatCode="0.000000">
                  <c:v>3.812499999999999E-3</c:v>
                </c:pt>
                <c:pt idx="2091" formatCode="0.000000">
                  <c:v>4.3181818181818182E-3</c:v>
                </c:pt>
                <c:pt idx="2092" formatCode="0.000000">
                  <c:v>3.4031100478468901E-3</c:v>
                </c:pt>
                <c:pt idx="2093" formatCode="0.000000">
                  <c:v>3.6901913875598074E-3</c:v>
                </c:pt>
                <c:pt idx="2094" formatCode="0.000000">
                  <c:v>4.6103896103896116E-3</c:v>
                </c:pt>
                <c:pt idx="2095" formatCode="0.000000">
                  <c:v>4.2193675889328061E-3</c:v>
                </c:pt>
                <c:pt idx="2096" formatCode="0.000000">
                  <c:v>8.6477272727272722E-3</c:v>
                </c:pt>
                <c:pt idx="2097" formatCode="0.000000">
                  <c:v>4.6925133689839577E-3</c:v>
                </c:pt>
                <c:pt idx="2098" formatCode="0.000000">
                  <c:v>3.8825757575757566E-3</c:v>
                </c:pt>
                <c:pt idx="2099" formatCode="0.000000">
                  <c:v>4.1115702479338836E-3</c:v>
                </c:pt>
                <c:pt idx="2100" formatCode="0.000000">
                  <c:v>7.8579545454545447E-3</c:v>
                </c:pt>
                <c:pt idx="2101" formatCode="0.000000">
                  <c:v>4.2443181818181816E-3</c:v>
                </c:pt>
                <c:pt idx="2102" formatCode="0.000000">
                  <c:v>3.08982683982684E-3</c:v>
                </c:pt>
                <c:pt idx="2103" formatCode="0.000000">
                  <c:v>3.462121212121212E-3</c:v>
                </c:pt>
                <c:pt idx="2104" formatCode="0.000000">
                  <c:v>1.643716577540107E-2</c:v>
                </c:pt>
                <c:pt idx="2105" formatCode="0.000000">
                  <c:v>1.7760695187165779E-2</c:v>
                </c:pt>
                <c:pt idx="2106" formatCode="0.000000">
                  <c:v>9.3939393939393937E-3</c:v>
                </c:pt>
                <c:pt idx="2107" formatCode="0.000000">
                  <c:v>1.6840909090909097E-2</c:v>
                </c:pt>
                <c:pt idx="2108" formatCode="0.000000">
                  <c:v>1.6837121212121213E-2</c:v>
                </c:pt>
                <c:pt idx="2109" formatCode="0.000000">
                  <c:v>1.6303827751196171E-2</c:v>
                </c:pt>
                <c:pt idx="2110" formatCode="0.000000">
                  <c:v>1.4366028708133969E-2</c:v>
                </c:pt>
                <c:pt idx="2111" formatCode="0.000000">
                  <c:v>1.6229338842975206E-2</c:v>
                </c:pt>
                <c:pt idx="2112" formatCode="0.000000">
                  <c:v>1.845588235294118E-2</c:v>
                </c:pt>
                <c:pt idx="2113" formatCode="0.000000">
                  <c:v>1.5989304812834226E-2</c:v>
                </c:pt>
                <c:pt idx="2114" formatCode="0.000000">
                  <c:v>1.6477272727272726E-2</c:v>
                </c:pt>
                <c:pt idx="2115" formatCode="0.000000">
                  <c:v>1.6193181818181818E-2</c:v>
                </c:pt>
                <c:pt idx="2116" formatCode="0.000000">
                  <c:v>1.375E-2</c:v>
                </c:pt>
                <c:pt idx="2117" formatCode="0.000000">
                  <c:v>1.735227272727273E-2</c:v>
                </c:pt>
                <c:pt idx="2118" formatCode="0.000000">
                  <c:v>1.7148760330578515E-2</c:v>
                </c:pt>
                <c:pt idx="2119" formatCode="0.000000">
                  <c:v>1.194318181818182E-2</c:v>
                </c:pt>
                <c:pt idx="2120" formatCode="0.000000">
                  <c:v>1.5541125541125538E-2</c:v>
                </c:pt>
                <c:pt idx="2121" formatCode="0.000000">
                  <c:v>1.6142676767676771E-2</c:v>
                </c:pt>
                <c:pt idx="2122" formatCode="0.000000">
                  <c:v>1.6764705882352939E-2</c:v>
                </c:pt>
                <c:pt idx="2123" formatCode="0.000000">
                  <c:v>1.7250000000000001E-2</c:v>
                </c:pt>
                <c:pt idx="2124" formatCode="0.000000">
                  <c:v>1.8025568181818181E-2</c:v>
                </c:pt>
                <c:pt idx="2125" formatCode="0.000000">
                  <c:v>1.8538223140495868E-2</c:v>
                </c:pt>
                <c:pt idx="2126" formatCode="0.000000">
                  <c:v>1.7909090909090906E-2</c:v>
                </c:pt>
                <c:pt idx="2127" formatCode="0.000000">
                  <c:v>1.8873966942148761E-2</c:v>
                </c:pt>
                <c:pt idx="2128" formatCode="0.000000">
                  <c:v>1.7405303030303024E-2</c:v>
                </c:pt>
                <c:pt idx="2129" formatCode="0.000000">
                  <c:v>1.6689049586776857E-2</c:v>
                </c:pt>
                <c:pt idx="2130" formatCode="0.000000">
                  <c:v>1.6716507177033494E-2</c:v>
                </c:pt>
                <c:pt idx="2131" formatCode="0.000000">
                  <c:v>1.7443181818181816E-2</c:v>
                </c:pt>
                <c:pt idx="2132" formatCode="0.000000">
                  <c:v>1.8181818181818184E-2</c:v>
                </c:pt>
                <c:pt idx="2133" formatCode="0.000000">
                  <c:v>1.7350478468899522E-2</c:v>
                </c:pt>
                <c:pt idx="2134" formatCode="0.000000">
                  <c:v>1.8903743315508023E-2</c:v>
                </c:pt>
                <c:pt idx="2135" formatCode="0.000000">
                  <c:v>1.8290043290043287E-2</c:v>
                </c:pt>
                <c:pt idx="2136" formatCode="0.000000">
                  <c:v>1.4943181818181817E-2</c:v>
                </c:pt>
                <c:pt idx="2137" formatCode="0.000000">
                  <c:v>1.9178719008264469E-2</c:v>
                </c:pt>
                <c:pt idx="2138" formatCode="0.000000">
                  <c:v>1.7227272727272726E-2</c:v>
                </c:pt>
                <c:pt idx="2139" formatCode="0.000000">
                  <c:v>1.6752392344497605E-2</c:v>
                </c:pt>
                <c:pt idx="2140" formatCode="0.000000">
                  <c:v>1.7092803030303028E-2</c:v>
                </c:pt>
                <c:pt idx="2141" formatCode="0.000000">
                  <c:v>1.7129446640316206E-2</c:v>
                </c:pt>
                <c:pt idx="2142" formatCode="0.000000">
                  <c:v>1.8244318181818181E-2</c:v>
                </c:pt>
                <c:pt idx="2143" formatCode="0.000000">
                  <c:v>1.8630382775119612E-2</c:v>
                </c:pt>
                <c:pt idx="2144" formatCode="0.000000">
                  <c:v>4.4264069264069259E-3</c:v>
                </c:pt>
                <c:pt idx="2145" formatCode="0.000000">
                  <c:v>4.2739898989898996E-3</c:v>
                </c:pt>
                <c:pt idx="2146" formatCode="0.000000">
                  <c:v>4.0227272727272724E-3</c:v>
                </c:pt>
                <c:pt idx="2147" formatCode="0.000000">
                  <c:v>5.3074866310160425E-3</c:v>
                </c:pt>
                <c:pt idx="2148" formatCode="0.000000">
                  <c:v>6.5340909090909087E-3</c:v>
                </c:pt>
                <c:pt idx="2149" formatCode="0.000000">
                  <c:v>5.3708133971291866E-3</c:v>
                </c:pt>
                <c:pt idx="2150" formatCode="0.000000">
                  <c:v>4.917355371900827E-3</c:v>
                </c:pt>
                <c:pt idx="2151" formatCode="0.000000">
                  <c:v>5.1193181818181823E-3</c:v>
                </c:pt>
                <c:pt idx="2152" formatCode="0.000000">
                  <c:v>3.4491978609625662E-3</c:v>
                </c:pt>
                <c:pt idx="2153" formatCode="0.000000">
                  <c:v>5.7438016528925636E-3</c:v>
                </c:pt>
                <c:pt idx="2154" formatCode="0.000000">
                  <c:v>4.6464646464646469E-3</c:v>
                </c:pt>
                <c:pt idx="2155" formatCode="0.000000">
                  <c:v>4.0719696969696963E-3</c:v>
                </c:pt>
                <c:pt idx="2156" formatCode="0.000000">
                  <c:v>4.5795454545454533E-3</c:v>
                </c:pt>
                <c:pt idx="2157" formatCode="0.000000">
                  <c:v>5.4812834224598926E-3</c:v>
                </c:pt>
                <c:pt idx="2158" formatCode="0.000000">
                  <c:v>5.3661616161616152E-3</c:v>
                </c:pt>
                <c:pt idx="2159" formatCode="0.000000">
                  <c:v>4.9936868686868705E-3</c:v>
                </c:pt>
                <c:pt idx="2160" formatCode="0.000000">
                  <c:v>4.5574162679425838E-3</c:v>
                </c:pt>
                <c:pt idx="2161" formatCode="0.000000">
                  <c:v>4.8966942148760328E-3</c:v>
                </c:pt>
                <c:pt idx="2162" formatCode="0.000000">
                  <c:v>3.6904761904761902E-3</c:v>
                </c:pt>
                <c:pt idx="2163" formatCode="0.000000">
                  <c:v>3.806818181818182E-3</c:v>
                </c:pt>
                <c:pt idx="2164" formatCode="0.000000">
                  <c:v>1.1244588744588745E-2</c:v>
                </c:pt>
                <c:pt idx="2165" formatCode="0.000000">
                  <c:v>1.4949494949494952E-2</c:v>
                </c:pt>
                <c:pt idx="2166" formatCode="0.000000">
                  <c:v>1.391012396694215E-2</c:v>
                </c:pt>
                <c:pt idx="2167" formatCode="0.000000">
                  <c:v>1.6545454545454544E-2</c:v>
                </c:pt>
                <c:pt idx="2168" formatCode="0.000000">
                  <c:v>1.4050802139037432E-2</c:v>
                </c:pt>
                <c:pt idx="2169" formatCode="0.000000">
                  <c:v>1.2353896103896105E-2</c:v>
                </c:pt>
                <c:pt idx="2170" formatCode="0.000000">
                  <c:v>1.4102272727272725E-2</c:v>
                </c:pt>
                <c:pt idx="2171" formatCode="0.000000">
                  <c:v>1.0937500000000001E-2</c:v>
                </c:pt>
                <c:pt idx="2172" formatCode="0.000000">
                  <c:v>1.349025974025974E-2</c:v>
                </c:pt>
                <c:pt idx="2173" formatCode="0.000000">
                  <c:v>1.5195707070707071E-2</c:v>
                </c:pt>
                <c:pt idx="2174" formatCode="0.000000">
                  <c:v>1.6937500000000001E-2</c:v>
                </c:pt>
                <c:pt idx="2175" formatCode="0.000000">
                  <c:v>1.5687499999999997E-2</c:v>
                </c:pt>
                <c:pt idx="2176" formatCode="0.000000">
                  <c:v>1.2811264822134384E-2</c:v>
                </c:pt>
                <c:pt idx="2177" formatCode="0.000000">
                  <c:v>1.6047979797979797E-2</c:v>
                </c:pt>
                <c:pt idx="2178" formatCode="0.000000">
                  <c:v>1.4700956937799041E-2</c:v>
                </c:pt>
                <c:pt idx="2179" formatCode="0.000000">
                  <c:v>1.692099567099567E-2</c:v>
                </c:pt>
                <c:pt idx="2180" formatCode="0.000000">
                  <c:v>1.4104278074866311E-2</c:v>
                </c:pt>
                <c:pt idx="2181" formatCode="0.000000">
                  <c:v>1.3662190082644632E-2</c:v>
                </c:pt>
                <c:pt idx="2182" formatCode="0.000000">
                  <c:v>1.5255681818181819E-2</c:v>
                </c:pt>
                <c:pt idx="2183" formatCode="0.000000">
                  <c:v>1.4431818181818183E-2</c:v>
                </c:pt>
                <c:pt idx="2184" formatCode="0.000000">
                  <c:v>1.9286616161616164E-2</c:v>
                </c:pt>
                <c:pt idx="2185" formatCode="0.000000">
                  <c:v>1.7202380952380952E-2</c:v>
                </c:pt>
                <c:pt idx="2186" formatCode="0.000000">
                  <c:v>1.7633399209486166E-2</c:v>
                </c:pt>
                <c:pt idx="2187" formatCode="0.000000">
                  <c:v>1.8084415584415585E-2</c:v>
                </c:pt>
                <c:pt idx="2188" formatCode="0.000000">
                  <c:v>1.7971590909090909E-2</c:v>
                </c:pt>
                <c:pt idx="2189" formatCode="0.000000">
                  <c:v>1.6212121212121212E-2</c:v>
                </c:pt>
                <c:pt idx="2190" formatCode="0.000000">
                  <c:v>1.711931818181818E-2</c:v>
                </c:pt>
                <c:pt idx="2191" formatCode="0.000000">
                  <c:v>1.6886363636363633E-2</c:v>
                </c:pt>
                <c:pt idx="2192" formatCode="0.000000">
                  <c:v>1.6698232323232323E-2</c:v>
                </c:pt>
                <c:pt idx="2193" formatCode="0.000000">
                  <c:v>1.7625598086124405E-2</c:v>
                </c:pt>
                <c:pt idx="2194" formatCode="0.000000">
                  <c:v>1.9072966507177033E-2</c:v>
                </c:pt>
                <c:pt idx="2195" formatCode="0.000000">
                  <c:v>1.7460474308300396E-2</c:v>
                </c:pt>
                <c:pt idx="2196" formatCode="0.000000">
                  <c:v>1.785037878787879E-2</c:v>
                </c:pt>
                <c:pt idx="2197" formatCode="0.000000">
                  <c:v>1.8450413223140495E-2</c:v>
                </c:pt>
                <c:pt idx="2198" formatCode="0.000000">
                  <c:v>1.7694805194805194E-2</c:v>
                </c:pt>
                <c:pt idx="2199" formatCode="0.000000">
                  <c:v>1.7715909090909091E-2</c:v>
                </c:pt>
                <c:pt idx="2200" formatCode="0.000000">
                  <c:v>1.6699604743083005E-2</c:v>
                </c:pt>
                <c:pt idx="2201" formatCode="0.000000">
                  <c:v>1.659090909090909E-2</c:v>
                </c:pt>
                <c:pt idx="2202" formatCode="0.000000">
                  <c:v>1.8233471074380166E-2</c:v>
                </c:pt>
                <c:pt idx="2203" formatCode="0.000000">
                  <c:v>1.8382034632034628E-2</c:v>
                </c:pt>
                <c:pt idx="2204" formatCode="0.000000">
                  <c:v>8.5895075931891399E-3</c:v>
                </c:pt>
                <c:pt idx="2205" formatCode="0.000000">
                  <c:v>7.4450054093040006E-3</c:v>
                </c:pt>
                <c:pt idx="2206" formatCode="0.000000">
                  <c:v>8.7161862527716186E-3</c:v>
                </c:pt>
                <c:pt idx="2207" formatCode="0.000000">
                  <c:v>8.9076747720364703E-3</c:v>
                </c:pt>
                <c:pt idx="2208" formatCode="0.000000">
                  <c:v>8.878484320557491E-3</c:v>
                </c:pt>
                <c:pt idx="2209" formatCode="0.000000">
                  <c:v>7.1751519756838907E-3</c:v>
                </c:pt>
                <c:pt idx="2210" formatCode="0.000000">
                  <c:v>9.8504371836171181E-3</c:v>
                </c:pt>
                <c:pt idx="2211" formatCode="0.000000">
                  <c:v>1.0328647416413374E-2</c:v>
                </c:pt>
                <c:pt idx="2212" formatCode="0.000000">
                  <c:v>6.4133275261324041E-3</c:v>
                </c:pt>
                <c:pt idx="2213" formatCode="0.000000">
                  <c:v>6.5478723404255321E-3</c:v>
                </c:pt>
                <c:pt idx="2214" formatCode="0.000000">
                  <c:v>1.1707317073170732E-2</c:v>
                </c:pt>
                <c:pt idx="2215" formatCode="0.000000">
                  <c:v>1.1923909123692754E-2</c:v>
                </c:pt>
                <c:pt idx="2216" formatCode="0.000000">
                  <c:v>8.2798459563542988E-3</c:v>
                </c:pt>
                <c:pt idx="2217" formatCode="0.000000">
                  <c:v>6.5472191116088098E-3</c:v>
                </c:pt>
                <c:pt idx="2218" formatCode="0.000000">
                  <c:v>1.256739409499358E-2</c:v>
                </c:pt>
                <c:pt idx="2219" formatCode="0.000000">
                  <c:v>1.2197948328267476E-2</c:v>
                </c:pt>
                <c:pt idx="2220" formatCode="0.000000">
                  <c:v>8.2705099778270508E-3</c:v>
                </c:pt>
                <c:pt idx="2221" formatCode="0.000000">
                  <c:v>7.1755319148936155E-3</c:v>
                </c:pt>
                <c:pt idx="2222" formatCode="0.000000">
                  <c:v>8.9116428900138083E-3</c:v>
                </c:pt>
                <c:pt idx="2223" formatCode="0.000000">
                  <c:v>9.1806644270250072E-3</c:v>
                </c:pt>
                <c:pt idx="2224" formatCode="0.000000">
                  <c:v>8.3592017738359208E-3</c:v>
                </c:pt>
                <c:pt idx="2225" formatCode="0.000000">
                  <c:v>7.6485693323551009E-3</c:v>
                </c:pt>
                <c:pt idx="2226" formatCode="0.000000">
                  <c:v>9.0907145913564427E-3</c:v>
                </c:pt>
                <c:pt idx="2227" formatCode="0.000000">
                  <c:v>9.2461482024944978E-3</c:v>
                </c:pt>
                <c:pt idx="2228" formatCode="0.000000">
                  <c:v>4.6058006535947714E-3</c:v>
                </c:pt>
                <c:pt idx="2229" formatCode="0.000000">
                  <c:v>8.0588235294117624E-3</c:v>
                </c:pt>
                <c:pt idx="2230" formatCode="0.000000">
                  <c:v>4.3361928104575171E-3</c:v>
                </c:pt>
                <c:pt idx="2231" formatCode="0.000000">
                  <c:v>5.986519607843137E-3</c:v>
                </c:pt>
                <c:pt idx="2232" formatCode="0.000000">
                  <c:v>4.1401143790849677E-3</c:v>
                </c:pt>
                <c:pt idx="2233" formatCode="0.000000">
                  <c:v>9.6423384168482229E-3</c:v>
                </c:pt>
                <c:pt idx="2234" formatCode="0.000000">
                  <c:v>4.5827048768225243E-3</c:v>
                </c:pt>
                <c:pt idx="2235" formatCode="0.000000">
                  <c:v>1.0808823529411765E-2</c:v>
                </c:pt>
                <c:pt idx="2236" formatCode="0.000000">
                  <c:v>3.6754276178556531E-3</c:v>
                </c:pt>
                <c:pt idx="2237" formatCode="0.000000">
                  <c:v>3.9194826866916976E-3</c:v>
                </c:pt>
                <c:pt idx="2238" formatCode="0.000000">
                  <c:v>7.5822532402791592E-3</c:v>
                </c:pt>
                <c:pt idx="2239" formatCode="0.000000">
                  <c:v>3.713235294117647E-3</c:v>
                </c:pt>
                <c:pt idx="2240" formatCode="0.000000">
                  <c:v>1.0372148859543818E-2</c:v>
                </c:pt>
                <c:pt idx="2241" formatCode="0.000000">
                  <c:v>3.7444100447196422E-3</c:v>
                </c:pt>
                <c:pt idx="2242" formatCode="0.000000">
                  <c:v>1.0581105169340464E-2</c:v>
                </c:pt>
                <c:pt idx="2243" formatCode="0.000000">
                  <c:v>3.5253267973856229E-3</c:v>
                </c:pt>
                <c:pt idx="2244" formatCode="0.000000">
                  <c:v>6.6091219096334189E-3</c:v>
                </c:pt>
                <c:pt idx="2245" formatCode="0.000000">
                  <c:v>3.515686274509803E-3</c:v>
                </c:pt>
                <c:pt idx="2246" formatCode="0.000000">
                  <c:v>5.5352941176470601E-3</c:v>
                </c:pt>
                <c:pt idx="2247" formatCode="0.000000">
                  <c:v>3.9808006535947725E-3</c:v>
                </c:pt>
                <c:pt idx="2248" formatCode="0.000000">
                  <c:v>1.244734931009441E-2</c:v>
                </c:pt>
                <c:pt idx="2249" formatCode="0.000000">
                  <c:v>3.9155662264905959E-3</c:v>
                </c:pt>
                <c:pt idx="2250" formatCode="0.000000">
                  <c:v>1.1347131445170659E-2</c:v>
                </c:pt>
                <c:pt idx="2251" formatCode="0.000000">
                  <c:v>3.8386123680241319E-3</c:v>
                </c:pt>
                <c:pt idx="2252" formatCode="0.000000">
                  <c:v>5.5705882352941188E-3</c:v>
                </c:pt>
                <c:pt idx="2253" formatCode="0.000000">
                  <c:v>3.6456063907044285E-3</c:v>
                </c:pt>
                <c:pt idx="2254" formatCode="0.000000">
                  <c:v>5.5054466230936823E-3</c:v>
                </c:pt>
                <c:pt idx="2255" formatCode="0.000000">
                  <c:v>3.8417692658458736E-3</c:v>
                </c:pt>
                <c:pt idx="2256" formatCode="0.000000">
                  <c:v>1.1378676470588236E-2</c:v>
                </c:pt>
                <c:pt idx="2257" formatCode="0.000000">
                  <c:v>4.1405924071756363E-3</c:v>
                </c:pt>
                <c:pt idx="2258" formatCode="0.000000">
                  <c:v>8.8840216937838955E-3</c:v>
                </c:pt>
                <c:pt idx="2259" formatCode="0.000000">
                  <c:v>3.5594560404807077E-3</c:v>
                </c:pt>
                <c:pt idx="2260" formatCode="0.000000">
                  <c:v>7.4540441176470587E-3</c:v>
                </c:pt>
                <c:pt idx="2261" formatCode="0.000000">
                  <c:v>3.8074866310160434E-3</c:v>
                </c:pt>
                <c:pt idx="2262" formatCode="0.000000">
                  <c:v>8.2735127949484875E-3</c:v>
                </c:pt>
                <c:pt idx="2263" formatCode="0.000000">
                  <c:v>3.7392769607843138E-3</c:v>
                </c:pt>
                <c:pt idx="2264" formatCode="0.000000">
                  <c:v>1.0369178921568627E-2</c:v>
                </c:pt>
                <c:pt idx="2265" formatCode="0.000000">
                  <c:v>3.8379942140790752E-3</c:v>
                </c:pt>
                <c:pt idx="2266" formatCode="0.000000">
                  <c:v>1.0437158469945352E-2</c:v>
                </c:pt>
                <c:pt idx="2267" formatCode="0.000000">
                  <c:v>3.9643493761140833E-3</c:v>
                </c:pt>
                <c:pt idx="2268" formatCode="0.000000">
                  <c:v>6.4206437291897895E-3</c:v>
                </c:pt>
                <c:pt idx="2269" formatCode="0.000000">
                  <c:v>3.8114895080839351E-3</c:v>
                </c:pt>
                <c:pt idx="2270" formatCode="0.000000">
                  <c:v>4.7039969834087479E-3</c:v>
                </c:pt>
                <c:pt idx="2271" formatCode="0.000000">
                  <c:v>3.5439360929557006E-3</c:v>
                </c:pt>
                <c:pt idx="2272" formatCode="0.000000">
                  <c:v>8.6764705882352942E-3</c:v>
                </c:pt>
                <c:pt idx="2273" formatCode="0.000000">
                  <c:v>3.639082751744765E-3</c:v>
                </c:pt>
                <c:pt idx="2274" formatCode="0.000000">
                  <c:v>8.9132602193419744E-3</c:v>
                </c:pt>
                <c:pt idx="2275" formatCode="0.000000">
                  <c:v>9.7505882352941151E-3</c:v>
                </c:pt>
                <c:pt idx="2276" formatCode="0.000000">
                  <c:v>9.9399999999999992E-3</c:v>
                </c:pt>
                <c:pt idx="2277" formatCode="0.000000">
                  <c:v>1.025619047619048E-2</c:v>
                </c:pt>
                <c:pt idx="2278" formatCode="0.000000">
                  <c:v>1.025047619047619E-2</c:v>
                </c:pt>
                <c:pt idx="2279" formatCode="0.000000">
                  <c:v>8.9827272727272742E-3</c:v>
                </c:pt>
                <c:pt idx="2280" formatCode="0.000000">
                  <c:v>8.4251851851851849E-3</c:v>
                </c:pt>
                <c:pt idx="2281" formatCode="0.000000">
                  <c:v>1.5649166666666669E-2</c:v>
                </c:pt>
                <c:pt idx="2282" formatCode="0.000000">
                  <c:v>1.5246956521739125E-2</c:v>
                </c:pt>
                <c:pt idx="2283" formatCode="0.000000">
                  <c:v>1.3894545454545455E-2</c:v>
                </c:pt>
                <c:pt idx="2284" formatCode="0.000000">
                  <c:v>1.4421E-2</c:v>
                </c:pt>
                <c:pt idx="2285" formatCode="0.000000">
                  <c:v>1.5370833333333334E-2</c:v>
                </c:pt>
                <c:pt idx="2286" formatCode="0.000000">
                  <c:v>1.3936521739130433E-2</c:v>
                </c:pt>
                <c:pt idx="2287" formatCode="0.000000">
                  <c:v>1.5346666666666668E-2</c:v>
                </c:pt>
                <c:pt idx="2288" formatCode="0.000000">
                  <c:v>1.5957499999999999E-2</c:v>
                </c:pt>
                <c:pt idx="2289" formatCode="0.000000">
                  <c:v>1.5659130434782609E-2</c:v>
                </c:pt>
                <c:pt idx="2290" formatCode="0.000000">
                  <c:v>1.5724545454545456E-2</c:v>
                </c:pt>
                <c:pt idx="2291" formatCode="0.000000">
                  <c:v>1.5450909090909093E-2</c:v>
                </c:pt>
                <c:pt idx="2292" formatCode="0.000000">
                  <c:v>1.5464347826086956E-2</c:v>
                </c:pt>
                <c:pt idx="2293" formatCode="0.000000">
                  <c:v>8.0191666666666658E-3</c:v>
                </c:pt>
                <c:pt idx="2294" formatCode="0.000000">
                  <c:v>1.0656666666666668E-2</c:v>
                </c:pt>
                <c:pt idx="2295" formatCode="0.000000">
                  <c:v>9.0380952380952392E-3</c:v>
                </c:pt>
                <c:pt idx="2296" formatCode="0.000000">
                  <c:v>9.2181818181818198E-3</c:v>
                </c:pt>
                <c:pt idx="2297" formatCode="0.000000">
                  <c:v>8.5136363636363638E-3</c:v>
                </c:pt>
                <c:pt idx="2298" formatCode="0.000000">
                  <c:v>1.0461739130434784E-2</c:v>
                </c:pt>
                <c:pt idx="2299" formatCode="0.000000">
                  <c:v>1.4523478260869565E-2</c:v>
                </c:pt>
                <c:pt idx="2300" formatCode="0.000000">
                  <c:v>1.5215999999999999E-2</c:v>
                </c:pt>
                <c:pt idx="2301" formatCode="0.000000">
                  <c:v>1.5176666666666663E-2</c:v>
                </c:pt>
                <c:pt idx="2302" formatCode="0.000000">
                  <c:v>1.4692173913043479E-2</c:v>
                </c:pt>
                <c:pt idx="2303" formatCode="0.000000">
                  <c:v>1.4176923076923073E-2</c:v>
                </c:pt>
                <c:pt idx="2304" formatCode="0.000000">
                  <c:v>1.4417000000000003E-2</c:v>
                </c:pt>
                <c:pt idx="2305" formatCode="0.000000">
                  <c:v>1.5890000000000001E-2</c:v>
                </c:pt>
                <c:pt idx="2306" formatCode="0.000000">
                  <c:v>1.538E-2</c:v>
                </c:pt>
                <c:pt idx="2307" formatCode="0.000000">
                  <c:v>1.5025217391304349E-2</c:v>
                </c:pt>
                <c:pt idx="2308" formatCode="0.000000">
                  <c:v>1.5015238095238092E-2</c:v>
                </c:pt>
                <c:pt idx="2309" formatCode="0.000000">
                  <c:v>1.4185714285714286E-2</c:v>
                </c:pt>
                <c:pt idx="2310" formatCode="0.000000">
                  <c:v>1.5495652173913044E-2</c:v>
                </c:pt>
                <c:pt idx="2311" formatCode="0.000000">
                  <c:v>8.590833333333334E-3</c:v>
                </c:pt>
                <c:pt idx="2312" formatCode="0.000000">
                  <c:v>9.1999999999999998E-3</c:v>
                </c:pt>
                <c:pt idx="2313" formatCode="0.000000">
                  <c:v>8.1100000000000009E-3</c:v>
                </c:pt>
                <c:pt idx="2314" formatCode="0.000000">
                  <c:v>8.4930434782608706E-3</c:v>
                </c:pt>
                <c:pt idx="2315" formatCode="0.000000">
                  <c:v>7.9765217391304325E-3</c:v>
                </c:pt>
                <c:pt idx="2316" formatCode="0.000000">
                  <c:v>9.1945454545454535E-3</c:v>
                </c:pt>
                <c:pt idx="2317" formatCode="0.000000">
                  <c:v>1.4137142857142857E-2</c:v>
                </c:pt>
                <c:pt idx="2318" formatCode="0.000000">
                  <c:v>1.344090909090909E-2</c:v>
                </c:pt>
                <c:pt idx="2319" formatCode="0.000000">
                  <c:v>1.5419999999999998E-2</c:v>
                </c:pt>
                <c:pt idx="2320" formatCode="0.000000">
                  <c:v>1.5353043478260872E-2</c:v>
                </c:pt>
                <c:pt idx="2321" formatCode="0.000000">
                  <c:v>1.4292173913043478E-2</c:v>
                </c:pt>
                <c:pt idx="2322" formatCode="0.000000">
                  <c:v>1.4864000000000002E-2</c:v>
                </c:pt>
                <c:pt idx="2323" formatCode="0.000000">
                  <c:v>1.5155238095238097E-2</c:v>
                </c:pt>
                <c:pt idx="2324" formatCode="0.000000">
                  <c:v>1.5551666666666665E-2</c:v>
                </c:pt>
                <c:pt idx="2325" formatCode="0.000000">
                  <c:v>1.5538260869565215E-2</c:v>
                </c:pt>
                <c:pt idx="2326" formatCode="0.000000">
                  <c:v>1.5446956521739132E-2</c:v>
                </c:pt>
                <c:pt idx="2327" formatCode="0.000000">
                  <c:v>1.5811818181818184E-2</c:v>
                </c:pt>
                <c:pt idx="2328" formatCode="0.000000">
                  <c:v>1.5858181818181813E-2</c:v>
                </c:pt>
                <c:pt idx="2329" formatCode="0.000000">
                  <c:v>8.6700000000000006E-3</c:v>
                </c:pt>
                <c:pt idx="2330" formatCode="0.000000">
                  <c:v>8.7933333333333336E-3</c:v>
                </c:pt>
                <c:pt idx="2331" formatCode="0.000000">
                  <c:v>8.6952380952380962E-3</c:v>
                </c:pt>
                <c:pt idx="2332" formatCode="0.000000">
                  <c:v>1.0057391304347825E-2</c:v>
                </c:pt>
                <c:pt idx="2333" formatCode="0.000000">
                  <c:v>8.6982608695652178E-3</c:v>
                </c:pt>
                <c:pt idx="2334" formatCode="0.000000">
                  <c:v>7.6791304347826094E-3</c:v>
                </c:pt>
                <c:pt idx="2335" formatCode="0.000000">
                  <c:v>1.5337142857142856E-2</c:v>
                </c:pt>
                <c:pt idx="2336" formatCode="0.000000">
                  <c:v>1.3389090909090908E-2</c:v>
                </c:pt>
                <c:pt idx="2337" formatCode="0.000000">
                  <c:v>1.4841999999999998E-2</c:v>
                </c:pt>
                <c:pt idx="2338" formatCode="0.000000">
                  <c:v>1.5482727272727273E-2</c:v>
                </c:pt>
                <c:pt idx="2339" formatCode="0.000000">
                  <c:v>1.4340869565217389E-2</c:v>
                </c:pt>
                <c:pt idx="2340" formatCode="0.000000">
                  <c:v>1.5100000000000001E-2</c:v>
                </c:pt>
                <c:pt idx="2341" formatCode="0.000000">
                  <c:v>1.5627826086956523E-2</c:v>
                </c:pt>
                <c:pt idx="2342" formatCode="0.000000">
                  <c:v>1.5664347826086954E-2</c:v>
                </c:pt>
                <c:pt idx="2343" formatCode="0.000000">
                  <c:v>1.4632380952380952E-2</c:v>
                </c:pt>
                <c:pt idx="2344" formatCode="0.000000">
                  <c:v>1.4903333333333333E-2</c:v>
                </c:pt>
                <c:pt idx="2345" formatCode="0.000000">
                  <c:v>1.5161538461538457E-2</c:v>
                </c:pt>
                <c:pt idx="2346" formatCode="0.000000">
                  <c:v>1.5379999999999996E-2</c:v>
                </c:pt>
                <c:pt idx="2347" formatCode="0.000000">
                  <c:v>1.2203913043478259E-2</c:v>
                </c:pt>
                <c:pt idx="2348" formatCode="0.000000">
                  <c:v>1.1846231884057971E-2</c:v>
                </c:pt>
                <c:pt idx="2349" formatCode="0.000000">
                  <c:v>9.605954545454546E-3</c:v>
                </c:pt>
                <c:pt idx="2350" formatCode="0.000000">
                  <c:v>9.461401515151513E-3</c:v>
                </c:pt>
                <c:pt idx="2351" formatCode="0.000000">
                  <c:v>1.6721469979296071E-2</c:v>
                </c:pt>
                <c:pt idx="2352" formatCode="0.000000">
                  <c:v>1.6457015810276684E-2</c:v>
                </c:pt>
                <c:pt idx="2353" formatCode="0.000000">
                  <c:v>1.5533565217391307E-2</c:v>
                </c:pt>
                <c:pt idx="2354" formatCode="0.000000">
                  <c:v>1.5439464882943146E-2</c:v>
                </c:pt>
                <c:pt idx="2355" formatCode="0.000000">
                  <c:v>1.62115034965035E-2</c:v>
                </c:pt>
                <c:pt idx="2356" formatCode="0.000000">
                  <c:v>1.6347944664031624E-2</c:v>
                </c:pt>
                <c:pt idx="2357" formatCode="0.000000">
                  <c:v>1.4461818181818185E-2</c:v>
                </c:pt>
                <c:pt idx="2358" formatCode="0.000000">
                  <c:v>1.4334647435897435E-2</c:v>
                </c:pt>
                <c:pt idx="2359" formatCode="0.000000">
                  <c:v>1.5708535469107551E-2</c:v>
                </c:pt>
                <c:pt idx="2360" formatCode="0.000000">
                  <c:v>1.5730760869565218E-2</c:v>
                </c:pt>
                <c:pt idx="2361" formatCode="0.000000">
                  <c:v>1.47212E-2</c:v>
                </c:pt>
                <c:pt idx="2362" formatCode="0.000000">
                  <c:v>1.3179804347826087E-2</c:v>
                </c:pt>
                <c:pt idx="2363" formatCode="0.000000">
                  <c:v>1.5322000000000001E-2</c:v>
                </c:pt>
                <c:pt idx="2364" formatCode="0.000000">
                  <c:v>1.556518115942029E-2</c:v>
                </c:pt>
                <c:pt idx="2365" formatCode="0.000000">
                  <c:v>1.339231884057971E-2</c:v>
                </c:pt>
                <c:pt idx="2366" formatCode="0.000000">
                  <c:v>1.3667565217391302E-2</c:v>
                </c:pt>
                <c:pt idx="2367" formatCode="0.000000">
                  <c:v>8.9511111111111111E-3</c:v>
                </c:pt>
                <c:pt idx="2368" formatCode="0.000000">
                  <c:v>9.031764705882352E-3</c:v>
                </c:pt>
                <c:pt idx="2369" formatCode="0.000000">
                  <c:v>1.1215000000000001E-2</c:v>
                </c:pt>
                <c:pt idx="2370" formatCode="0.000000">
                  <c:v>1.081125E-2</c:v>
                </c:pt>
                <c:pt idx="2371" formatCode="0.000000">
                  <c:v>1.2584E-2</c:v>
                </c:pt>
                <c:pt idx="2372" formatCode="0.000000">
                  <c:v>1.3009565217391304E-2</c:v>
                </c:pt>
                <c:pt idx="2373" formatCode="0.000000">
                  <c:v>1.3034117647058825E-2</c:v>
                </c:pt>
                <c:pt idx="2374" formatCode="0.000000">
                  <c:v>1.0920000000000001E-2</c:v>
                </c:pt>
                <c:pt idx="2375" formatCode="0.000000">
                  <c:v>8.5590476190476189E-3</c:v>
                </c:pt>
                <c:pt idx="2376" formatCode="0.000000">
                  <c:v>1.0819999999999998E-2</c:v>
                </c:pt>
                <c:pt idx="2377" formatCode="0.000000">
                  <c:v>8.9077777777777766E-3</c:v>
                </c:pt>
                <c:pt idx="2378" formatCode="0.000000">
                  <c:v>9.4352941176470608E-3</c:v>
                </c:pt>
                <c:pt idx="2379" formatCode="0.000000">
                  <c:v>1.2112000000000003E-2</c:v>
                </c:pt>
                <c:pt idx="2380" formatCode="0.000000">
                  <c:v>1.2191250000000001E-2</c:v>
                </c:pt>
                <c:pt idx="2381" formatCode="0.000000">
                  <c:v>1.2884210526315791E-2</c:v>
                </c:pt>
                <c:pt idx="2382" formatCode="0.000000">
                  <c:v>1.2095E-2</c:v>
                </c:pt>
                <c:pt idx="2383" formatCode="0.000000">
                  <c:v>1.2229411764705884E-2</c:v>
                </c:pt>
                <c:pt idx="2384" formatCode="0.000000">
                  <c:v>9.8717647058823525E-3</c:v>
                </c:pt>
                <c:pt idx="2385" formatCode="0.000000">
                  <c:v>9.6038095238095231E-3</c:v>
                </c:pt>
                <c:pt idx="2386" formatCode="0.000000">
                  <c:v>1.0237894736842104E-2</c:v>
                </c:pt>
                <c:pt idx="2387" formatCode="0.000000">
                  <c:v>1.4716666666666664E-2</c:v>
                </c:pt>
                <c:pt idx="2388" formatCode="0.000000">
                  <c:v>1.6388749999999997E-2</c:v>
                </c:pt>
                <c:pt idx="2389" formatCode="0.000000">
                  <c:v>1.6205263157894736E-2</c:v>
                </c:pt>
                <c:pt idx="2390" formatCode="0.000000">
                  <c:v>1.7017500000000001E-2</c:v>
                </c:pt>
                <c:pt idx="2391" formatCode="0.000000">
                  <c:v>1.5650526315789476E-2</c:v>
                </c:pt>
                <c:pt idx="2392" formatCode="0.000000">
                  <c:v>1.5810526315789473E-2</c:v>
                </c:pt>
                <c:pt idx="2393" formatCode="0.000000">
                  <c:v>1.5771E-2</c:v>
                </c:pt>
                <c:pt idx="2394" formatCode="0.000000">
                  <c:v>1.6195555555555553E-2</c:v>
                </c:pt>
                <c:pt idx="2395" formatCode="0.000000">
                  <c:v>1.5347777777777778E-2</c:v>
                </c:pt>
                <c:pt idx="2396" formatCode="0.000000">
                  <c:v>1.7092941176470589E-2</c:v>
                </c:pt>
                <c:pt idx="2397" formatCode="0.000000">
                  <c:v>1.4140000000000002E-2</c:v>
                </c:pt>
                <c:pt idx="2398" formatCode="0.000000">
                  <c:v>1.61E-2</c:v>
                </c:pt>
                <c:pt idx="2399" formatCode="0.000000">
                  <c:v>1.6158888888888886E-2</c:v>
                </c:pt>
                <c:pt idx="2400" formatCode="0.000000">
                  <c:v>1.6927499999999998E-2</c:v>
                </c:pt>
                <c:pt idx="2401" formatCode="0.000000">
                  <c:v>1.6759090909090908E-2</c:v>
                </c:pt>
                <c:pt idx="2402" formatCode="0.000000">
                  <c:v>1.5723749999999998E-2</c:v>
                </c:pt>
                <c:pt idx="2403" formatCode="0.000000">
                  <c:v>1.6405999999999997E-2</c:v>
                </c:pt>
                <c:pt idx="2404" formatCode="0.000000">
                  <c:v>1.6247777777777778E-2</c:v>
                </c:pt>
                <c:pt idx="2405" formatCode="0.000000">
                  <c:v>1.5756000000000003E-2</c:v>
                </c:pt>
                <c:pt idx="2406" formatCode="0.000000">
                  <c:v>1.7032941176470588E-2</c:v>
                </c:pt>
                <c:pt idx="2407" formatCode="0.000000">
                  <c:v>1.5180000000000003E-2</c:v>
                </c:pt>
                <c:pt idx="2408" formatCode="0.000000">
                  <c:v>1.6335789473684213E-2</c:v>
                </c:pt>
                <c:pt idx="2409" formatCode="0.000000">
                  <c:v>1.6277E-2</c:v>
                </c:pt>
                <c:pt idx="2410" formatCode="0.000000">
                  <c:v>1.6369999999999999E-2</c:v>
                </c:pt>
                <c:pt idx="2411" formatCode="0.000000">
                  <c:v>1.696526315789474E-2</c:v>
                </c:pt>
                <c:pt idx="2412" formatCode="0.000000">
                  <c:v>1.6153000000000001E-2</c:v>
                </c:pt>
                <c:pt idx="2413" formatCode="0.000000">
                  <c:v>1.6372857142857137E-2</c:v>
                </c:pt>
                <c:pt idx="2414" formatCode="0.000000">
                  <c:v>1.5129473684210526E-2</c:v>
                </c:pt>
                <c:pt idx="2415" formatCode="0.000000">
                  <c:v>1.5169473684210524E-2</c:v>
                </c:pt>
                <c:pt idx="2416" formatCode="0.000000">
                  <c:v>1.5515238095238096E-2</c:v>
                </c:pt>
                <c:pt idx="2417" formatCode="0.000000">
                  <c:v>1.490875E-2</c:v>
                </c:pt>
                <c:pt idx="2418" formatCode="0.000000">
                  <c:v>1.6040000000000002E-2</c:v>
                </c:pt>
                <c:pt idx="2419" formatCode="0.000000">
                  <c:v>1.6902666666666667E-2</c:v>
                </c:pt>
                <c:pt idx="2420" formatCode="0.000000">
                  <c:v>1.5770526315789474E-2</c:v>
                </c:pt>
                <c:pt idx="2421" formatCode="0.000000">
                  <c:v>1.6848750000000003E-2</c:v>
                </c:pt>
                <c:pt idx="2422" formatCode="0.000000">
                  <c:v>1.5729230769230766E-2</c:v>
                </c:pt>
                <c:pt idx="2423" formatCode="0.000000">
                  <c:v>1.6229999999999998E-2</c:v>
                </c:pt>
                <c:pt idx="2424" formatCode="0.000000">
                  <c:v>1.61625E-2</c:v>
                </c:pt>
                <c:pt idx="2425" formatCode="0.000000">
                  <c:v>1.5058095238095237E-2</c:v>
                </c:pt>
                <c:pt idx="2426" formatCode="0.000000">
                  <c:v>1.6941249999999998E-2</c:v>
                </c:pt>
                <c:pt idx="2427" formatCode="0.000000">
                  <c:v>9.8630000000000002E-3</c:v>
                </c:pt>
                <c:pt idx="2428" formatCode="0.000000">
                  <c:v>9.3745454545454548E-3</c:v>
                </c:pt>
                <c:pt idx="2429" formatCode="0.000000">
                  <c:v>1.2550526315789474E-2</c:v>
                </c:pt>
                <c:pt idx="2430" formatCode="0.000000">
                  <c:v>1.1686666666666665E-2</c:v>
                </c:pt>
                <c:pt idx="2431" formatCode="0.000000">
                  <c:v>1.2031818181818182E-2</c:v>
                </c:pt>
                <c:pt idx="2432" formatCode="0.000000">
                  <c:v>1.0463157894736843E-2</c:v>
                </c:pt>
                <c:pt idx="2433" formatCode="0.000000">
                  <c:v>1.110625E-2</c:v>
                </c:pt>
                <c:pt idx="2434" formatCode="0.000000">
                  <c:v>1.1212222222222221E-2</c:v>
                </c:pt>
                <c:pt idx="2435" formatCode="0.000000">
                  <c:v>9.2063157894736822E-3</c:v>
                </c:pt>
                <c:pt idx="2436" formatCode="0.000000">
                  <c:v>1.1654117647058825E-2</c:v>
                </c:pt>
                <c:pt idx="2437" formatCode="0.000000">
                  <c:v>1.060777777777778E-2</c:v>
                </c:pt>
                <c:pt idx="2438" formatCode="0.000000">
                  <c:v>1.1423157894736842E-2</c:v>
                </c:pt>
                <c:pt idx="2439" formatCode="0.000000">
                  <c:v>1.1516249999999999E-2</c:v>
                </c:pt>
                <c:pt idx="2440" formatCode="0.000000">
                  <c:v>1.0254666666666667E-2</c:v>
                </c:pt>
                <c:pt idx="2441" formatCode="0.000000">
                  <c:v>1.2345454545454547E-2</c:v>
                </c:pt>
                <c:pt idx="2442" formatCode="0.000000">
                  <c:v>1.0136249999999999E-2</c:v>
                </c:pt>
                <c:pt idx="2443" formatCode="0.000000">
                  <c:v>1.2648421052631578E-2</c:v>
                </c:pt>
                <c:pt idx="2444" formatCode="0.000000">
                  <c:v>1.0397777777777777E-2</c:v>
                </c:pt>
                <c:pt idx="2445" formatCode="0.000000">
                  <c:v>7.8644444444444465E-3</c:v>
                </c:pt>
                <c:pt idx="2446" formatCode="0.000000">
                  <c:v>1.2272E-2</c:v>
                </c:pt>
                <c:pt idx="2447" formatCode="0.000000">
                  <c:v>1.4310000000000005E-2</c:v>
                </c:pt>
                <c:pt idx="2448" formatCode="0.000000">
                  <c:v>1.5224545454545456E-2</c:v>
                </c:pt>
                <c:pt idx="2449" formatCode="0.000000">
                  <c:v>1.6291304347826087E-2</c:v>
                </c:pt>
                <c:pt idx="2450" formatCode="0.000000">
                  <c:v>1.6607368421052631E-2</c:v>
                </c:pt>
                <c:pt idx="2451" formatCode="0.000000">
                  <c:v>1.6582222222222224E-2</c:v>
                </c:pt>
                <c:pt idx="2452" formatCode="0.000000">
                  <c:v>1.4371249999999997E-2</c:v>
                </c:pt>
                <c:pt idx="2453" formatCode="0.000000">
                  <c:v>1.6649473684210526E-2</c:v>
                </c:pt>
                <c:pt idx="2454" formatCode="0.000000">
                  <c:v>1.6793636363636361E-2</c:v>
                </c:pt>
                <c:pt idx="2455" formatCode="0.000000">
                  <c:v>1.5352941176470592E-2</c:v>
                </c:pt>
                <c:pt idx="2456" formatCode="0.000000">
                  <c:v>1.716705882352941E-2</c:v>
                </c:pt>
                <c:pt idx="2457" formatCode="0.000000">
                  <c:v>1.243176470588235E-2</c:v>
                </c:pt>
                <c:pt idx="2458" formatCode="0.000000">
                  <c:v>1.6833684210526313E-2</c:v>
                </c:pt>
                <c:pt idx="2459" formatCode="0.000000">
                  <c:v>1.6971666666666666E-2</c:v>
                </c:pt>
                <c:pt idx="2460" formatCode="0.000000">
                  <c:v>1.5462857142857143E-2</c:v>
                </c:pt>
                <c:pt idx="2461" formatCode="0.000000">
                  <c:v>1.665473684210526E-2</c:v>
                </c:pt>
                <c:pt idx="2462" formatCode="0.000000">
                  <c:v>1.5658999999999999E-2</c:v>
                </c:pt>
                <c:pt idx="2463" formatCode="0.000000">
                  <c:v>1.556222222222222E-2</c:v>
                </c:pt>
                <c:pt idx="2464" formatCode="0.000000">
                  <c:v>1.5233333333333335E-2</c:v>
                </c:pt>
                <c:pt idx="2465" formatCode="0.000000">
                  <c:v>1.5346666666666668E-2</c:v>
                </c:pt>
                <c:pt idx="2466" formatCode="0.000000">
                  <c:v>1.7424347826086956E-2</c:v>
                </c:pt>
                <c:pt idx="2467" formatCode="0.000000">
                  <c:v>1.6703636363636361E-2</c:v>
                </c:pt>
                <c:pt idx="2468" formatCode="0.000000">
                  <c:v>1.6415999999999997E-2</c:v>
                </c:pt>
                <c:pt idx="2469" formatCode="0.000000">
                  <c:v>1.6759090909090911E-2</c:v>
                </c:pt>
                <c:pt idx="2470" formatCode="0.000000">
                  <c:v>1.5312941176470592E-2</c:v>
                </c:pt>
                <c:pt idx="2471" formatCode="0.000000">
                  <c:v>1.6598999999999996E-2</c:v>
                </c:pt>
                <c:pt idx="2472" formatCode="0.000000">
                  <c:v>1.4766666666666668E-2</c:v>
                </c:pt>
                <c:pt idx="2473" formatCode="0.000000">
                  <c:v>1.51112E-2</c:v>
                </c:pt>
                <c:pt idx="2474" formatCode="0.000000">
                  <c:v>1.4948000000000001E-2</c:v>
                </c:pt>
                <c:pt idx="2475" formatCode="0.000000">
                  <c:v>1.486E-2</c:v>
                </c:pt>
                <c:pt idx="2476" formatCode="0.000000">
                  <c:v>1.4510588235294119E-2</c:v>
                </c:pt>
                <c:pt idx="2477" formatCode="0.000000">
                  <c:v>1.5600000000000001E-2</c:v>
                </c:pt>
                <c:pt idx="2478" formatCode="0.000000">
                  <c:v>1.4607499999999997E-2</c:v>
                </c:pt>
                <c:pt idx="2479" formatCode="0.000000">
                  <c:v>1.350060606060606E-2</c:v>
                </c:pt>
                <c:pt idx="2480" formatCode="0.000000">
                  <c:v>1.5812222222222224E-2</c:v>
                </c:pt>
                <c:pt idx="2481" formatCode="0.000000">
                  <c:v>1.6479000000000001E-2</c:v>
                </c:pt>
                <c:pt idx="2482" formatCode="0.000000">
                  <c:v>1.6292000000000001E-2</c:v>
                </c:pt>
                <c:pt idx="2483" formatCode="0.000000">
                  <c:v>1.5998749999999999E-2</c:v>
                </c:pt>
                <c:pt idx="2484" formatCode="0.000000">
                  <c:v>1.5730588235294118E-2</c:v>
                </c:pt>
                <c:pt idx="2485" formatCode="0.000000">
                  <c:v>1.6049411764705878E-2</c:v>
                </c:pt>
                <c:pt idx="2486" formatCode="0.000000">
                  <c:v>1.6771764705882354E-2</c:v>
                </c:pt>
                <c:pt idx="2487" formatCode="0.000000">
                  <c:v>9.8541176470588257E-3</c:v>
                </c:pt>
                <c:pt idx="2488" formatCode="0.000000">
                  <c:v>9.2040000000000004E-3</c:v>
                </c:pt>
                <c:pt idx="2489" formatCode="0.000000">
                  <c:v>1.126736842105263E-2</c:v>
                </c:pt>
                <c:pt idx="2490" formatCode="0.000000">
                  <c:v>1.2560000000000002E-2</c:v>
                </c:pt>
                <c:pt idx="2491" formatCode="0.000000">
                  <c:v>1.298E-2</c:v>
                </c:pt>
                <c:pt idx="2492" formatCode="0.000000">
                  <c:v>1.2570526315789471E-2</c:v>
                </c:pt>
                <c:pt idx="2493" formatCode="0.000000">
                  <c:v>1.4115555555555557E-2</c:v>
                </c:pt>
                <c:pt idx="2494" formatCode="0.000000">
                  <c:v>1.1535789473684211E-2</c:v>
                </c:pt>
                <c:pt idx="2495" formatCode="0.000000">
                  <c:v>1.0842105263157896E-2</c:v>
                </c:pt>
                <c:pt idx="2496" formatCode="0.000000">
                  <c:v>1.3528749999999999E-2</c:v>
                </c:pt>
                <c:pt idx="2497" formatCode="0.000000">
                  <c:v>9.6776470588235304E-3</c:v>
                </c:pt>
                <c:pt idx="2498" formatCode="0.000000">
                  <c:v>1.0948421052631578E-2</c:v>
                </c:pt>
                <c:pt idx="2499" formatCode="0.000000">
                  <c:v>1.3992499999999998E-2</c:v>
                </c:pt>
                <c:pt idx="2500" formatCode="0.000000">
                  <c:v>1.167875E-2</c:v>
                </c:pt>
                <c:pt idx="2501" formatCode="0.000000">
                  <c:v>1.3658888888888889E-2</c:v>
                </c:pt>
                <c:pt idx="2502" formatCode="0.000000">
                  <c:v>1.1474999999999999E-2</c:v>
                </c:pt>
                <c:pt idx="2503" formatCode="0.000000">
                  <c:v>1.4001052631578945E-2</c:v>
                </c:pt>
                <c:pt idx="2504" formatCode="0.000000">
                  <c:v>1.2768333333333333E-2</c:v>
                </c:pt>
                <c:pt idx="2505" formatCode="0.000000">
                  <c:v>1.0846666666666666E-2</c:v>
                </c:pt>
                <c:pt idx="2506" formatCode="0.000000">
                  <c:v>1.3274444444444446E-2</c:v>
                </c:pt>
                <c:pt idx="2507" formatCode="0.000000">
                  <c:v>1.609375E-2</c:v>
                </c:pt>
                <c:pt idx="2508" formatCode="0.000000">
                  <c:v>1.6567999999999999E-2</c:v>
                </c:pt>
                <c:pt idx="2509" formatCode="0.000000">
                  <c:v>1.7121999999999998E-2</c:v>
                </c:pt>
                <c:pt idx="2510" formatCode="0.000000">
                  <c:v>1.6121249999999997E-2</c:v>
                </c:pt>
                <c:pt idx="2511" formatCode="0.000000">
                  <c:v>1.6661250000000002E-2</c:v>
                </c:pt>
                <c:pt idx="2512" formatCode="0.000000">
                  <c:v>1.6468235294117652E-2</c:v>
                </c:pt>
                <c:pt idx="2513" formatCode="0.000000">
                  <c:v>1.6362352941176474E-2</c:v>
                </c:pt>
                <c:pt idx="2514" formatCode="0.000000">
                  <c:v>1.6540000000000003E-2</c:v>
                </c:pt>
                <c:pt idx="2515" formatCode="0.000000">
                  <c:v>1.5645263157894735E-2</c:v>
                </c:pt>
                <c:pt idx="2516" formatCode="0.000000">
                  <c:v>1.716888888888889E-2</c:v>
                </c:pt>
                <c:pt idx="2517" formatCode="0.000000">
                  <c:v>1.5782105263157896E-2</c:v>
                </c:pt>
                <c:pt idx="2518" formatCode="0.000000">
                  <c:v>1.61E-2</c:v>
                </c:pt>
                <c:pt idx="2519" formatCode="0.000000">
                  <c:v>1.6527777777777777E-2</c:v>
                </c:pt>
                <c:pt idx="2520" formatCode="0.000000">
                  <c:v>1.605478260869565E-2</c:v>
                </c:pt>
                <c:pt idx="2521" formatCode="0.000000">
                  <c:v>1.6888750000000001E-2</c:v>
                </c:pt>
                <c:pt idx="2522" formatCode="0.000000">
                  <c:v>1.6729411764705882E-2</c:v>
                </c:pt>
                <c:pt idx="2523" formatCode="0.000000">
                  <c:v>1.6250000000000001E-2</c:v>
                </c:pt>
                <c:pt idx="2524" formatCode="0.000000">
                  <c:v>1.6684285714285717E-2</c:v>
                </c:pt>
                <c:pt idx="2525" formatCode="0.000000">
                  <c:v>1.5906666666666666E-2</c:v>
                </c:pt>
                <c:pt idx="2526" formatCode="0.000000">
                  <c:v>1.6783529411764701E-2</c:v>
                </c:pt>
                <c:pt idx="2527" formatCode="0.000000">
                  <c:v>1.6734999999999996E-2</c:v>
                </c:pt>
                <c:pt idx="2528" formatCode="0.000000">
                  <c:v>1.6434000000000001E-2</c:v>
                </c:pt>
                <c:pt idx="2529" formatCode="0.000000">
                  <c:v>1.6592857142857142E-2</c:v>
                </c:pt>
                <c:pt idx="2530" formatCode="0.000000">
                  <c:v>1.6199000000000002E-2</c:v>
                </c:pt>
                <c:pt idx="2531" formatCode="0.000000">
                  <c:v>1.6389473684210523E-2</c:v>
                </c:pt>
                <c:pt idx="2532" formatCode="0.000000">
                  <c:v>1.6136666666666664E-2</c:v>
                </c:pt>
                <c:pt idx="2533" formatCode="0.000000">
                  <c:v>1.5867058823529411E-2</c:v>
                </c:pt>
                <c:pt idx="2534" formatCode="0.000000">
                  <c:v>1.5702352941176466E-2</c:v>
                </c:pt>
                <c:pt idx="2535" formatCode="0.000000">
                  <c:v>1.6292941176470586E-2</c:v>
                </c:pt>
                <c:pt idx="2536" formatCode="0.000000">
                  <c:v>1.704235294117647E-2</c:v>
                </c:pt>
                <c:pt idx="2537" formatCode="0.000000">
                  <c:v>1.4818947368421057E-2</c:v>
                </c:pt>
                <c:pt idx="2538" formatCode="0.000000">
                  <c:v>1.6204999999999997E-2</c:v>
                </c:pt>
                <c:pt idx="2539" formatCode="0.000000">
                  <c:v>1.7028235294117646E-2</c:v>
                </c:pt>
                <c:pt idx="2540" formatCode="0.000000">
                  <c:v>1.6508421052631582E-2</c:v>
                </c:pt>
                <c:pt idx="2541" formatCode="0.000000">
                  <c:v>1.6339047619047618E-2</c:v>
                </c:pt>
                <c:pt idx="2542" formatCode="0.000000">
                  <c:v>1.6585000000000003E-2</c:v>
                </c:pt>
                <c:pt idx="2543" formatCode="0.000000">
                  <c:v>1.6264705882352942E-2</c:v>
                </c:pt>
                <c:pt idx="2544" formatCode="0.000000">
                  <c:v>1.5408421052631576E-2</c:v>
                </c:pt>
                <c:pt idx="2545" formatCode="0.000000">
                  <c:v>1.5743157894736841E-2</c:v>
                </c:pt>
                <c:pt idx="2546" formatCode="0.000000">
                  <c:v>1.6900999999999996E-2</c:v>
                </c:pt>
                <c:pt idx="2547" formatCode="0.000000">
                  <c:v>1.1279999999999998E-2</c:v>
                </c:pt>
                <c:pt idx="2548" formatCode="0.000000">
                  <c:v>9.731304347826087E-3</c:v>
                </c:pt>
                <c:pt idx="2549" formatCode="0.000000">
                  <c:v>1.0857692307692308E-2</c:v>
                </c:pt>
                <c:pt idx="2550" formatCode="0.000000">
                  <c:v>9.8408000000000002E-3</c:v>
                </c:pt>
                <c:pt idx="2551" formatCode="0.000000">
                  <c:v>1.1559999999999999E-2</c:v>
                </c:pt>
                <c:pt idx="2552" formatCode="0.000000">
                  <c:v>9.5376923076923078E-3</c:v>
                </c:pt>
                <c:pt idx="2553" formatCode="0.000000">
                  <c:v>1.1959200000000001E-2</c:v>
                </c:pt>
                <c:pt idx="2554" formatCode="0.000000">
                  <c:v>1.0154615384615383E-2</c:v>
                </c:pt>
                <c:pt idx="2555" formatCode="0.000000">
                  <c:v>1.6691666666666664E-2</c:v>
                </c:pt>
                <c:pt idx="2556" formatCode="0.000000">
                  <c:v>1.6449166666666664E-2</c:v>
                </c:pt>
                <c:pt idx="2557" formatCode="0.000000">
                  <c:v>1.5496363636363635E-2</c:v>
                </c:pt>
                <c:pt idx="2558" formatCode="0.000000">
                  <c:v>1.55E-2</c:v>
                </c:pt>
                <c:pt idx="2559" formatCode="0.000000">
                  <c:v>1.7177272727272722E-2</c:v>
                </c:pt>
                <c:pt idx="2560" formatCode="0.000000">
                  <c:v>1.6765454545454542E-2</c:v>
                </c:pt>
                <c:pt idx="2561" formatCode="0.000000">
                  <c:v>1.7113599999999996E-2</c:v>
                </c:pt>
                <c:pt idx="2562" formatCode="0.000000">
                  <c:v>1.6540833333333334E-2</c:v>
                </c:pt>
                <c:pt idx="2563" formatCode="0.000000">
                  <c:v>1.6290476190476195E-2</c:v>
                </c:pt>
                <c:pt idx="2564" formatCode="0.000000">
                  <c:v>1.6194545454545458E-2</c:v>
                </c:pt>
                <c:pt idx="2565" formatCode="0.000000">
                  <c:v>1.5884761904761905E-2</c:v>
                </c:pt>
                <c:pt idx="2566" formatCode="0.000000">
                  <c:v>1.55488E-2</c:v>
                </c:pt>
                <c:pt idx="2567" formatCode="0.000000">
                  <c:v>1.6504166666666667E-2</c:v>
                </c:pt>
                <c:pt idx="2568" formatCode="0.000000">
                  <c:v>1.5731304347826085E-2</c:v>
                </c:pt>
                <c:pt idx="2569" formatCode="0.000000">
                  <c:v>1.6739999999999998E-2</c:v>
                </c:pt>
                <c:pt idx="2570" formatCode="0.000000">
                  <c:v>1.5743478260869567E-2</c:v>
                </c:pt>
                <c:pt idx="2571" formatCode="0.000000">
                  <c:v>1.6001666666666668E-2</c:v>
                </c:pt>
                <c:pt idx="2572" formatCode="0.000000">
                  <c:v>1.6048E-2</c:v>
                </c:pt>
                <c:pt idx="2573" formatCode="0.000000">
                  <c:v>1.57272E-2</c:v>
                </c:pt>
                <c:pt idx="2574" formatCode="0.000000">
                  <c:v>1.4852173913043476E-2</c:v>
                </c:pt>
                <c:pt idx="2575" formatCode="0.000000">
                  <c:v>1.6460869565217393E-2</c:v>
                </c:pt>
                <c:pt idx="2576" formatCode="0.000000">
                  <c:v>1.5830000000000004E-2</c:v>
                </c:pt>
                <c:pt idx="2577" formatCode="0.000000">
                  <c:v>1.6276666666666672E-2</c:v>
                </c:pt>
                <c:pt idx="2578" formatCode="0.000000">
                  <c:v>1.5769565217391302E-2</c:v>
                </c:pt>
                <c:pt idx="2579" formatCode="0.000000">
                  <c:v>1.6625217391304348E-2</c:v>
                </c:pt>
                <c:pt idx="2580" formatCode="0.000000">
                  <c:v>1.6447200000000002E-2</c:v>
                </c:pt>
                <c:pt idx="2581" formatCode="0.000000">
                  <c:v>1.6626086956521739E-2</c:v>
                </c:pt>
                <c:pt idx="2582" formatCode="0.000000">
                  <c:v>1.567909090909091E-2</c:v>
                </c:pt>
                <c:pt idx="2583" formatCode="0.000000">
                  <c:v>1.6274400000000001E-2</c:v>
                </c:pt>
                <c:pt idx="2584" formatCode="0.000000">
                  <c:v>1.5766000000000006E-2</c:v>
                </c:pt>
                <c:pt idx="2585" formatCode="0.000000">
                  <c:v>1.7051304347826087E-2</c:v>
                </c:pt>
                <c:pt idx="2586" formatCode="0.000000">
                  <c:v>1.5483076923076924E-2</c:v>
                </c:pt>
                <c:pt idx="2587" formatCode="0.000000">
                  <c:v>1.1354285714285713E-2</c:v>
                </c:pt>
                <c:pt idx="2588" formatCode="0.000000">
                  <c:v>9.6031999999999992E-3</c:v>
                </c:pt>
                <c:pt idx="2589" formatCode="0.000000">
                  <c:v>1.0595652173913046E-2</c:v>
                </c:pt>
                <c:pt idx="2590" formatCode="0.000000">
                  <c:v>8.2547826086956516E-3</c:v>
                </c:pt>
                <c:pt idx="2591" formatCode="0.000000">
                  <c:v>1.2641739130434784E-2</c:v>
                </c:pt>
                <c:pt idx="2592" formatCode="0.000000">
                  <c:v>1.0785714285714286E-2</c:v>
                </c:pt>
                <c:pt idx="2593" formatCode="0.000000">
                  <c:v>1.1430434782608696E-2</c:v>
                </c:pt>
                <c:pt idx="2594" formatCode="0.000000">
                  <c:v>9.2260869565217382E-3</c:v>
                </c:pt>
                <c:pt idx="2595" formatCode="0.000000">
                  <c:v>1.5621666666666666E-2</c:v>
                </c:pt>
                <c:pt idx="2596" formatCode="0.000000">
                  <c:v>1.6351818181818183E-2</c:v>
                </c:pt>
                <c:pt idx="2597" formatCode="0.000000">
                  <c:v>1.592952380952381E-2</c:v>
                </c:pt>
                <c:pt idx="2598" formatCode="0.000000">
                  <c:v>1.5197142857142854E-2</c:v>
                </c:pt>
                <c:pt idx="2599" formatCode="0.000000">
                  <c:v>1.5986363636363635E-2</c:v>
                </c:pt>
                <c:pt idx="2600" formatCode="0.000000">
                  <c:v>1.5519166666666664E-2</c:v>
                </c:pt>
                <c:pt idx="2601" formatCode="0.000000">
                  <c:v>1.596521739130435E-2</c:v>
                </c:pt>
                <c:pt idx="2602" formatCode="0.000000">
                  <c:v>1.6223333333333336E-2</c:v>
                </c:pt>
                <c:pt idx="2603" formatCode="0.000000">
                  <c:v>1.5409166666666666E-2</c:v>
                </c:pt>
                <c:pt idx="2604" formatCode="0.000000">
                  <c:v>1.6295E-2</c:v>
                </c:pt>
                <c:pt idx="2605" formatCode="0.000000">
                  <c:v>1.5424999999999999E-2</c:v>
                </c:pt>
                <c:pt idx="2606" formatCode="0.000000">
                  <c:v>1.5439090909090909E-2</c:v>
                </c:pt>
                <c:pt idx="2607" formatCode="0.000000">
                  <c:v>1.6073913043478261E-2</c:v>
                </c:pt>
                <c:pt idx="2608" formatCode="0.000000">
                  <c:v>1.5982608695652174E-2</c:v>
                </c:pt>
                <c:pt idx="2609" formatCode="0.000000">
                  <c:v>1.6282608695652172E-2</c:v>
                </c:pt>
                <c:pt idx="2610" formatCode="0.000000">
                  <c:v>1.6077391304347828E-2</c:v>
                </c:pt>
                <c:pt idx="2611" formatCode="0.000000">
                  <c:v>1.5927200000000002E-2</c:v>
                </c:pt>
                <c:pt idx="2612" formatCode="0.000000">
                  <c:v>1.6088695652173916E-2</c:v>
                </c:pt>
                <c:pt idx="2613" formatCode="0.000000">
                  <c:v>1.5674782608695651E-2</c:v>
                </c:pt>
                <c:pt idx="2614" formatCode="0.000000">
                  <c:v>1.5126956521739131E-2</c:v>
                </c:pt>
                <c:pt idx="2615" formatCode="0.000000">
                  <c:v>1.6639999999999999E-2</c:v>
                </c:pt>
                <c:pt idx="2616" formatCode="0.000000">
                  <c:v>1.585E-2</c:v>
                </c:pt>
                <c:pt idx="2617" formatCode="0.000000">
                  <c:v>1.5667619047619048E-2</c:v>
                </c:pt>
                <c:pt idx="2618" formatCode="0.000000">
                  <c:v>1.5832500000000003E-2</c:v>
                </c:pt>
                <c:pt idx="2619" formatCode="0.000000">
                  <c:v>1.5876190476190478E-2</c:v>
                </c:pt>
                <c:pt idx="2620" formatCode="0.000000">
                  <c:v>1.6120909090909092E-2</c:v>
                </c:pt>
                <c:pt idx="2621" formatCode="0.000000">
                  <c:v>1.6118333333333332E-2</c:v>
                </c:pt>
                <c:pt idx="2622" formatCode="0.000000">
                  <c:v>1.5791304347826086E-2</c:v>
                </c:pt>
                <c:pt idx="2623" formatCode="0.000000">
                  <c:v>1.6193636363636365E-2</c:v>
                </c:pt>
                <c:pt idx="2624" formatCode="0.000000">
                  <c:v>1.5420952380952382E-2</c:v>
                </c:pt>
                <c:pt idx="2625" formatCode="0.000000">
                  <c:v>1.6338181818181821E-2</c:v>
                </c:pt>
                <c:pt idx="2626" formatCode="0.000000">
                  <c:v>1.6093333333333334E-2</c:v>
                </c:pt>
                <c:pt idx="2627" formatCode="0.000000">
                  <c:v>1.0742307692307692E-2</c:v>
                </c:pt>
                <c:pt idx="2628" formatCode="0.000000">
                  <c:v>8.6181818181818182E-3</c:v>
                </c:pt>
                <c:pt idx="2629" formatCode="0.000000">
                  <c:v>9.2763636363636347E-3</c:v>
                </c:pt>
                <c:pt idx="2630" formatCode="0.000000">
                  <c:v>8.9600000000000027E-3</c:v>
                </c:pt>
                <c:pt idx="2631" formatCode="0.000000">
                  <c:v>1.1935999999999997E-2</c:v>
                </c:pt>
                <c:pt idx="2632" formatCode="0.000000">
                  <c:v>1.0155454545454546E-2</c:v>
                </c:pt>
                <c:pt idx="2633" formatCode="0.000000">
                  <c:v>1.2250400000000002E-2</c:v>
                </c:pt>
                <c:pt idx="2634" formatCode="0.000000">
                  <c:v>9.373600000000001E-3</c:v>
                </c:pt>
                <c:pt idx="2635" formatCode="0.000000">
                  <c:v>1.62688E-2</c:v>
                </c:pt>
                <c:pt idx="2636" formatCode="0.000000">
                  <c:v>1.6693333333333334E-2</c:v>
                </c:pt>
                <c:pt idx="2637" formatCode="0.000000">
                  <c:v>1.6326400000000001E-2</c:v>
                </c:pt>
                <c:pt idx="2638" formatCode="0.000000">
                  <c:v>1.5096521739130432E-2</c:v>
                </c:pt>
                <c:pt idx="2639" formatCode="0.000000">
                  <c:v>1.6828333333333338E-2</c:v>
                </c:pt>
                <c:pt idx="2640" formatCode="0.000000">
                  <c:v>1.6771428571428576E-2</c:v>
                </c:pt>
                <c:pt idx="2641" formatCode="0.000000">
                  <c:v>1.6364347826086957E-2</c:v>
                </c:pt>
                <c:pt idx="2642" formatCode="0.000000">
                  <c:v>1.6401818181818184E-2</c:v>
                </c:pt>
                <c:pt idx="2643" formatCode="0.000000">
                  <c:v>1.6168181818181818E-2</c:v>
                </c:pt>
                <c:pt idx="2644" formatCode="0.000000">
                  <c:v>1.6595652173913046E-2</c:v>
                </c:pt>
                <c:pt idx="2645" formatCode="0.000000">
                  <c:v>1.5405217391304349E-2</c:v>
                </c:pt>
                <c:pt idx="2646" formatCode="0.000000">
                  <c:v>1.543391304347826E-2</c:v>
                </c:pt>
                <c:pt idx="2647" formatCode="0.000000">
                  <c:v>1.6902399999999998E-2</c:v>
                </c:pt>
                <c:pt idx="2648" formatCode="0.000000">
                  <c:v>1.6082499999999996E-2</c:v>
                </c:pt>
                <c:pt idx="2649" formatCode="0.000000">
                  <c:v>1.6272173913043475E-2</c:v>
                </c:pt>
                <c:pt idx="2650" formatCode="0.000000">
                  <c:v>1.6324999999999999E-2</c:v>
                </c:pt>
                <c:pt idx="2651" formatCode="0.000000">
                  <c:v>1.5394166666666667E-2</c:v>
                </c:pt>
                <c:pt idx="2652" formatCode="0.000000">
                  <c:v>1.5560000000000003E-2</c:v>
                </c:pt>
                <c:pt idx="2653" formatCode="0.000000">
                  <c:v>1.6004615384615381E-2</c:v>
                </c:pt>
                <c:pt idx="2654" formatCode="0.000000">
                  <c:v>1.4712380952380952E-2</c:v>
                </c:pt>
                <c:pt idx="2655" formatCode="0.000000">
                  <c:v>1.617909090909091E-2</c:v>
                </c:pt>
                <c:pt idx="2656" formatCode="0.000000">
                  <c:v>1.5438181818181816E-2</c:v>
                </c:pt>
                <c:pt idx="2657" formatCode="0.000000">
                  <c:v>1.6104347826086954E-2</c:v>
                </c:pt>
                <c:pt idx="2658" formatCode="0.000000">
                  <c:v>1.6125833333333332E-2</c:v>
                </c:pt>
                <c:pt idx="2659" formatCode="0.000000">
                  <c:v>1.5823809523809521E-2</c:v>
                </c:pt>
                <c:pt idx="2660" formatCode="0.000000">
                  <c:v>1.5109230769230772E-2</c:v>
                </c:pt>
                <c:pt idx="2661" formatCode="0.000000">
                  <c:v>1.6080000000000001E-2</c:v>
                </c:pt>
                <c:pt idx="2662" formatCode="0.000000">
                  <c:v>1.608608695652174E-2</c:v>
                </c:pt>
                <c:pt idx="2663" formatCode="0.000000">
                  <c:v>1.6427272727272724E-2</c:v>
                </c:pt>
                <c:pt idx="2664" formatCode="0.000000">
                  <c:v>1.5545454545454545E-2</c:v>
                </c:pt>
                <c:pt idx="2665" formatCode="0.000000">
                  <c:v>1.6009090909090907E-2</c:v>
                </c:pt>
                <c:pt idx="2666" formatCode="0.000000">
                  <c:v>1.5585600000000002E-2</c:v>
                </c:pt>
                <c:pt idx="2667" formatCode="0.000000">
                  <c:v>8.1511999999999991E-3</c:v>
                </c:pt>
                <c:pt idx="2668" formatCode="0.000000">
                  <c:v>8.2912000000000003E-3</c:v>
                </c:pt>
                <c:pt idx="2669" formatCode="0.000000">
                  <c:v>7.6828571428571432E-3</c:v>
                </c:pt>
                <c:pt idx="2670" formatCode="0.000000">
                  <c:v>7.92695652173913E-3</c:v>
                </c:pt>
                <c:pt idx="2671" formatCode="0.000000">
                  <c:v>1.1141818181818182E-2</c:v>
                </c:pt>
                <c:pt idx="2672" formatCode="0.000000">
                  <c:v>7.7704761904761896E-3</c:v>
                </c:pt>
                <c:pt idx="2673" formatCode="0.000000">
                  <c:v>1.1866666666666666E-2</c:v>
                </c:pt>
                <c:pt idx="2674" formatCode="0.000000">
                  <c:v>8.9904347826086951E-3</c:v>
                </c:pt>
                <c:pt idx="2675" formatCode="0.000000">
                  <c:v>1.5802962962962956E-2</c:v>
                </c:pt>
                <c:pt idx="2676" formatCode="0.000000">
                  <c:v>1.498521739130435E-2</c:v>
                </c:pt>
                <c:pt idx="2677" formatCode="0.000000">
                  <c:v>1.54725E-2</c:v>
                </c:pt>
                <c:pt idx="2678" formatCode="0.000000">
                  <c:v>1.6552999999999998E-2</c:v>
                </c:pt>
                <c:pt idx="2679" formatCode="0.000000">
                  <c:v>1.5526400000000001E-2</c:v>
                </c:pt>
                <c:pt idx="2680" formatCode="0.000000">
                  <c:v>1.5346086956521742E-2</c:v>
                </c:pt>
                <c:pt idx="2681" formatCode="0.000000">
                  <c:v>1.6753599999999997E-2</c:v>
                </c:pt>
                <c:pt idx="2682" formatCode="0.000000">
                  <c:v>1.6429999999999997E-2</c:v>
                </c:pt>
                <c:pt idx="2683" formatCode="0.000000">
                  <c:v>1.62536E-2</c:v>
                </c:pt>
                <c:pt idx="2684" formatCode="0.000000">
                  <c:v>1.6140769230769233E-2</c:v>
                </c:pt>
                <c:pt idx="2685" formatCode="0.000000">
                  <c:v>1.6208695652173914E-2</c:v>
                </c:pt>
                <c:pt idx="2686" formatCode="0.000000">
                  <c:v>1.5846086956521739E-2</c:v>
                </c:pt>
                <c:pt idx="2687" formatCode="0.000000">
                  <c:v>1.6971304347826094E-2</c:v>
                </c:pt>
                <c:pt idx="2688" formatCode="0.000000">
                  <c:v>1.6004347826086958E-2</c:v>
                </c:pt>
                <c:pt idx="2689" formatCode="0.000000">
                  <c:v>1.6672380952380952E-2</c:v>
                </c:pt>
                <c:pt idx="2690" formatCode="0.000000">
                  <c:v>1.6252173913043472E-2</c:v>
                </c:pt>
                <c:pt idx="2691" formatCode="0.000000">
                  <c:v>1.6194814814814811E-2</c:v>
                </c:pt>
                <c:pt idx="2692" formatCode="0.000000">
                  <c:v>1.6073043478260871E-2</c:v>
                </c:pt>
                <c:pt idx="2693" formatCode="0.000000">
                  <c:v>1.6253333333333331E-2</c:v>
                </c:pt>
                <c:pt idx="2694" formatCode="0.000000">
                  <c:v>1.5741666666666668E-2</c:v>
                </c:pt>
                <c:pt idx="2695" formatCode="0.000000">
                  <c:v>1.6046956521739132E-2</c:v>
                </c:pt>
                <c:pt idx="2696" formatCode="0.000000">
                  <c:v>1.4283157894736841E-2</c:v>
                </c:pt>
                <c:pt idx="2697" formatCode="0.000000">
                  <c:v>1.6372727272727271E-2</c:v>
                </c:pt>
                <c:pt idx="2698" formatCode="0.000000">
                  <c:v>1.6330000000000001E-2</c:v>
                </c:pt>
                <c:pt idx="2699" formatCode="0.000000">
                  <c:v>1.6159047619047618E-2</c:v>
                </c:pt>
                <c:pt idx="2700" formatCode="0.000000">
                  <c:v>1.6519199999999998E-2</c:v>
                </c:pt>
                <c:pt idx="2701" formatCode="0.000000">
                  <c:v>1.6392173913043481E-2</c:v>
                </c:pt>
                <c:pt idx="2702" formatCode="0.000000">
                  <c:v>1.5568695652173914E-2</c:v>
                </c:pt>
                <c:pt idx="2703" formatCode="0.000000">
                  <c:v>1.672434782608696E-2</c:v>
                </c:pt>
                <c:pt idx="2704" formatCode="0.000000">
                  <c:v>1.5698095238095237E-2</c:v>
                </c:pt>
                <c:pt idx="2705" formatCode="0.000000">
                  <c:v>1.6323999999999998E-2</c:v>
                </c:pt>
                <c:pt idx="2706" formatCode="0.000000">
                  <c:v>1.573272727272727E-2</c:v>
                </c:pt>
                <c:pt idx="2707">
                  <c:v>1.3256744186046511E-2</c:v>
                </c:pt>
                <c:pt idx="2708">
                  <c:v>1.3216744186046507E-2</c:v>
                </c:pt>
                <c:pt idx="2709">
                  <c:v>1.5126245847176081E-2</c:v>
                </c:pt>
                <c:pt idx="2710">
                  <c:v>1.5425495262704564E-2</c:v>
                </c:pt>
                <c:pt idx="2711">
                  <c:v>1.1841437632135309E-2</c:v>
                </c:pt>
                <c:pt idx="2712">
                  <c:v>1.1866585067319461E-2</c:v>
                </c:pt>
                <c:pt idx="2713">
                  <c:v>1.7799557032115172E-2</c:v>
                </c:pt>
                <c:pt idx="2714">
                  <c:v>1.7769379844961238E-2</c:v>
                </c:pt>
                <c:pt idx="2715">
                  <c:v>1.6203720930232559E-2</c:v>
                </c:pt>
                <c:pt idx="2716">
                  <c:v>1.7190056134723339E-2</c:v>
                </c:pt>
                <c:pt idx="2717">
                  <c:v>1.7331782945736434E-2</c:v>
                </c:pt>
                <c:pt idx="2718">
                  <c:v>1.6910077519379847E-2</c:v>
                </c:pt>
                <c:pt idx="2719">
                  <c:v>1.7979534883720932E-2</c:v>
                </c:pt>
                <c:pt idx="2720">
                  <c:v>1.7853682170542631E-2</c:v>
                </c:pt>
                <c:pt idx="2721">
                  <c:v>1.7513488372093024E-2</c:v>
                </c:pt>
                <c:pt idx="2722">
                  <c:v>1.751065891472868E-2</c:v>
                </c:pt>
                <c:pt idx="2723">
                  <c:v>1.7961860465116278E-2</c:v>
                </c:pt>
                <c:pt idx="2724">
                  <c:v>1.8084302325581399E-2</c:v>
                </c:pt>
                <c:pt idx="2725">
                  <c:v>1.1248837209302325E-2</c:v>
                </c:pt>
                <c:pt idx="2726">
                  <c:v>1.7492248062015502E-2</c:v>
                </c:pt>
                <c:pt idx="2727">
                  <c:v>1.143687707641196E-2</c:v>
                </c:pt>
                <c:pt idx="2728">
                  <c:v>1.2221760797342194E-2</c:v>
                </c:pt>
                <c:pt idx="2729">
                  <c:v>1.2026578073089699E-2</c:v>
                </c:pt>
                <c:pt idx="2730">
                  <c:v>1.560262891809909E-2</c:v>
                </c:pt>
                <c:pt idx="2731">
                  <c:v>1.749127906976744E-2</c:v>
                </c:pt>
                <c:pt idx="2732">
                  <c:v>1.7637209302325579E-2</c:v>
                </c:pt>
                <c:pt idx="2733">
                  <c:v>1.7946088794926006E-2</c:v>
                </c:pt>
                <c:pt idx="2734">
                  <c:v>1.7172093023255817E-2</c:v>
                </c:pt>
                <c:pt idx="2735">
                  <c:v>1.6973166368515206E-2</c:v>
                </c:pt>
                <c:pt idx="2736">
                  <c:v>1.6928628708901362E-2</c:v>
                </c:pt>
                <c:pt idx="2737">
                  <c:v>1.7823643410852717E-2</c:v>
                </c:pt>
                <c:pt idx="2738">
                  <c:v>1.6631951466127403E-2</c:v>
                </c:pt>
                <c:pt idx="2739">
                  <c:v>1.2690232558139539E-2</c:v>
                </c:pt>
                <c:pt idx="2740">
                  <c:v>1.2663685152057248E-2</c:v>
                </c:pt>
                <c:pt idx="2741">
                  <c:v>1.6923154701718908E-2</c:v>
                </c:pt>
                <c:pt idx="2742">
                  <c:v>1.7726959517657188E-2</c:v>
                </c:pt>
                <c:pt idx="2743">
                  <c:v>1.1822410147991546E-2</c:v>
                </c:pt>
                <c:pt idx="2744">
                  <c:v>1.7082452431289641E-2</c:v>
                </c:pt>
                <c:pt idx="2745">
                  <c:v>1.1833164812942365E-2</c:v>
                </c:pt>
                <c:pt idx="2746">
                  <c:v>1.2290697674418606E-2</c:v>
                </c:pt>
                <c:pt idx="2747">
                  <c:v>1.0574317492416581E-2</c:v>
                </c:pt>
                <c:pt idx="2748">
                  <c:v>1.7636851520572452E-2</c:v>
                </c:pt>
                <c:pt idx="2749">
                  <c:v>1.6118684843624699E-2</c:v>
                </c:pt>
                <c:pt idx="2750">
                  <c:v>1.8090808416389815E-2</c:v>
                </c:pt>
                <c:pt idx="2751">
                  <c:v>1.7560930232558142E-2</c:v>
                </c:pt>
                <c:pt idx="2752">
                  <c:v>1.7543983822042468E-2</c:v>
                </c:pt>
                <c:pt idx="2753">
                  <c:v>1.7831395348837206E-2</c:v>
                </c:pt>
                <c:pt idx="2754">
                  <c:v>1.7440000000000001E-2</c:v>
                </c:pt>
                <c:pt idx="2755">
                  <c:v>1.773345259391771E-2</c:v>
                </c:pt>
                <c:pt idx="2756">
                  <c:v>1.3255813953488372E-2</c:v>
                </c:pt>
                <c:pt idx="2757">
                  <c:v>1.775872093023256E-2</c:v>
                </c:pt>
                <c:pt idx="2758">
                  <c:v>1.7993488372093022E-2</c:v>
                </c:pt>
                <c:pt idx="2759">
                  <c:v>1.2768498942917546E-2</c:v>
                </c:pt>
                <c:pt idx="2760">
                  <c:v>1.7408765652951699E-2</c:v>
                </c:pt>
                <c:pt idx="2761">
                  <c:v>1.2478897502153316E-2</c:v>
                </c:pt>
                <c:pt idx="2762">
                  <c:v>1.1510658914728683E-2</c:v>
                </c:pt>
                <c:pt idx="2763">
                  <c:v>1.2929302325581394E-2</c:v>
                </c:pt>
                <c:pt idx="2764">
                  <c:v>1.7961240310077523E-2</c:v>
                </c:pt>
                <c:pt idx="2765">
                  <c:v>1.7217391304347827E-2</c:v>
                </c:pt>
                <c:pt idx="2766">
                  <c:v>1.3004651162790698E-2</c:v>
                </c:pt>
                <c:pt idx="2767">
                  <c:v>1.6768410852713179E-2</c:v>
                </c:pt>
                <c:pt idx="2768">
                  <c:v>1.7515205724508053E-2</c:v>
                </c:pt>
                <c:pt idx="2769">
                  <c:v>1.7071556350626117E-2</c:v>
                </c:pt>
                <c:pt idx="2770">
                  <c:v>1.8058139534883725E-2</c:v>
                </c:pt>
                <c:pt idx="2771">
                  <c:v>1.7554561717352417E-2</c:v>
                </c:pt>
                <c:pt idx="2772">
                  <c:v>1.76353488372093E-2</c:v>
                </c:pt>
                <c:pt idx="2773">
                  <c:v>1.7198568872987478E-2</c:v>
                </c:pt>
                <c:pt idx="2774">
                  <c:v>1.7755308392315473E-2</c:v>
                </c:pt>
                <c:pt idx="2775">
                  <c:v>1.3029767441860464E-2</c:v>
                </c:pt>
                <c:pt idx="2776">
                  <c:v>1.3829457364341085E-2</c:v>
                </c:pt>
                <c:pt idx="2777">
                  <c:v>1.7310414560161781E-2</c:v>
                </c:pt>
                <c:pt idx="2778">
                  <c:v>1.7967441860465116E-2</c:v>
                </c:pt>
                <c:pt idx="2779">
                  <c:v>1.255675675675676E-2</c:v>
                </c:pt>
                <c:pt idx="2780">
                  <c:v>1.2357142857142855E-2</c:v>
                </c:pt>
                <c:pt idx="2781">
                  <c:v>1.2218518518518519E-2</c:v>
                </c:pt>
                <c:pt idx="2782">
                  <c:v>1.2024137931034485E-2</c:v>
                </c:pt>
                <c:pt idx="2783">
                  <c:v>1.0646666666666667E-2</c:v>
                </c:pt>
                <c:pt idx="2784">
                  <c:v>1.1115625000000001E-2</c:v>
                </c:pt>
                <c:pt idx="2785">
                  <c:v>1.7196551724137924E-2</c:v>
                </c:pt>
                <c:pt idx="2786">
                  <c:v>1.6951851851851843E-2</c:v>
                </c:pt>
                <c:pt idx="2787">
                  <c:v>1.6548387096774191E-2</c:v>
                </c:pt>
                <c:pt idx="2788">
                  <c:v>1.7464285714285713E-2</c:v>
                </c:pt>
                <c:pt idx="2789">
                  <c:v>1.7196153846153851E-2</c:v>
                </c:pt>
                <c:pt idx="2790">
                  <c:v>1.6512121212121214E-2</c:v>
                </c:pt>
                <c:pt idx="2791">
                  <c:v>1.7385185185185188E-2</c:v>
                </c:pt>
                <c:pt idx="2792">
                  <c:v>1.7148387096774197E-2</c:v>
                </c:pt>
                <c:pt idx="2793">
                  <c:v>1.7124999999999998E-2</c:v>
                </c:pt>
                <c:pt idx="2794">
                  <c:v>1.7303225806451612E-2</c:v>
                </c:pt>
                <c:pt idx="2795">
                  <c:v>1.7272413793103444E-2</c:v>
                </c:pt>
                <c:pt idx="2796">
                  <c:v>1.7314285714285713E-2</c:v>
                </c:pt>
                <c:pt idx="2797">
                  <c:v>1.0596666666666666E-2</c:v>
                </c:pt>
                <c:pt idx="2798">
                  <c:v>1.282142857142857E-2</c:v>
                </c:pt>
                <c:pt idx="2799">
                  <c:v>1.1217857142857144E-2</c:v>
                </c:pt>
                <c:pt idx="2800">
                  <c:v>1.1042857142857142E-2</c:v>
                </c:pt>
                <c:pt idx="2801">
                  <c:v>1.135357142857143E-2</c:v>
                </c:pt>
                <c:pt idx="2802">
                  <c:v>1.3256000000000004E-2</c:v>
                </c:pt>
                <c:pt idx="2803">
                  <c:v>1.6773333333333335E-2</c:v>
                </c:pt>
                <c:pt idx="2804">
                  <c:v>1.7231034482758617E-2</c:v>
                </c:pt>
                <c:pt idx="2805">
                  <c:v>1.7096774193548384E-2</c:v>
                </c:pt>
                <c:pt idx="2806">
                  <c:v>1.6817241379310344E-2</c:v>
                </c:pt>
                <c:pt idx="2807">
                  <c:v>1.6751612903225806E-2</c:v>
                </c:pt>
                <c:pt idx="2808">
                  <c:v>1.7081481481481486E-2</c:v>
                </c:pt>
                <c:pt idx="2809">
                  <c:v>1.7131034482758618E-2</c:v>
                </c:pt>
                <c:pt idx="2810">
                  <c:v>1.6780000000000003E-2</c:v>
                </c:pt>
                <c:pt idx="2811">
                  <c:v>1.7553846153846153E-2</c:v>
                </c:pt>
                <c:pt idx="2812">
                  <c:v>1.7207407407407404E-2</c:v>
                </c:pt>
                <c:pt idx="2813">
                  <c:v>1.7062500000000001E-2</c:v>
                </c:pt>
                <c:pt idx="2814">
                  <c:v>1.7059999999999999E-2</c:v>
                </c:pt>
                <c:pt idx="2815">
                  <c:v>1.164074074074074E-2</c:v>
                </c:pt>
                <c:pt idx="2816">
                  <c:v>1.2699999999999999E-2</c:v>
                </c:pt>
                <c:pt idx="2817">
                  <c:v>1.1703571428571429E-2</c:v>
                </c:pt>
                <c:pt idx="2818">
                  <c:v>1.1777777777777781E-2</c:v>
                </c:pt>
                <c:pt idx="2819">
                  <c:v>9.8769230769230765E-3</c:v>
                </c:pt>
                <c:pt idx="2820">
                  <c:v>1.223448275862069E-2</c:v>
                </c:pt>
                <c:pt idx="2821">
                  <c:v>1.7175862068965521E-2</c:v>
                </c:pt>
                <c:pt idx="2822">
                  <c:v>1.729655172413793E-2</c:v>
                </c:pt>
                <c:pt idx="2823">
                  <c:v>1.6827586206896554E-2</c:v>
                </c:pt>
                <c:pt idx="2824">
                  <c:v>1.7274074074074074E-2</c:v>
                </c:pt>
                <c:pt idx="2825">
                  <c:v>1.7109677419354839E-2</c:v>
                </c:pt>
                <c:pt idx="2826">
                  <c:v>1.6742857142857139E-2</c:v>
                </c:pt>
                <c:pt idx="2827">
                  <c:v>1.7316129032258064E-2</c:v>
                </c:pt>
                <c:pt idx="2828">
                  <c:v>1.7293103448275862E-2</c:v>
                </c:pt>
                <c:pt idx="2829">
                  <c:v>1.7164516129032255E-2</c:v>
                </c:pt>
                <c:pt idx="2830">
                  <c:v>1.748125E-2</c:v>
                </c:pt>
                <c:pt idx="2831">
                  <c:v>1.7510714285714293E-2</c:v>
                </c:pt>
                <c:pt idx="2832">
                  <c:v>1.6772413793103451E-2</c:v>
                </c:pt>
                <c:pt idx="2833">
                  <c:v>1.1537931034482756E-2</c:v>
                </c:pt>
                <c:pt idx="2834">
                  <c:v>1.1299999999999999E-2</c:v>
                </c:pt>
                <c:pt idx="2835">
                  <c:v>1.184375E-2</c:v>
                </c:pt>
                <c:pt idx="2836">
                  <c:v>1.2455555555555553E-2</c:v>
                </c:pt>
                <c:pt idx="2837">
                  <c:v>1.2520689655172413E-2</c:v>
                </c:pt>
                <c:pt idx="2838">
                  <c:v>1.2282758620689654E-2</c:v>
                </c:pt>
                <c:pt idx="2839">
                  <c:v>1.7203703703703707E-2</c:v>
                </c:pt>
                <c:pt idx="2840">
                  <c:v>1.7044827586206898E-2</c:v>
                </c:pt>
                <c:pt idx="2841">
                  <c:v>1.680333333333333E-2</c:v>
                </c:pt>
                <c:pt idx="2842">
                  <c:v>1.7418518518518521E-2</c:v>
                </c:pt>
                <c:pt idx="2843">
                  <c:v>1.7167741935483868E-2</c:v>
                </c:pt>
                <c:pt idx="2844">
                  <c:v>1.7267741935483871E-2</c:v>
                </c:pt>
                <c:pt idx="2845">
                  <c:v>1.7153333333333329E-2</c:v>
                </c:pt>
                <c:pt idx="2846">
                  <c:v>1.7061290322580643E-2</c:v>
                </c:pt>
                <c:pt idx="2847">
                  <c:v>1.7303448275862065E-2</c:v>
                </c:pt>
                <c:pt idx="2848">
                  <c:v>1.6457142857142851E-2</c:v>
                </c:pt>
                <c:pt idx="2849">
                  <c:v>1.7162500000000001E-2</c:v>
                </c:pt>
                <c:pt idx="2850">
                  <c:v>1.7129032258064517E-2</c:v>
                </c:pt>
                <c:pt idx="2851" formatCode="0.000000">
                  <c:v>1.2644518272425246E-2</c:v>
                </c:pt>
                <c:pt idx="2852" formatCode="0.000000">
                  <c:v>1.26578073089701E-2</c:v>
                </c:pt>
                <c:pt idx="2853" formatCode="0.000000">
                  <c:v>1.3430232558139535E-2</c:v>
                </c:pt>
                <c:pt idx="2854" formatCode="0.000000">
                  <c:v>1.1700996677740865E-2</c:v>
                </c:pt>
                <c:pt idx="2855" formatCode="0.000000">
                  <c:v>1.2385596399099778E-2</c:v>
                </c:pt>
                <c:pt idx="2856" formatCode="0.000000">
                  <c:v>1.0382595648912231E-2</c:v>
                </c:pt>
                <c:pt idx="2857" formatCode="0.000000">
                  <c:v>1.3589147286821706E-2</c:v>
                </c:pt>
                <c:pt idx="2858" formatCode="0.000000">
                  <c:v>1.0824524312896405E-2</c:v>
                </c:pt>
                <c:pt idx="2859" formatCode="0.000000">
                  <c:v>1.9702325581395348E-2</c:v>
                </c:pt>
                <c:pt idx="2860" formatCode="0.000000">
                  <c:v>1.8265503875968998E-2</c:v>
                </c:pt>
                <c:pt idx="2861" formatCode="0.000000">
                  <c:v>1.9096601073345258E-2</c:v>
                </c:pt>
                <c:pt idx="2862" formatCode="0.000000">
                  <c:v>1.7034883720930233E-2</c:v>
                </c:pt>
                <c:pt idx="2863" formatCode="0.000000">
                  <c:v>1.9778516057585824E-2</c:v>
                </c:pt>
                <c:pt idx="2864" formatCode="0.000000">
                  <c:v>1.9043927648578814E-2</c:v>
                </c:pt>
                <c:pt idx="2865" formatCode="0.000000">
                  <c:v>2.0284237726098192E-2</c:v>
                </c:pt>
                <c:pt idx="2866" formatCode="0.000000">
                  <c:v>1.9302325581395347E-2</c:v>
                </c:pt>
                <c:pt idx="2867" formatCode="0.000000">
                  <c:v>2.0046511627906979E-2</c:v>
                </c:pt>
                <c:pt idx="2868" formatCode="0.000000">
                  <c:v>2.0312750601443469E-2</c:v>
                </c:pt>
                <c:pt idx="2869" formatCode="0.000000">
                  <c:v>2.0157807308970103E-2</c:v>
                </c:pt>
                <c:pt idx="2870" formatCode="0.000000">
                  <c:v>2.0625501202886923E-2</c:v>
                </c:pt>
                <c:pt idx="2871" formatCode="0.000000">
                  <c:v>2.0465116279069769E-2</c:v>
                </c:pt>
                <c:pt idx="2872" formatCode="0.000000">
                  <c:v>2.0480120030007504E-2</c:v>
                </c:pt>
                <c:pt idx="2873" formatCode="0.000000">
                  <c:v>2.0548837209302329E-2</c:v>
                </c:pt>
                <c:pt idx="2874" formatCode="0.000000">
                  <c:v>2.0503875968992245E-2</c:v>
                </c:pt>
                <c:pt idx="2875" formatCode="0.000000">
                  <c:v>2.0290697674418604E-2</c:v>
                </c:pt>
                <c:pt idx="2876" formatCode="0.000000">
                  <c:v>2.1108527131782948E-2</c:v>
                </c:pt>
                <c:pt idx="2877" formatCode="0.000000">
                  <c:v>2.0195048762190547E-2</c:v>
                </c:pt>
                <c:pt idx="2878" formatCode="0.000000">
                  <c:v>2.036645525017618E-2</c:v>
                </c:pt>
                <c:pt idx="2879" formatCode="0.000000">
                  <c:v>2.0906174819566959E-2</c:v>
                </c:pt>
                <c:pt idx="2880" formatCode="0.000000">
                  <c:v>2.0883720930232556E-2</c:v>
                </c:pt>
                <c:pt idx="2881" formatCode="0.000000">
                  <c:v>2.078019504876219E-2</c:v>
                </c:pt>
                <c:pt idx="2882" formatCode="0.000000">
                  <c:v>2.0312750601443458E-2</c:v>
                </c:pt>
                <c:pt idx="2883" formatCode="0.000000">
                  <c:v>2.0264270613107826E-2</c:v>
                </c:pt>
                <c:pt idx="2884" formatCode="0.000000">
                  <c:v>2.0867620751341687E-2</c:v>
                </c:pt>
                <c:pt idx="2885" formatCode="0.000000">
                  <c:v>2.0554561717352409E-2</c:v>
                </c:pt>
                <c:pt idx="2886" formatCode="0.000000">
                  <c:v>2.0938845822566745E-2</c:v>
                </c:pt>
                <c:pt idx="2887" formatCode="0.000000">
                  <c:v>2.0762790697674414E-2</c:v>
                </c:pt>
                <c:pt idx="2888" formatCode="0.000000">
                  <c:v>2.057308970099668E-2</c:v>
                </c:pt>
                <c:pt idx="2889" formatCode="0.000000">
                  <c:v>2.0983899821109122E-2</c:v>
                </c:pt>
                <c:pt idx="2890" formatCode="0.000000">
                  <c:v>2.0903398926654746E-2</c:v>
                </c:pt>
                <c:pt idx="2891" formatCode="0.000000">
                  <c:v>1.2472868217054262E-2</c:v>
                </c:pt>
                <c:pt idx="2892" formatCode="0.000000">
                  <c:v>1.3037350246652571E-2</c:v>
                </c:pt>
                <c:pt idx="2893" formatCode="0.000000">
                  <c:v>1.2579941860465115E-2</c:v>
                </c:pt>
                <c:pt idx="2894" formatCode="0.000000">
                  <c:v>1.3085271317829454E-2</c:v>
                </c:pt>
                <c:pt idx="2895" formatCode="0.000000">
                  <c:v>1.4541723666210669E-2</c:v>
                </c:pt>
                <c:pt idx="2896" formatCode="0.000000">
                  <c:v>1.1409028727770177E-2</c:v>
                </c:pt>
                <c:pt idx="2897" formatCode="0.000000">
                  <c:v>1.5523255813953488E-2</c:v>
                </c:pt>
                <c:pt idx="2898" formatCode="0.000000">
                  <c:v>1.1564482029598309E-2</c:v>
                </c:pt>
                <c:pt idx="2899" formatCode="0.000000">
                  <c:v>1.9085271317829455E-2</c:v>
                </c:pt>
                <c:pt idx="2900" formatCode="0.000000">
                  <c:v>1.9681309216192936E-2</c:v>
                </c:pt>
                <c:pt idx="2901" formatCode="0.000000">
                  <c:v>1.9706774519716887E-2</c:v>
                </c:pt>
                <c:pt idx="2902" formatCode="0.000000">
                  <c:v>1.8497316636851519E-2</c:v>
                </c:pt>
                <c:pt idx="2903" formatCode="0.000000">
                  <c:v>1.8729235880398671E-2</c:v>
                </c:pt>
                <c:pt idx="2904" formatCode="0.000000">
                  <c:v>1.9029671210906169E-2</c:v>
                </c:pt>
                <c:pt idx="2905" formatCode="0.000000">
                  <c:v>1.9892026578073083E-2</c:v>
                </c:pt>
                <c:pt idx="2906" formatCode="0.000000">
                  <c:v>1.8578811369509042E-2</c:v>
                </c:pt>
                <c:pt idx="2907" formatCode="0.000000">
                  <c:v>1.977494373593398E-2</c:v>
                </c:pt>
                <c:pt idx="2908" formatCode="0.000000">
                  <c:v>2.0775193798449609E-2</c:v>
                </c:pt>
                <c:pt idx="2909" formatCode="0.000000">
                  <c:v>2.0170542635658914E-2</c:v>
                </c:pt>
                <c:pt idx="2910" formatCode="0.000000">
                  <c:v>2.0313059033989261E-2</c:v>
                </c:pt>
                <c:pt idx="2911" formatCode="0.000000">
                  <c:v>2.0585404971932637E-2</c:v>
                </c:pt>
                <c:pt idx="2912" formatCode="0.000000">
                  <c:v>2.0058139534883723E-2</c:v>
                </c:pt>
                <c:pt idx="2913" formatCode="0.000000">
                  <c:v>2.0637381567614129E-2</c:v>
                </c:pt>
                <c:pt idx="2914" formatCode="0.000000">
                  <c:v>1.927131782945737E-2</c:v>
                </c:pt>
                <c:pt idx="2915" formatCode="0.000000">
                  <c:v>2.0545058139534885E-2</c:v>
                </c:pt>
                <c:pt idx="2916" formatCode="0.000000">
                  <c:v>2.0954290296712114E-2</c:v>
                </c:pt>
                <c:pt idx="2917" formatCode="0.000000">
                  <c:v>2.0549682875264267E-2</c:v>
                </c:pt>
                <c:pt idx="2918" formatCode="0.000000">
                  <c:v>2.083720930232558E-2</c:v>
                </c:pt>
                <c:pt idx="2919" formatCode="0.000000">
                  <c:v>2.0639534883720931E-2</c:v>
                </c:pt>
                <c:pt idx="2920" formatCode="0.000000">
                  <c:v>2.0465116279069769E-2</c:v>
                </c:pt>
                <c:pt idx="2921" formatCode="0.000000">
                  <c:v>2.0805647840531561E-2</c:v>
                </c:pt>
                <c:pt idx="2922" formatCode="0.000000">
                  <c:v>2.0441058540497187E-2</c:v>
                </c:pt>
                <c:pt idx="2923" formatCode="0.000000">
                  <c:v>2.0550795593635259E-2</c:v>
                </c:pt>
                <c:pt idx="2924" formatCode="0.000000">
                  <c:v>2.0895779500430658E-2</c:v>
                </c:pt>
                <c:pt idx="2925" formatCode="0.000000">
                  <c:v>2.0163652024117139E-2</c:v>
                </c:pt>
                <c:pt idx="2926" formatCode="0.000000">
                  <c:v>2.067745197168858E-2</c:v>
                </c:pt>
                <c:pt idx="2927" formatCode="0.000000">
                  <c:v>2.076984763432237E-2</c:v>
                </c:pt>
                <c:pt idx="2928" formatCode="0.000000">
                  <c:v>2.0497193263833195E-2</c:v>
                </c:pt>
                <c:pt idx="2929" formatCode="0.000000">
                  <c:v>2.075581395348837E-2</c:v>
                </c:pt>
                <c:pt idx="2930" formatCode="0.000000">
                  <c:v>2.0718816067653276E-2</c:v>
                </c:pt>
                <c:pt idx="2931" formatCode="0.000000">
                  <c:v>1.2526062550120291E-2</c:v>
                </c:pt>
                <c:pt idx="2932" formatCode="0.000000">
                  <c:v>1.2862254025044722E-2</c:v>
                </c:pt>
                <c:pt idx="2933" formatCode="0.000000">
                  <c:v>1.1644518272425249E-2</c:v>
                </c:pt>
                <c:pt idx="2934" formatCode="0.000000">
                  <c:v>1.3510174418604651E-2</c:v>
                </c:pt>
                <c:pt idx="2935" formatCode="0.000000">
                  <c:v>1.4539190353143841E-2</c:v>
                </c:pt>
                <c:pt idx="2936" formatCode="0.000000">
                  <c:v>1.3944875107665802E-2</c:v>
                </c:pt>
                <c:pt idx="2937" formatCode="0.000000">
                  <c:v>1.480352846832398E-2</c:v>
                </c:pt>
                <c:pt idx="2938" formatCode="0.000000">
                  <c:v>1.0767441860465115E-2</c:v>
                </c:pt>
                <c:pt idx="2939" formatCode="0.000000">
                  <c:v>1.9683720930232552E-2</c:v>
                </c:pt>
                <c:pt idx="2940" formatCode="0.000000">
                  <c:v>1.9897674418604652E-2</c:v>
                </c:pt>
                <c:pt idx="2941" formatCode="0.000000">
                  <c:v>2.0160384923817165E-2</c:v>
                </c:pt>
                <c:pt idx="2942" formatCode="0.000000">
                  <c:v>1.7570168404170007E-2</c:v>
                </c:pt>
                <c:pt idx="2943" formatCode="0.000000">
                  <c:v>1.9737108190091005E-2</c:v>
                </c:pt>
                <c:pt idx="2944" formatCode="0.000000">
                  <c:v>1.9388458225667527E-2</c:v>
                </c:pt>
                <c:pt idx="2945" formatCode="0.000000">
                  <c:v>1.9836347975882858E-2</c:v>
                </c:pt>
                <c:pt idx="2946" formatCode="0.000000">
                  <c:v>1.8459302325581396E-2</c:v>
                </c:pt>
                <c:pt idx="2947" formatCode="0.000000">
                  <c:v>2.0272425249169432E-2</c:v>
                </c:pt>
                <c:pt idx="2948" formatCode="0.000000">
                  <c:v>2.0867620751341676E-2</c:v>
                </c:pt>
                <c:pt idx="2949" formatCode="0.000000">
                  <c:v>2.0384923817161185E-2</c:v>
                </c:pt>
                <c:pt idx="2950" formatCode="0.000000">
                  <c:v>2.0705426356589153E-2</c:v>
                </c:pt>
                <c:pt idx="2951" formatCode="0.000000">
                  <c:v>2.0457364341085277E-2</c:v>
                </c:pt>
                <c:pt idx="2952" formatCode="0.000000">
                  <c:v>2.0377906976744187E-2</c:v>
                </c:pt>
                <c:pt idx="2953" formatCode="0.000000">
                  <c:v>2.0749354005167961E-2</c:v>
                </c:pt>
                <c:pt idx="2954" formatCode="0.000000">
                  <c:v>2.0946843853820597E-2</c:v>
                </c:pt>
                <c:pt idx="2955" formatCode="0.000000">
                  <c:v>2.0545617173524156E-2</c:v>
                </c:pt>
                <c:pt idx="2956" formatCode="0.000000">
                  <c:v>2.100775193798449E-2</c:v>
                </c:pt>
                <c:pt idx="2957" formatCode="0.000000">
                  <c:v>2.0517629407351846E-2</c:v>
                </c:pt>
                <c:pt idx="2958" formatCode="0.000000">
                  <c:v>2.0634249471458775E-2</c:v>
                </c:pt>
                <c:pt idx="2959" formatCode="0.000000">
                  <c:v>2.0850290697674419E-2</c:v>
                </c:pt>
                <c:pt idx="2960" formatCode="0.000000">
                  <c:v>2.0749354005167961E-2</c:v>
                </c:pt>
                <c:pt idx="2961" formatCode="0.000000">
                  <c:v>2.0789036544850502E-2</c:v>
                </c:pt>
                <c:pt idx="2962" formatCode="0.000000">
                  <c:v>2.0858676207513416E-2</c:v>
                </c:pt>
                <c:pt idx="2963" formatCode="0.000000">
                  <c:v>2.0414560161779574E-2</c:v>
                </c:pt>
                <c:pt idx="2964" formatCode="0.000000">
                  <c:v>2.0772093023255812E-2</c:v>
                </c:pt>
                <c:pt idx="2965" formatCode="0.000000">
                  <c:v>2.0222446916076851E-2</c:v>
                </c:pt>
                <c:pt idx="2966" formatCode="0.000000">
                  <c:v>2.0715563506261182E-2</c:v>
                </c:pt>
                <c:pt idx="2967" formatCode="0.000000">
                  <c:v>2.0809646856158485E-2</c:v>
                </c:pt>
                <c:pt idx="2968" formatCode="0.000000">
                  <c:v>2.0777866880513231E-2</c:v>
                </c:pt>
                <c:pt idx="2969" formatCode="0.000000">
                  <c:v>2.0689061154177433E-2</c:v>
                </c:pt>
                <c:pt idx="2970" formatCode="0.000000">
                  <c:v>2.0660465116279073E-2</c:v>
                </c:pt>
                <c:pt idx="2971" formatCode="0.000000">
                  <c:v>1.1155038759689921E-2</c:v>
                </c:pt>
                <c:pt idx="2972" formatCode="0.000000">
                  <c:v>1.3090772693173297E-2</c:v>
                </c:pt>
                <c:pt idx="2973" formatCode="0.000000">
                  <c:v>1.2418604651162792E-2</c:v>
                </c:pt>
                <c:pt idx="2974" formatCode="0.000000">
                  <c:v>1.4224806201550389E-2</c:v>
                </c:pt>
                <c:pt idx="2975" formatCode="0.000000">
                  <c:v>1.4209302325581395E-2</c:v>
                </c:pt>
                <c:pt idx="2976" formatCode="0.000000">
                  <c:v>1.0946271050521251E-2</c:v>
                </c:pt>
                <c:pt idx="2977" formatCode="0.000000">
                  <c:v>1.6001500375093774E-2</c:v>
                </c:pt>
                <c:pt idx="2978" formatCode="0.000000">
                  <c:v>1.2085004009623097E-2</c:v>
                </c:pt>
                <c:pt idx="2979" formatCode="0.000000">
                  <c:v>1.9944186046511627E-2</c:v>
                </c:pt>
                <c:pt idx="2980" formatCode="0.000000">
                  <c:v>1.9302325581395347E-2</c:v>
                </c:pt>
                <c:pt idx="2981" formatCode="0.000000">
                  <c:v>1.9705426356589142E-2</c:v>
                </c:pt>
                <c:pt idx="2982" formatCode="0.000000">
                  <c:v>1.87624584717608E-2</c:v>
                </c:pt>
                <c:pt idx="2983" formatCode="0.000000">
                  <c:v>1.8466838931955214E-2</c:v>
                </c:pt>
                <c:pt idx="2984" formatCode="0.000000">
                  <c:v>1.8363479758828596E-2</c:v>
                </c:pt>
                <c:pt idx="2985" formatCode="0.000000">
                  <c:v>2.0332225913621261E-2</c:v>
                </c:pt>
                <c:pt idx="2986" formatCode="0.000000">
                  <c:v>1.8931955211024976E-2</c:v>
                </c:pt>
                <c:pt idx="2987" formatCode="0.000000">
                  <c:v>2.0165041260315084E-2</c:v>
                </c:pt>
                <c:pt idx="2988" formatCode="0.000000">
                  <c:v>2.073920265780731E-2</c:v>
                </c:pt>
                <c:pt idx="2989" formatCode="0.000000">
                  <c:v>2.0258397932816533E-2</c:v>
                </c:pt>
                <c:pt idx="2990" formatCode="0.000000">
                  <c:v>2.0514950166112957E-2</c:v>
                </c:pt>
                <c:pt idx="2991" formatCode="0.000000">
                  <c:v>2.0312500000000001E-2</c:v>
                </c:pt>
                <c:pt idx="2992" formatCode="0.000000">
                  <c:v>2.0615153788447114E-2</c:v>
                </c:pt>
                <c:pt idx="2993" formatCode="0.000000">
                  <c:v>2.0617173524150264E-2</c:v>
                </c:pt>
                <c:pt idx="2994" formatCode="0.000000">
                  <c:v>2.0529270248596635E-2</c:v>
                </c:pt>
                <c:pt idx="2995" formatCode="0.000000">
                  <c:v>2.0427404148334376E-2</c:v>
                </c:pt>
                <c:pt idx="2996" formatCode="0.000000">
                  <c:v>2.0946271050521249E-2</c:v>
                </c:pt>
                <c:pt idx="2997" formatCode="0.000000">
                  <c:v>2.0496124031007753E-2</c:v>
                </c:pt>
                <c:pt idx="2998" formatCode="0.000000">
                  <c:v>2.0825206301575395E-2</c:v>
                </c:pt>
                <c:pt idx="2999" formatCode="0.000000">
                  <c:v>2.0930232558139535E-2</c:v>
                </c:pt>
                <c:pt idx="3000" formatCode="0.000000">
                  <c:v>2.0847711927981984E-2</c:v>
                </c:pt>
                <c:pt idx="3001" formatCode="0.000000">
                  <c:v>2.0749354005167957E-2</c:v>
                </c:pt>
                <c:pt idx="3002" formatCode="0.000000">
                  <c:v>2.0574555403556773E-2</c:v>
                </c:pt>
                <c:pt idx="3003" formatCode="0.000000">
                  <c:v>2.0548172757475086E-2</c:v>
                </c:pt>
                <c:pt idx="3004" formatCode="0.000000">
                  <c:v>2.0902325581395348E-2</c:v>
                </c:pt>
                <c:pt idx="3005" formatCode="0.000000">
                  <c:v>2.0316279069767441E-2</c:v>
                </c:pt>
                <c:pt idx="3006" formatCode="0.000000">
                  <c:v>2.0620155038759688E-2</c:v>
                </c:pt>
                <c:pt idx="3007" formatCode="0.000000">
                  <c:v>2.0883720930232559E-2</c:v>
                </c:pt>
                <c:pt idx="3008" formatCode="0.000000">
                  <c:v>2.0628768303186915E-2</c:v>
                </c:pt>
                <c:pt idx="3009" formatCode="0.000000">
                  <c:v>2.0679069767441865E-2</c:v>
                </c:pt>
                <c:pt idx="3010" formatCode="0.000000">
                  <c:v>2.0598006644518278E-2</c:v>
                </c:pt>
                <c:pt idx="3011" formatCode="0.000000">
                  <c:v>8.5084848484848485E-3</c:v>
                </c:pt>
                <c:pt idx="3012" formatCode="0.000000">
                  <c:v>8.709142857142858E-3</c:v>
                </c:pt>
                <c:pt idx="3013" formatCode="0.000000">
                  <c:v>1.0564000000000002E-2</c:v>
                </c:pt>
                <c:pt idx="3014" formatCode="0.000000">
                  <c:v>7.8862500000000009E-3</c:v>
                </c:pt>
                <c:pt idx="3015" formatCode="0.000000">
                  <c:v>8.2799999999999992E-3</c:v>
                </c:pt>
                <c:pt idx="3016" formatCode="0.000000">
                  <c:v>7.0230303030303035E-3</c:v>
                </c:pt>
                <c:pt idx="3017" formatCode="0.000000">
                  <c:v>9.4306666666666671E-3</c:v>
                </c:pt>
                <c:pt idx="3018" formatCode="0.000000">
                  <c:v>7.2213333333333339E-3</c:v>
                </c:pt>
                <c:pt idx="3019" formatCode="0.000000">
                  <c:v>1.6292857142857144E-2</c:v>
                </c:pt>
                <c:pt idx="3020" formatCode="0.000000">
                  <c:v>1.2286153846153849E-2</c:v>
                </c:pt>
                <c:pt idx="3021" formatCode="0.000000">
                  <c:v>1.5413103448275858E-2</c:v>
                </c:pt>
                <c:pt idx="3022" formatCode="0.000000">
                  <c:v>1.3150714285714285E-2</c:v>
                </c:pt>
                <c:pt idx="3023" formatCode="0.000000">
                  <c:v>1.4732413793103447E-2</c:v>
                </c:pt>
                <c:pt idx="3024" formatCode="0.000000">
                  <c:v>1.4041999999999999E-2</c:v>
                </c:pt>
                <c:pt idx="3025" formatCode="0.000000">
                  <c:v>1.5974615384615386E-2</c:v>
                </c:pt>
                <c:pt idx="3026" formatCode="0.000000">
                  <c:v>1.4133333333333331E-2</c:v>
                </c:pt>
                <c:pt idx="3027" formatCode="0.000000">
                  <c:v>1.6097142857142858E-2</c:v>
                </c:pt>
                <c:pt idx="3028" formatCode="0.000000">
                  <c:v>1.6441481481481484E-2</c:v>
                </c:pt>
                <c:pt idx="3029" formatCode="0.000000">
                  <c:v>1.654071428571428E-2</c:v>
                </c:pt>
                <c:pt idx="3030" formatCode="0.000000">
                  <c:v>1.6917241379310347E-2</c:v>
                </c:pt>
                <c:pt idx="3031" formatCode="0.000000">
                  <c:v>1.6390714285714286E-2</c:v>
                </c:pt>
                <c:pt idx="3032" formatCode="0.000000">
                  <c:v>1.6252258064516131E-2</c:v>
                </c:pt>
                <c:pt idx="3033" formatCode="0.000000">
                  <c:v>1.6628888888888887E-2</c:v>
                </c:pt>
                <c:pt idx="3034" formatCode="0.000000">
                  <c:v>1.5998620689655171E-2</c:v>
                </c:pt>
                <c:pt idx="3035" formatCode="0.000000">
                  <c:v>1.6441428571428569E-2</c:v>
                </c:pt>
                <c:pt idx="3036" formatCode="0.000000">
                  <c:v>1.7434193548387093E-2</c:v>
                </c:pt>
                <c:pt idx="3037" formatCode="0.000000">
                  <c:v>1.6684516129032257E-2</c:v>
                </c:pt>
                <c:pt idx="3038" formatCode="0.000000">
                  <c:v>1.6952903225806452E-2</c:v>
                </c:pt>
                <c:pt idx="3039" formatCode="0.000000">
                  <c:v>1.7245333333333331E-2</c:v>
                </c:pt>
                <c:pt idx="3040" formatCode="0.000000">
                  <c:v>1.7312258064516126E-2</c:v>
                </c:pt>
                <c:pt idx="3041" formatCode="0.000000">
                  <c:v>1.7488387096774194E-2</c:v>
                </c:pt>
                <c:pt idx="3042" formatCode="0.000000">
                  <c:v>1.6267857142857146E-2</c:v>
                </c:pt>
                <c:pt idx="3043" formatCode="0.000000">
                  <c:v>1.7143749999999999E-2</c:v>
                </c:pt>
                <c:pt idx="3044" formatCode="0.000000">
                  <c:v>1.742060606060606E-2</c:v>
                </c:pt>
                <c:pt idx="3045" formatCode="0.000000">
                  <c:v>1.7530344827586208E-2</c:v>
                </c:pt>
                <c:pt idx="3046" formatCode="0.000000">
                  <c:v>1.7256874999999998E-2</c:v>
                </c:pt>
                <c:pt idx="3047" formatCode="0.000000">
                  <c:v>1.7228387096774191E-2</c:v>
                </c:pt>
                <c:pt idx="3048" formatCode="0.000000">
                  <c:v>1.7133076923076928E-2</c:v>
                </c:pt>
                <c:pt idx="3049" formatCode="0.000000">
                  <c:v>1.7221379310344828E-2</c:v>
                </c:pt>
                <c:pt idx="3050" formatCode="0.000000">
                  <c:v>1.6996129032258063E-2</c:v>
                </c:pt>
                <c:pt idx="3051" formatCode="0.000000">
                  <c:v>8.8037037037037042E-3</c:v>
                </c:pt>
                <c:pt idx="3052" formatCode="0.000000">
                  <c:v>8.8487500000000024E-3</c:v>
                </c:pt>
                <c:pt idx="3053" formatCode="0.000000">
                  <c:v>1.0153548387096777E-2</c:v>
                </c:pt>
                <c:pt idx="3054" formatCode="0.000000">
                  <c:v>8.8566666666666672E-3</c:v>
                </c:pt>
                <c:pt idx="3055" formatCode="0.000000">
                  <c:v>9.4240000000000001E-3</c:v>
                </c:pt>
                <c:pt idx="3056" formatCode="0.000000">
                  <c:v>7.9518750000000006E-3</c:v>
                </c:pt>
                <c:pt idx="3057" formatCode="0.000000">
                  <c:v>1.0605185185185188E-2</c:v>
                </c:pt>
                <c:pt idx="3058" formatCode="0.000000">
                  <c:v>7.3147058823529419E-3</c:v>
                </c:pt>
                <c:pt idx="3059" formatCode="0.000000">
                  <c:v>1.4907586206896554E-2</c:v>
                </c:pt>
                <c:pt idx="3060" formatCode="0.000000">
                  <c:v>1.5427999999999997E-2</c:v>
                </c:pt>
                <c:pt idx="3061" formatCode="0.000000">
                  <c:v>1.6436129032258065E-2</c:v>
                </c:pt>
                <c:pt idx="3062" formatCode="0.000000">
                  <c:v>1.3744000000000001E-2</c:v>
                </c:pt>
                <c:pt idx="3063" formatCode="0.000000">
                  <c:v>1.4364117647058822E-2</c:v>
                </c:pt>
                <c:pt idx="3064" formatCode="0.000000">
                  <c:v>1.3830000000000002E-2</c:v>
                </c:pt>
                <c:pt idx="3065" formatCode="0.000000">
                  <c:v>1.5439285714285713E-2</c:v>
                </c:pt>
                <c:pt idx="3066" formatCode="0.000000">
                  <c:v>1.3433571428571425E-2</c:v>
                </c:pt>
                <c:pt idx="3067" formatCode="0.000000">
                  <c:v>1.5618787878787876E-2</c:v>
                </c:pt>
                <c:pt idx="3068" formatCode="0.000000">
                  <c:v>1.6892500000000001E-2</c:v>
                </c:pt>
                <c:pt idx="3069" formatCode="0.000000">
                  <c:v>1.6781428571428572E-2</c:v>
                </c:pt>
                <c:pt idx="3070" formatCode="0.000000">
                  <c:v>1.6318461538461539E-2</c:v>
                </c:pt>
                <c:pt idx="3071" formatCode="0.000000">
                  <c:v>1.6686206896551724E-2</c:v>
                </c:pt>
                <c:pt idx="3072" formatCode="0.000000">
                  <c:v>1.5663333333333328E-2</c:v>
                </c:pt>
                <c:pt idx="3073" formatCode="0.000000">
                  <c:v>1.6677777777777777E-2</c:v>
                </c:pt>
                <c:pt idx="3074" formatCode="0.000000">
                  <c:v>1.4034285714285714E-2</c:v>
                </c:pt>
                <c:pt idx="3075" formatCode="0.000000">
                  <c:v>1.6842580645161288E-2</c:v>
                </c:pt>
                <c:pt idx="3076" formatCode="0.000000">
                  <c:v>1.7705806451612904E-2</c:v>
                </c:pt>
                <c:pt idx="3077" formatCode="0.000000">
                  <c:v>1.7295000000000001E-2</c:v>
                </c:pt>
                <c:pt idx="3078" formatCode="0.000000">
                  <c:v>1.7093103448275863E-2</c:v>
                </c:pt>
                <c:pt idx="3079" formatCode="0.000000">
                  <c:v>1.7216250000000002E-2</c:v>
                </c:pt>
                <c:pt idx="3080" formatCode="0.000000">
                  <c:v>1.6920000000000001E-2</c:v>
                </c:pt>
                <c:pt idx="3081" formatCode="0.000000">
                  <c:v>1.7068275862068962E-2</c:v>
                </c:pt>
                <c:pt idx="3082" formatCode="0.000000">
                  <c:v>1.5988888888888889E-2</c:v>
                </c:pt>
                <c:pt idx="3083" formatCode="0.000000">
                  <c:v>1.7204516129032253E-2</c:v>
                </c:pt>
                <c:pt idx="3084" formatCode="0.000000">
                  <c:v>1.7389285714285722E-2</c:v>
                </c:pt>
                <c:pt idx="3085" formatCode="0.000000">
                  <c:v>1.7106206896551724E-2</c:v>
                </c:pt>
                <c:pt idx="3086" formatCode="0.000000">
                  <c:v>1.7241481481481483E-2</c:v>
                </c:pt>
                <c:pt idx="3087" formatCode="0.000000">
                  <c:v>1.6939230769230765E-2</c:v>
                </c:pt>
                <c:pt idx="3088" formatCode="0.000000">
                  <c:v>1.702533333333333E-2</c:v>
                </c:pt>
                <c:pt idx="3089" formatCode="0.000000">
                  <c:v>1.6943571428571426E-2</c:v>
                </c:pt>
                <c:pt idx="3090" formatCode="0.000000">
                  <c:v>1.7221875000000001E-2</c:v>
                </c:pt>
                <c:pt idx="3091" formatCode="0.000000">
                  <c:v>8.5113333333333343E-3</c:v>
                </c:pt>
                <c:pt idx="3092" formatCode="0.000000">
                  <c:v>9.2068965517241377E-3</c:v>
                </c:pt>
                <c:pt idx="3093" formatCode="0.000000">
                  <c:v>9.4385714285714281E-3</c:v>
                </c:pt>
                <c:pt idx="3094" formatCode="0.000000">
                  <c:v>9.423571428571427E-3</c:v>
                </c:pt>
                <c:pt idx="3095" formatCode="0.000000">
                  <c:v>9.5137931034482773E-3</c:v>
                </c:pt>
                <c:pt idx="3096" formatCode="0.000000">
                  <c:v>1.0137931034482761E-2</c:v>
                </c:pt>
                <c:pt idx="3097" formatCode="0.000000">
                  <c:v>1.0103571428571429E-2</c:v>
                </c:pt>
                <c:pt idx="3098" formatCode="0.000000">
                  <c:v>6.5939999999999992E-3</c:v>
                </c:pt>
                <c:pt idx="3099" formatCode="0.000000">
                  <c:v>1.5247692307692306E-2</c:v>
                </c:pt>
                <c:pt idx="3100" formatCode="0.000000">
                  <c:v>1.5816551724137932E-2</c:v>
                </c:pt>
                <c:pt idx="3101" formatCode="0.000000">
                  <c:v>1.6823448275862071E-2</c:v>
                </c:pt>
                <c:pt idx="3102" formatCode="0.000000">
                  <c:v>1.3562142857142858E-2</c:v>
                </c:pt>
                <c:pt idx="3103" formatCode="0.000000">
                  <c:v>1.4917777777777782E-2</c:v>
                </c:pt>
                <c:pt idx="3104" formatCode="0.000000">
                  <c:v>1.4648124999999998E-2</c:v>
                </c:pt>
                <c:pt idx="3105" formatCode="0.000000">
                  <c:v>1.5333103448275865E-2</c:v>
                </c:pt>
                <c:pt idx="3106" formatCode="0.000000">
                  <c:v>1.2748888888888888E-2</c:v>
                </c:pt>
                <c:pt idx="3107" formatCode="0.000000">
                  <c:v>1.6168666666666661E-2</c:v>
                </c:pt>
                <c:pt idx="3108" formatCode="0.000000">
                  <c:v>1.7203703703703707E-2</c:v>
                </c:pt>
                <c:pt idx="3109" formatCode="0.000000">
                  <c:v>1.6980666666666665E-2</c:v>
                </c:pt>
                <c:pt idx="3110" formatCode="0.000000">
                  <c:v>1.6759333333333331E-2</c:v>
                </c:pt>
                <c:pt idx="3111" formatCode="0.000000">
                  <c:v>1.6537857142857142E-2</c:v>
                </c:pt>
                <c:pt idx="3112" formatCode="0.000000">
                  <c:v>1.6647333333333337E-2</c:v>
                </c:pt>
                <c:pt idx="3113" formatCode="0.000000">
                  <c:v>1.6976666666666664E-2</c:v>
                </c:pt>
                <c:pt idx="3114" formatCode="0.000000">
                  <c:v>1.6699374999999999E-2</c:v>
                </c:pt>
                <c:pt idx="3115" formatCode="0.000000">
                  <c:v>1.6771034482758618E-2</c:v>
                </c:pt>
                <c:pt idx="3116" formatCode="0.000000">
                  <c:v>1.7349655172413797E-2</c:v>
                </c:pt>
                <c:pt idx="3117" formatCode="0.000000">
                  <c:v>1.6833548387096768E-2</c:v>
                </c:pt>
                <c:pt idx="3118" formatCode="0.000000">
                  <c:v>1.7079999999999998E-2</c:v>
                </c:pt>
                <c:pt idx="3119" formatCode="0.000000">
                  <c:v>1.7285806451612901E-2</c:v>
                </c:pt>
                <c:pt idx="3120" formatCode="0.000000">
                  <c:v>1.7096774193548391E-2</c:v>
                </c:pt>
                <c:pt idx="3121" formatCode="0.000000">
                  <c:v>1.7443124999999997E-2</c:v>
                </c:pt>
                <c:pt idx="3122" formatCode="0.000000">
                  <c:v>1.7000000000000001E-2</c:v>
                </c:pt>
                <c:pt idx="3123" formatCode="0.000000">
                  <c:v>1.7019999999999997E-2</c:v>
                </c:pt>
                <c:pt idx="3124" formatCode="0.000000">
                  <c:v>1.7592857142857146E-2</c:v>
                </c:pt>
                <c:pt idx="3125" formatCode="0.000000">
                  <c:v>1.7010400000000002E-2</c:v>
                </c:pt>
                <c:pt idx="3126" formatCode="0.000000">
                  <c:v>1.7255E-2</c:v>
                </c:pt>
                <c:pt idx="3127" formatCode="0.000000">
                  <c:v>1.7323703703703702E-2</c:v>
                </c:pt>
                <c:pt idx="3128" formatCode="0.000000">
                  <c:v>1.7157333333333333E-2</c:v>
                </c:pt>
                <c:pt idx="3129" formatCode="0.000000">
                  <c:v>1.7429999999999998E-2</c:v>
                </c:pt>
                <c:pt idx="3130" formatCode="0.000000">
                  <c:v>1.6910714285714289E-2</c:v>
                </c:pt>
                <c:pt idx="3131" formatCode="0.000000">
                  <c:v>8.5289655172413811E-3</c:v>
                </c:pt>
                <c:pt idx="3132" formatCode="0.000000">
                  <c:v>9.7300000000000025E-3</c:v>
                </c:pt>
                <c:pt idx="3133" formatCode="0.000000">
                  <c:v>1.0351724137931033E-2</c:v>
                </c:pt>
                <c:pt idx="3134" formatCode="0.000000">
                  <c:v>1.0219374999999999E-2</c:v>
                </c:pt>
                <c:pt idx="3135" formatCode="0.000000">
                  <c:v>9.8326666666666684E-3</c:v>
                </c:pt>
                <c:pt idx="3136" formatCode="0.000000">
                  <c:v>7.9693333333333335E-3</c:v>
                </c:pt>
                <c:pt idx="3137" formatCode="0.000000">
                  <c:v>1.1228666666666666E-2</c:v>
                </c:pt>
                <c:pt idx="3138" formatCode="0.000000">
                  <c:v>7.9703448275862086E-3</c:v>
                </c:pt>
                <c:pt idx="3139" formatCode="0.000000">
                  <c:v>1.6320624999999998E-2</c:v>
                </c:pt>
                <c:pt idx="3140" formatCode="0.000000">
                  <c:v>1.4959374999999999E-2</c:v>
                </c:pt>
                <c:pt idx="3141" formatCode="0.000000">
                  <c:v>1.6065517241379307E-2</c:v>
                </c:pt>
                <c:pt idx="3142" formatCode="0.000000">
                  <c:v>1.4432173913043482E-2</c:v>
                </c:pt>
                <c:pt idx="3143" formatCode="0.000000">
                  <c:v>1.3733103448275864E-2</c:v>
                </c:pt>
                <c:pt idx="3144" formatCode="0.000000">
                  <c:v>1.2941666666666664E-2</c:v>
                </c:pt>
                <c:pt idx="3145" formatCode="0.000000">
                  <c:v>1.6105517241379309E-2</c:v>
                </c:pt>
                <c:pt idx="3146" formatCode="0.000000">
                  <c:v>1.4288666666666667E-2</c:v>
                </c:pt>
                <c:pt idx="3147" formatCode="0.000000">
                  <c:v>1.629483870967742E-2</c:v>
                </c:pt>
                <c:pt idx="3148" formatCode="0.000000">
                  <c:v>1.6964516129032256E-2</c:v>
                </c:pt>
                <c:pt idx="3149" formatCode="0.000000">
                  <c:v>1.6586153846153844E-2</c:v>
                </c:pt>
                <c:pt idx="3150" formatCode="0.000000">
                  <c:v>1.657310344827586E-2</c:v>
                </c:pt>
                <c:pt idx="3151" formatCode="0.000000">
                  <c:v>1.6369677419354842E-2</c:v>
                </c:pt>
                <c:pt idx="3152" formatCode="0.000000">
                  <c:v>1.6182580645161291E-2</c:v>
                </c:pt>
                <c:pt idx="3153" formatCode="0.000000">
                  <c:v>1.6311111111111113E-2</c:v>
                </c:pt>
                <c:pt idx="3154" formatCode="0.000000">
                  <c:v>1.628275862068965E-2</c:v>
                </c:pt>
                <c:pt idx="3155" formatCode="0.000000">
                  <c:v>1.7196470588235292E-2</c:v>
                </c:pt>
                <c:pt idx="3156" formatCode="0.000000">
                  <c:v>1.7374285714285714E-2</c:v>
                </c:pt>
                <c:pt idx="3157" formatCode="0.000000">
                  <c:v>1.6807857142857138E-2</c:v>
                </c:pt>
                <c:pt idx="3158" formatCode="0.000000">
                  <c:v>1.7170322580645162E-2</c:v>
                </c:pt>
                <c:pt idx="3159" formatCode="0.000000">
                  <c:v>1.7193103448275866E-2</c:v>
                </c:pt>
                <c:pt idx="3160" formatCode="0.000000">
                  <c:v>1.7262962962962963E-2</c:v>
                </c:pt>
                <c:pt idx="3161" formatCode="0.000000">
                  <c:v>1.6975172413793097E-2</c:v>
                </c:pt>
                <c:pt idx="3162" formatCode="0.000000">
                  <c:v>1.6491428571428574E-2</c:v>
                </c:pt>
                <c:pt idx="3163" formatCode="0.000000">
                  <c:v>1.7347272727272725E-2</c:v>
                </c:pt>
                <c:pt idx="3164" formatCode="0.000000">
                  <c:v>1.7722941176470587E-2</c:v>
                </c:pt>
                <c:pt idx="3165" formatCode="0.000000">
                  <c:v>1.7086249999999997E-2</c:v>
                </c:pt>
                <c:pt idx="3166" formatCode="0.000000">
                  <c:v>1.7219999999999999E-2</c:v>
                </c:pt>
                <c:pt idx="3167" formatCode="0.000000">
                  <c:v>1.7164285714285715E-2</c:v>
                </c:pt>
                <c:pt idx="3168" formatCode="0.000000">
                  <c:v>1.713354838709677E-2</c:v>
                </c:pt>
                <c:pt idx="3169" formatCode="0.000000">
                  <c:v>1.7028000000000001E-2</c:v>
                </c:pt>
                <c:pt idx="3170" formatCode="0.000000">
                  <c:v>1.6873103448275865E-2</c:v>
                </c:pt>
                <c:pt idx="3171">
                  <c:v>1.5069500133654108E-2</c:v>
                </c:pt>
                <c:pt idx="3172">
                  <c:v>1.3778468992248058E-2</c:v>
                </c:pt>
                <c:pt idx="3173">
                  <c:v>1.2673568564554927E-2</c:v>
                </c:pt>
                <c:pt idx="3174">
                  <c:v>1.2458718985766507E-2</c:v>
                </c:pt>
                <c:pt idx="3175">
                  <c:v>1.7811384359499839E-2</c:v>
                </c:pt>
                <c:pt idx="3176">
                  <c:v>1.715335376331768E-2</c:v>
                </c:pt>
                <c:pt idx="3177">
                  <c:v>1.5969588550983904E-2</c:v>
                </c:pt>
                <c:pt idx="3178">
                  <c:v>1.56244616709733E-2</c:v>
                </c:pt>
                <c:pt idx="3179">
                  <c:v>1.7506690660760431E-2</c:v>
                </c:pt>
                <c:pt idx="3180">
                  <c:v>1.7883694321749771E-2</c:v>
                </c:pt>
                <c:pt idx="3181">
                  <c:v>1.4336162790697677E-2</c:v>
                </c:pt>
                <c:pt idx="3182">
                  <c:v>1.5748336969825978E-2</c:v>
                </c:pt>
                <c:pt idx="3183">
                  <c:v>1.760513416815742E-2</c:v>
                </c:pt>
                <c:pt idx="3184">
                  <c:v>1.7322841486233628E-2</c:v>
                </c:pt>
                <c:pt idx="3185">
                  <c:v>1.3638242894056848E-2</c:v>
                </c:pt>
                <c:pt idx="3186">
                  <c:v>1.4506212624584718E-2</c:v>
                </c:pt>
                <c:pt idx="3187">
                  <c:v>1.7178294573643411E-2</c:v>
                </c:pt>
                <c:pt idx="3188">
                  <c:v>1.731398835465988E-2</c:v>
                </c:pt>
                <c:pt idx="3189">
                  <c:v>1.3280080192461909E-2</c:v>
                </c:pt>
                <c:pt idx="3190">
                  <c:v>1.5275044722719143E-2</c:v>
                </c:pt>
                <c:pt idx="3191">
                  <c:v>1.4617806267806267E-2</c:v>
                </c:pt>
                <c:pt idx="3192">
                  <c:v>1.5428333333333332E-2</c:v>
                </c:pt>
                <c:pt idx="3193">
                  <c:v>1.2597999999999998E-2</c:v>
                </c:pt>
                <c:pt idx="3194">
                  <c:v>1.461923076923077E-2</c:v>
                </c:pt>
                <c:pt idx="3195">
                  <c:v>1.7152671370967744E-2</c:v>
                </c:pt>
                <c:pt idx="3196">
                  <c:v>1.686847290640394E-2</c:v>
                </c:pt>
                <c:pt idx="3197">
                  <c:v>1.60375E-2</c:v>
                </c:pt>
                <c:pt idx="3198">
                  <c:v>1.5773529411764707E-2</c:v>
                </c:pt>
                <c:pt idx="3199">
                  <c:v>1.723994708994709E-2</c:v>
                </c:pt>
                <c:pt idx="3200">
                  <c:v>1.7029670329670329E-2</c:v>
                </c:pt>
                <c:pt idx="3201">
                  <c:v>1.5866737891737891E-2</c:v>
                </c:pt>
                <c:pt idx="3202">
                  <c:v>1.6298084291187735E-2</c:v>
                </c:pt>
                <c:pt idx="3203">
                  <c:v>1.7188766980146288E-2</c:v>
                </c:pt>
                <c:pt idx="3204">
                  <c:v>1.7225689655172412E-2</c:v>
                </c:pt>
                <c:pt idx="3205">
                  <c:v>1.5479479166666667E-2</c:v>
                </c:pt>
                <c:pt idx="3206">
                  <c:v>1.6121016483516479E-2</c:v>
                </c:pt>
                <c:pt idx="3207">
                  <c:v>1.6937325256290776E-2</c:v>
                </c:pt>
                <c:pt idx="3208">
                  <c:v>1.7134581280788177E-2</c:v>
                </c:pt>
                <c:pt idx="3209">
                  <c:v>1.4936666666666666E-2</c:v>
                </c:pt>
                <c:pt idx="3210">
                  <c:v>1.5879292929292931E-2</c:v>
                </c:pt>
                <c:pt idx="3211" formatCode="0.000000">
                  <c:v>1.0818936877076409E-2</c:v>
                </c:pt>
                <c:pt idx="3212" formatCode="0.000000">
                  <c:v>1.1029767441860466E-2</c:v>
                </c:pt>
                <c:pt idx="3213" formatCode="0.000000">
                  <c:v>1.381796311146752E-2</c:v>
                </c:pt>
                <c:pt idx="3214" formatCode="0.000000">
                  <c:v>1.0983005366726297E-2</c:v>
                </c:pt>
                <c:pt idx="3215" formatCode="0.000000">
                  <c:v>1.169435215946844E-2</c:v>
                </c:pt>
                <c:pt idx="3216" formatCode="0.000000">
                  <c:v>8.9321705426356583E-3</c:v>
                </c:pt>
                <c:pt idx="3217" formatCode="0.000000">
                  <c:v>1.3395348837209303E-2</c:v>
                </c:pt>
                <c:pt idx="3218" formatCode="0.000000">
                  <c:v>1.2362956810631228E-2</c:v>
                </c:pt>
                <c:pt idx="3219" formatCode="0.000000">
                  <c:v>1.0838070628768305E-2</c:v>
                </c:pt>
                <c:pt idx="3220" formatCode="0.000000">
                  <c:v>1.2154740608228982E-2</c:v>
                </c:pt>
                <c:pt idx="3221" formatCode="0.000000">
                  <c:v>1.2020671834625324E-2</c:v>
                </c:pt>
                <c:pt idx="3222" formatCode="0.000000">
                  <c:v>1.1119450317124734E-2</c:v>
                </c:pt>
                <c:pt idx="3223" formatCode="0.000000">
                  <c:v>1.3049003322259138E-2</c:v>
                </c:pt>
                <c:pt idx="3224" formatCode="0.000000">
                  <c:v>1.3622093023255816E-2</c:v>
                </c:pt>
                <c:pt idx="3225" formatCode="0.000000">
                  <c:v>1.3165116279069772E-2</c:v>
                </c:pt>
                <c:pt idx="3226" formatCode="0.000000">
                  <c:v>1.284525939177102E-2</c:v>
                </c:pt>
                <c:pt idx="3227" formatCode="0.000000">
                  <c:v>1.1033094812164577E-2</c:v>
                </c:pt>
                <c:pt idx="3228" formatCode="0.000000">
                  <c:v>1.2177225340817966E-2</c:v>
                </c:pt>
                <c:pt idx="3229" formatCode="0.000000">
                  <c:v>1.137449879711307E-2</c:v>
                </c:pt>
                <c:pt idx="3230" formatCode="0.000000">
                  <c:v>1.1531676022453887E-2</c:v>
                </c:pt>
                <c:pt idx="3231" formatCode="0.000000">
                  <c:v>1.7226556639159788E-2</c:v>
                </c:pt>
                <c:pt idx="3232" formatCode="0.000000">
                  <c:v>1.6489266547406078E-2</c:v>
                </c:pt>
                <c:pt idx="3233" formatCode="0.000000">
                  <c:v>1.7587209302325581E-2</c:v>
                </c:pt>
                <c:pt idx="3234" formatCode="0.000000">
                  <c:v>1.6235241502683365E-2</c:v>
                </c:pt>
                <c:pt idx="3235" formatCode="0.000000">
                  <c:v>1.6637873754152824E-2</c:v>
                </c:pt>
                <c:pt idx="3236" formatCode="0.000000">
                  <c:v>1.6246366279069769E-2</c:v>
                </c:pt>
                <c:pt idx="3237" formatCode="0.000000">
                  <c:v>1.4430232558139536E-2</c:v>
                </c:pt>
                <c:pt idx="3238" formatCode="0.000000">
                  <c:v>1.7704089815557333E-2</c:v>
                </c:pt>
                <c:pt idx="3239" formatCode="0.000000">
                  <c:v>1.6833763996554695E-2</c:v>
                </c:pt>
                <c:pt idx="3240" formatCode="0.000000">
                  <c:v>1.7489174017642339E-2</c:v>
                </c:pt>
                <c:pt idx="3241" formatCode="0.000000">
                  <c:v>1.5569415081042988E-2</c:v>
                </c:pt>
                <c:pt idx="3242" formatCode="0.000000">
                  <c:v>1.6828903654485049E-2</c:v>
                </c:pt>
                <c:pt idx="3243" formatCode="0.000000">
                  <c:v>1.805232558139535E-2</c:v>
                </c:pt>
                <c:pt idx="3244" formatCode="0.000000">
                  <c:v>1.3721760797342188E-2</c:v>
                </c:pt>
                <c:pt idx="3245" formatCode="0.000000">
                  <c:v>1.5225667527993109E-2</c:v>
                </c:pt>
                <c:pt idx="3246" formatCode="0.000000">
                  <c:v>1.5901921132457027E-2</c:v>
                </c:pt>
                <c:pt idx="3247" formatCode="0.000000">
                  <c:v>1.5190274841437633E-2</c:v>
                </c:pt>
                <c:pt idx="3248" formatCode="0.000000">
                  <c:v>1.4416903006239361E-2</c:v>
                </c:pt>
                <c:pt idx="3249" formatCode="0.000000">
                  <c:v>1.5453488372093021E-2</c:v>
                </c:pt>
                <c:pt idx="3250" formatCode="0.000000">
                  <c:v>1.7398926654740608E-2</c:v>
                </c:pt>
                <c:pt idx="3251" formatCode="0.000000">
                  <c:v>1.7472868217054262E-2</c:v>
                </c:pt>
                <c:pt idx="3252" formatCode="0.000000">
                  <c:v>1.575426356589147E-2</c:v>
                </c:pt>
                <c:pt idx="3253" formatCode="0.000000">
                  <c:v>1.771395348837209E-2</c:v>
                </c:pt>
                <c:pt idx="3254" formatCode="0.000000">
                  <c:v>1.499906976744186E-2</c:v>
                </c:pt>
                <c:pt idx="3255" formatCode="0.000000">
                  <c:v>1.7082790697674419E-2</c:v>
                </c:pt>
                <c:pt idx="3256" formatCode="0.000000">
                  <c:v>1.639621016365202E-2</c:v>
                </c:pt>
                <c:pt idx="3257" formatCode="0.000000">
                  <c:v>1.4096468561584842E-2</c:v>
                </c:pt>
                <c:pt idx="3258" formatCode="0.000000">
                  <c:v>1.6827242524916942E-2</c:v>
                </c:pt>
                <c:pt idx="3259" formatCode="0.000000">
                  <c:v>1.7145796064400719E-2</c:v>
                </c:pt>
                <c:pt idx="3260" formatCode="0.000000">
                  <c:v>1.8666112956810636E-2</c:v>
                </c:pt>
                <c:pt idx="3261" formatCode="0.000000">
                  <c:v>1.8063700707785638E-2</c:v>
                </c:pt>
                <c:pt idx="3262" formatCode="0.000000">
                  <c:v>1.6777064955894146E-2</c:v>
                </c:pt>
                <c:pt idx="3263" formatCode="0.000000">
                  <c:v>1.7604651162790697E-2</c:v>
                </c:pt>
                <c:pt idx="3264" formatCode="0.000000">
                  <c:v>1.6255813953488369E-2</c:v>
                </c:pt>
                <c:pt idx="3265" formatCode="0.000000">
                  <c:v>1.5587656529516993E-2</c:v>
                </c:pt>
                <c:pt idx="3266" formatCode="0.000000">
                  <c:v>1.6601073345259395E-2</c:v>
                </c:pt>
                <c:pt idx="3267" formatCode="0.000000">
                  <c:v>1.5398926654740613E-2</c:v>
                </c:pt>
                <c:pt idx="3268" formatCode="0.000000">
                  <c:v>1.7323792486583178E-2</c:v>
                </c:pt>
                <c:pt idx="3269" formatCode="0.000000">
                  <c:v>1.648387096774194E-2</c:v>
                </c:pt>
                <c:pt idx="3270" formatCode="0.000000">
                  <c:v>1.6205980066445181E-2</c:v>
                </c:pt>
                <c:pt idx="3271" formatCode="0.000000">
                  <c:v>1.3022361359570661E-2</c:v>
                </c:pt>
                <c:pt idx="3272" formatCode="0.000000">
                  <c:v>1.4511627906976746E-2</c:v>
                </c:pt>
                <c:pt idx="3273" formatCode="0.000000">
                  <c:v>1.5127441860465113E-2</c:v>
                </c:pt>
                <c:pt idx="3274" formatCode="0.000000">
                  <c:v>1.4081395348837211E-2</c:v>
                </c:pt>
                <c:pt idx="3275" formatCode="0.000000">
                  <c:v>1.2482758620689656E-2</c:v>
                </c:pt>
                <c:pt idx="3276" formatCode="0.000000">
                  <c:v>1.3685581395348839E-2</c:v>
                </c:pt>
                <c:pt idx="3277" formatCode="0.000000">
                  <c:v>1.1326511627906977E-2</c:v>
                </c:pt>
                <c:pt idx="3278" formatCode="0.000000">
                  <c:v>1.3804114490161003E-2</c:v>
                </c:pt>
                <c:pt idx="3279" formatCode="0.000000">
                  <c:v>1.3651162790697674E-2</c:v>
                </c:pt>
                <c:pt idx="3280" formatCode="0.000000">
                  <c:v>1.3855297157622739E-2</c:v>
                </c:pt>
                <c:pt idx="3281" formatCode="0.000000">
                  <c:v>1.1194065757818764E-2</c:v>
                </c:pt>
                <c:pt idx="3282" formatCode="0.000000">
                  <c:v>1.1740863787375416E-2</c:v>
                </c:pt>
                <c:pt idx="3283" formatCode="0.000000">
                  <c:v>1.4813092161929371E-2</c:v>
                </c:pt>
                <c:pt idx="3284" formatCode="0.000000">
                  <c:v>1.2987941429801891E-2</c:v>
                </c:pt>
                <c:pt idx="3285" formatCode="0.000000">
                  <c:v>1.3968372093023255E-2</c:v>
                </c:pt>
                <c:pt idx="3286" formatCode="0.000000">
                  <c:v>1.2214285714285716E-2</c:v>
                </c:pt>
                <c:pt idx="3287" formatCode="0.000000">
                  <c:v>1.3676141257536601E-2</c:v>
                </c:pt>
                <c:pt idx="3288" formatCode="0.000000">
                  <c:v>1.3986257928118395E-2</c:v>
                </c:pt>
                <c:pt idx="3289" formatCode="0.000000">
                  <c:v>1.1203488372093024E-2</c:v>
                </c:pt>
                <c:pt idx="3290" formatCode="0.000000">
                  <c:v>1.0780730897009967E-2</c:v>
                </c:pt>
                <c:pt idx="3291" formatCode="0.000000">
                  <c:v>1.7814847942754914E-2</c:v>
                </c:pt>
                <c:pt idx="3292" formatCode="0.000000">
                  <c:v>1.5981799797775531E-2</c:v>
                </c:pt>
                <c:pt idx="3293" formatCode="0.000000">
                  <c:v>1.5083720930232558E-2</c:v>
                </c:pt>
                <c:pt idx="3294" formatCode="0.000000">
                  <c:v>1.5935288169868552E-2</c:v>
                </c:pt>
                <c:pt idx="3295" formatCode="0.000000">
                  <c:v>1.6032200357781752E-2</c:v>
                </c:pt>
                <c:pt idx="3296" formatCode="0.000000">
                  <c:v>1.6469269102990035E-2</c:v>
                </c:pt>
                <c:pt idx="3297" formatCode="0.000000">
                  <c:v>1.5447674418604651E-2</c:v>
                </c:pt>
                <c:pt idx="3298" formatCode="0.000000">
                  <c:v>1.7987906976744183E-2</c:v>
                </c:pt>
                <c:pt idx="3299" formatCode="0.000000">
                  <c:v>1.6335813953488376E-2</c:v>
                </c:pt>
                <c:pt idx="3300" formatCode="0.000000">
                  <c:v>1.8012093023255817E-2</c:v>
                </c:pt>
                <c:pt idx="3301" formatCode="0.000000">
                  <c:v>1.7609123434704832E-2</c:v>
                </c:pt>
                <c:pt idx="3302" formatCode="0.000000">
                  <c:v>1.6926079734219269E-2</c:v>
                </c:pt>
                <c:pt idx="3303" formatCode="0.000000">
                  <c:v>1.7503322259136211E-2</c:v>
                </c:pt>
                <c:pt idx="3304" formatCode="0.000000">
                  <c:v>1.3308668076109937E-2</c:v>
                </c:pt>
                <c:pt idx="3305" formatCode="0.000000">
                  <c:v>1.5992844364937385E-2</c:v>
                </c:pt>
                <c:pt idx="3306" formatCode="0.000000">
                  <c:v>1.7189491817398796E-2</c:v>
                </c:pt>
                <c:pt idx="3307" formatCode="0.000000">
                  <c:v>1.65793731041456E-2</c:v>
                </c:pt>
                <c:pt idx="3308" formatCode="0.000000">
                  <c:v>1.7465977605512488E-2</c:v>
                </c:pt>
                <c:pt idx="3309" formatCode="0.000000">
                  <c:v>1.7034453057708874E-2</c:v>
                </c:pt>
                <c:pt idx="3310" formatCode="0.000000">
                  <c:v>1.8157979149959907E-2</c:v>
                </c:pt>
                <c:pt idx="3311" formatCode="0.000000">
                  <c:v>1.7422182468694095E-2</c:v>
                </c:pt>
                <c:pt idx="3312" formatCode="0.000000">
                  <c:v>1.7432385874246337E-2</c:v>
                </c:pt>
                <c:pt idx="3313" formatCode="0.000000">
                  <c:v>1.802325581395349E-2</c:v>
                </c:pt>
                <c:pt idx="3314" formatCode="0.000000">
                  <c:v>1.6127076411960133E-2</c:v>
                </c:pt>
                <c:pt idx="3315" formatCode="0.000000">
                  <c:v>1.6176744186046518E-2</c:v>
                </c:pt>
                <c:pt idx="3316" formatCode="0.000000">
                  <c:v>1.5008720930232556E-2</c:v>
                </c:pt>
                <c:pt idx="3317" formatCode="0.000000">
                  <c:v>1.6122790697674416E-2</c:v>
                </c:pt>
                <c:pt idx="3318" formatCode="0.000000">
                  <c:v>1.7669435215946841E-2</c:v>
                </c:pt>
                <c:pt idx="3319" formatCode="0.000000">
                  <c:v>1.6810631229235876E-2</c:v>
                </c:pt>
                <c:pt idx="3320" formatCode="0.000000">
                  <c:v>1.7948320413436691E-2</c:v>
                </c:pt>
                <c:pt idx="3321" formatCode="0.000000">
                  <c:v>1.7566860465116279E-2</c:v>
                </c:pt>
                <c:pt idx="3322" formatCode="0.000000">
                  <c:v>1.7443521594684385E-2</c:v>
                </c:pt>
                <c:pt idx="3323" formatCode="0.000000">
                  <c:v>1.8164291072768193E-2</c:v>
                </c:pt>
                <c:pt idx="3324" formatCode="0.000000">
                  <c:v>1.6766472868217055E-2</c:v>
                </c:pt>
                <c:pt idx="3325" formatCode="0.000000">
                  <c:v>1.5710963455149506E-2</c:v>
                </c:pt>
                <c:pt idx="3326" formatCode="0.000000">
                  <c:v>1.7290322580645168E-2</c:v>
                </c:pt>
                <c:pt idx="3327" formatCode="0.000000">
                  <c:v>1.6050556117290192E-2</c:v>
                </c:pt>
                <c:pt idx="3328" formatCode="0.000000">
                  <c:v>1.775313059033989E-2</c:v>
                </c:pt>
                <c:pt idx="3329" formatCode="0.000000">
                  <c:v>1.6264119601328904E-2</c:v>
                </c:pt>
                <c:pt idx="3330" formatCode="0.000000">
                  <c:v>1.8620431893687707E-2</c:v>
                </c:pt>
                <c:pt idx="3331" formatCode="0.000000">
                  <c:v>1.2023255813953488E-2</c:v>
                </c:pt>
                <c:pt idx="3332" formatCode="0.000000">
                  <c:v>1.2519716885743177E-2</c:v>
                </c:pt>
                <c:pt idx="3333" formatCode="0.000000">
                  <c:v>1.6187015503875971E-2</c:v>
                </c:pt>
                <c:pt idx="3334" formatCode="0.000000">
                  <c:v>1.3811547714514838E-2</c:v>
                </c:pt>
                <c:pt idx="3335" formatCode="0.000000">
                  <c:v>1.2722652885443582E-2</c:v>
                </c:pt>
                <c:pt idx="3336" formatCode="0.000000">
                  <c:v>1.3935813953488372E-2</c:v>
                </c:pt>
                <c:pt idx="3337" formatCode="0.000000">
                  <c:v>1.291731266149871E-2</c:v>
                </c:pt>
                <c:pt idx="3338" formatCode="0.000000">
                  <c:v>1.2232558139534881E-2</c:v>
                </c:pt>
                <c:pt idx="3339" formatCode="0.000000">
                  <c:v>1.454360465116279E-2</c:v>
                </c:pt>
                <c:pt idx="3340" formatCode="0.000000">
                  <c:v>1.6639534883720927E-2</c:v>
                </c:pt>
                <c:pt idx="3341" formatCode="0.000000">
                  <c:v>1.3708407871198569E-2</c:v>
                </c:pt>
                <c:pt idx="3342" formatCode="0.000000">
                  <c:v>1.448338870431894E-2</c:v>
                </c:pt>
                <c:pt idx="3343" formatCode="0.000000">
                  <c:v>1.5438953488372091E-2</c:v>
                </c:pt>
                <c:pt idx="3344" formatCode="0.000000">
                  <c:v>1.2913392141138735E-2</c:v>
                </c:pt>
                <c:pt idx="3345" formatCode="0.000000">
                  <c:v>1.2318106312292359E-2</c:v>
                </c:pt>
                <c:pt idx="3346" formatCode="0.000000">
                  <c:v>1.3563720930232556E-2</c:v>
                </c:pt>
                <c:pt idx="3347" formatCode="0.000000">
                  <c:v>1.3895779500430661E-2</c:v>
                </c:pt>
                <c:pt idx="3348" formatCode="0.000000">
                  <c:v>1.3960963455149501E-2</c:v>
                </c:pt>
                <c:pt idx="3349" formatCode="0.000000">
                  <c:v>1.2224806201550387E-2</c:v>
                </c:pt>
                <c:pt idx="3350" formatCode="0.000000">
                  <c:v>1.5807692307692304E-2</c:v>
                </c:pt>
                <c:pt idx="3351" formatCode="0.000000">
                  <c:v>1.714628657164291E-2</c:v>
                </c:pt>
                <c:pt idx="3352" formatCode="0.000000">
                  <c:v>1.6269622093023253E-2</c:v>
                </c:pt>
                <c:pt idx="3353" formatCode="0.000000">
                  <c:v>1.7461670973298885E-2</c:v>
                </c:pt>
                <c:pt idx="3354" formatCode="0.000000">
                  <c:v>1.6189922480620154E-2</c:v>
                </c:pt>
                <c:pt idx="3355" formatCode="0.000000">
                  <c:v>1.6521466905187836E-2</c:v>
                </c:pt>
                <c:pt idx="3356" formatCode="0.000000">
                  <c:v>1.6207698476343214E-2</c:v>
                </c:pt>
                <c:pt idx="3357" formatCode="0.000000">
                  <c:v>1.650249169435216E-2</c:v>
                </c:pt>
                <c:pt idx="3358" formatCode="0.000000">
                  <c:v>1.7096774193548384E-2</c:v>
                </c:pt>
                <c:pt idx="3359" formatCode="0.000000">
                  <c:v>1.6325581395348832E-2</c:v>
                </c:pt>
                <c:pt idx="3360" formatCode="0.000000">
                  <c:v>1.7458604651162793E-2</c:v>
                </c:pt>
                <c:pt idx="3361" formatCode="0.000000">
                  <c:v>1.6008305647840535E-2</c:v>
                </c:pt>
                <c:pt idx="3362" formatCode="0.000000">
                  <c:v>1.6684108527131786E-2</c:v>
                </c:pt>
                <c:pt idx="3363" formatCode="0.000000">
                  <c:v>1.8096744186046516E-2</c:v>
                </c:pt>
                <c:pt idx="3364" formatCode="0.000000">
                  <c:v>1.4666976744186046E-2</c:v>
                </c:pt>
                <c:pt idx="3365" formatCode="0.000000">
                  <c:v>1.6641196013289037E-2</c:v>
                </c:pt>
                <c:pt idx="3366" formatCode="0.000000">
                  <c:v>1.6609123434704831E-2</c:v>
                </c:pt>
                <c:pt idx="3367" formatCode="0.000000">
                  <c:v>1.5063255813953491E-2</c:v>
                </c:pt>
                <c:pt idx="3368" formatCode="0.000000">
                  <c:v>1.6711307137129105E-2</c:v>
                </c:pt>
                <c:pt idx="3369" formatCode="0.000000">
                  <c:v>1.6220930232558141E-2</c:v>
                </c:pt>
                <c:pt idx="3370" formatCode="0.000000">
                  <c:v>1.8280080889787664E-2</c:v>
                </c:pt>
                <c:pt idx="3371" formatCode="0.000000">
                  <c:v>1.6777280858676209E-2</c:v>
                </c:pt>
                <c:pt idx="3372" formatCode="0.000000">
                  <c:v>1.7399999999999999E-2</c:v>
                </c:pt>
                <c:pt idx="3373" formatCode="0.000000">
                  <c:v>1.7684754521963827E-2</c:v>
                </c:pt>
                <c:pt idx="3374" formatCode="0.000000">
                  <c:v>1.6609302325581398E-2</c:v>
                </c:pt>
                <c:pt idx="3375" formatCode="0.000000">
                  <c:v>1.6919896640826878E-2</c:v>
                </c:pt>
                <c:pt idx="3376" formatCode="0.000000">
                  <c:v>1.5792420327304046E-2</c:v>
                </c:pt>
                <c:pt idx="3377" formatCode="0.000000">
                  <c:v>1.6046511627906976E-2</c:v>
                </c:pt>
                <c:pt idx="3378" formatCode="0.000000">
                  <c:v>1.7506976744186047E-2</c:v>
                </c:pt>
                <c:pt idx="3379" formatCode="0.000000">
                  <c:v>1.6308970099667777E-2</c:v>
                </c:pt>
                <c:pt idx="3380" formatCode="0.000000">
                  <c:v>1.8533989266547413E-2</c:v>
                </c:pt>
                <c:pt idx="3381" formatCode="0.000000">
                  <c:v>1.7129457364341082E-2</c:v>
                </c:pt>
                <c:pt idx="3382" formatCode="0.000000">
                  <c:v>1.6189680232558141E-2</c:v>
                </c:pt>
                <c:pt idx="3383" formatCode="0.000000">
                  <c:v>1.7192691029900332E-2</c:v>
                </c:pt>
                <c:pt idx="3384" formatCode="0.000000">
                  <c:v>1.4470542635658912E-2</c:v>
                </c:pt>
                <c:pt idx="3385" formatCode="0.000000">
                  <c:v>1.5451162790697675E-2</c:v>
                </c:pt>
                <c:pt idx="3386" formatCode="0.000000">
                  <c:v>1.5498211091234346E-2</c:v>
                </c:pt>
                <c:pt idx="3387" formatCode="0.000000">
                  <c:v>1.6346046511627906E-2</c:v>
                </c:pt>
                <c:pt idx="3388" formatCode="0.000000">
                  <c:v>1.7848837209302325E-2</c:v>
                </c:pt>
                <c:pt idx="3389" formatCode="0.000000">
                  <c:v>1.6420265780730893E-2</c:v>
                </c:pt>
                <c:pt idx="3390" formatCode="0.000000">
                  <c:v>1.829379844961241E-2</c:v>
                </c:pt>
                <c:pt idx="3391" formatCode="0.000000">
                  <c:v>1.0980769230769231E-2</c:v>
                </c:pt>
                <c:pt idx="3392" formatCode="0.000000">
                  <c:v>9.9481481481481487E-3</c:v>
                </c:pt>
                <c:pt idx="3393" formatCode="0.000000">
                  <c:v>1.2864285714285712E-2</c:v>
                </c:pt>
                <c:pt idx="3394" formatCode="0.000000">
                  <c:v>1.1388888888888891E-2</c:v>
                </c:pt>
                <c:pt idx="3395" formatCode="0.000000">
                  <c:v>1.2029032258064518E-2</c:v>
                </c:pt>
                <c:pt idx="3396" formatCode="0.000000">
                  <c:v>1.0388E-2</c:v>
                </c:pt>
                <c:pt idx="3397" formatCode="0.000000">
                  <c:v>1.2458620689655172E-2</c:v>
                </c:pt>
                <c:pt idx="3398" formatCode="0.000000">
                  <c:v>1.1346153846153846E-2</c:v>
                </c:pt>
                <c:pt idx="3399" formatCode="0.000000">
                  <c:v>1.0323333333333334E-2</c:v>
                </c:pt>
                <c:pt idx="3400" formatCode="0.000000">
                  <c:v>1.1689285714285715E-2</c:v>
                </c:pt>
                <c:pt idx="3401" formatCode="0.000000">
                  <c:v>1.1504166666666666E-2</c:v>
                </c:pt>
                <c:pt idx="3402" formatCode="0.000000">
                  <c:v>1.0725925925925927E-2</c:v>
                </c:pt>
                <c:pt idx="3403" formatCode="0.000000">
                  <c:v>1.3344444444444447E-2</c:v>
                </c:pt>
                <c:pt idx="3404" formatCode="0.000000">
                  <c:v>1.3138461538461536E-2</c:v>
                </c:pt>
                <c:pt idx="3405" formatCode="0.000000">
                  <c:v>1.318571428571428E-2</c:v>
                </c:pt>
                <c:pt idx="3406" formatCode="0.000000">
                  <c:v>1.2420689655172411E-2</c:v>
                </c:pt>
                <c:pt idx="3407" formatCode="0.000000">
                  <c:v>1.1203999999999997E-2</c:v>
                </c:pt>
                <c:pt idx="3408" formatCode="0.000000">
                  <c:v>1.0686206896551727E-2</c:v>
                </c:pt>
                <c:pt idx="3409" formatCode="0.000000">
                  <c:v>1.090689655172414E-2</c:v>
                </c:pt>
                <c:pt idx="3410" formatCode="0.000000">
                  <c:v>1.0972413793103451E-2</c:v>
                </c:pt>
                <c:pt idx="3411" formatCode="0.000000">
                  <c:v>1.7023076923076929E-2</c:v>
                </c:pt>
                <c:pt idx="3412" formatCode="0.000000">
                  <c:v>1.676785714285714E-2</c:v>
                </c:pt>
                <c:pt idx="3413" formatCode="0.000000">
                  <c:v>1.7396153846153846E-2</c:v>
                </c:pt>
                <c:pt idx="3414" formatCode="0.000000">
                  <c:v>1.6566666666666664E-2</c:v>
                </c:pt>
                <c:pt idx="3415" formatCode="0.000000">
                  <c:v>1.6814285714285712E-2</c:v>
                </c:pt>
                <c:pt idx="3416" formatCode="0.000000">
                  <c:v>1.6610000000000003E-2</c:v>
                </c:pt>
                <c:pt idx="3417" formatCode="0.000000">
                  <c:v>1.6225925925925932E-2</c:v>
                </c:pt>
                <c:pt idx="3418" formatCode="0.000000">
                  <c:v>1.7035714285714286E-2</c:v>
                </c:pt>
                <c:pt idx="3419" formatCode="0.000000">
                  <c:v>1.6855555555555558E-2</c:v>
                </c:pt>
                <c:pt idx="3420" formatCode="0.000000">
                  <c:v>1.6466666666666671E-2</c:v>
                </c:pt>
                <c:pt idx="3421" formatCode="0.000000">
                  <c:v>1.6048275862068969E-2</c:v>
                </c:pt>
                <c:pt idx="3422" formatCode="0.000000">
                  <c:v>1.6355172413793105E-2</c:v>
                </c:pt>
                <c:pt idx="3423" formatCode="0.000000">
                  <c:v>1.7459259259259258E-2</c:v>
                </c:pt>
                <c:pt idx="3424" formatCode="0.000000">
                  <c:v>1.5642307692307695E-2</c:v>
                </c:pt>
                <c:pt idx="3425" formatCode="0.000000">
                  <c:v>1.6531034482758618E-2</c:v>
                </c:pt>
                <c:pt idx="3426" formatCode="0.000000">
                  <c:v>1.6108000000000001E-2</c:v>
                </c:pt>
                <c:pt idx="3427" formatCode="0.000000">
                  <c:v>1.5891999999999996E-2</c:v>
                </c:pt>
                <c:pt idx="3428" formatCode="0.000000">
                  <c:v>1.6816666666666664E-2</c:v>
                </c:pt>
                <c:pt idx="3429" formatCode="0.000000">
                  <c:v>1.5765384615384615E-2</c:v>
                </c:pt>
                <c:pt idx="3430" formatCode="0.000000">
                  <c:v>1.6811111111111107E-2</c:v>
                </c:pt>
                <c:pt idx="3431" formatCode="0.000000">
                  <c:v>1.7150000000000002E-2</c:v>
                </c:pt>
                <c:pt idx="3432" formatCode="0.000000">
                  <c:v>1.6378260869565217E-2</c:v>
                </c:pt>
                <c:pt idx="3433" formatCode="0.000000">
                  <c:v>1.7283333333333331E-2</c:v>
                </c:pt>
                <c:pt idx="3434" formatCode="0.000000">
                  <c:v>1.6603703703703704E-2</c:v>
                </c:pt>
                <c:pt idx="3435" formatCode="0.000000">
                  <c:v>1.7070370370370375E-2</c:v>
                </c:pt>
                <c:pt idx="3436" formatCode="0.000000">
                  <c:v>1.7086956521739128E-2</c:v>
                </c:pt>
                <c:pt idx="3437" formatCode="0.000000">
                  <c:v>1.6130769230769226E-2</c:v>
                </c:pt>
                <c:pt idx="3438" formatCode="0.000000">
                  <c:v>1.7229629629629626E-2</c:v>
                </c:pt>
                <c:pt idx="3439" formatCode="0.000000">
                  <c:v>1.7017857142857144E-2</c:v>
                </c:pt>
                <c:pt idx="3440" formatCode="0.000000">
                  <c:v>1.7638461538461544E-2</c:v>
                </c:pt>
                <c:pt idx="3441" formatCode="0.000000">
                  <c:v>1.7600000000000001E-2</c:v>
                </c:pt>
                <c:pt idx="3442" formatCode="0.000000">
                  <c:v>1.7048275862068966E-2</c:v>
                </c:pt>
                <c:pt idx="3443" formatCode="0.000000">
                  <c:v>1.749310344827586E-2</c:v>
                </c:pt>
                <c:pt idx="3444" formatCode="0.000000">
                  <c:v>1.6523076923076922E-2</c:v>
                </c:pt>
                <c:pt idx="3445" formatCode="0.000000">
                  <c:v>1.6574999999999999E-2</c:v>
                </c:pt>
                <c:pt idx="3446" formatCode="0.000000">
                  <c:v>1.6948148148148146E-2</c:v>
                </c:pt>
                <c:pt idx="3447" formatCode="0.000000">
                  <c:v>1.6873333333333327E-2</c:v>
                </c:pt>
                <c:pt idx="3448" formatCode="0.000000">
                  <c:v>1.7207407407407404E-2</c:v>
                </c:pt>
                <c:pt idx="3449" formatCode="0.000000">
                  <c:v>1.695E-2</c:v>
                </c:pt>
                <c:pt idx="3450" formatCode="0.000000">
                  <c:v>1.7207999999999998E-2</c:v>
                </c:pt>
                <c:pt idx="3451" formatCode="0.000000">
                  <c:v>1.2975999999999998E-2</c:v>
                </c:pt>
                <c:pt idx="3452" formatCode="0.000000">
                  <c:v>1.4261538461538463E-2</c:v>
                </c:pt>
                <c:pt idx="3453" formatCode="0.000000">
                  <c:v>1.4660714285714284E-2</c:v>
                </c:pt>
                <c:pt idx="3454" formatCode="0.000000">
                  <c:v>1.4428571428571426E-2</c:v>
                </c:pt>
                <c:pt idx="3455" formatCode="0.000000">
                  <c:v>1.2904000000000001E-2</c:v>
                </c:pt>
                <c:pt idx="3456" formatCode="0.000000">
                  <c:v>1.3289285714285715E-2</c:v>
                </c:pt>
                <c:pt idx="3457" formatCode="0.000000">
                  <c:v>1.2017391304347827E-2</c:v>
                </c:pt>
                <c:pt idx="3458" formatCode="0.000000">
                  <c:v>1.2438461538461535E-2</c:v>
                </c:pt>
                <c:pt idx="3459" formatCode="0.000000">
                  <c:v>1.3276923076923075E-2</c:v>
                </c:pt>
                <c:pt idx="3460" formatCode="0.000000">
                  <c:v>1.3841666666666665E-2</c:v>
                </c:pt>
                <c:pt idx="3461" formatCode="0.000000">
                  <c:v>1.1182608695652175E-2</c:v>
                </c:pt>
                <c:pt idx="3462" formatCode="0.000000">
                  <c:v>1.0808333333333333E-2</c:v>
                </c:pt>
                <c:pt idx="3463" formatCode="0.000000">
                  <c:v>1.4436000000000003E-2</c:v>
                </c:pt>
                <c:pt idx="3464" formatCode="0.000000">
                  <c:v>1.2840000000000002E-2</c:v>
                </c:pt>
                <c:pt idx="3465" formatCode="0.000000">
                  <c:v>1.4622222222222219E-2</c:v>
                </c:pt>
                <c:pt idx="3466" formatCode="0.000000">
                  <c:v>1.1132000000000001E-2</c:v>
                </c:pt>
                <c:pt idx="3467" formatCode="0.000000">
                  <c:v>1.3916666666666666E-2</c:v>
                </c:pt>
                <c:pt idx="3468" formatCode="0.000000">
                  <c:v>1.3717857142857139E-2</c:v>
                </c:pt>
                <c:pt idx="3469" formatCode="0.000000">
                  <c:v>1.1406666666666667E-2</c:v>
                </c:pt>
                <c:pt idx="3470" formatCode="0.000000">
                  <c:v>1.1378260869565218E-2</c:v>
                </c:pt>
                <c:pt idx="3471" formatCode="0.000000">
                  <c:v>1.71925925925926E-2</c:v>
                </c:pt>
                <c:pt idx="3472" formatCode="0.000000">
                  <c:v>1.6495999999999997E-2</c:v>
                </c:pt>
                <c:pt idx="3473" formatCode="0.000000">
                  <c:v>1.6895999999999994E-2</c:v>
                </c:pt>
                <c:pt idx="3474" formatCode="0.000000">
                  <c:v>1.6457692307692305E-2</c:v>
                </c:pt>
                <c:pt idx="3475" formatCode="0.000000">
                  <c:v>1.6839285714285713E-2</c:v>
                </c:pt>
                <c:pt idx="3476" formatCode="0.000000">
                  <c:v>1.678620689655172E-2</c:v>
                </c:pt>
                <c:pt idx="3477" formatCode="0.000000">
                  <c:v>1.5627272727272726E-2</c:v>
                </c:pt>
                <c:pt idx="3478" formatCode="0.000000">
                  <c:v>1.7404166666666662E-2</c:v>
                </c:pt>
                <c:pt idx="3479" formatCode="0.000000">
                  <c:v>1.6953846153846149E-2</c:v>
                </c:pt>
                <c:pt idx="3480" formatCode="0.000000">
                  <c:v>1.7346428571428572E-2</c:v>
                </c:pt>
                <c:pt idx="3481" formatCode="0.000000">
                  <c:v>1.7075E-2</c:v>
                </c:pt>
                <c:pt idx="3482" formatCode="0.000000">
                  <c:v>1.6637037037037034E-2</c:v>
                </c:pt>
                <c:pt idx="3483" formatCode="0.000000">
                  <c:v>1.7379166666666668E-2</c:v>
                </c:pt>
                <c:pt idx="3484" formatCode="0.000000">
                  <c:v>1.4864000000000002E-2</c:v>
                </c:pt>
                <c:pt idx="3485" formatCode="0.000000">
                  <c:v>1.6765384615384616E-2</c:v>
                </c:pt>
                <c:pt idx="3486" formatCode="0.000000">
                  <c:v>1.6953846153846149E-2</c:v>
                </c:pt>
                <c:pt idx="3487" formatCode="0.000000">
                  <c:v>1.6711111111111111E-2</c:v>
                </c:pt>
                <c:pt idx="3488" formatCode="0.000000">
                  <c:v>1.7193333333333335E-2</c:v>
                </c:pt>
                <c:pt idx="3489" formatCode="0.000000">
                  <c:v>1.6766666666666662E-2</c:v>
                </c:pt>
                <c:pt idx="3490" formatCode="0.000000">
                  <c:v>1.7376923076923078E-2</c:v>
                </c:pt>
                <c:pt idx="3491" formatCode="0.000000">
                  <c:v>1.7404347826086953E-2</c:v>
                </c:pt>
                <c:pt idx="3492" formatCode="0.000000">
                  <c:v>1.7443333333333332E-2</c:v>
                </c:pt>
                <c:pt idx="3493" formatCode="0.000000">
                  <c:v>1.7486206896551722E-2</c:v>
                </c:pt>
                <c:pt idx="3494" formatCode="0.000000">
                  <c:v>1.6840740740740736E-2</c:v>
                </c:pt>
                <c:pt idx="3495" formatCode="0.000000">
                  <c:v>1.7075999999999994E-2</c:v>
                </c:pt>
                <c:pt idx="3496" formatCode="0.000000">
                  <c:v>1.5264000000000005E-2</c:v>
                </c:pt>
                <c:pt idx="3497" formatCode="0.000000">
                  <c:v>1.685172413793103E-2</c:v>
                </c:pt>
                <c:pt idx="3498" formatCode="0.000000">
                  <c:v>1.7411999999999997E-2</c:v>
                </c:pt>
                <c:pt idx="3499" formatCode="0.000000">
                  <c:v>1.7141666666666663E-2</c:v>
                </c:pt>
                <c:pt idx="3500" formatCode="0.000000">
                  <c:v>1.7692857142857146E-2</c:v>
                </c:pt>
                <c:pt idx="3501" formatCode="0.000000">
                  <c:v>1.7508333333333334E-2</c:v>
                </c:pt>
                <c:pt idx="3502" formatCode="0.000000">
                  <c:v>1.7328571428571426E-2</c:v>
                </c:pt>
                <c:pt idx="3503" formatCode="0.000000">
                  <c:v>1.7522222222222224E-2</c:v>
                </c:pt>
                <c:pt idx="3504" formatCode="0.000000">
                  <c:v>1.7042857142857141E-2</c:v>
                </c:pt>
                <c:pt idx="3505" formatCode="0.000000">
                  <c:v>1.6592307692307694E-2</c:v>
                </c:pt>
                <c:pt idx="3506" formatCode="0.000000">
                  <c:v>1.7292592592592592E-2</c:v>
                </c:pt>
                <c:pt idx="3507" formatCode="0.000000">
                  <c:v>1.7024000000000001E-2</c:v>
                </c:pt>
                <c:pt idx="3508" formatCode="0.000000">
                  <c:v>1.7307692307692309E-2</c:v>
                </c:pt>
                <c:pt idx="3509" formatCode="0.000000">
                  <c:v>1.7019230769230773E-2</c:v>
                </c:pt>
                <c:pt idx="3510" formatCode="0.000000">
                  <c:v>1.778571428571429E-2</c:v>
                </c:pt>
                <c:pt idx="3511" formatCode="0.000000">
                  <c:v>1.2682142857142857E-2</c:v>
                </c:pt>
                <c:pt idx="3512" formatCode="0.000000">
                  <c:v>1.2045833333333335E-2</c:v>
                </c:pt>
                <c:pt idx="3513" formatCode="0.000000">
                  <c:v>1.5308333333333337E-2</c:v>
                </c:pt>
                <c:pt idx="3514" formatCode="0.000000">
                  <c:v>1.4129166666666668E-2</c:v>
                </c:pt>
                <c:pt idx="3515" formatCode="0.000000">
                  <c:v>1.389230769230769E-2</c:v>
                </c:pt>
                <c:pt idx="3516" formatCode="0.000000">
                  <c:v>1.3281481481481479E-2</c:v>
                </c:pt>
                <c:pt idx="3517" formatCode="0.000000">
                  <c:v>1.3417857142857146E-2</c:v>
                </c:pt>
                <c:pt idx="3518" formatCode="0.000000">
                  <c:v>1.1841666666666669E-2</c:v>
                </c:pt>
                <c:pt idx="3519" formatCode="0.000000">
                  <c:v>1.4174074074074072E-2</c:v>
                </c:pt>
                <c:pt idx="3520" formatCode="0.000000">
                  <c:v>1.6203225806451615E-2</c:v>
                </c:pt>
                <c:pt idx="3521" formatCode="0.000000">
                  <c:v>1.3703999999999999E-2</c:v>
                </c:pt>
                <c:pt idx="3522" formatCode="0.000000">
                  <c:v>1.4155555555555555E-2</c:v>
                </c:pt>
                <c:pt idx="3523" formatCode="0.000000">
                  <c:v>1.54E-2</c:v>
                </c:pt>
                <c:pt idx="3524" formatCode="0.000000">
                  <c:v>1.3849999999999999E-2</c:v>
                </c:pt>
                <c:pt idx="3525" formatCode="0.000000">
                  <c:v>1.2468965517241377E-2</c:v>
                </c:pt>
                <c:pt idx="3526" formatCode="0.000000">
                  <c:v>1.2699999999999999E-2</c:v>
                </c:pt>
                <c:pt idx="3527" formatCode="0.000000">
                  <c:v>1.4610344827586205E-2</c:v>
                </c:pt>
                <c:pt idx="3528" formatCode="0.000000">
                  <c:v>1.2934482758620691E-2</c:v>
                </c:pt>
                <c:pt idx="3529" formatCode="0.000000">
                  <c:v>1.1647999999999999E-2</c:v>
                </c:pt>
                <c:pt idx="3530" formatCode="0.000000">
                  <c:v>1.5255172413793105E-2</c:v>
                </c:pt>
                <c:pt idx="3531" formatCode="0.000000">
                  <c:v>1.7403846153846155E-2</c:v>
                </c:pt>
                <c:pt idx="3532" formatCode="0.000000">
                  <c:v>1.7150000000000002E-2</c:v>
                </c:pt>
                <c:pt idx="3533" formatCode="0.000000">
                  <c:v>1.727142857142857E-2</c:v>
                </c:pt>
                <c:pt idx="3534" formatCode="0.000000">
                  <c:v>1.6270370370370373E-2</c:v>
                </c:pt>
                <c:pt idx="3535" formatCode="0.000000">
                  <c:v>1.6734615384615383E-2</c:v>
                </c:pt>
                <c:pt idx="3536" formatCode="0.000000">
                  <c:v>1.66E-2</c:v>
                </c:pt>
                <c:pt idx="3537" formatCode="0.000000">
                  <c:v>1.6948148148148146E-2</c:v>
                </c:pt>
                <c:pt idx="3538" formatCode="0.000000">
                  <c:v>1.7317857142857138E-2</c:v>
                </c:pt>
                <c:pt idx="3539" formatCode="0.000000">
                  <c:v>1.6750000000000001E-2</c:v>
                </c:pt>
                <c:pt idx="3540" formatCode="0.000000">
                  <c:v>1.7117241379310345E-2</c:v>
                </c:pt>
                <c:pt idx="3541" formatCode="0.000000">
                  <c:v>1.6624000000000003E-2</c:v>
                </c:pt>
                <c:pt idx="3542" formatCode="0.000000">
                  <c:v>1.7000000000000001E-2</c:v>
                </c:pt>
                <c:pt idx="3543" formatCode="0.000000">
                  <c:v>1.7425925925925921E-2</c:v>
                </c:pt>
                <c:pt idx="3544" formatCode="0.000000">
                  <c:v>1.540769230769231E-2</c:v>
                </c:pt>
                <c:pt idx="3545" formatCode="0.000000">
                  <c:v>1.6888000000000004E-2</c:v>
                </c:pt>
                <c:pt idx="3546" formatCode="0.000000">
                  <c:v>1.652592592592593E-2</c:v>
                </c:pt>
                <c:pt idx="3547" formatCode="0.000000">
                  <c:v>1.6650000000000002E-2</c:v>
                </c:pt>
                <c:pt idx="3548" formatCode="0.000000">
                  <c:v>1.6964285714285713E-2</c:v>
                </c:pt>
                <c:pt idx="3549" formatCode="0.000000">
                  <c:v>1.7104166666666663E-2</c:v>
                </c:pt>
                <c:pt idx="3550" formatCode="0.000000">
                  <c:v>1.768965517241379E-2</c:v>
                </c:pt>
                <c:pt idx="3551" formatCode="0.000000">
                  <c:v>1.7196428571428571E-2</c:v>
                </c:pt>
                <c:pt idx="3552" formatCode="0.000000">
                  <c:v>1.7193548387096774E-2</c:v>
                </c:pt>
                <c:pt idx="3553" formatCode="0.000000">
                  <c:v>1.7484615384615387E-2</c:v>
                </c:pt>
                <c:pt idx="3554" formatCode="0.000000">
                  <c:v>1.6881481481481483E-2</c:v>
                </c:pt>
                <c:pt idx="3555" formatCode="0.000000">
                  <c:v>1.7174999999999999E-2</c:v>
                </c:pt>
                <c:pt idx="3556" formatCode="0.000000">
                  <c:v>1.6435714285714286E-2</c:v>
                </c:pt>
                <c:pt idx="3557" formatCode="0.000000">
                  <c:v>1.6592857142857149E-2</c:v>
                </c:pt>
                <c:pt idx="3558" formatCode="0.000000">
                  <c:v>1.7319230769230767E-2</c:v>
                </c:pt>
                <c:pt idx="3559" formatCode="0.000000">
                  <c:v>1.7181481481481482E-2</c:v>
                </c:pt>
                <c:pt idx="3560" formatCode="0.000000">
                  <c:v>1.7623333333333338E-2</c:v>
                </c:pt>
                <c:pt idx="3561" formatCode="0.000000">
                  <c:v>1.7266666666666666E-2</c:v>
                </c:pt>
                <c:pt idx="3562" formatCode="0.000000">
                  <c:v>1.7048148148148149E-2</c:v>
                </c:pt>
                <c:pt idx="3563" formatCode="0.000000">
                  <c:v>1.7227586206896545E-2</c:v>
                </c:pt>
                <c:pt idx="3564" formatCode="0.000000">
                  <c:v>1.6342307692307691E-2</c:v>
                </c:pt>
                <c:pt idx="3565" formatCode="0.000000">
                  <c:v>1.6651724137931031E-2</c:v>
                </c:pt>
                <c:pt idx="3566" formatCode="0.000000">
                  <c:v>1.6117241379310348E-2</c:v>
                </c:pt>
                <c:pt idx="3567" formatCode="0.000000">
                  <c:v>1.6862962962962958E-2</c:v>
                </c:pt>
                <c:pt idx="3568" formatCode="0.000000">
                  <c:v>1.7151724137931031E-2</c:v>
                </c:pt>
                <c:pt idx="3569" formatCode="0.000000">
                  <c:v>1.6889999999999995E-2</c:v>
                </c:pt>
                <c:pt idx="3570" formatCode="0.000000">
                  <c:v>1.7761538461538461E-2</c:v>
                </c:pt>
                <c:pt idx="3571" formatCode="0.000000">
                  <c:v>1.0660450660450661E-2</c:v>
                </c:pt>
                <c:pt idx="3572" formatCode="0.000000">
                  <c:v>1.122710622710623E-2</c:v>
                </c:pt>
                <c:pt idx="3573" formatCode="0.000000">
                  <c:v>1.3576480990274092E-2</c:v>
                </c:pt>
                <c:pt idx="3574" formatCode="0.000000">
                  <c:v>1.3740842490842491E-2</c:v>
                </c:pt>
                <c:pt idx="3575" formatCode="0.000000">
                  <c:v>1.142793987621574E-2</c:v>
                </c:pt>
                <c:pt idx="3576" formatCode="0.000000">
                  <c:v>1.2916666666666668E-2</c:v>
                </c:pt>
                <c:pt idx="3577" formatCode="0.000000">
                  <c:v>1.2233250620347394E-2</c:v>
                </c:pt>
                <c:pt idx="3578" formatCode="0.000000">
                  <c:v>1.125E-2</c:v>
                </c:pt>
                <c:pt idx="3579" formatCode="0.000000">
                  <c:v>1.0075154730327144E-2</c:v>
                </c:pt>
                <c:pt idx="3580" formatCode="0.000000">
                  <c:v>1.0970695970695971E-2</c:v>
                </c:pt>
                <c:pt idx="3581" formatCode="0.000000">
                  <c:v>1.1052166224580016E-2</c:v>
                </c:pt>
                <c:pt idx="3582" formatCode="0.000000">
                  <c:v>1.0494505494505495E-2</c:v>
                </c:pt>
                <c:pt idx="3583" formatCode="0.000000">
                  <c:v>8.7444739168877107E-3</c:v>
                </c:pt>
                <c:pt idx="3584" formatCode="0.000000">
                  <c:v>8.6039886039886038E-3</c:v>
                </c:pt>
                <c:pt idx="3585" formatCode="0.000000">
                  <c:v>1.0905205905205906E-2</c:v>
                </c:pt>
                <c:pt idx="3586" formatCode="0.000000">
                  <c:v>9.1346153846153851E-3</c:v>
                </c:pt>
                <c:pt idx="3587" formatCode="0.000000">
                  <c:v>1.1190476190476192E-2</c:v>
                </c:pt>
                <c:pt idx="3588" formatCode="0.000000">
                  <c:v>8.2299421009098435E-3</c:v>
                </c:pt>
                <c:pt idx="3589" formatCode="0.000000">
                  <c:v>9.2440318302387265E-3</c:v>
                </c:pt>
                <c:pt idx="3590" formatCode="0.000000">
                  <c:v>1.1458885941644565E-2</c:v>
                </c:pt>
                <c:pt idx="3591" formatCode="0.000000">
                  <c:v>1.0970085470085468E-2</c:v>
                </c:pt>
                <c:pt idx="3592" formatCode="0.000000">
                  <c:v>1.2362637362637362E-2</c:v>
                </c:pt>
                <c:pt idx="3593" formatCode="0.000000">
                  <c:v>1.1307692307692309E-2</c:v>
                </c:pt>
                <c:pt idx="3594" formatCode="0.000000">
                  <c:v>1.0203359858532272E-2</c:v>
                </c:pt>
                <c:pt idx="3595" formatCode="0.000000">
                  <c:v>1.0831122900088419E-2</c:v>
                </c:pt>
                <c:pt idx="3596" formatCode="0.000000">
                  <c:v>1.1861184792219275E-2</c:v>
                </c:pt>
                <c:pt idx="3597" formatCode="0.000000">
                  <c:v>1.1547008547008549E-2</c:v>
                </c:pt>
                <c:pt idx="3598" formatCode="0.000000">
                  <c:v>9.0521978021978009E-3</c:v>
                </c:pt>
                <c:pt idx="3599" formatCode="0.000000">
                  <c:v>8.217535153019026E-3</c:v>
                </c:pt>
                <c:pt idx="3600" formatCode="0.000000">
                  <c:v>7.9724596391263051E-3</c:v>
                </c:pt>
                <c:pt idx="3601" formatCode="0.000000">
                  <c:v>9.9214226633581454E-3</c:v>
                </c:pt>
                <c:pt idx="3602" formatCode="0.000000">
                  <c:v>7.9990842490842481E-3</c:v>
                </c:pt>
                <c:pt idx="3603" formatCode="0.000000">
                  <c:v>1.7650951199338294E-2</c:v>
                </c:pt>
                <c:pt idx="3604" formatCode="0.000000">
                  <c:v>1.7247360482654604E-2</c:v>
                </c:pt>
                <c:pt idx="3605" formatCode="0.000000">
                  <c:v>1.7526395173453998E-2</c:v>
                </c:pt>
                <c:pt idx="3606" formatCode="0.000000">
                  <c:v>1.971955128205128E-2</c:v>
                </c:pt>
                <c:pt idx="3607" formatCode="0.000000">
                  <c:v>1.9658119658119661E-2</c:v>
                </c:pt>
                <c:pt idx="3608" formatCode="0.000000">
                  <c:v>1.8100961538461538E-2</c:v>
                </c:pt>
                <c:pt idx="3609" formatCode="0.000000">
                  <c:v>1.8022941970310392E-2</c:v>
                </c:pt>
                <c:pt idx="3610" formatCode="0.000000">
                  <c:v>1.9752136752136752E-2</c:v>
                </c:pt>
                <c:pt idx="3611" formatCode="0.000000">
                  <c:v>1.7588916459884203E-2</c:v>
                </c:pt>
                <c:pt idx="3612" formatCode="0.000000">
                  <c:v>1.7696728558797524E-2</c:v>
                </c:pt>
                <c:pt idx="3613" formatCode="0.000000">
                  <c:v>1.929708222811671E-2</c:v>
                </c:pt>
                <c:pt idx="3614" formatCode="0.000000">
                  <c:v>1.4083570750237419E-2</c:v>
                </c:pt>
                <c:pt idx="3615" formatCode="0.000000">
                  <c:v>9.5472756410256397E-3</c:v>
                </c:pt>
                <c:pt idx="3616" formatCode="0.000000">
                  <c:v>1.4937965260545904E-2</c:v>
                </c:pt>
                <c:pt idx="3617" formatCode="0.000000">
                  <c:v>1.8735754985754981E-2</c:v>
                </c:pt>
                <c:pt idx="3618" formatCode="0.000000">
                  <c:v>1.5026525198938994E-2</c:v>
                </c:pt>
                <c:pt idx="3619" formatCode="0.000000">
                  <c:v>1.7934981684981685E-2</c:v>
                </c:pt>
                <c:pt idx="3620" formatCode="0.000000">
                  <c:v>1.8453525641025641E-2</c:v>
                </c:pt>
                <c:pt idx="3621" formatCode="0.000000">
                  <c:v>1.9602564102564106E-2</c:v>
                </c:pt>
                <c:pt idx="3622" formatCode="0.000000">
                  <c:v>1.9822167080231597E-2</c:v>
                </c:pt>
                <c:pt idx="3623" formatCode="0.000000">
                  <c:v>1.9851762820512819E-2</c:v>
                </c:pt>
                <c:pt idx="3624" formatCode="0.000000">
                  <c:v>1.9735318444995865E-2</c:v>
                </c:pt>
                <c:pt idx="3625" formatCode="0.000000">
                  <c:v>1.7200854700854695E-2</c:v>
                </c:pt>
                <c:pt idx="3626" formatCode="0.000000">
                  <c:v>1.8641826923076924E-2</c:v>
                </c:pt>
                <c:pt idx="3627" formatCode="0.000000">
                  <c:v>1.7531017369727047E-2</c:v>
                </c:pt>
                <c:pt idx="3628" formatCode="0.000000">
                  <c:v>1.8469308469308471E-2</c:v>
                </c:pt>
                <c:pt idx="3629" formatCode="0.000000">
                  <c:v>1.6082621082621078E-2</c:v>
                </c:pt>
                <c:pt idx="3630" formatCode="0.000000">
                  <c:v>1.7737556561085974E-2</c:v>
                </c:pt>
                <c:pt idx="3631" formatCode="0.000000">
                  <c:v>1.6985236985236983E-2</c:v>
                </c:pt>
                <c:pt idx="3632" formatCode="0.000000">
                  <c:v>1.4818031430934658E-2</c:v>
                </c:pt>
                <c:pt idx="3633" formatCode="0.000000">
                  <c:v>1.9562594268476619E-2</c:v>
                </c:pt>
                <c:pt idx="3634" formatCode="0.000000">
                  <c:v>1.671629445822994E-2</c:v>
                </c:pt>
                <c:pt idx="3635" formatCode="0.000000">
                  <c:v>2.0358090185676397E-2</c:v>
                </c:pt>
                <c:pt idx="3636" formatCode="0.000000">
                  <c:v>1.8085470085470085E-2</c:v>
                </c:pt>
                <c:pt idx="3637" formatCode="0.000000">
                  <c:v>1.8905982905982908E-2</c:v>
                </c:pt>
                <c:pt idx="3638" formatCode="0.000000">
                  <c:v>1.8252611585944923E-2</c:v>
                </c:pt>
                <c:pt idx="3639" formatCode="0.000000">
                  <c:v>1.7816091954022988E-2</c:v>
                </c:pt>
                <c:pt idx="3640" formatCode="0.000000">
                  <c:v>1.9034455128205126E-2</c:v>
                </c:pt>
                <c:pt idx="3641" formatCode="0.000000">
                  <c:v>1.8308519437551695E-2</c:v>
                </c:pt>
                <c:pt idx="3642" formatCode="0.000000">
                  <c:v>1.3777472527472528E-2</c:v>
                </c:pt>
                <c:pt idx="3643" formatCode="0.000000">
                  <c:v>1.5101679929266138E-2</c:v>
                </c:pt>
                <c:pt idx="3644" formatCode="0.000000">
                  <c:v>1.5405293631100081E-2</c:v>
                </c:pt>
                <c:pt idx="3645" formatCode="0.000000">
                  <c:v>1.8337754199823166E-2</c:v>
                </c:pt>
                <c:pt idx="3646" formatCode="0.000000">
                  <c:v>1.6770833333333332E-2</c:v>
                </c:pt>
                <c:pt idx="3647" formatCode="0.000000">
                  <c:v>1.669230769230769E-2</c:v>
                </c:pt>
                <c:pt idx="3648" formatCode="0.000000">
                  <c:v>1.1741821396993812E-2</c:v>
                </c:pt>
                <c:pt idx="3649" formatCode="0.000000">
                  <c:v>1.8507326007326012E-2</c:v>
                </c:pt>
                <c:pt idx="3650" formatCode="0.000000">
                  <c:v>1.6061007957559683E-2</c:v>
                </c:pt>
                <c:pt idx="3651" formatCode="0.000000">
                  <c:v>1.7743589743589742E-2</c:v>
                </c:pt>
                <c:pt idx="3652" formatCode="0.000000">
                  <c:v>1.6435897435897434E-2</c:v>
                </c:pt>
                <c:pt idx="3653" formatCode="0.000000">
                  <c:v>2.0389036251105219E-2</c:v>
                </c:pt>
                <c:pt idx="3654" formatCode="0.000000">
                  <c:v>2.1237980769230769E-2</c:v>
                </c:pt>
                <c:pt idx="3655" formatCode="0.000000">
                  <c:v>2.0994694960212192E-2</c:v>
                </c:pt>
                <c:pt idx="3656" formatCode="0.000000">
                  <c:v>1.8658424908424908E-2</c:v>
                </c:pt>
                <c:pt idx="3657" formatCode="0.000000">
                  <c:v>1.9534188034188035E-2</c:v>
                </c:pt>
                <c:pt idx="3658" formatCode="0.000000">
                  <c:v>1.3107869142351904E-2</c:v>
                </c:pt>
                <c:pt idx="3659" formatCode="0.000000">
                  <c:v>1.7254641909814319E-2</c:v>
                </c:pt>
                <c:pt idx="3660" formatCode="0.000000">
                  <c:v>1.5786914235190096E-2</c:v>
                </c:pt>
                <c:pt idx="3661" formatCode="0.000000">
                  <c:v>1.858147229114971E-2</c:v>
                </c:pt>
                <c:pt idx="3662" formatCode="0.000000">
                  <c:v>1.6498397435897434E-2</c:v>
                </c:pt>
                <c:pt idx="3663" formatCode="0.000000">
                  <c:v>1.8708086785009868E-2</c:v>
                </c:pt>
                <c:pt idx="3664" formatCode="0.000000">
                  <c:v>1.5535714285714285E-2</c:v>
                </c:pt>
                <c:pt idx="3665" formatCode="0.000000">
                  <c:v>1.9710351377018046E-2</c:v>
                </c:pt>
                <c:pt idx="3666" formatCode="0.000000">
                  <c:v>1.5325091575091574E-2</c:v>
                </c:pt>
                <c:pt idx="3667" formatCode="0.000000">
                  <c:v>1.8818108974358976E-2</c:v>
                </c:pt>
                <c:pt idx="3668" formatCode="0.000000">
                  <c:v>1.7128205128205128E-2</c:v>
                </c:pt>
                <c:pt idx="3669" formatCode="0.000000">
                  <c:v>1.765251989389921E-2</c:v>
                </c:pt>
                <c:pt idx="3670" formatCode="0.000000">
                  <c:v>1.9769230769230765E-2</c:v>
                </c:pt>
                <c:pt idx="3671" formatCode="0.000000">
                  <c:v>1.9208664898320075E-2</c:v>
                </c:pt>
                <c:pt idx="3672" formatCode="0.000000">
                  <c:v>2.0074441687344912E-2</c:v>
                </c:pt>
                <c:pt idx="3673" formatCode="0.000000">
                  <c:v>1.3606837606837606E-2</c:v>
                </c:pt>
                <c:pt idx="3674" formatCode="0.000000">
                  <c:v>1.9366987179487181E-2</c:v>
                </c:pt>
                <c:pt idx="3675" formatCode="0.000000">
                  <c:v>1.6118479221927506E-2</c:v>
                </c:pt>
                <c:pt idx="3676" formatCode="0.000000">
                  <c:v>1.8770180436847108E-2</c:v>
                </c:pt>
                <c:pt idx="3677" formatCode="0.000000">
                  <c:v>1.8649267399267401E-2</c:v>
                </c:pt>
                <c:pt idx="3678" formatCode="0.000000">
                  <c:v>1.8684863523573209E-2</c:v>
                </c:pt>
                <c:pt idx="3679" formatCode="0.000000">
                  <c:v>1.6831501831501831E-2</c:v>
                </c:pt>
                <c:pt idx="3680" formatCode="0.000000">
                  <c:v>1.8089743589743589E-2</c:v>
                </c:pt>
                <c:pt idx="3681" formatCode="0.000000">
                  <c:v>1.8876068376068377E-2</c:v>
                </c:pt>
                <c:pt idx="3682" formatCode="0.000000">
                  <c:v>1.570291777188329E-2</c:v>
                </c:pt>
                <c:pt idx="3683" formatCode="0.000000">
                  <c:v>1.8961096374889481E-2</c:v>
                </c:pt>
                <c:pt idx="3684" formatCode="0.000000">
                  <c:v>1.8580901856763924E-2</c:v>
                </c:pt>
                <c:pt idx="3685" formatCode="0.000000">
                  <c:v>2.0008271298593876E-2</c:v>
                </c:pt>
                <c:pt idx="3686" formatCode="0.000000">
                  <c:v>2.0572916666666666E-2</c:v>
                </c:pt>
                <c:pt idx="3687" formatCode="0.000000">
                  <c:v>1.8699633699633698E-2</c:v>
                </c:pt>
                <c:pt idx="3688" formatCode="0.000000">
                  <c:v>1.6743589743589742E-2</c:v>
                </c:pt>
                <c:pt idx="3689" formatCode="0.000000">
                  <c:v>1.7886825817860299E-2</c:v>
                </c:pt>
                <c:pt idx="3690" formatCode="0.000000">
                  <c:v>1.8153846153846152E-2</c:v>
                </c:pt>
                <c:pt idx="3691" formatCode="0.000000">
                  <c:v>1.5787545787545789E-2</c:v>
                </c:pt>
                <c:pt idx="3692" formatCode="0.000000">
                  <c:v>1.8213675213675215E-2</c:v>
                </c:pt>
                <c:pt idx="3693" formatCode="0.000000">
                  <c:v>1.7965260545905706E-2</c:v>
                </c:pt>
                <c:pt idx="3694" formatCode="0.000000">
                  <c:v>1.7998027613412234E-2</c:v>
                </c:pt>
                <c:pt idx="3695" formatCode="0.000000">
                  <c:v>1.8205128205128204E-2</c:v>
                </c:pt>
                <c:pt idx="3696" formatCode="0.000000">
                  <c:v>1.6840363937138132E-2</c:v>
                </c:pt>
                <c:pt idx="3697" formatCode="0.000000">
                  <c:v>1.9301075268817202E-2</c:v>
                </c:pt>
                <c:pt idx="3698" formatCode="0.000000">
                  <c:v>1.7064544650751547E-2</c:v>
                </c:pt>
                <c:pt idx="3699" formatCode="0.000000">
                  <c:v>1.8505608974358972E-2</c:v>
                </c:pt>
                <c:pt idx="3700" formatCode="0.000000">
                  <c:v>1.768453768453768E-2</c:v>
                </c:pt>
                <c:pt idx="3701" formatCode="0.000000">
                  <c:v>0.02</c:v>
                </c:pt>
                <c:pt idx="3702" formatCode="0.000000">
                  <c:v>1.9355203619909504E-2</c:v>
                </c:pt>
                <c:pt idx="3703" formatCode="0.000000">
                  <c:v>1.8279569892473115E-2</c:v>
                </c:pt>
                <c:pt idx="3704" formatCode="0.000000">
                  <c:v>1.8523266856600187E-2</c:v>
                </c:pt>
                <c:pt idx="3705" formatCode="0.000000">
                  <c:v>1.6564102564102564E-2</c:v>
                </c:pt>
                <c:pt idx="3706" formatCode="0.000000">
                  <c:v>1.8034188034188037E-2</c:v>
                </c:pt>
                <c:pt idx="3707" formatCode="0.000000">
                  <c:v>1.6583953680727875E-2</c:v>
                </c:pt>
                <c:pt idx="3708" formatCode="0.000000">
                  <c:v>1.7606837606837608E-2</c:v>
                </c:pt>
                <c:pt idx="3709" formatCode="0.000000">
                  <c:v>1.8651635720601238E-2</c:v>
                </c:pt>
                <c:pt idx="3710" formatCode="0.000000">
                  <c:v>1.6056587091069854E-2</c:v>
                </c:pt>
                <c:pt idx="3711" formatCode="0.000000">
                  <c:v>1.7336641852770888E-2</c:v>
                </c:pt>
                <c:pt idx="3712" formatCode="0.000000">
                  <c:v>1.4871794871794871E-2</c:v>
                </c:pt>
                <c:pt idx="3713" formatCode="0.000000">
                  <c:v>1.8884615384615382E-2</c:v>
                </c:pt>
                <c:pt idx="3714" formatCode="0.000000">
                  <c:v>1.6111111111111111E-2</c:v>
                </c:pt>
                <c:pt idx="3715" formatCode="0.000000">
                  <c:v>1.8581730769230771E-2</c:v>
                </c:pt>
                <c:pt idx="3716" formatCode="0.000000">
                  <c:v>1.7094017094017092E-2</c:v>
                </c:pt>
                <c:pt idx="3717" formatCode="0.000000">
                  <c:v>2.0263532763532766E-2</c:v>
                </c:pt>
                <c:pt idx="3718" formatCode="0.000000">
                  <c:v>1.9615384615384614E-2</c:v>
                </c:pt>
                <c:pt idx="3719" formatCode="0.000000">
                  <c:v>1.9005439005439006E-2</c:v>
                </c:pt>
                <c:pt idx="3720" formatCode="0.000000">
                  <c:v>1.9286858974358976E-2</c:v>
                </c:pt>
                <c:pt idx="3721" formatCode="0.000000">
                  <c:v>1.7002652519893899E-2</c:v>
                </c:pt>
                <c:pt idx="3722" formatCode="0.000000">
                  <c:v>1.8209134615384617E-2</c:v>
                </c:pt>
                <c:pt idx="3723" formatCode="0.000000">
                  <c:v>1.7198340874811459E-2</c:v>
                </c:pt>
                <c:pt idx="3724" formatCode="0.000000">
                  <c:v>1.7793987621573828E-2</c:v>
                </c:pt>
                <c:pt idx="3725" formatCode="0.000000">
                  <c:v>1.7900088417329797E-2</c:v>
                </c:pt>
                <c:pt idx="3726" formatCode="0.000000">
                  <c:v>1.6666666666666666E-2</c:v>
                </c:pt>
                <c:pt idx="3727" formatCode="0.000000">
                  <c:v>1.7034188034188033E-2</c:v>
                </c:pt>
                <c:pt idx="3728" formatCode="0.000000">
                  <c:v>1.5757211538461539E-2</c:v>
                </c:pt>
                <c:pt idx="3729" formatCode="0.000000">
                  <c:v>1.9043392504930961E-2</c:v>
                </c:pt>
                <c:pt idx="3730" formatCode="0.000000">
                  <c:v>1.604218362282878E-2</c:v>
                </c:pt>
                <c:pt idx="3731" formatCode="0.000000">
                  <c:v>1.0323809523809523E-2</c:v>
                </c:pt>
                <c:pt idx="3732" formatCode="0.000000">
                  <c:v>1.0999999999999999E-2</c:v>
                </c:pt>
                <c:pt idx="3733" formatCode="0.000000">
                  <c:v>1.2251851851851852E-2</c:v>
                </c:pt>
                <c:pt idx="3734" formatCode="0.000000">
                  <c:v>1.1624521072796936E-2</c:v>
                </c:pt>
                <c:pt idx="3735" formatCode="0.000000">
                  <c:v>1.0085185185185187E-2</c:v>
                </c:pt>
                <c:pt idx="3736" formatCode="0.000000">
                  <c:v>1.1881226053639849E-2</c:v>
                </c:pt>
                <c:pt idx="3737" formatCode="0.000000">
                  <c:v>1.0182795698924734E-2</c:v>
                </c:pt>
                <c:pt idx="3738" formatCode="0.000000">
                  <c:v>9.8293650793650766E-3</c:v>
                </c:pt>
                <c:pt idx="3739" formatCode="0.000000">
                  <c:v>9.8247863247863249E-3</c:v>
                </c:pt>
                <c:pt idx="3740" formatCode="0.000000">
                  <c:v>9.4563492063492061E-3</c:v>
                </c:pt>
                <c:pt idx="3741" formatCode="0.000000">
                  <c:v>1.1285714285714286E-2</c:v>
                </c:pt>
                <c:pt idx="3742" formatCode="0.000000">
                  <c:v>1.0107142857142856E-2</c:v>
                </c:pt>
                <c:pt idx="3743" formatCode="0.000000">
                  <c:v>8.5432098765432091E-3</c:v>
                </c:pt>
                <c:pt idx="3744" formatCode="0.000000">
                  <c:v>9.5940170940170925E-3</c:v>
                </c:pt>
                <c:pt idx="3745" formatCode="0.000000">
                  <c:v>1.1536398467432952E-2</c:v>
                </c:pt>
                <c:pt idx="3746" formatCode="0.000000">
                  <c:v>1.0591397849462364E-2</c:v>
                </c:pt>
                <c:pt idx="3747" formatCode="0.000000">
                  <c:v>1.0666666666666666E-2</c:v>
                </c:pt>
                <c:pt idx="3748" formatCode="0.000000">
                  <c:v>9.5440613026819918E-3</c:v>
                </c:pt>
                <c:pt idx="3749" formatCode="0.000000">
                  <c:v>1.062551440329218E-2</c:v>
                </c:pt>
                <c:pt idx="3750" formatCode="0.000000">
                  <c:v>1.1523809523809521E-2</c:v>
                </c:pt>
                <c:pt idx="3751" formatCode="0.000000">
                  <c:v>1.028352490421456E-2</c:v>
                </c:pt>
                <c:pt idx="3752" formatCode="0.000000">
                  <c:v>1.1295019157088124E-2</c:v>
                </c:pt>
                <c:pt idx="3753" formatCode="0.000000">
                  <c:v>1.0329749103942652E-2</c:v>
                </c:pt>
                <c:pt idx="3754" formatCode="0.000000">
                  <c:v>1.0180076628352491E-2</c:v>
                </c:pt>
                <c:pt idx="3755" formatCode="0.000000">
                  <c:v>1.1206349206349204E-2</c:v>
                </c:pt>
                <c:pt idx="3756" formatCode="0.000000">
                  <c:v>1.1572016460905351E-2</c:v>
                </c:pt>
                <c:pt idx="3757" formatCode="0.000000">
                  <c:v>1.1616858237547894E-2</c:v>
                </c:pt>
                <c:pt idx="3758" formatCode="0.000000">
                  <c:v>9.948717948717949E-3</c:v>
                </c:pt>
                <c:pt idx="3759" formatCode="0.000000">
                  <c:v>9.7698412698412687E-3</c:v>
                </c:pt>
                <c:pt idx="3760" formatCode="0.000000">
                  <c:v>9.1522633744855943E-3</c:v>
                </c:pt>
                <c:pt idx="3761" formatCode="0.000000">
                  <c:v>1.0485596707818932E-2</c:v>
                </c:pt>
                <c:pt idx="3762" formatCode="0.000000">
                  <c:v>9.4636015325670533E-3</c:v>
                </c:pt>
                <c:pt idx="3763" formatCode="0.000000">
                  <c:v>1.6E-2</c:v>
                </c:pt>
                <c:pt idx="3764" formatCode="0.000000">
                  <c:v>1.6552287581699347E-2</c:v>
                </c:pt>
                <c:pt idx="3765" formatCode="0.000000">
                  <c:v>1.621296296296296E-2</c:v>
                </c:pt>
                <c:pt idx="3766" formatCode="0.000000">
                  <c:v>1.7802867383512541E-2</c:v>
                </c:pt>
                <c:pt idx="3767" formatCode="0.000000">
                  <c:v>1.6488888888888886E-2</c:v>
                </c:pt>
                <c:pt idx="3768" formatCode="0.000000">
                  <c:v>1.7448028673835124E-2</c:v>
                </c:pt>
                <c:pt idx="3769" formatCode="0.000000">
                  <c:v>1.6462962962962964E-2</c:v>
                </c:pt>
                <c:pt idx="3770" formatCode="0.000000">
                  <c:v>1.6939393939393942E-2</c:v>
                </c:pt>
                <c:pt idx="3771" formatCode="0.000000">
                  <c:v>1.647936507936508E-2</c:v>
                </c:pt>
                <c:pt idx="3772" formatCode="0.000000">
                  <c:v>1.6019607843137256E-2</c:v>
                </c:pt>
                <c:pt idx="3773" formatCode="0.000000">
                  <c:v>1.7178451178451182E-2</c:v>
                </c:pt>
                <c:pt idx="3774" formatCode="0.000000">
                  <c:v>1.4607638888888889E-2</c:v>
                </c:pt>
                <c:pt idx="3775" formatCode="0.000000">
                  <c:v>1.1600000000000001E-2</c:v>
                </c:pt>
                <c:pt idx="3776" formatCode="0.000000">
                  <c:v>1.5411764705882352E-2</c:v>
                </c:pt>
                <c:pt idx="3777" formatCode="0.000000">
                  <c:v>1.7215277777777777E-2</c:v>
                </c:pt>
                <c:pt idx="3778" formatCode="0.000000">
                  <c:v>1.4885304659498205E-2</c:v>
                </c:pt>
                <c:pt idx="3779" formatCode="0.000000">
                  <c:v>1.6164983164983167E-2</c:v>
                </c:pt>
                <c:pt idx="3780" formatCode="0.000000">
                  <c:v>1.6703703703703703E-2</c:v>
                </c:pt>
                <c:pt idx="3781" formatCode="0.000000">
                  <c:v>1.8014336917562726E-2</c:v>
                </c:pt>
                <c:pt idx="3782" formatCode="0.000000">
                  <c:v>1.7682539682539682E-2</c:v>
                </c:pt>
                <c:pt idx="3783" formatCode="0.000000">
                  <c:v>1.7388888888888888E-2</c:v>
                </c:pt>
                <c:pt idx="3784" formatCode="0.000000">
                  <c:v>1.7760233918128653E-2</c:v>
                </c:pt>
                <c:pt idx="3785" formatCode="0.000000">
                  <c:v>1.5567567567567567E-2</c:v>
                </c:pt>
                <c:pt idx="3786" formatCode="0.000000">
                  <c:v>1.6430555555555556E-2</c:v>
                </c:pt>
                <c:pt idx="3787" formatCode="0.000000">
                  <c:v>1.5848484848484851E-2</c:v>
                </c:pt>
                <c:pt idx="3788" formatCode="0.000000">
                  <c:v>1.6063492063492057E-2</c:v>
                </c:pt>
                <c:pt idx="3789" formatCode="0.000000">
                  <c:v>1.5911111111111109E-2</c:v>
                </c:pt>
                <c:pt idx="3790" formatCode="0.000000">
                  <c:v>1.6387301587301586E-2</c:v>
                </c:pt>
                <c:pt idx="3791" formatCode="0.000000">
                  <c:v>1.6792114695340504E-2</c:v>
                </c:pt>
                <c:pt idx="3792" formatCode="0.000000">
                  <c:v>1.5565656565656566E-2</c:v>
                </c:pt>
                <c:pt idx="3793" formatCode="0.000000">
                  <c:v>1.7830246913580251E-2</c:v>
                </c:pt>
                <c:pt idx="3794" formatCode="0.000000">
                  <c:v>1.6270833333333332E-2</c:v>
                </c:pt>
                <c:pt idx="3795" formatCode="0.000000">
                  <c:v>1.8501792114695343E-2</c:v>
                </c:pt>
                <c:pt idx="3796" formatCode="0.000000">
                  <c:v>1.6704980842911877E-2</c:v>
                </c:pt>
                <c:pt idx="3797" formatCode="0.000000">
                  <c:v>1.8123456790123452E-2</c:v>
                </c:pt>
                <c:pt idx="3798" formatCode="0.000000">
                  <c:v>1.755952380952381E-2</c:v>
                </c:pt>
                <c:pt idx="3799" formatCode="0.000000">
                  <c:v>1.7259259259259259E-2</c:v>
                </c:pt>
                <c:pt idx="3800" formatCode="0.000000">
                  <c:v>1.7835390946502057E-2</c:v>
                </c:pt>
                <c:pt idx="3801" formatCode="0.000000">
                  <c:v>1.7354838709677418E-2</c:v>
                </c:pt>
                <c:pt idx="3802" formatCode="0.000000">
                  <c:v>1.40536398467433E-2</c:v>
                </c:pt>
                <c:pt idx="3803" formatCode="0.000000">
                  <c:v>1.5475095785440611E-2</c:v>
                </c:pt>
                <c:pt idx="3804" formatCode="0.000000">
                  <c:v>1.6050793650793652E-2</c:v>
                </c:pt>
                <c:pt idx="3805" formatCode="0.000000">
                  <c:v>1.7804597701149425E-2</c:v>
                </c:pt>
                <c:pt idx="3806" formatCode="0.000000">
                  <c:v>1.6985663082437281E-2</c:v>
                </c:pt>
                <c:pt idx="3807" formatCode="0.000000">
                  <c:v>1.697119341563786E-2</c:v>
                </c:pt>
                <c:pt idx="3808" formatCode="0.000000">
                  <c:v>1.2874074074074074E-2</c:v>
                </c:pt>
                <c:pt idx="3809" formatCode="0.000000">
                  <c:v>1.7645161290322585E-2</c:v>
                </c:pt>
                <c:pt idx="3810" formatCode="0.000000">
                  <c:v>1.6268817204301077E-2</c:v>
                </c:pt>
                <c:pt idx="3811" formatCode="0.000000">
                  <c:v>1.7182795698924731E-2</c:v>
                </c:pt>
                <c:pt idx="3812" formatCode="0.000000">
                  <c:v>1.6214814814814814E-2</c:v>
                </c:pt>
                <c:pt idx="3813" formatCode="0.000000">
                  <c:v>1.8423611111111113E-2</c:v>
                </c:pt>
                <c:pt idx="3814" formatCode="0.000000">
                  <c:v>1.8878787878787884E-2</c:v>
                </c:pt>
                <c:pt idx="3815" formatCode="0.000000">
                  <c:v>1.8274305555555558E-2</c:v>
                </c:pt>
                <c:pt idx="3816" formatCode="0.000000">
                  <c:v>1.7906810035842293E-2</c:v>
                </c:pt>
                <c:pt idx="3817" formatCode="0.000000">
                  <c:v>1.7937037037037036E-2</c:v>
                </c:pt>
                <c:pt idx="3818" formatCode="0.000000">
                  <c:v>1.4100000000000003E-2</c:v>
                </c:pt>
                <c:pt idx="3819" formatCode="0.000000">
                  <c:v>1.6634259259259258E-2</c:v>
                </c:pt>
                <c:pt idx="3820" formatCode="0.000000">
                  <c:v>1.5913580246913583E-2</c:v>
                </c:pt>
                <c:pt idx="3821" formatCode="0.000000">
                  <c:v>1.7777777777777778E-2</c:v>
                </c:pt>
                <c:pt idx="3822" formatCode="0.000000">
                  <c:v>1.6870967741935482E-2</c:v>
                </c:pt>
                <c:pt idx="3823" formatCode="0.000000">
                  <c:v>1.7862962962962962E-2</c:v>
                </c:pt>
                <c:pt idx="3824" formatCode="0.000000">
                  <c:v>1.5770114942528741E-2</c:v>
                </c:pt>
                <c:pt idx="3825" formatCode="0.000000">
                  <c:v>1.8426523297491039E-2</c:v>
                </c:pt>
                <c:pt idx="3826" formatCode="0.000000">
                  <c:v>1.5030303030303029E-2</c:v>
                </c:pt>
                <c:pt idx="3827" formatCode="0.000000">
                  <c:v>1.8166666666666668E-2</c:v>
                </c:pt>
                <c:pt idx="3828" formatCode="0.000000">
                  <c:v>1.6835016835016838E-2</c:v>
                </c:pt>
                <c:pt idx="3829" formatCode="0.000000">
                  <c:v>1.7735632183908043E-2</c:v>
                </c:pt>
                <c:pt idx="3830" formatCode="0.000000">
                  <c:v>1.8376344086021502E-2</c:v>
                </c:pt>
                <c:pt idx="3831" formatCode="0.000000">
                  <c:v>1.8050505050505049E-2</c:v>
                </c:pt>
                <c:pt idx="3832" formatCode="0.000000">
                  <c:v>1.8375478927203068E-2</c:v>
                </c:pt>
                <c:pt idx="3833" formatCode="0.000000">
                  <c:v>1.5498316498316497E-2</c:v>
                </c:pt>
                <c:pt idx="3834" formatCode="0.000000">
                  <c:v>1.7993055555555557E-2</c:v>
                </c:pt>
                <c:pt idx="3835" formatCode="0.000000">
                  <c:v>1.6178571428571428E-2</c:v>
                </c:pt>
                <c:pt idx="3836" formatCode="0.000000">
                  <c:v>1.766308243727599E-2</c:v>
                </c:pt>
                <c:pt idx="3837" formatCode="0.000000">
                  <c:v>1.7652329749103943E-2</c:v>
                </c:pt>
                <c:pt idx="3838" formatCode="0.000000">
                  <c:v>1.7578544061302683E-2</c:v>
                </c:pt>
                <c:pt idx="3839" formatCode="0.000000">
                  <c:v>1.7107638888888891E-2</c:v>
                </c:pt>
                <c:pt idx="3840" formatCode="0.000000">
                  <c:v>1.7911111111111107E-2</c:v>
                </c:pt>
                <c:pt idx="3841" formatCode="0.000000">
                  <c:v>1.8146953405017926E-2</c:v>
                </c:pt>
                <c:pt idx="3842" formatCode="0.000000">
                  <c:v>1.6030651340996165E-2</c:v>
                </c:pt>
                <c:pt idx="3843" formatCode="0.000000">
                  <c:v>1.7740740740740741E-2</c:v>
                </c:pt>
                <c:pt idx="3844" formatCode="0.000000">
                  <c:v>1.7211469534050176E-2</c:v>
                </c:pt>
                <c:pt idx="3845" formatCode="0.000000">
                  <c:v>1.799233716475096E-2</c:v>
                </c:pt>
                <c:pt idx="3846" formatCode="0.000000">
                  <c:v>1.884291187739464E-2</c:v>
                </c:pt>
                <c:pt idx="3847" formatCode="0.000000">
                  <c:v>1.7707407407407411E-2</c:v>
                </c:pt>
                <c:pt idx="3848" formatCode="0.000000">
                  <c:v>1.7088888888888886E-2</c:v>
                </c:pt>
                <c:pt idx="3849" formatCode="0.000000">
                  <c:v>1.6861111111111111E-2</c:v>
                </c:pt>
                <c:pt idx="3850" formatCode="0.000000">
                  <c:v>1.7118279569892474E-2</c:v>
                </c:pt>
                <c:pt idx="3851" formatCode="0.000000">
                  <c:v>1.5637037037037043E-2</c:v>
                </c:pt>
                <c:pt idx="3852" formatCode="0.000000">
                  <c:v>1.737301587301587E-2</c:v>
                </c:pt>
                <c:pt idx="3853" formatCode="0.000000">
                  <c:v>1.7544061302681994E-2</c:v>
                </c:pt>
                <c:pt idx="3854" formatCode="0.000000">
                  <c:v>1.7163194444444443E-2</c:v>
                </c:pt>
                <c:pt idx="3855" formatCode="0.000000">
                  <c:v>1.7939068100358422E-2</c:v>
                </c:pt>
                <c:pt idx="3856" formatCode="0.000000">
                  <c:v>1.6697916666666666E-2</c:v>
                </c:pt>
                <c:pt idx="3857" formatCode="0.000000">
                  <c:v>1.8211469534050184E-2</c:v>
                </c:pt>
                <c:pt idx="3858" formatCode="0.000000">
                  <c:v>1.6833333333333332E-2</c:v>
                </c:pt>
                <c:pt idx="3859" formatCode="0.000000">
                  <c:v>1.7411764705882352E-2</c:v>
                </c:pt>
                <c:pt idx="3860" formatCode="0.000000">
                  <c:v>1.7402402402402404E-2</c:v>
                </c:pt>
                <c:pt idx="3861" formatCode="0.000000">
                  <c:v>1.8450450450450448E-2</c:v>
                </c:pt>
                <c:pt idx="3862" formatCode="0.000000">
                  <c:v>1.834006734006734E-2</c:v>
                </c:pt>
                <c:pt idx="3863" formatCode="0.000000">
                  <c:v>1.7753472222222223E-2</c:v>
                </c:pt>
                <c:pt idx="3864" formatCode="0.000000">
                  <c:v>1.7647619047619044E-2</c:v>
                </c:pt>
                <c:pt idx="3865" formatCode="0.000000">
                  <c:v>1.6582582582582585E-2</c:v>
                </c:pt>
                <c:pt idx="3866" formatCode="0.000000">
                  <c:v>1.6939393939393935E-2</c:v>
                </c:pt>
                <c:pt idx="3867" formatCode="0.000000">
                  <c:v>1.6210727969348662E-2</c:v>
                </c:pt>
                <c:pt idx="3868" formatCode="0.000000">
                  <c:v>1.6968253968253969E-2</c:v>
                </c:pt>
                <c:pt idx="3869" formatCode="0.000000">
                  <c:v>1.7298412698412702E-2</c:v>
                </c:pt>
                <c:pt idx="3870" formatCode="0.000000">
                  <c:v>1.6465949820788531E-2</c:v>
                </c:pt>
                <c:pt idx="3871" formatCode="0.000000">
                  <c:v>1.7131313131313133E-2</c:v>
                </c:pt>
                <c:pt idx="3872" formatCode="0.000000">
                  <c:v>1.5663194444444445E-2</c:v>
                </c:pt>
                <c:pt idx="3873" formatCode="0.000000">
                  <c:v>1.816161616161616E-2</c:v>
                </c:pt>
                <c:pt idx="3874" formatCode="0.000000">
                  <c:v>1.5602339181286552E-2</c:v>
                </c:pt>
                <c:pt idx="3875" formatCode="0.000000">
                  <c:v>1.8049019607843133E-2</c:v>
                </c:pt>
                <c:pt idx="3876" formatCode="0.000000">
                  <c:v>1.5898989898989899E-2</c:v>
                </c:pt>
                <c:pt idx="3877" formatCode="0.000000">
                  <c:v>1.8757575757575765E-2</c:v>
                </c:pt>
                <c:pt idx="3878" formatCode="0.000000">
                  <c:v>1.8382352941176468E-2</c:v>
                </c:pt>
                <c:pt idx="3879" formatCode="0.000000">
                  <c:v>1.8144781144781144E-2</c:v>
                </c:pt>
                <c:pt idx="3880" formatCode="0.000000">
                  <c:v>1.7882154882154881E-2</c:v>
                </c:pt>
                <c:pt idx="3881" formatCode="0.000000">
                  <c:v>1.6836601307189537E-2</c:v>
                </c:pt>
                <c:pt idx="3882" formatCode="0.000000">
                  <c:v>1.6996732026143789E-2</c:v>
                </c:pt>
                <c:pt idx="3883" formatCode="0.000000">
                  <c:v>1.70984126984127E-2</c:v>
                </c:pt>
                <c:pt idx="3884" formatCode="0.000000">
                  <c:v>1.681481481481481E-2</c:v>
                </c:pt>
                <c:pt idx="3885" formatCode="0.000000">
                  <c:v>1.7326164874551974E-2</c:v>
                </c:pt>
                <c:pt idx="3886" formatCode="0.000000">
                  <c:v>1.6754208754208758E-2</c:v>
                </c:pt>
                <c:pt idx="3887" formatCode="0.000000">
                  <c:v>1.7046296296296296E-2</c:v>
                </c:pt>
                <c:pt idx="3888" formatCode="0.000000">
                  <c:v>1.6427609427609426E-2</c:v>
                </c:pt>
                <c:pt idx="3889" formatCode="0.000000">
                  <c:v>1.7552188552188555E-2</c:v>
                </c:pt>
                <c:pt idx="3890" formatCode="0.000000">
                  <c:v>1.6433691756272403E-2</c:v>
                </c:pt>
                <c:pt idx="3891" formatCode="0.000000">
                  <c:v>7.444168734491316E-3</c:v>
                </c:pt>
                <c:pt idx="3892" formatCode="0.000000">
                  <c:v>1.0243589743589744E-2</c:v>
                </c:pt>
                <c:pt idx="3893" formatCode="0.000000">
                  <c:v>1.0826702033598586E-2</c:v>
                </c:pt>
                <c:pt idx="3894" formatCode="0.000000">
                  <c:v>1.0916429249762584E-2</c:v>
                </c:pt>
                <c:pt idx="3895" formatCode="0.000000">
                  <c:v>1.2260683760683764E-2</c:v>
                </c:pt>
                <c:pt idx="3896" formatCode="0.000000">
                  <c:v>1.1618037135278515E-2</c:v>
                </c:pt>
                <c:pt idx="3897" formatCode="0.000000">
                  <c:v>1.1927212572373861E-2</c:v>
                </c:pt>
                <c:pt idx="3898" formatCode="0.000000">
                  <c:v>1.3145299145299143E-2</c:v>
                </c:pt>
                <c:pt idx="3899" formatCode="0.000000">
                  <c:v>9.3290598290598301E-3</c:v>
                </c:pt>
                <c:pt idx="3900" formatCode="0.000000">
                  <c:v>9.8489010989010958E-3</c:v>
                </c:pt>
                <c:pt idx="3901" formatCode="0.000000">
                  <c:v>7.9266136162687902E-3</c:v>
                </c:pt>
                <c:pt idx="3902" formatCode="0.000000">
                  <c:v>1.1118479221927494E-2</c:v>
                </c:pt>
                <c:pt idx="3903" formatCode="0.000000">
                  <c:v>1.1936339522546418E-2</c:v>
                </c:pt>
                <c:pt idx="3904" formatCode="0.000000">
                  <c:v>9.8717948717948721E-3</c:v>
                </c:pt>
                <c:pt idx="3905" formatCode="0.000000">
                  <c:v>1.1657824933687002E-2</c:v>
                </c:pt>
                <c:pt idx="3906" formatCode="0.000000">
                  <c:v>1.2478632478632476E-2</c:v>
                </c:pt>
                <c:pt idx="3907" formatCode="0.000000">
                  <c:v>1.1115384615384617E-2</c:v>
                </c:pt>
                <c:pt idx="3908" formatCode="0.000000">
                  <c:v>1.2652519893899206E-2</c:v>
                </c:pt>
                <c:pt idx="3909" formatCode="0.000000">
                  <c:v>9.3191865605658699E-3</c:v>
                </c:pt>
                <c:pt idx="3910" formatCode="0.000000">
                  <c:v>1.1581196581196582E-2</c:v>
                </c:pt>
                <c:pt idx="3911" formatCode="0.000000">
                  <c:v>1.1237842617152959E-2</c:v>
                </c:pt>
                <c:pt idx="3912" formatCode="0.000000">
                  <c:v>1.6581196581196583E-2</c:v>
                </c:pt>
                <c:pt idx="3913" formatCode="0.000000">
                  <c:v>1.594292803970223E-2</c:v>
                </c:pt>
                <c:pt idx="3914" formatCode="0.000000">
                  <c:v>1.0723738626964434E-2</c:v>
                </c:pt>
                <c:pt idx="3915" formatCode="0.000000">
                  <c:v>1.6949602122015916E-2</c:v>
                </c:pt>
                <c:pt idx="3916" formatCode="0.000000">
                  <c:v>1.6035137701804366E-2</c:v>
                </c:pt>
                <c:pt idx="3917" formatCode="0.000000">
                  <c:v>1.5568376068376067E-2</c:v>
                </c:pt>
                <c:pt idx="3918" formatCode="0.000000">
                  <c:v>1.567426400759734E-2</c:v>
                </c:pt>
                <c:pt idx="3919" formatCode="0.000000">
                  <c:v>1.4218362282878413E-2</c:v>
                </c:pt>
                <c:pt idx="3920" formatCode="0.000000">
                  <c:v>1.2257326007326005E-2</c:v>
                </c:pt>
                <c:pt idx="3921" formatCode="0.000000">
                  <c:v>1.2584134615384615E-2</c:v>
                </c:pt>
                <c:pt idx="3922" formatCode="0.000000">
                  <c:v>1.2961124896608767E-2</c:v>
                </c:pt>
                <c:pt idx="3923" formatCode="0.000000">
                  <c:v>1.3581730769230768E-2</c:v>
                </c:pt>
                <c:pt idx="3924" formatCode="0.000000">
                  <c:v>1.6765922249793209E-2</c:v>
                </c:pt>
                <c:pt idx="3925" formatCode="0.000000">
                  <c:v>1.5612076095947064E-2</c:v>
                </c:pt>
                <c:pt idx="3926" formatCode="0.000000">
                  <c:v>1.2833775419982313E-2</c:v>
                </c:pt>
                <c:pt idx="3927" formatCode="0.000000">
                  <c:v>1.494252873563218E-2</c:v>
                </c:pt>
                <c:pt idx="3928" formatCode="0.000000">
                  <c:v>1.3675213675213675E-2</c:v>
                </c:pt>
                <c:pt idx="3929" formatCode="0.000000">
                  <c:v>1.1569407603890365E-2</c:v>
                </c:pt>
                <c:pt idx="3930" formatCode="0.000000">
                  <c:v>1.6620046620046625E-2</c:v>
                </c:pt>
                <c:pt idx="3931" formatCode="0.000000">
                  <c:v>1.1799292661361625E-2</c:v>
                </c:pt>
                <c:pt idx="3932" formatCode="0.000000">
                  <c:v>1.2514474772539289E-2</c:v>
                </c:pt>
                <c:pt idx="3933" formatCode="0.000000">
                  <c:v>1.95822994210091E-2</c:v>
                </c:pt>
                <c:pt idx="3934" formatCode="0.000000">
                  <c:v>1.392212725546059E-2</c:v>
                </c:pt>
                <c:pt idx="3935" formatCode="0.000000">
                  <c:v>1.587912087912088E-2</c:v>
                </c:pt>
                <c:pt idx="3936" formatCode="0.000000">
                  <c:v>1.5682382133995035E-2</c:v>
                </c:pt>
                <c:pt idx="3937" formatCode="0.000000">
                  <c:v>1.5222222222222222E-2</c:v>
                </c:pt>
                <c:pt idx="3938" formatCode="0.000000">
                  <c:v>1.5781637717121592E-2</c:v>
                </c:pt>
                <c:pt idx="3939" formatCode="0.000000">
                  <c:v>1.3779840848806365E-2</c:v>
                </c:pt>
                <c:pt idx="3940" formatCode="0.000000">
                  <c:v>1.7082228116710875E-2</c:v>
                </c:pt>
                <c:pt idx="3941" formatCode="0.000000">
                  <c:v>1.3521367521367521E-2</c:v>
                </c:pt>
                <c:pt idx="3942" formatCode="0.000000">
                  <c:v>1.9314765694076044E-2</c:v>
                </c:pt>
                <c:pt idx="3943" formatCode="0.000000">
                  <c:v>1.7581786030061889E-2</c:v>
                </c:pt>
                <c:pt idx="3944" formatCode="0.000000">
                  <c:v>1.5610079575596814E-2</c:v>
                </c:pt>
                <c:pt idx="3945" formatCode="0.000000">
                  <c:v>1.2849002849002851E-2</c:v>
                </c:pt>
                <c:pt idx="3946" formatCode="0.000000">
                  <c:v>1.6450044208664902E-2</c:v>
                </c:pt>
                <c:pt idx="3947" formatCode="0.000000">
                  <c:v>1.641025641025641E-2</c:v>
                </c:pt>
                <c:pt idx="3948" formatCode="0.000000">
                  <c:v>1.5977011494252874E-2</c:v>
                </c:pt>
                <c:pt idx="3949" formatCode="0.000000">
                  <c:v>1.6140109890109888E-2</c:v>
                </c:pt>
                <c:pt idx="3950" formatCode="0.000000">
                  <c:v>1.5570291777188329E-2</c:v>
                </c:pt>
                <c:pt idx="3951" formatCode="0.000000">
                  <c:v>1.2220695970695975E-2</c:v>
                </c:pt>
                <c:pt idx="3952" formatCode="0.000000">
                  <c:v>1.6807692307692308E-2</c:v>
                </c:pt>
                <c:pt idx="3953" formatCode="0.000000">
                  <c:v>1.3059829059829059E-2</c:v>
                </c:pt>
                <c:pt idx="3954" formatCode="0.000000">
                  <c:v>1.4699381078691424E-2</c:v>
                </c:pt>
                <c:pt idx="3955" formatCode="0.000000">
                  <c:v>1.1405508072174738E-2</c:v>
                </c:pt>
                <c:pt idx="3956" formatCode="0.000000">
                  <c:v>1.3097601323407777E-2</c:v>
                </c:pt>
                <c:pt idx="3957" formatCode="0.000000">
                  <c:v>1.4007597340930676E-2</c:v>
                </c:pt>
                <c:pt idx="3958" formatCode="0.000000">
                  <c:v>1.3796526054590573E-2</c:v>
                </c:pt>
                <c:pt idx="3959" formatCode="0.000000">
                  <c:v>1.3991452991452991E-2</c:v>
                </c:pt>
                <c:pt idx="3960" formatCode="0.000000">
                  <c:v>1.5478303747534517E-2</c:v>
                </c:pt>
                <c:pt idx="3961" formatCode="0.000000">
                  <c:v>8.5844017094017094E-3</c:v>
                </c:pt>
                <c:pt idx="3962" formatCode="0.000000">
                  <c:v>1.3395368072787428E-2</c:v>
                </c:pt>
                <c:pt idx="3963" formatCode="0.000000">
                  <c:v>1.497347480106101E-2</c:v>
                </c:pt>
                <c:pt idx="3964" formatCode="0.000000">
                  <c:v>1.6466346153846154E-2</c:v>
                </c:pt>
                <c:pt idx="3965" formatCode="0.000000">
                  <c:v>1.3658119658119658E-2</c:v>
                </c:pt>
                <c:pt idx="3966" formatCode="0.000000">
                  <c:v>1.1898263027295285E-2</c:v>
                </c:pt>
                <c:pt idx="3967" formatCode="0.000000">
                  <c:v>1.3058608058608057E-2</c:v>
                </c:pt>
                <c:pt idx="3968" formatCode="0.000000">
                  <c:v>1.6231546231546237E-2</c:v>
                </c:pt>
                <c:pt idx="3969" formatCode="0.000000">
                  <c:v>1.2038461538461536E-2</c:v>
                </c:pt>
                <c:pt idx="3970" formatCode="0.000000">
                  <c:v>1.4615384615384613E-2</c:v>
                </c:pt>
                <c:pt idx="3971" formatCode="0.000000">
                  <c:v>1.729114971050455E-2</c:v>
                </c:pt>
                <c:pt idx="3972" formatCode="0.000000">
                  <c:v>1.8286324786324786E-2</c:v>
                </c:pt>
                <c:pt idx="3973" formatCode="0.000000">
                  <c:v>1.7683465959328033E-2</c:v>
                </c:pt>
                <c:pt idx="3974" formatCode="0.000000">
                  <c:v>1.6506410256410257E-2</c:v>
                </c:pt>
                <c:pt idx="3975" formatCode="0.000000">
                  <c:v>1.7735042735042734E-2</c:v>
                </c:pt>
                <c:pt idx="3976" formatCode="0.000000">
                  <c:v>1.8000000000000006E-2</c:v>
                </c:pt>
                <c:pt idx="3977" formatCode="0.000000">
                  <c:v>1.3732193732193733E-2</c:v>
                </c:pt>
                <c:pt idx="3978" formatCode="0.000000">
                  <c:v>1.7864721485411138E-2</c:v>
                </c:pt>
                <c:pt idx="3979" formatCode="0.000000">
                  <c:v>1.7735042735042734E-2</c:v>
                </c:pt>
                <c:pt idx="3980" formatCode="0.000000">
                  <c:v>2.0132625994694953E-2</c:v>
                </c:pt>
                <c:pt idx="3981" formatCode="0.000000">
                  <c:v>1.7576121794871793E-2</c:v>
                </c:pt>
                <c:pt idx="3982" formatCode="0.000000">
                  <c:v>1.9513704686118485E-2</c:v>
                </c:pt>
                <c:pt idx="3983" formatCode="0.000000">
                  <c:v>1.8355437665782497E-2</c:v>
                </c:pt>
                <c:pt idx="3984" formatCode="0.000000">
                  <c:v>1.0276134122287965E-2</c:v>
                </c:pt>
                <c:pt idx="3985" formatCode="0.000000">
                  <c:v>1.8183760683760684E-2</c:v>
                </c:pt>
                <c:pt idx="3986" formatCode="0.000000">
                  <c:v>1.6936813186813188E-2</c:v>
                </c:pt>
                <c:pt idx="3987" formatCode="0.000000">
                  <c:v>1.5247863247863248E-2</c:v>
                </c:pt>
                <c:pt idx="3988" formatCode="0.000000">
                  <c:v>1.9340659340659341E-2</c:v>
                </c:pt>
                <c:pt idx="3989" formatCode="0.000000">
                  <c:v>1.706043956043956E-2</c:v>
                </c:pt>
                <c:pt idx="3990" formatCode="0.000000">
                  <c:v>2.0090218423551749E-2</c:v>
                </c:pt>
                <c:pt idx="3991" formatCode="0.000000">
                  <c:v>1.4186560565870913E-2</c:v>
                </c:pt>
                <c:pt idx="3992" formatCode="0.000000">
                  <c:v>1.8542735042735039E-2</c:v>
                </c:pt>
                <c:pt idx="3993" formatCode="0.000000">
                  <c:v>1.9792219274977894E-2</c:v>
                </c:pt>
                <c:pt idx="3994" formatCode="0.000000">
                  <c:v>1.6495726495726497E-2</c:v>
                </c:pt>
                <c:pt idx="3995" formatCode="0.000000">
                  <c:v>1.6755083996463312E-2</c:v>
                </c:pt>
                <c:pt idx="3996" formatCode="0.000000">
                  <c:v>1.2984084880636603E-2</c:v>
                </c:pt>
                <c:pt idx="3997" formatCode="0.000000">
                  <c:v>1.6467236467236471E-2</c:v>
                </c:pt>
                <c:pt idx="3998" formatCode="0.000000">
                  <c:v>1.8863247863247865E-2</c:v>
                </c:pt>
                <c:pt idx="3999" formatCode="0.000000">
                  <c:v>1.657051282051282E-2</c:v>
                </c:pt>
                <c:pt idx="4000" formatCode="0.000000">
                  <c:v>1.8155500413564927E-2</c:v>
                </c:pt>
                <c:pt idx="4001" formatCode="0.000000">
                  <c:v>1.5256410256410256E-2</c:v>
                </c:pt>
                <c:pt idx="4002" formatCode="0.000000">
                  <c:v>1.7335164835164833E-2</c:v>
                </c:pt>
                <c:pt idx="4003" formatCode="0.000000">
                  <c:v>1.8746438746438748E-2</c:v>
                </c:pt>
                <c:pt idx="4004" formatCode="0.000000">
                  <c:v>1.7851458885941647E-2</c:v>
                </c:pt>
                <c:pt idx="4005" formatCode="0.000000">
                  <c:v>1.4705128205128202E-2</c:v>
                </c:pt>
                <c:pt idx="4006" formatCode="0.000000">
                  <c:v>1.655745489078822E-2</c:v>
                </c:pt>
                <c:pt idx="4007" formatCode="0.000000">
                  <c:v>1.8515301902398675E-2</c:v>
                </c:pt>
                <c:pt idx="4008" formatCode="0.000000">
                  <c:v>1.6179487179487178E-2</c:v>
                </c:pt>
                <c:pt idx="4009" formatCode="0.000000">
                  <c:v>1.7165750915750917E-2</c:v>
                </c:pt>
                <c:pt idx="4010" formatCode="0.000000">
                  <c:v>1.8230769230769234E-2</c:v>
                </c:pt>
                <c:pt idx="4011" formatCode="0.000000">
                  <c:v>1.2625994694960218E-2</c:v>
                </c:pt>
                <c:pt idx="4012" formatCode="0.000000">
                  <c:v>1.4271978021978021E-2</c:v>
                </c:pt>
                <c:pt idx="4013" formatCode="0.000000">
                  <c:v>1.6139601139601143E-2</c:v>
                </c:pt>
                <c:pt idx="4014" formatCode="0.000000">
                  <c:v>1.5521978021978024E-2</c:v>
                </c:pt>
                <c:pt idx="4015" formatCode="0.000000">
                  <c:v>1.6290893015030946E-2</c:v>
                </c:pt>
                <c:pt idx="4016" formatCode="0.000000">
                  <c:v>1.3427350427350429E-2</c:v>
                </c:pt>
                <c:pt idx="4017" formatCode="0.000000">
                  <c:v>1.4496021220159147E-2</c:v>
                </c:pt>
                <c:pt idx="4018" formatCode="0.000000">
                  <c:v>1.4761273209549066E-2</c:v>
                </c:pt>
                <c:pt idx="4019" formatCode="0.000000">
                  <c:v>1.2658119658119657E-2</c:v>
                </c:pt>
                <c:pt idx="4020" formatCode="0.000000">
                  <c:v>1.5979853479853482E-2</c:v>
                </c:pt>
                <c:pt idx="4021" formatCode="0.000000">
                  <c:v>1.4292497625830958E-2</c:v>
                </c:pt>
                <c:pt idx="4022" formatCode="0.000000">
                  <c:v>1.4574028122415225E-2</c:v>
                </c:pt>
                <c:pt idx="4023" formatCode="0.000000">
                  <c:v>1.7042124542124549E-2</c:v>
                </c:pt>
                <c:pt idx="4024" formatCode="0.000000">
                  <c:v>1.4816239316239316E-2</c:v>
                </c:pt>
                <c:pt idx="4025" formatCode="0.000000">
                  <c:v>1.4677276746242264E-2</c:v>
                </c:pt>
                <c:pt idx="4026" formatCode="0.000000">
                  <c:v>1.4933954933954937E-2</c:v>
                </c:pt>
                <c:pt idx="4027" formatCode="0.000000">
                  <c:v>1.5594017094017096E-2</c:v>
                </c:pt>
                <c:pt idx="4028" formatCode="0.000000">
                  <c:v>1.5818858560794045E-2</c:v>
                </c:pt>
                <c:pt idx="4029" formatCode="0.000000">
                  <c:v>1.2307692307692308E-2</c:v>
                </c:pt>
                <c:pt idx="4030" formatCode="0.000000">
                  <c:v>1.6273209549071618E-2</c:v>
                </c:pt>
                <c:pt idx="4031" formatCode="0.000000">
                  <c:v>1.7608173076923077E-2</c:v>
                </c:pt>
                <c:pt idx="4032" formatCode="0.000000">
                  <c:v>1.9235347985347984E-2</c:v>
                </c:pt>
                <c:pt idx="4033" formatCode="0.000000">
                  <c:v>1.9766214177978882E-2</c:v>
                </c:pt>
                <c:pt idx="4034" formatCode="0.000000">
                  <c:v>1.7543424317617868E-2</c:v>
                </c:pt>
                <c:pt idx="4035" formatCode="0.000000">
                  <c:v>1.6487179487179489E-2</c:v>
                </c:pt>
                <c:pt idx="4036" formatCode="0.000000">
                  <c:v>1.8165340406719719E-2</c:v>
                </c:pt>
                <c:pt idx="4037" formatCode="0.000000">
                  <c:v>1.7286324786324785E-2</c:v>
                </c:pt>
                <c:pt idx="4038" formatCode="0.000000">
                  <c:v>1.7886825817860299E-2</c:v>
                </c:pt>
                <c:pt idx="4039" formatCode="0.000000">
                  <c:v>1.7900088417329797E-2</c:v>
                </c:pt>
                <c:pt idx="4040" formatCode="0.000000">
                  <c:v>1.8970085470085472E-2</c:v>
                </c:pt>
                <c:pt idx="4041" formatCode="0.000000">
                  <c:v>1.6038461538461536E-2</c:v>
                </c:pt>
                <c:pt idx="4042" formatCode="0.000000">
                  <c:v>1.8858974358974361E-2</c:v>
                </c:pt>
                <c:pt idx="4043" formatCode="0.000000">
                  <c:v>1.9478021978021978E-2</c:v>
                </c:pt>
                <c:pt idx="4044" formatCode="0.000000">
                  <c:v>1.3938301282051282E-2</c:v>
                </c:pt>
                <c:pt idx="4045" formatCode="0.000000">
                  <c:v>1.7935455349248456E-2</c:v>
                </c:pt>
                <c:pt idx="4046" formatCode="0.000000">
                  <c:v>1.5978157644824312E-2</c:v>
                </c:pt>
                <c:pt idx="4047" formatCode="0.000000">
                  <c:v>1.7341880341880344E-2</c:v>
                </c:pt>
                <c:pt idx="4048" formatCode="0.000000">
                  <c:v>1.922663358147229E-2</c:v>
                </c:pt>
                <c:pt idx="4049" formatCode="0.000000">
                  <c:v>1.7564102564102565E-2</c:v>
                </c:pt>
                <c:pt idx="4050" formatCode="0.000000">
                  <c:v>1.9569597069597069E-2</c:v>
                </c:pt>
                <c:pt idx="4051" formatCode="0.000000">
                  <c:v>1.4961538461538462E-2</c:v>
                </c:pt>
                <c:pt idx="4052" formatCode="0.000000">
                  <c:v>1.8223443223443232E-2</c:v>
                </c:pt>
                <c:pt idx="4053" formatCode="0.000000">
                  <c:v>1.8807692307692303E-2</c:v>
                </c:pt>
                <c:pt idx="4054" formatCode="0.000000">
                  <c:v>1.5047008547008547E-2</c:v>
                </c:pt>
                <c:pt idx="4055" formatCode="0.000000">
                  <c:v>1.6593406593406593E-2</c:v>
                </c:pt>
                <c:pt idx="4056" formatCode="0.000000">
                  <c:v>1.6516357206012383E-2</c:v>
                </c:pt>
                <c:pt idx="4057" formatCode="0.000000">
                  <c:v>1.8072344322344322E-2</c:v>
                </c:pt>
                <c:pt idx="4058" formatCode="0.000000">
                  <c:v>1.6385442514474768E-2</c:v>
                </c:pt>
                <c:pt idx="4059" formatCode="0.000000">
                  <c:v>1.4700854700854697E-2</c:v>
                </c:pt>
                <c:pt idx="4060" formatCode="0.000000">
                  <c:v>1.6162393162393159E-2</c:v>
                </c:pt>
                <c:pt idx="4061" formatCode="0.000000">
                  <c:v>1.4553656220322888E-2</c:v>
                </c:pt>
                <c:pt idx="4062" formatCode="0.000000">
                  <c:v>1.7830009496676159E-2</c:v>
                </c:pt>
                <c:pt idx="4063" formatCode="0.000000">
                  <c:v>1.676392572944297E-2</c:v>
                </c:pt>
                <c:pt idx="4064" formatCode="0.000000">
                  <c:v>1.5689102564102563E-2</c:v>
                </c:pt>
                <c:pt idx="4065" formatCode="0.000000">
                  <c:v>1.7838196286472149E-2</c:v>
                </c:pt>
                <c:pt idx="4066" formatCode="0.000000">
                  <c:v>1.7418213969938107E-2</c:v>
                </c:pt>
                <c:pt idx="4067" formatCode="0.000000">
                  <c:v>1.7653846153846155E-2</c:v>
                </c:pt>
                <c:pt idx="4068" formatCode="0.000000">
                  <c:v>1.7165750915750917E-2</c:v>
                </c:pt>
                <c:pt idx="4069" formatCode="0.000000">
                  <c:v>1.4376068376068378E-2</c:v>
                </c:pt>
                <c:pt idx="4070" formatCode="0.000000">
                  <c:v>1.748717948717949E-2</c:v>
                </c:pt>
                <c:pt idx="4071" formatCode="0.000000">
                  <c:v>6.3148148148148148E-3</c:v>
                </c:pt>
                <c:pt idx="4072" formatCode="0.000000">
                  <c:v>9.0534979423868289E-3</c:v>
                </c:pt>
                <c:pt idx="4073" formatCode="0.000000">
                  <c:v>1.056666666666667E-2</c:v>
                </c:pt>
                <c:pt idx="4074" formatCode="0.000000">
                  <c:v>1.0658730158730159E-2</c:v>
                </c:pt>
                <c:pt idx="4075" formatCode="0.000000">
                  <c:v>1.174814814814815E-2</c:v>
                </c:pt>
                <c:pt idx="4076" formatCode="0.000000">
                  <c:v>1.0603703703703704E-2</c:v>
                </c:pt>
                <c:pt idx="4077" formatCode="0.000000">
                  <c:v>1.0844444444444445E-2</c:v>
                </c:pt>
                <c:pt idx="4078" formatCode="0.000000">
                  <c:v>1.1503086419753086E-2</c:v>
                </c:pt>
                <c:pt idx="4079" formatCode="0.000000">
                  <c:v>9.5357142857142845E-3</c:v>
                </c:pt>
                <c:pt idx="4080" formatCode="0.000000">
                  <c:v>9.3141762452107271E-3</c:v>
                </c:pt>
                <c:pt idx="4081" formatCode="0.000000">
                  <c:v>8.2179487179487188E-3</c:v>
                </c:pt>
                <c:pt idx="4082" formatCode="0.000000">
                  <c:v>1.0685823754789272E-2</c:v>
                </c:pt>
                <c:pt idx="4083" formatCode="0.000000">
                  <c:v>1.1501915708812262E-2</c:v>
                </c:pt>
                <c:pt idx="4084" formatCode="0.000000">
                  <c:v>1.012698412698413E-2</c:v>
                </c:pt>
                <c:pt idx="4085" formatCode="0.000000">
                  <c:v>1.084920634920635E-2</c:v>
                </c:pt>
                <c:pt idx="4086" formatCode="0.000000">
                  <c:v>1.1628352490421455E-2</c:v>
                </c:pt>
                <c:pt idx="4087" formatCode="0.000000">
                  <c:v>1.0408730158730161E-2</c:v>
                </c:pt>
                <c:pt idx="4088" formatCode="0.000000">
                  <c:v>1.1053497942386831E-2</c:v>
                </c:pt>
                <c:pt idx="4089" formatCode="0.000000">
                  <c:v>9.5119047619047613E-3</c:v>
                </c:pt>
                <c:pt idx="4090" formatCode="0.000000">
                  <c:v>1.0196581196581197E-2</c:v>
                </c:pt>
                <c:pt idx="4091" formatCode="0.000000">
                  <c:v>1.2743295019157089E-2</c:v>
                </c:pt>
                <c:pt idx="4092" formatCode="0.000000">
                  <c:v>1.6118279569892473E-2</c:v>
                </c:pt>
                <c:pt idx="4093" formatCode="0.000000">
                  <c:v>1.6048148148148148E-2</c:v>
                </c:pt>
                <c:pt idx="4094" formatCode="0.000000">
                  <c:v>1.3139917695473251E-2</c:v>
                </c:pt>
                <c:pt idx="4095" formatCode="0.000000">
                  <c:v>1.6539682539682542E-2</c:v>
                </c:pt>
                <c:pt idx="4096" formatCode="0.000000">
                  <c:v>1.5666666666666666E-2</c:v>
                </c:pt>
                <c:pt idx="4097" formatCode="0.000000">
                  <c:v>1.6107526881720433E-2</c:v>
                </c:pt>
                <c:pt idx="4098" formatCode="0.000000">
                  <c:v>1.5862222222222222E-2</c:v>
                </c:pt>
                <c:pt idx="4099" formatCode="0.000000">
                  <c:v>1.3451851851851854E-2</c:v>
                </c:pt>
                <c:pt idx="4100" formatCode="0.000000">
                  <c:v>1.4025641025641029E-2</c:v>
                </c:pt>
                <c:pt idx="4101" formatCode="0.000000">
                  <c:v>1.2966666666666671E-2</c:v>
                </c:pt>
                <c:pt idx="4102" formatCode="0.000000">
                  <c:v>1.3274074074074074E-2</c:v>
                </c:pt>
                <c:pt idx="4103" formatCode="0.000000">
                  <c:v>1.4781481481481482E-2</c:v>
                </c:pt>
                <c:pt idx="4104" formatCode="0.000000">
                  <c:v>1.3958024691358021E-2</c:v>
                </c:pt>
                <c:pt idx="4105" formatCode="0.000000">
                  <c:v>1.5920634920634922E-2</c:v>
                </c:pt>
                <c:pt idx="4106" formatCode="0.000000">
                  <c:v>1.3702380952380954E-2</c:v>
                </c:pt>
                <c:pt idx="4107" formatCode="0.000000">
                  <c:v>1.5200716845878138E-2</c:v>
                </c:pt>
                <c:pt idx="4108" formatCode="0.000000">
                  <c:v>1.4355555555555559E-2</c:v>
                </c:pt>
                <c:pt idx="4109" formatCode="0.000000">
                  <c:v>1.2055555555555555E-2</c:v>
                </c:pt>
                <c:pt idx="4110" formatCode="0.000000">
                  <c:v>1.5697318007662834E-2</c:v>
                </c:pt>
                <c:pt idx="4111" formatCode="0.000000">
                  <c:v>1.1980158730158728E-2</c:v>
                </c:pt>
                <c:pt idx="4112" formatCode="0.000000">
                  <c:v>1.3841880341880341E-2</c:v>
                </c:pt>
                <c:pt idx="4113" formatCode="0.000000">
                  <c:v>1.8666666666666665E-2</c:v>
                </c:pt>
                <c:pt idx="4114" formatCode="0.000000">
                  <c:v>1.5295019157088122E-2</c:v>
                </c:pt>
                <c:pt idx="4115" formatCode="0.000000">
                  <c:v>1.6408730158730161E-2</c:v>
                </c:pt>
                <c:pt idx="4116" formatCode="0.000000">
                  <c:v>1.6409961685823756E-2</c:v>
                </c:pt>
                <c:pt idx="4117" formatCode="0.000000">
                  <c:v>1.6521072796934867E-2</c:v>
                </c:pt>
                <c:pt idx="4118" formatCode="0.000000">
                  <c:v>1.6624183006535946E-2</c:v>
                </c:pt>
                <c:pt idx="4119" formatCode="0.000000">
                  <c:v>1.4333333333333333E-2</c:v>
                </c:pt>
                <c:pt idx="4120" formatCode="0.000000">
                  <c:v>1.7069958847736631E-2</c:v>
                </c:pt>
                <c:pt idx="4121" formatCode="0.000000">
                  <c:v>1.4881226053639847E-2</c:v>
                </c:pt>
                <c:pt idx="4122" formatCode="0.000000">
                  <c:v>1.8038314176245213E-2</c:v>
                </c:pt>
                <c:pt idx="4123" formatCode="0.000000">
                  <c:v>1.7586805555555553E-2</c:v>
                </c:pt>
                <c:pt idx="4124" formatCode="0.000000">
                  <c:v>1.653497942386831E-2</c:v>
                </c:pt>
                <c:pt idx="4125" formatCode="0.000000">
                  <c:v>1.4229885057471265E-2</c:v>
                </c:pt>
                <c:pt idx="4126" formatCode="0.000000">
                  <c:v>1.6892592592592591E-2</c:v>
                </c:pt>
                <c:pt idx="4127" formatCode="0.000000">
                  <c:v>1.6339682539682539E-2</c:v>
                </c:pt>
                <c:pt idx="4128" formatCode="0.000000">
                  <c:v>1.5896825396825392E-2</c:v>
                </c:pt>
                <c:pt idx="4129" formatCode="0.000000">
                  <c:v>1.6003968253968253E-2</c:v>
                </c:pt>
                <c:pt idx="4130" formatCode="0.000000">
                  <c:v>1.6662962962962966E-2</c:v>
                </c:pt>
                <c:pt idx="4131" formatCode="0.000000">
                  <c:v>1.1693486590038315E-2</c:v>
                </c:pt>
                <c:pt idx="4132" formatCode="0.000000">
                  <c:v>1.41992337164751E-2</c:v>
                </c:pt>
                <c:pt idx="4133" formatCode="0.000000">
                  <c:v>1.249603174603175E-2</c:v>
                </c:pt>
                <c:pt idx="4134" formatCode="0.000000">
                  <c:v>1.3708812260536401E-2</c:v>
                </c:pt>
                <c:pt idx="4135" formatCode="0.000000">
                  <c:v>1.092337164750958E-2</c:v>
                </c:pt>
                <c:pt idx="4136" formatCode="0.000000">
                  <c:v>1.1827160493827161E-2</c:v>
                </c:pt>
                <c:pt idx="4137" formatCode="0.000000">
                  <c:v>1.2753086419753083E-2</c:v>
                </c:pt>
                <c:pt idx="4138" formatCode="0.000000">
                  <c:v>1.306763285024155E-2</c:v>
                </c:pt>
                <c:pt idx="4139" formatCode="0.000000">
                  <c:v>1.2082304526748971E-2</c:v>
                </c:pt>
                <c:pt idx="4140" formatCode="0.000000">
                  <c:v>1.3662698412698416E-2</c:v>
                </c:pt>
                <c:pt idx="4141" formatCode="0.000000">
                  <c:v>8.6825396825396823E-3</c:v>
                </c:pt>
                <c:pt idx="4142" formatCode="0.000000">
                  <c:v>1.2059027777777776E-2</c:v>
                </c:pt>
                <c:pt idx="4143" formatCode="0.000000">
                  <c:v>1.38452380952381E-2</c:v>
                </c:pt>
                <c:pt idx="4144" formatCode="0.000000">
                  <c:v>1.4329218106995887E-2</c:v>
                </c:pt>
                <c:pt idx="4145" formatCode="0.000000">
                  <c:v>1.2670634920634917E-2</c:v>
                </c:pt>
                <c:pt idx="4146" formatCode="0.000000">
                  <c:v>1.1527777777777779E-2</c:v>
                </c:pt>
                <c:pt idx="4147" formatCode="0.000000">
                  <c:v>1.1154761904761903E-2</c:v>
                </c:pt>
                <c:pt idx="4148" formatCode="0.000000">
                  <c:v>1.3204301075268815E-2</c:v>
                </c:pt>
                <c:pt idx="4149" formatCode="0.000000">
                  <c:v>1.0797619047619049E-2</c:v>
                </c:pt>
                <c:pt idx="4150" formatCode="0.000000">
                  <c:v>1.2670634920634917E-2</c:v>
                </c:pt>
                <c:pt idx="4151" formatCode="0.000000">
                  <c:v>1.6025925925925926E-2</c:v>
                </c:pt>
                <c:pt idx="4152" formatCode="0.000000">
                  <c:v>1.7346153846153851E-2</c:v>
                </c:pt>
                <c:pt idx="4153" formatCode="0.000000">
                  <c:v>1.7677419354838707E-2</c:v>
                </c:pt>
                <c:pt idx="4154" formatCode="0.000000">
                  <c:v>1.6487179487179492E-2</c:v>
                </c:pt>
                <c:pt idx="4155" formatCode="0.000000">
                  <c:v>1.6918803418803419E-2</c:v>
                </c:pt>
                <c:pt idx="4156" formatCode="0.000000">
                  <c:v>1.715325670498084E-2</c:v>
                </c:pt>
                <c:pt idx="4157" formatCode="0.000000">
                  <c:v>1.4956349206349202E-2</c:v>
                </c:pt>
                <c:pt idx="4158" formatCode="0.000000">
                  <c:v>1.7344086021505379E-2</c:v>
                </c:pt>
                <c:pt idx="4159" formatCode="0.000000">
                  <c:v>1.6162962962962966E-2</c:v>
                </c:pt>
                <c:pt idx="4160" formatCode="0.000000">
                  <c:v>1.8187739463601534E-2</c:v>
                </c:pt>
                <c:pt idx="4161" formatCode="0.000000">
                  <c:v>1.6688034188034179E-2</c:v>
                </c:pt>
                <c:pt idx="4162" formatCode="0.000000">
                  <c:v>1.7609195402298845E-2</c:v>
                </c:pt>
                <c:pt idx="4163" formatCode="0.000000">
                  <c:v>1.8152263374485594E-2</c:v>
                </c:pt>
                <c:pt idx="4164" formatCode="0.000000">
                  <c:v>1.251111111111111E-2</c:v>
                </c:pt>
                <c:pt idx="4165" formatCode="0.000000">
                  <c:v>1.7376984126984123E-2</c:v>
                </c:pt>
                <c:pt idx="4166" formatCode="0.000000">
                  <c:v>1.6575396825396826E-2</c:v>
                </c:pt>
                <c:pt idx="4167" formatCode="0.000000">
                  <c:v>1.5814814814814816E-2</c:v>
                </c:pt>
                <c:pt idx="4168" formatCode="0.000000">
                  <c:v>1.8189300411522634E-2</c:v>
                </c:pt>
                <c:pt idx="4169" formatCode="0.000000">
                  <c:v>1.6326164874551973E-2</c:v>
                </c:pt>
                <c:pt idx="4170" formatCode="0.000000">
                  <c:v>1.8252873563218391E-2</c:v>
                </c:pt>
                <c:pt idx="4171" formatCode="0.000000">
                  <c:v>1.5432098765432101E-2</c:v>
                </c:pt>
                <c:pt idx="4172" formatCode="0.000000">
                  <c:v>1.7439613526570051E-2</c:v>
                </c:pt>
                <c:pt idx="4173" formatCode="0.000000">
                  <c:v>1.8711934156378597E-2</c:v>
                </c:pt>
                <c:pt idx="4174" formatCode="0.000000">
                  <c:v>1.6666666666666666E-2</c:v>
                </c:pt>
                <c:pt idx="4175" formatCode="0.000000">
                  <c:v>1.7255555555555555E-2</c:v>
                </c:pt>
                <c:pt idx="4176" formatCode="0.000000">
                  <c:v>1.4689655172413794E-2</c:v>
                </c:pt>
                <c:pt idx="4177" formatCode="0.000000">
                  <c:v>1.6699588477366255E-2</c:v>
                </c:pt>
                <c:pt idx="4178" formatCode="0.000000">
                  <c:v>1.7877777777777774E-2</c:v>
                </c:pt>
                <c:pt idx="4179" formatCode="0.000000">
                  <c:v>1.6288888888888894E-2</c:v>
                </c:pt>
                <c:pt idx="4180" formatCode="0.000000">
                  <c:v>1.8303418803418802E-2</c:v>
                </c:pt>
                <c:pt idx="4181" formatCode="0.000000">
                  <c:v>1.5689655172413792E-2</c:v>
                </c:pt>
                <c:pt idx="4182" formatCode="0.000000">
                  <c:v>1.6929629629629631E-2</c:v>
                </c:pt>
                <c:pt idx="4183" formatCode="0.000000">
                  <c:v>1.8111111111111109E-2</c:v>
                </c:pt>
                <c:pt idx="4184" formatCode="0.000000">
                  <c:v>1.7623931623931628E-2</c:v>
                </c:pt>
                <c:pt idx="4185" formatCode="0.000000">
                  <c:v>1.6150793650793652E-2</c:v>
                </c:pt>
                <c:pt idx="4186" formatCode="0.000000">
                  <c:v>1.6868312757201648E-2</c:v>
                </c:pt>
                <c:pt idx="4187" formatCode="0.000000">
                  <c:v>1.8111111111111109E-2</c:v>
                </c:pt>
                <c:pt idx="4188" formatCode="0.000000">
                  <c:v>1.6777777777777777E-2</c:v>
                </c:pt>
                <c:pt idx="4189" formatCode="0.000000">
                  <c:v>1.6913580246913584E-2</c:v>
                </c:pt>
                <c:pt idx="4190" formatCode="0.000000">
                  <c:v>1.7910256410256415E-2</c:v>
                </c:pt>
                <c:pt idx="4191" formatCode="0.000000">
                  <c:v>1.2040740740740739E-2</c:v>
                </c:pt>
                <c:pt idx="4192" formatCode="0.000000">
                  <c:v>1.2596296296296296E-2</c:v>
                </c:pt>
                <c:pt idx="4193" formatCode="0.000000">
                  <c:v>1.4992337164750959E-2</c:v>
                </c:pt>
                <c:pt idx="4194" formatCode="0.000000">
                  <c:v>1.4468253968253965E-2</c:v>
                </c:pt>
                <c:pt idx="4195" formatCode="0.000000">
                  <c:v>1.4888888888888889E-2</c:v>
                </c:pt>
                <c:pt idx="4196" formatCode="0.000000">
                  <c:v>1.1827586206896553E-2</c:v>
                </c:pt>
                <c:pt idx="4197" formatCode="0.000000">
                  <c:v>1.2241379310344828E-2</c:v>
                </c:pt>
                <c:pt idx="4198" formatCode="0.000000">
                  <c:v>1.296031746031746E-2</c:v>
                </c:pt>
                <c:pt idx="4199" formatCode="0.000000">
                  <c:v>1.1253968253968257E-2</c:v>
                </c:pt>
                <c:pt idx="4200" formatCode="0.000000">
                  <c:v>1.3972222222222223E-2</c:v>
                </c:pt>
                <c:pt idx="4201" formatCode="0.000000">
                  <c:v>1.2601532567049809E-2</c:v>
                </c:pt>
                <c:pt idx="4202" formatCode="0.000000">
                  <c:v>1.2360153256704982E-2</c:v>
                </c:pt>
                <c:pt idx="4203" formatCode="0.000000">
                  <c:v>1.588888888888889E-2</c:v>
                </c:pt>
                <c:pt idx="4204" formatCode="0.000000">
                  <c:v>1.3477777777777776E-2</c:v>
                </c:pt>
                <c:pt idx="4205" formatCode="0.000000">
                  <c:v>1.2933333333333333E-2</c:v>
                </c:pt>
                <c:pt idx="4206" formatCode="0.000000">
                  <c:v>1.3563492063492062E-2</c:v>
                </c:pt>
                <c:pt idx="4207" formatCode="0.000000">
                  <c:v>1.439506172839506E-2</c:v>
                </c:pt>
                <c:pt idx="4208" formatCode="0.000000">
                  <c:v>1.4153256704980846E-2</c:v>
                </c:pt>
                <c:pt idx="4209" formatCode="0.000000">
                  <c:v>1.123931623931624E-2</c:v>
                </c:pt>
                <c:pt idx="4210" formatCode="0.000000">
                  <c:v>1.441975308641975E-2</c:v>
                </c:pt>
                <c:pt idx="4211" formatCode="0.000000">
                  <c:v>1.6187739463601532E-2</c:v>
                </c:pt>
                <c:pt idx="4212" formatCode="0.000000">
                  <c:v>1.7039682539682535E-2</c:v>
                </c:pt>
                <c:pt idx="4213" formatCode="0.000000">
                  <c:v>1.8592592592592591E-2</c:v>
                </c:pt>
                <c:pt idx="4214" formatCode="0.000000">
                  <c:v>1.7035842293906811E-2</c:v>
                </c:pt>
                <c:pt idx="4215" formatCode="0.000000">
                  <c:v>1.6370370370370372E-2</c:v>
                </c:pt>
                <c:pt idx="4216" formatCode="0.000000">
                  <c:v>1.7333333333333333E-2</c:v>
                </c:pt>
                <c:pt idx="4217" formatCode="0.000000">
                  <c:v>1.6658436213991771E-2</c:v>
                </c:pt>
                <c:pt idx="4218" formatCode="0.000000">
                  <c:v>1.6475555555555556E-2</c:v>
                </c:pt>
                <c:pt idx="4219" formatCode="0.000000">
                  <c:v>1.6864197530864197E-2</c:v>
                </c:pt>
                <c:pt idx="4220" formatCode="0.000000">
                  <c:v>1.7888888888888892E-2</c:v>
                </c:pt>
                <c:pt idx="4221" formatCode="0.000000">
                  <c:v>1.5701149425287358E-2</c:v>
                </c:pt>
                <c:pt idx="4222" formatCode="0.000000">
                  <c:v>1.6954732510288069E-2</c:v>
                </c:pt>
                <c:pt idx="4223" formatCode="0.000000">
                  <c:v>1.8267489711934155E-2</c:v>
                </c:pt>
                <c:pt idx="4224" formatCode="0.000000">
                  <c:v>1.4592592592592595E-2</c:v>
                </c:pt>
                <c:pt idx="4225" formatCode="0.000000">
                  <c:v>1.7154761904761902E-2</c:v>
                </c:pt>
                <c:pt idx="4226" formatCode="0.000000">
                  <c:v>1.5803703703703702E-2</c:v>
                </c:pt>
                <c:pt idx="4227" formatCode="0.000000">
                  <c:v>1.717063492063492E-2</c:v>
                </c:pt>
                <c:pt idx="4228" formatCode="0.000000">
                  <c:v>1.7582375478927204E-2</c:v>
                </c:pt>
                <c:pt idx="4229" formatCode="0.000000">
                  <c:v>1.5934156378600819E-2</c:v>
                </c:pt>
                <c:pt idx="4230" formatCode="0.000000">
                  <c:v>1.7674897119341563E-2</c:v>
                </c:pt>
                <c:pt idx="4231" formatCode="0.000000">
                  <c:v>1.510740740740741E-2</c:v>
                </c:pt>
                <c:pt idx="4232" formatCode="0.000000">
                  <c:v>1.768965517241379E-2</c:v>
                </c:pt>
                <c:pt idx="4233" formatCode="0.000000">
                  <c:v>1.8172043010752689E-2</c:v>
                </c:pt>
                <c:pt idx="4234" formatCode="0.000000">
                  <c:v>1.6370370370370372E-2</c:v>
                </c:pt>
                <c:pt idx="4235" formatCode="0.000000">
                  <c:v>1.6744444444444437E-2</c:v>
                </c:pt>
                <c:pt idx="4236" formatCode="0.000000">
                  <c:v>1.6612903225806452E-2</c:v>
                </c:pt>
                <c:pt idx="4237" formatCode="0.000000">
                  <c:v>1.7686868686868688E-2</c:v>
                </c:pt>
                <c:pt idx="4238" formatCode="0.000000">
                  <c:v>1.6793103448275868E-2</c:v>
                </c:pt>
                <c:pt idx="4239" formatCode="0.000000">
                  <c:v>1.4401433691756272E-2</c:v>
                </c:pt>
                <c:pt idx="4240" formatCode="0.000000">
                  <c:v>1.649572649572649E-2</c:v>
                </c:pt>
                <c:pt idx="4241" formatCode="0.000000">
                  <c:v>1.4592592592592595E-2</c:v>
                </c:pt>
                <c:pt idx="4242" formatCode="0.000000">
                  <c:v>1.7293650793650799E-2</c:v>
                </c:pt>
                <c:pt idx="4243" formatCode="0.000000">
                  <c:v>1.7485185185185187E-2</c:v>
                </c:pt>
                <c:pt idx="4244" formatCode="0.000000">
                  <c:v>1.6536398467432951E-2</c:v>
                </c:pt>
                <c:pt idx="4245" formatCode="0.000000">
                  <c:v>1.7304659498207885E-2</c:v>
                </c:pt>
                <c:pt idx="4246" formatCode="0.000000">
                  <c:v>1.6860215053763436E-2</c:v>
                </c:pt>
                <c:pt idx="4247" formatCode="0.000000">
                  <c:v>1.7288888888888888E-2</c:v>
                </c:pt>
                <c:pt idx="4248" formatCode="0.000000">
                  <c:v>1.7149425287356322E-2</c:v>
                </c:pt>
                <c:pt idx="4249" formatCode="0.000000">
                  <c:v>1.5632478632478634E-2</c:v>
                </c:pt>
                <c:pt idx="4250" formatCode="0.000000">
                  <c:v>1.7333333333333333E-2</c:v>
                </c:pt>
                <c:pt idx="4251" formatCode="0.000000">
                  <c:v>6.7141500474833804E-3</c:v>
                </c:pt>
                <c:pt idx="4252" formatCode="0.000000">
                  <c:v>8.6000000000000017E-3</c:v>
                </c:pt>
                <c:pt idx="4253" formatCode="0.000000">
                  <c:v>7.4221611721611742E-3</c:v>
                </c:pt>
                <c:pt idx="4254" formatCode="0.000000">
                  <c:v>1.0278514588859419E-2</c:v>
                </c:pt>
                <c:pt idx="4255" formatCode="0.000000">
                  <c:v>1.0956959706959705E-2</c:v>
                </c:pt>
                <c:pt idx="4256" formatCode="0.000000">
                  <c:v>9.0430402930402939E-3</c:v>
                </c:pt>
                <c:pt idx="4257" formatCode="0.000000">
                  <c:v>1.1741108354011579E-2</c:v>
                </c:pt>
                <c:pt idx="4258" formatCode="0.000000">
                  <c:v>1.5693108974358976E-2</c:v>
                </c:pt>
                <c:pt idx="4259" formatCode="0.000000">
                  <c:v>1.578125E-2</c:v>
                </c:pt>
                <c:pt idx="4260" formatCode="0.000000">
                  <c:v>1.4766214177978885E-2</c:v>
                </c:pt>
                <c:pt idx="4261" formatCode="0.000000">
                  <c:v>1.5477453580901858E-2</c:v>
                </c:pt>
                <c:pt idx="4262" formatCode="0.000000">
                  <c:v>1.554390054390054E-2</c:v>
                </c:pt>
                <c:pt idx="4263" formatCode="0.000000">
                  <c:v>1.5959470636889996E-2</c:v>
                </c:pt>
                <c:pt idx="4264" formatCode="0.000000">
                  <c:v>1.4851116625310171E-2</c:v>
                </c:pt>
                <c:pt idx="4265" formatCode="0.000000">
                  <c:v>1.5169561621174527E-2</c:v>
                </c:pt>
                <c:pt idx="4266" formatCode="0.000000">
                  <c:v>1.6799292661361622E-2</c:v>
                </c:pt>
                <c:pt idx="4267" formatCode="0.000000">
                  <c:v>1.7435897435897438E-2</c:v>
                </c:pt>
                <c:pt idx="4268" formatCode="0.000000">
                  <c:v>1.6157981803143089E-2</c:v>
                </c:pt>
                <c:pt idx="4269" formatCode="0.000000">
                  <c:v>1.453138815207781E-2</c:v>
                </c:pt>
                <c:pt idx="4270" formatCode="0.000000">
                  <c:v>1.3429487179487181E-2</c:v>
                </c:pt>
                <c:pt idx="4271" formatCode="0.000000">
                  <c:v>1.436298076923077E-2</c:v>
                </c:pt>
                <c:pt idx="4272" formatCode="0.000000">
                  <c:v>1.5687645687645687E-2</c:v>
                </c:pt>
                <c:pt idx="4273" formatCode="0.000000">
                  <c:v>1.1854700854700851E-2</c:v>
                </c:pt>
                <c:pt idx="4274" formatCode="0.000000">
                  <c:v>1.6286799620132953E-2</c:v>
                </c:pt>
                <c:pt idx="4275" formatCode="0.000000">
                  <c:v>1.1340501792114694E-2</c:v>
                </c:pt>
                <c:pt idx="4276" formatCode="0.000000">
                  <c:v>1.1103448275862069E-2</c:v>
                </c:pt>
                <c:pt idx="4277" formatCode="0.000000">
                  <c:v>1.0347222222222223E-2</c:v>
                </c:pt>
                <c:pt idx="4278" formatCode="0.000000">
                  <c:v>1.1566308243727596E-2</c:v>
                </c:pt>
                <c:pt idx="4279" formatCode="0.000000">
                  <c:v>1.3980392156862748E-2</c:v>
                </c:pt>
                <c:pt idx="4280" formatCode="0.000000">
                  <c:v>1.4569444444444444E-2</c:v>
                </c:pt>
                <c:pt idx="4281" formatCode="0.000000">
                  <c:v>1.4352380952380952E-2</c:v>
                </c:pt>
                <c:pt idx="4282" formatCode="0.000000">
                  <c:v>1.4763440860215055E-2</c:v>
                </c:pt>
                <c:pt idx="4283" formatCode="0.000000">
                  <c:v>1.5876984126984125E-2</c:v>
                </c:pt>
                <c:pt idx="4284" formatCode="0.000000">
                  <c:v>1.5107407407407404E-2</c:v>
                </c:pt>
                <c:pt idx="4285" formatCode="0.000000">
                  <c:v>1.556704980842912E-2</c:v>
                </c:pt>
                <c:pt idx="4286" formatCode="0.000000">
                  <c:v>1.6218855218855219E-2</c:v>
                </c:pt>
                <c:pt idx="4287" formatCode="0.000000">
                  <c:v>1.7153846153846155E-2</c:v>
                </c:pt>
                <c:pt idx="4288" formatCode="0.000000">
                  <c:v>1.6720164609053498E-2</c:v>
                </c:pt>
                <c:pt idx="4289" formatCode="0.000000">
                  <c:v>1.5196296296296298E-2</c:v>
                </c:pt>
                <c:pt idx="4290" formatCode="0.000000">
                  <c:v>1.3981981981981979E-2</c:v>
                </c:pt>
                <c:pt idx="4291" formatCode="0.000000">
                  <c:v>1.4902356902356903E-2</c:v>
                </c:pt>
                <c:pt idx="4292" formatCode="0.000000">
                  <c:v>1.5580246913580245E-2</c:v>
                </c:pt>
                <c:pt idx="4293" formatCode="0.000000">
                  <c:v>1.4744107744107744E-2</c:v>
                </c:pt>
                <c:pt idx="4294" formatCode="0.000000">
                  <c:v>1.5139784946236559E-2</c:v>
                </c:pt>
                <c:pt idx="4295" formatCode="0.000000">
                  <c:v>1.5625E-2</c:v>
                </c:pt>
                <c:pt idx="4296" formatCode="0.000000">
                  <c:v>1.6124579124579121E-2</c:v>
                </c:pt>
                <c:pt idx="4297" formatCode="0.000000">
                  <c:v>1.5548611111111112E-2</c:v>
                </c:pt>
                <c:pt idx="4298" formatCode="0.000000">
                  <c:v>1.6157706093189964E-2</c:v>
                </c:pt>
                <c:pt idx="4299" formatCode="0.000000">
                  <c:v>1.6548821548821549E-2</c:v>
                </c:pt>
                <c:pt idx="4300" formatCode="0.000000">
                  <c:v>1.3098039215686278E-2</c:v>
                </c:pt>
                <c:pt idx="4301" formatCode="0.000000">
                  <c:v>1.5489583333333333E-2</c:v>
                </c:pt>
                <c:pt idx="4302" formatCode="0.000000">
                  <c:v>1.4562499999999999E-2</c:v>
                </c:pt>
                <c:pt idx="4303" formatCode="0.000000">
                  <c:v>1.5045138888888889E-2</c:v>
                </c:pt>
                <c:pt idx="4304" formatCode="0.000000">
                  <c:v>1.4785185185185186E-2</c:v>
                </c:pt>
                <c:pt idx="4305" formatCode="0.000000">
                  <c:v>1.6404320987654323E-2</c:v>
                </c:pt>
                <c:pt idx="4306" formatCode="0.000000">
                  <c:v>1.5839869281045759E-2</c:v>
                </c:pt>
                <c:pt idx="4307" formatCode="0.000000">
                  <c:v>1.5561561561561561E-2</c:v>
                </c:pt>
                <c:pt idx="4308" formatCode="0.000000">
                  <c:v>1.6178451178451181E-2</c:v>
                </c:pt>
                <c:pt idx="4309" formatCode="0.000000">
                  <c:v>1.5559027777777779E-2</c:v>
                </c:pt>
                <c:pt idx="4310" formatCode="0.000000">
                  <c:v>1.3611111111111112E-2</c:v>
                </c:pt>
                <c:pt idx="4311" formatCode="0.000000">
                  <c:v>1.4946031746031742E-2</c:v>
                </c:pt>
                <c:pt idx="4312" formatCode="0.000000">
                  <c:v>1.4406349206349206E-2</c:v>
                </c:pt>
                <c:pt idx="4313" formatCode="0.000000">
                  <c:v>1.41986531986532E-2</c:v>
                </c:pt>
                <c:pt idx="4314" formatCode="0.000000">
                  <c:v>1.31875E-2</c:v>
                </c:pt>
                <c:pt idx="4315" formatCode="0.000000">
                  <c:v>1.4195286195286195E-2</c:v>
                </c:pt>
                <c:pt idx="4316" formatCode="0.000000">
                  <c:v>1.5314009661835753E-2</c:v>
                </c:pt>
                <c:pt idx="4317" formatCode="0.000000">
                  <c:v>1.7286115007012614E-2</c:v>
                </c:pt>
                <c:pt idx="4318" formatCode="0.000000">
                  <c:v>1.7092391304347827E-2</c:v>
                </c:pt>
                <c:pt idx="4319" formatCode="0.000000">
                  <c:v>1.7271739130434786E-2</c:v>
                </c:pt>
                <c:pt idx="4320" formatCode="0.000000">
                  <c:v>1.5209895052473759E-2</c:v>
                </c:pt>
                <c:pt idx="4321" formatCode="0.000000">
                  <c:v>1.329587324981577E-2</c:v>
                </c:pt>
                <c:pt idx="4322" formatCode="0.000000">
                  <c:v>1.485630066322771E-2</c:v>
                </c:pt>
                <c:pt idx="4323" formatCode="0.000000">
                  <c:v>1.2316933638443937E-2</c:v>
                </c:pt>
                <c:pt idx="4324" formatCode="0.000000">
                  <c:v>1.5145541635961679E-2</c:v>
                </c:pt>
                <c:pt idx="4325" formatCode="0.000000">
                  <c:v>1.5674662668665663E-2</c:v>
                </c:pt>
                <c:pt idx="4326" formatCode="0.000000">
                  <c:v>1.5413431677018634E-2</c:v>
                </c:pt>
                <c:pt idx="4327" formatCode="0.000000">
                  <c:v>1.5288376220053235E-2</c:v>
                </c:pt>
                <c:pt idx="4328" formatCode="0.000000">
                  <c:v>1.2263539282990078E-2</c:v>
                </c:pt>
                <c:pt idx="4329" formatCode="0.000000">
                  <c:v>1.5976418570375833E-2</c:v>
                </c:pt>
                <c:pt idx="4330" formatCode="0.000000">
                  <c:v>1.1221889055472264E-2</c:v>
                </c:pt>
                <c:pt idx="4331" formatCode="0.000000">
                  <c:v>1.5674662668665667E-2</c:v>
                </c:pt>
                <c:pt idx="4332" formatCode="0.000000">
                  <c:v>1.6376811594202897E-2</c:v>
                </c:pt>
                <c:pt idx="4333" formatCode="0.000000">
                  <c:v>1.6169415292353821E-2</c:v>
                </c:pt>
                <c:pt idx="4334" formatCode="0.000000">
                  <c:v>1.1949275362318842E-2</c:v>
                </c:pt>
                <c:pt idx="4335" formatCode="0.000000">
                  <c:v>1.5451649175412297E-2</c:v>
                </c:pt>
                <c:pt idx="4336" formatCode="0.000000">
                  <c:v>1.6112189440993789E-2</c:v>
                </c:pt>
                <c:pt idx="4337" formatCode="0.000000">
                  <c:v>1.1962242562929062E-2</c:v>
                </c:pt>
                <c:pt idx="4338" formatCode="0.000000">
                  <c:v>1.1561454849498325E-2</c:v>
                </c:pt>
                <c:pt idx="4339" formatCode="0.000000">
                  <c:v>1.2496186117467582E-2</c:v>
                </c:pt>
                <c:pt idx="4340" formatCode="0.000000">
                  <c:v>1.4738749046529364E-2</c:v>
                </c:pt>
                <c:pt idx="4341" formatCode="0.000000">
                  <c:v>1.4986166007905142E-2</c:v>
                </c:pt>
                <c:pt idx="4342" formatCode="0.000000">
                  <c:v>1.5187406296851572E-2</c:v>
                </c:pt>
                <c:pt idx="4343" formatCode="0.000000">
                  <c:v>1.3384820747520983E-2</c:v>
                </c:pt>
                <c:pt idx="4344" formatCode="0.0000">
                  <c:v>1.001149425287356E-2</c:v>
                </c:pt>
                <c:pt idx="4345" formatCode="0.0000">
                  <c:v>9.3934911242603576E-3</c:v>
                </c:pt>
                <c:pt idx="4346" formatCode="0.0000">
                  <c:v>1.1318540433925047E-2</c:v>
                </c:pt>
                <c:pt idx="4347" formatCode="0.0000">
                  <c:v>1.0819563152896486E-2</c:v>
                </c:pt>
                <c:pt idx="4348" formatCode="0.0000">
                  <c:v>1.2160919540229888E-2</c:v>
                </c:pt>
                <c:pt idx="4349" formatCode="0.0000">
                  <c:v>1.3318108974358976E-2</c:v>
                </c:pt>
                <c:pt idx="4350" formatCode="0.0000">
                  <c:v>1.1409230769230769E-2</c:v>
                </c:pt>
                <c:pt idx="4351" formatCode="0.0000">
                  <c:v>1.1086648983200708E-2</c:v>
                </c:pt>
                <c:pt idx="4352" formatCode="0.0000">
                  <c:v>9.2089268755935431E-3</c:v>
                </c:pt>
                <c:pt idx="4353" formatCode="0.0000">
                  <c:v>1.0531772575250833E-2</c:v>
                </c:pt>
                <c:pt idx="4354" formatCode="0.0000">
                  <c:v>1.114309346567411E-2</c:v>
                </c:pt>
                <c:pt idx="4355" formatCode="0.0000">
                  <c:v>1.2390442890442891E-2</c:v>
                </c:pt>
                <c:pt idx="4356" formatCode="0.0000">
                  <c:v>8.7998027613412234E-3</c:v>
                </c:pt>
                <c:pt idx="4357" formatCode="0.0000">
                  <c:v>1.1015151515151513E-2</c:v>
                </c:pt>
                <c:pt idx="4358" formatCode="0.0000">
                  <c:v>1.0758382642998028E-2</c:v>
                </c:pt>
                <c:pt idx="4359" formatCode="0.0000">
                  <c:v>1.0867046533713199E-2</c:v>
                </c:pt>
                <c:pt idx="4360" formatCode="0.0000">
                  <c:v>1.6381962864721482E-2</c:v>
                </c:pt>
                <c:pt idx="4361" formatCode="0.0000">
                  <c:v>1.6359829059829058E-2</c:v>
                </c:pt>
                <c:pt idx="4362" formatCode="0.0000">
                  <c:v>1.5677777777777784E-2</c:v>
                </c:pt>
                <c:pt idx="4363" formatCode="0.0000">
                  <c:v>1.4576923076923078E-2</c:v>
                </c:pt>
                <c:pt idx="4364" formatCode="0.0000">
                  <c:v>1.7541880341880346E-2</c:v>
                </c:pt>
                <c:pt idx="4365" formatCode="0.0000">
                  <c:v>1.7564102564102565E-2</c:v>
                </c:pt>
                <c:pt idx="4366" formatCode="0.0000">
                  <c:v>1.8008875739644971E-2</c:v>
                </c:pt>
                <c:pt idx="4367" formatCode="0.0000">
                  <c:v>1.7766381766381765E-2</c:v>
                </c:pt>
                <c:pt idx="4368" formatCode="0.0000">
                  <c:v>1.4374753451676528E-2</c:v>
                </c:pt>
                <c:pt idx="4369" formatCode="0.0000">
                  <c:v>1.8646153846153844E-2</c:v>
                </c:pt>
                <c:pt idx="4370" formatCode="0.0000">
                  <c:v>1.7925824175824175E-2</c:v>
                </c:pt>
                <c:pt idx="4371" formatCode="0.0000">
                  <c:v>1.5591575091575093E-2</c:v>
                </c:pt>
                <c:pt idx="4372" formatCode="0.0000">
                  <c:v>1.4633846153846154E-2</c:v>
                </c:pt>
                <c:pt idx="4373" formatCode="0.0000">
                  <c:v>1.2246153846153846E-2</c:v>
                </c:pt>
                <c:pt idx="4374" formatCode="0.0000">
                  <c:v>1.9210433244916003E-2</c:v>
                </c:pt>
                <c:pt idx="4375" formatCode="0.0000">
                  <c:v>1.578113553113553E-2</c:v>
                </c:pt>
                <c:pt idx="4376" formatCode="0.0000">
                  <c:v>1.6892976588628761E-2</c:v>
                </c:pt>
                <c:pt idx="4377" formatCode="0.0000">
                  <c:v>1.60303893637227E-2</c:v>
                </c:pt>
                <c:pt idx="4378" formatCode="0.0000">
                  <c:v>1.3264102564102561E-2</c:v>
                </c:pt>
                <c:pt idx="4379" formatCode="0.0000">
                  <c:v>1.4199633699633701E-2</c:v>
                </c:pt>
                <c:pt idx="4380" formatCode="0.0000">
                  <c:v>1.9894127377998345E-2</c:v>
                </c:pt>
                <c:pt idx="4381" formatCode="0.0000">
                  <c:v>1.8986193293885602E-2</c:v>
                </c:pt>
                <c:pt idx="4382" formatCode="0.0000">
                  <c:v>1.8118171683389073E-2</c:v>
                </c:pt>
                <c:pt idx="4383" formatCode="0.0000">
                  <c:v>1.6288888888888887E-2</c:v>
                </c:pt>
                <c:pt idx="4384" formatCode="0.0000">
                  <c:v>1.6739168877099912E-2</c:v>
                </c:pt>
                <c:pt idx="4385" formatCode="0.0000">
                  <c:v>1.6935384615384613E-2</c:v>
                </c:pt>
                <c:pt idx="4386" formatCode="0.0000">
                  <c:v>1.8148148148148142E-2</c:v>
                </c:pt>
                <c:pt idx="4387" formatCode="0.0000">
                  <c:v>1.4377926421404683E-2</c:v>
                </c:pt>
                <c:pt idx="4388" formatCode="0.0000">
                  <c:v>1.6445759368836292E-2</c:v>
                </c:pt>
                <c:pt idx="4389" formatCode="0.0000">
                  <c:v>1.8880636604774539E-2</c:v>
                </c:pt>
                <c:pt idx="4390" formatCode="0.0000">
                  <c:v>1.820118343195266E-2</c:v>
                </c:pt>
                <c:pt idx="4391" formatCode="0.0000">
                  <c:v>1.9204212454212458E-2</c:v>
                </c:pt>
                <c:pt idx="4392" formatCode="0.0000">
                  <c:v>1.6089743589743587E-2</c:v>
                </c:pt>
                <c:pt idx="4393" formatCode="0.0000">
                  <c:v>1.2109253065774804E-2</c:v>
                </c:pt>
                <c:pt idx="4394" formatCode="0.0000">
                  <c:v>1.3806366047745358E-2</c:v>
                </c:pt>
                <c:pt idx="4395" formatCode="0.0000">
                  <c:v>9.7445394112060778E-3</c:v>
                </c:pt>
                <c:pt idx="4396" formatCode="0.0000">
                  <c:v>1.3227920227920232E-2</c:v>
                </c:pt>
                <c:pt idx="4397" formatCode="0.0000">
                  <c:v>1.423372781065089E-2</c:v>
                </c:pt>
                <c:pt idx="4398" formatCode="0.0000">
                  <c:v>1.3832858499525168E-2</c:v>
                </c:pt>
                <c:pt idx="4399" formatCode="0.0000">
                  <c:v>1.3058461538461538E-2</c:v>
                </c:pt>
                <c:pt idx="4400" formatCode="0.0000">
                  <c:v>1.624410256410256E-2</c:v>
                </c:pt>
                <c:pt idx="4401" formatCode="0.0000">
                  <c:v>1.4540691192865106E-2</c:v>
                </c:pt>
                <c:pt idx="4402" formatCode="0.0000">
                  <c:v>1.5405293631100084E-2</c:v>
                </c:pt>
                <c:pt idx="4403" formatCode="0.0000">
                  <c:v>1.4411371237458193E-2</c:v>
                </c:pt>
                <c:pt idx="4404" formatCode="0.0000">
                  <c:v>1.5627692307692304E-2</c:v>
                </c:pt>
                <c:pt idx="4405" formatCode="0.0000">
                  <c:v>1.4154795821462488E-2</c:v>
                </c:pt>
                <c:pt idx="4406" formatCode="0.0000">
                  <c:v>1.6114871794871796E-2</c:v>
                </c:pt>
                <c:pt idx="4407" formatCode="0.0000">
                  <c:v>1.3621538461538463E-2</c:v>
                </c:pt>
                <c:pt idx="4408" formatCode="0.0000">
                  <c:v>1.730177514792899E-2</c:v>
                </c:pt>
                <c:pt idx="4409" formatCode="0.0000">
                  <c:v>1.5415750915750918E-2</c:v>
                </c:pt>
                <c:pt idx="4410" formatCode="0.0000">
                  <c:v>9.1474358974358953E-3</c:v>
                </c:pt>
                <c:pt idx="4411" formatCode="0.0000">
                  <c:v>1.7385470085470086E-2</c:v>
                </c:pt>
                <c:pt idx="4412" formatCode="0.0000">
                  <c:v>1.3618233618233617E-2</c:v>
                </c:pt>
                <c:pt idx="4413" formatCode="0.0000">
                  <c:v>1.5274093722369585E-2</c:v>
                </c:pt>
                <c:pt idx="4414" formatCode="0.0000">
                  <c:v>1.5881291547958219E-2</c:v>
                </c:pt>
                <c:pt idx="4415" formatCode="0.0000">
                  <c:v>1.4623931623931625E-2</c:v>
                </c:pt>
                <c:pt idx="4416" formatCode="0.0000">
                  <c:v>1.4969610636277303E-2</c:v>
                </c:pt>
                <c:pt idx="4417" formatCode="0.0000">
                  <c:v>1.4800176834659595E-2</c:v>
                </c:pt>
                <c:pt idx="4418" formatCode="0.0000">
                  <c:v>1.78507326007326E-2</c:v>
                </c:pt>
                <c:pt idx="4419" formatCode="0.0000">
                  <c:v>1.6358974358974352E-2</c:v>
                </c:pt>
                <c:pt idx="4420" formatCode="0.0000">
                  <c:v>1.4049627791563274E-2</c:v>
                </c:pt>
                <c:pt idx="4421" formatCode="0.0000">
                  <c:v>1.6055702917771884E-2</c:v>
                </c:pt>
                <c:pt idx="4422" formatCode="0.0000">
                  <c:v>1.7700854700854703E-2</c:v>
                </c:pt>
                <c:pt idx="4423" formatCode="0.0000">
                  <c:v>1.6401985111662538E-2</c:v>
                </c:pt>
                <c:pt idx="4424" formatCode="0.0000">
                  <c:v>9.2788461538461531E-3</c:v>
                </c:pt>
                <c:pt idx="4425" formatCode="0.0000">
                  <c:v>1.0395299145299146E-2</c:v>
                </c:pt>
                <c:pt idx="4426" formatCode="0.0000">
                  <c:v>9.7312820512820489E-3</c:v>
                </c:pt>
                <c:pt idx="4427" formatCode="0.0000">
                  <c:v>1.165432098765432E-2</c:v>
                </c:pt>
                <c:pt idx="4428" formatCode="0.0000">
                  <c:v>9.7917948717948719E-3</c:v>
                </c:pt>
                <c:pt idx="4429" formatCode="0.0000">
                  <c:v>1.0138461538461537E-2</c:v>
                </c:pt>
                <c:pt idx="4430" formatCode="0.0000">
                  <c:v>7.8945868945868927E-3</c:v>
                </c:pt>
                <c:pt idx="4431" formatCode="0.0000">
                  <c:v>1.0115384615384613E-2</c:v>
                </c:pt>
                <c:pt idx="4432" formatCode="0.0000">
                  <c:v>1.0212606837606837E-2</c:v>
                </c:pt>
                <c:pt idx="4433" formatCode="0.0000">
                  <c:v>1.0997668997669E-2</c:v>
                </c:pt>
                <c:pt idx="4434" formatCode="0.0000">
                  <c:v>1.1017751479289942E-2</c:v>
                </c:pt>
                <c:pt idx="4435" formatCode="0.0000">
                  <c:v>1.0714412024756856E-2</c:v>
                </c:pt>
                <c:pt idx="4436" formatCode="0.0000">
                  <c:v>1.1443494776828111E-2</c:v>
                </c:pt>
                <c:pt idx="4437" formatCode="0.0000">
                  <c:v>1.2119963369963366E-2</c:v>
                </c:pt>
                <c:pt idx="4438" formatCode="0.0000">
                  <c:v>9.2317188983855689E-3</c:v>
                </c:pt>
                <c:pt idx="4439" formatCode="0.0000">
                  <c:v>9.4560439560439566E-3</c:v>
                </c:pt>
                <c:pt idx="4440" formatCode="0.0000">
                  <c:v>1.5754578754578759E-2</c:v>
                </c:pt>
                <c:pt idx="4441" formatCode="0.0000">
                  <c:v>1.561443494776828E-2</c:v>
                </c:pt>
                <c:pt idx="4442" formatCode="0.0000">
                  <c:v>1.4769230769230771E-2</c:v>
                </c:pt>
                <c:pt idx="4443" formatCode="0.0000">
                  <c:v>1.5380194518125556E-2</c:v>
                </c:pt>
                <c:pt idx="4444" formatCode="0.0000">
                  <c:v>1.6757736516357209E-2</c:v>
                </c:pt>
                <c:pt idx="4445" formatCode="0.0000">
                  <c:v>1.6893772893772897E-2</c:v>
                </c:pt>
                <c:pt idx="4446" formatCode="0.0000">
                  <c:v>1.5381078691423519E-2</c:v>
                </c:pt>
                <c:pt idx="4447" formatCode="0.0000">
                  <c:v>1.6369963369963367E-2</c:v>
                </c:pt>
                <c:pt idx="4448" formatCode="0.0000">
                  <c:v>1.4921308576480987E-2</c:v>
                </c:pt>
                <c:pt idx="4449" formatCode="0.0000">
                  <c:v>1.5487179487179486E-2</c:v>
                </c:pt>
                <c:pt idx="4450" formatCode="0.0000">
                  <c:v>1.5853479853479853E-2</c:v>
                </c:pt>
                <c:pt idx="4451" formatCode="0.0000">
                  <c:v>1.1261904761904763E-2</c:v>
                </c:pt>
                <c:pt idx="4452" formatCode="0.0000">
                  <c:v>1.6673076923076919E-2</c:v>
                </c:pt>
                <c:pt idx="4453" formatCode="0.0000">
                  <c:v>1.5465811965811968E-2</c:v>
                </c:pt>
                <c:pt idx="4454" formatCode="0.0000">
                  <c:v>1.5341880341880344E-2</c:v>
                </c:pt>
                <c:pt idx="4455" formatCode="0.0000">
                  <c:v>1.5320512820512821E-2</c:v>
                </c:pt>
                <c:pt idx="4456" formatCode="0.0000">
                  <c:v>1.6252873563218393E-2</c:v>
                </c:pt>
                <c:pt idx="4457" formatCode="0.0000">
                  <c:v>1.6341290893015035E-2</c:v>
                </c:pt>
                <c:pt idx="4458" formatCode="0.0000">
                  <c:v>1.6632783882783882E-2</c:v>
                </c:pt>
                <c:pt idx="4459" formatCode="0.0000">
                  <c:v>1.6699633699633697E-2</c:v>
                </c:pt>
                <c:pt idx="4460" formatCode="0.0000">
                  <c:v>1.7431623931623935E-2</c:v>
                </c:pt>
                <c:pt idx="4461" formatCode="0.0000">
                  <c:v>1.7603632478632478E-2</c:v>
                </c:pt>
                <c:pt idx="4462" formatCode="0.0000">
                  <c:v>1.6728632478632474E-2</c:v>
                </c:pt>
                <c:pt idx="4463" formatCode="0.0000">
                  <c:v>1.6724358974358977E-2</c:v>
                </c:pt>
                <c:pt idx="4464" formatCode="0.0000">
                  <c:v>1.6896410256410255E-2</c:v>
                </c:pt>
                <c:pt idx="4465" formatCode="0.0000">
                  <c:v>1.7448717948717947E-2</c:v>
                </c:pt>
                <c:pt idx="4466" formatCode="0.0000">
                  <c:v>1.5394688644688648E-2</c:v>
                </c:pt>
                <c:pt idx="4467" formatCode="0.0000">
                  <c:v>1.6549609810479374E-2</c:v>
                </c:pt>
                <c:pt idx="4468" formatCode="0.0000">
                  <c:v>1.6523266856600188E-2</c:v>
                </c:pt>
                <c:pt idx="4469" formatCode="0.0000">
                  <c:v>1.7247491638795989E-2</c:v>
                </c:pt>
                <c:pt idx="4470" formatCode="0.0000">
                  <c:v>1.6044871794871799E-2</c:v>
                </c:pt>
                <c:pt idx="4471" formatCode="0.0000">
                  <c:v>1.6160256410256407E-2</c:v>
                </c:pt>
                <c:pt idx="4472" formatCode="0.0000">
                  <c:v>1.4642011834319528E-2</c:v>
                </c:pt>
                <c:pt idx="4473" formatCode="0.0000">
                  <c:v>1.6249762583095913E-2</c:v>
                </c:pt>
                <c:pt idx="4474" formatCode="0.0000">
                  <c:v>1.5670611439842209E-2</c:v>
                </c:pt>
                <c:pt idx="4475" formatCode="0.0000">
                  <c:v>1.4520299145299148E-2</c:v>
                </c:pt>
                <c:pt idx="4476" formatCode="0.0000">
                  <c:v>1.4860946745562128E-2</c:v>
                </c:pt>
                <c:pt idx="4477" formatCode="0.0000">
                  <c:v>1.5960622710622714E-2</c:v>
                </c:pt>
                <c:pt idx="4478" formatCode="0.0000">
                  <c:v>1.7226190476190475E-2</c:v>
                </c:pt>
                <c:pt idx="4479" formatCode="0.0000">
                  <c:v>1.6976190476190475E-2</c:v>
                </c:pt>
                <c:pt idx="4480" formatCode="0.0000">
                  <c:v>1.6815934065934068E-2</c:v>
                </c:pt>
                <c:pt idx="4481" formatCode="0.0000">
                  <c:v>1.528E-2</c:v>
                </c:pt>
                <c:pt idx="4482" formatCode="0.0000">
                  <c:v>1.654594017094017E-2</c:v>
                </c:pt>
                <c:pt idx="4483" formatCode="0.0000">
                  <c:v>1.4901234567901232E-2</c:v>
                </c:pt>
                <c:pt idx="4484" formatCode="0.0000">
                  <c:v>1.820907297830375E-2</c:v>
                </c:pt>
                <c:pt idx="4485" formatCode="0.0000">
                  <c:v>1.7267258382643005E-2</c:v>
                </c:pt>
                <c:pt idx="4486" formatCode="0.0000">
                  <c:v>1.4533333333333332E-2</c:v>
                </c:pt>
                <c:pt idx="4487" formatCode="0.0000">
                  <c:v>1.4364102564102565E-2</c:v>
                </c:pt>
                <c:pt idx="4488" formatCode="0.0000">
                  <c:v>1.8636277302943972E-2</c:v>
                </c:pt>
                <c:pt idx="4489" formatCode="0.0000">
                  <c:v>1.3838827838827835E-2</c:v>
                </c:pt>
                <c:pt idx="4490" formatCode="0.0000">
                  <c:v>1.5511870845204178E-2</c:v>
                </c:pt>
                <c:pt idx="4491" formatCode="0.0000">
                  <c:v>1.3695054945054946E-2</c:v>
                </c:pt>
                <c:pt idx="4492" formatCode="0.0000">
                  <c:v>1.6830586080586081E-2</c:v>
                </c:pt>
                <c:pt idx="4493" formatCode="0.0000">
                  <c:v>1.5785375118708454E-2</c:v>
                </c:pt>
                <c:pt idx="4494" formatCode="0.0000">
                  <c:v>1.5724358974358973E-2</c:v>
                </c:pt>
                <c:pt idx="4495" formatCode="0.0000">
                  <c:v>1.4556145004420869E-2</c:v>
                </c:pt>
                <c:pt idx="4496" formatCode="0.0000">
                  <c:v>1.4990842490842491E-2</c:v>
                </c:pt>
                <c:pt idx="4497" formatCode="0.0000">
                  <c:v>1.3131741821396993E-2</c:v>
                </c:pt>
                <c:pt idx="4498" formatCode="0.0000">
                  <c:v>1.0426035502958583E-2</c:v>
                </c:pt>
                <c:pt idx="4499" formatCode="0.0000">
                  <c:v>1.4365384615384613E-2</c:v>
                </c:pt>
                <c:pt idx="4500" formatCode="0.0000">
                  <c:v>1.7605887939221271E-2</c:v>
                </c:pt>
                <c:pt idx="4501" formatCode="0.0000">
                  <c:v>1.4647863247863246E-2</c:v>
                </c:pt>
                <c:pt idx="4502" formatCode="0.0000">
                  <c:v>1.2454212454212453E-2</c:v>
                </c:pt>
                <c:pt idx="4503" formatCode="0.0000">
                  <c:v>1.2928571428571426E-2</c:v>
                </c:pt>
                <c:pt idx="4504" formatCode="0.0000">
                  <c:v>7.88291517323776E-3</c:v>
                </c:pt>
                <c:pt idx="4505" formatCode="0.0000">
                  <c:v>8.0019841269841283E-3</c:v>
                </c:pt>
                <c:pt idx="4506" formatCode="0.0000">
                  <c:v>8.4940476190476181E-3</c:v>
                </c:pt>
                <c:pt idx="4507" formatCode="0.0000">
                  <c:v>9.6396011396011391E-3</c:v>
                </c:pt>
                <c:pt idx="4508" formatCode="0.0000">
                  <c:v>9.5407407407407403E-3</c:v>
                </c:pt>
                <c:pt idx="4509" formatCode="0.0000">
                  <c:v>1.0792735042735042E-2</c:v>
                </c:pt>
                <c:pt idx="4510" formatCode="0.0000">
                  <c:v>8.911111111111111E-3</c:v>
                </c:pt>
                <c:pt idx="4511" formatCode="0.0000">
                  <c:v>9.4146825396825406E-3</c:v>
                </c:pt>
                <c:pt idx="4512" formatCode="0.0000">
                  <c:v>6.966666666666667E-3</c:v>
                </c:pt>
                <c:pt idx="4513" formatCode="0.0000">
                  <c:v>9.067901234567903E-3</c:v>
                </c:pt>
                <c:pt idx="4514" formatCode="0.0000">
                  <c:v>8.4513888888888902E-3</c:v>
                </c:pt>
                <c:pt idx="4515" formatCode="0.0000">
                  <c:v>9.6353276353276368E-3</c:v>
                </c:pt>
                <c:pt idx="4516" formatCode="0.0000">
                  <c:v>6.9969135802469117E-3</c:v>
                </c:pt>
                <c:pt idx="4517" formatCode="0.0000">
                  <c:v>9.2784900284900284E-3</c:v>
                </c:pt>
                <c:pt idx="4518" formatCode="0.0000">
                  <c:v>8.0142450142450146E-3</c:v>
                </c:pt>
                <c:pt idx="4519" formatCode="0.0000">
                  <c:v>8.1209876543209877E-3</c:v>
                </c:pt>
                <c:pt idx="4520" formatCode="0.0000">
                  <c:v>1.4137345679012344E-2</c:v>
                </c:pt>
                <c:pt idx="4521" formatCode="0.0000">
                  <c:v>1.4356481481481479E-2</c:v>
                </c:pt>
                <c:pt idx="4522" formatCode="0.0000">
                  <c:v>1.2533509700176363E-2</c:v>
                </c:pt>
                <c:pt idx="4523" formatCode="0.0000">
                  <c:v>1.162698412698413E-2</c:v>
                </c:pt>
                <c:pt idx="4524" formatCode="0.0000">
                  <c:v>1.5031928480204342E-2</c:v>
                </c:pt>
                <c:pt idx="4525" formatCode="0.0000">
                  <c:v>1.4545338441890165E-2</c:v>
                </c:pt>
                <c:pt idx="4526" formatCode="0.0000">
                  <c:v>1.5363703703703706E-2</c:v>
                </c:pt>
                <c:pt idx="4527" formatCode="0.0000">
                  <c:v>1.4731481481481479E-2</c:v>
                </c:pt>
                <c:pt idx="4528" formatCode="0.0000">
                  <c:v>1.5259259259259261E-2</c:v>
                </c:pt>
                <c:pt idx="4529" formatCode="0.0000">
                  <c:v>1.4445767195767194E-2</c:v>
                </c:pt>
                <c:pt idx="4530" formatCode="0.0000">
                  <c:v>1.5307291666666667E-2</c:v>
                </c:pt>
                <c:pt idx="4531" formatCode="0.0000">
                  <c:v>1.3128747795414463E-2</c:v>
                </c:pt>
                <c:pt idx="4532" formatCode="0.0000">
                  <c:v>1.4911616161616159E-2</c:v>
                </c:pt>
                <c:pt idx="4533" formatCode="0.0000">
                  <c:v>1.4157088122605363E-2</c:v>
                </c:pt>
                <c:pt idx="4534" formatCode="0.0000">
                  <c:v>1.5675308641975309E-2</c:v>
                </c:pt>
                <c:pt idx="4535" formatCode="0.0000">
                  <c:v>1.3269629629629628E-2</c:v>
                </c:pt>
                <c:pt idx="4536" formatCode="0.0000">
                  <c:v>1.4915458937198069E-2</c:v>
                </c:pt>
                <c:pt idx="4537" formatCode="0.0000">
                  <c:v>1.500766283524904E-2</c:v>
                </c:pt>
                <c:pt idx="4538" formatCode="0.0000">
                  <c:v>1.3392914653784218E-2</c:v>
                </c:pt>
                <c:pt idx="4539" formatCode="0.0000">
                  <c:v>1.4620713305898489E-2</c:v>
                </c:pt>
                <c:pt idx="4540" formatCode="0.0000">
                  <c:v>1.587839506172839E-2</c:v>
                </c:pt>
                <c:pt idx="4541" formatCode="0.0000">
                  <c:v>1.6078703703703706E-2</c:v>
                </c:pt>
                <c:pt idx="4542" formatCode="0.0000">
                  <c:v>1.6082010582010583E-2</c:v>
                </c:pt>
                <c:pt idx="4543" formatCode="0.0000">
                  <c:v>1.5396825396825398E-2</c:v>
                </c:pt>
                <c:pt idx="4544" formatCode="0.0000">
                  <c:v>1.5673456790123459E-2</c:v>
                </c:pt>
                <c:pt idx="4545" formatCode="0.0000">
                  <c:v>1.5517676767676767E-2</c:v>
                </c:pt>
                <c:pt idx="4546" formatCode="0.0000">
                  <c:v>1.5511851851851853E-2</c:v>
                </c:pt>
                <c:pt idx="4547" formatCode="0.0000">
                  <c:v>1.503111111111111E-2</c:v>
                </c:pt>
                <c:pt idx="4548" formatCode="0.0000">
                  <c:v>1.5326719576719576E-2</c:v>
                </c:pt>
                <c:pt idx="4549" formatCode="0.0000">
                  <c:v>1.5633058984910835E-2</c:v>
                </c:pt>
                <c:pt idx="4550" formatCode="0.0000">
                  <c:v>1.5638888888888886E-2</c:v>
                </c:pt>
                <c:pt idx="4551" formatCode="0.0000">
                  <c:v>1.5876322751322752E-2</c:v>
                </c:pt>
                <c:pt idx="4552" formatCode="0.0000">
                  <c:v>1.5506944444444441E-2</c:v>
                </c:pt>
                <c:pt idx="4553" formatCode="0.0000">
                  <c:v>1.3911433172302735E-2</c:v>
                </c:pt>
                <c:pt idx="4554" formatCode="0.0000">
                  <c:v>1.425925925925926E-2</c:v>
                </c:pt>
                <c:pt idx="4555" formatCode="0.0000">
                  <c:v>1.1565157750342933E-2</c:v>
                </c:pt>
                <c:pt idx="4556" formatCode="0.0000">
                  <c:v>1.4872924648786716E-2</c:v>
                </c:pt>
                <c:pt idx="4557" formatCode="0.0000">
                  <c:v>1.5067460317460315E-2</c:v>
                </c:pt>
                <c:pt idx="4558" formatCode="0.0000">
                  <c:v>1.5013333333333332E-2</c:v>
                </c:pt>
                <c:pt idx="4559" formatCode="0.0000">
                  <c:v>1.4738518518518519E-2</c:v>
                </c:pt>
                <c:pt idx="4560" formatCode="0.0000">
                  <c:v>1.5583950617283947E-2</c:v>
                </c:pt>
                <c:pt idx="4561" formatCode="0.0000">
                  <c:v>1.5084175084175082E-2</c:v>
                </c:pt>
                <c:pt idx="4562" formatCode="0.0000">
                  <c:v>1.5433641975308641E-2</c:v>
                </c:pt>
                <c:pt idx="4563" formatCode="0.0000">
                  <c:v>1.5237654320987656E-2</c:v>
                </c:pt>
                <c:pt idx="4564" formatCode="0.0000">
                  <c:v>1.5509259259259259E-2</c:v>
                </c:pt>
                <c:pt idx="4565" formatCode="0.0000">
                  <c:v>1.4883401920438955E-2</c:v>
                </c:pt>
                <c:pt idx="4566" formatCode="0.0000">
                  <c:v>1.5027065527065528E-2</c:v>
                </c:pt>
                <c:pt idx="4567" formatCode="0.0000">
                  <c:v>1.4209595959595964E-2</c:v>
                </c:pt>
                <c:pt idx="4568" formatCode="0.0000">
                  <c:v>1.5431034482758618E-2</c:v>
                </c:pt>
                <c:pt idx="4569" formatCode="0.0000">
                  <c:v>1.5355072463768117E-2</c:v>
                </c:pt>
                <c:pt idx="4570" formatCode="0.0000">
                  <c:v>1.1831018518518518E-2</c:v>
                </c:pt>
                <c:pt idx="4571" formatCode="0.0000">
                  <c:v>1.4365384615384617E-2</c:v>
                </c:pt>
                <c:pt idx="4572" formatCode="0.0000">
                  <c:v>1.4456296296296299E-2</c:v>
                </c:pt>
                <c:pt idx="4573" formatCode="0.0000">
                  <c:v>1.5310185185185184E-2</c:v>
                </c:pt>
                <c:pt idx="4574" formatCode="0.0000">
                  <c:v>1.5563218390804599E-2</c:v>
                </c:pt>
                <c:pt idx="4575" formatCode="0.0000">
                  <c:v>1.502606310013717E-2</c:v>
                </c:pt>
                <c:pt idx="4576" formatCode="0.0000">
                  <c:v>1.510305958132045E-2</c:v>
                </c:pt>
                <c:pt idx="4577" formatCode="0.0000">
                  <c:v>1.4425213675213676E-2</c:v>
                </c:pt>
                <c:pt idx="4578" formatCode="0.0000">
                  <c:v>1.6053703703703705E-2</c:v>
                </c:pt>
                <c:pt idx="4579" formatCode="0.0000">
                  <c:v>1.562407407407407E-2</c:v>
                </c:pt>
                <c:pt idx="4580" formatCode="0.0000">
                  <c:v>1.4563390313390313E-2</c:v>
                </c:pt>
                <c:pt idx="4581" formatCode="0.0000">
                  <c:v>1.5709450830140487E-2</c:v>
                </c:pt>
                <c:pt idx="4582" formatCode="0.0000">
                  <c:v>1.5420817369093232E-2</c:v>
                </c:pt>
                <c:pt idx="4583" formatCode="0.0000">
                  <c:v>1.4738888888888888E-2</c:v>
                </c:pt>
                <c:pt idx="4584" formatCode="0.0000">
                  <c:v>8.1574074074074084E-3</c:v>
                </c:pt>
                <c:pt idx="4585" formatCode="0.0000">
                  <c:v>9.2793880837359136E-3</c:v>
                </c:pt>
                <c:pt idx="4586" formatCode="0.0000">
                  <c:v>8.2881481481481487E-3</c:v>
                </c:pt>
                <c:pt idx="4587" formatCode="0.0000">
                  <c:v>9.7696296296296281E-3</c:v>
                </c:pt>
                <c:pt idx="4588" formatCode="0.0000">
                  <c:v>7.9755555555555552E-3</c:v>
                </c:pt>
                <c:pt idx="4589" formatCode="0.0000">
                  <c:v>9.1289173789173787E-3</c:v>
                </c:pt>
                <c:pt idx="4590" formatCode="0.0000">
                  <c:v>6.8422496570644713E-3</c:v>
                </c:pt>
                <c:pt idx="4591" formatCode="0.0000">
                  <c:v>8.968253968253969E-3</c:v>
                </c:pt>
                <c:pt idx="4592" formatCode="0.0000">
                  <c:v>9.2229344729344749E-3</c:v>
                </c:pt>
                <c:pt idx="4593" formatCode="0.0000">
                  <c:v>9.2366255144032943E-3</c:v>
                </c:pt>
                <c:pt idx="4594" formatCode="0.0000">
                  <c:v>9.822089947089949E-3</c:v>
                </c:pt>
                <c:pt idx="4595" formatCode="0.0000">
                  <c:v>1.0066239316239321E-2</c:v>
                </c:pt>
                <c:pt idx="4596" formatCode="0.0000">
                  <c:v>9.7143874643874639E-3</c:v>
                </c:pt>
                <c:pt idx="4597" formatCode="0.0000">
                  <c:v>1.085042735042735E-2</c:v>
                </c:pt>
                <c:pt idx="4598" formatCode="0.0000">
                  <c:v>8.6006172839506179E-3</c:v>
                </c:pt>
                <c:pt idx="4599" formatCode="0.0000">
                  <c:v>9.6028806584362147E-3</c:v>
                </c:pt>
                <c:pt idx="4600" formatCode="0.0000">
                  <c:v>1.397150997150997E-2</c:v>
                </c:pt>
                <c:pt idx="4601" formatCode="0.0000">
                  <c:v>1.4518518518518517E-2</c:v>
                </c:pt>
                <c:pt idx="4602" formatCode="0.0000">
                  <c:v>1.4519675925925925E-2</c:v>
                </c:pt>
                <c:pt idx="4603" formatCode="0.0000">
                  <c:v>1.3436899862825787E-2</c:v>
                </c:pt>
                <c:pt idx="4604" formatCode="0.0000">
                  <c:v>1.3998015873015872E-2</c:v>
                </c:pt>
                <c:pt idx="4605" formatCode="0.0000">
                  <c:v>1.4688492063492063E-2</c:v>
                </c:pt>
                <c:pt idx="4606" formatCode="0.0000">
                  <c:v>1.355224867724868E-2</c:v>
                </c:pt>
                <c:pt idx="4607" formatCode="0.0000">
                  <c:v>1.4496807151979565E-2</c:v>
                </c:pt>
                <c:pt idx="4608" formatCode="0.0000">
                  <c:v>1.3623993558776167E-2</c:v>
                </c:pt>
                <c:pt idx="4609" formatCode="0.0000">
                  <c:v>1.3127407407407412E-2</c:v>
                </c:pt>
                <c:pt idx="4610" formatCode="0.0000">
                  <c:v>1.3947407407407408E-2</c:v>
                </c:pt>
                <c:pt idx="4611" formatCode="0.0000">
                  <c:v>1.3995370370370372E-2</c:v>
                </c:pt>
                <c:pt idx="4612" formatCode="0.0000">
                  <c:v>1.4493055555555554E-2</c:v>
                </c:pt>
                <c:pt idx="4613" formatCode="0.0000">
                  <c:v>1.3305185185185186E-2</c:v>
                </c:pt>
                <c:pt idx="4614" formatCode="0.0000">
                  <c:v>1.3318783068783075E-2</c:v>
                </c:pt>
                <c:pt idx="4615" formatCode="0.0000">
                  <c:v>1.4278490028490029E-2</c:v>
                </c:pt>
                <c:pt idx="4616" formatCode="0.0000">
                  <c:v>1.5673052362707534E-2</c:v>
                </c:pt>
                <c:pt idx="4617" formatCode="0.0000">
                  <c:v>1.5172153635116599E-2</c:v>
                </c:pt>
                <c:pt idx="4618" formatCode="0.0000">
                  <c:v>1.5561507936507936E-2</c:v>
                </c:pt>
                <c:pt idx="4619" formatCode="0.0000">
                  <c:v>1.5480204342273306E-2</c:v>
                </c:pt>
                <c:pt idx="4620" formatCode="0.0000">
                  <c:v>1.5300740740740741E-2</c:v>
                </c:pt>
                <c:pt idx="4621" formatCode="0.0000">
                  <c:v>1.5421810699588478E-2</c:v>
                </c:pt>
                <c:pt idx="4622" formatCode="0.0000">
                  <c:v>1.5217236467236469E-2</c:v>
                </c:pt>
                <c:pt idx="4623" formatCode="0.0000">
                  <c:v>1.529695767195767E-2</c:v>
                </c:pt>
                <c:pt idx="4624" formatCode="0.0000">
                  <c:v>1.5218660968660971E-2</c:v>
                </c:pt>
                <c:pt idx="4625" formatCode="0.0000">
                  <c:v>1.5409090909090914E-2</c:v>
                </c:pt>
                <c:pt idx="4626" formatCode="0.0000">
                  <c:v>1.5152618135376756E-2</c:v>
                </c:pt>
                <c:pt idx="4627" formatCode="0.0000">
                  <c:v>1.5402006172839504E-2</c:v>
                </c:pt>
                <c:pt idx="4628" formatCode="0.0000">
                  <c:v>1.5430370370370369E-2</c:v>
                </c:pt>
                <c:pt idx="4629" formatCode="0.0000">
                  <c:v>1.5704415954415955E-2</c:v>
                </c:pt>
                <c:pt idx="4630" formatCode="0.0000">
                  <c:v>1.5097993827160493E-2</c:v>
                </c:pt>
                <c:pt idx="4631" formatCode="0.0000">
                  <c:v>1.5132936507936508E-2</c:v>
                </c:pt>
                <c:pt idx="4632" formatCode="0.0000">
                  <c:v>1.5494891443167307E-2</c:v>
                </c:pt>
                <c:pt idx="4633" formatCode="0.0000">
                  <c:v>1.585249042145594E-2</c:v>
                </c:pt>
                <c:pt idx="4634" formatCode="0.0000">
                  <c:v>1.5787994891443165E-2</c:v>
                </c:pt>
                <c:pt idx="4635" formatCode="0.0000">
                  <c:v>1.5055555555555555E-2</c:v>
                </c:pt>
                <c:pt idx="4636" formatCode="0.0000">
                  <c:v>1.4981481481481481E-2</c:v>
                </c:pt>
                <c:pt idx="4637" formatCode="0.0000">
                  <c:v>1.500661375661376E-2</c:v>
                </c:pt>
                <c:pt idx="4638" formatCode="0.0000">
                  <c:v>1.5414351851851851E-2</c:v>
                </c:pt>
                <c:pt idx="4639" formatCode="0.0000">
                  <c:v>1.5546666666666669E-2</c:v>
                </c:pt>
                <c:pt idx="4640" formatCode="0.0000">
                  <c:v>1.5630315500685873E-2</c:v>
                </c:pt>
                <c:pt idx="4641" formatCode="0.0000">
                  <c:v>1.5156695156695163E-2</c:v>
                </c:pt>
                <c:pt idx="4642" formatCode="0.0000">
                  <c:v>1.553623188405797E-2</c:v>
                </c:pt>
                <c:pt idx="4643" formatCode="0.0000">
                  <c:v>1.5102880658436214E-2</c:v>
                </c:pt>
                <c:pt idx="4644" formatCode="0.0000">
                  <c:v>1.5605925925925926E-2</c:v>
                </c:pt>
                <c:pt idx="4645" formatCode="0.0000">
                  <c:v>1.5620370370370366E-2</c:v>
                </c:pt>
                <c:pt idx="4646" formatCode="0.0000">
                  <c:v>1.5003703703703701E-2</c:v>
                </c:pt>
                <c:pt idx="4647" formatCode="0.0000">
                  <c:v>1.4851080246913581E-2</c:v>
                </c:pt>
                <c:pt idx="4648" formatCode="0.0000">
                  <c:v>1.5049603174603174E-2</c:v>
                </c:pt>
                <c:pt idx="4649" formatCode="0.0000">
                  <c:v>1.4583333333333334E-2</c:v>
                </c:pt>
                <c:pt idx="4650" formatCode="0.0000">
                  <c:v>1.4913580246913581E-2</c:v>
                </c:pt>
                <c:pt idx="4651" formatCode="0.0000">
                  <c:v>1.4009578544061303E-2</c:v>
                </c:pt>
                <c:pt idx="4652" formatCode="0.0000">
                  <c:v>1.5159259259259253E-2</c:v>
                </c:pt>
                <c:pt idx="4653" formatCode="0.0000">
                  <c:v>1.511111111111111E-2</c:v>
                </c:pt>
                <c:pt idx="4654" formatCode="0.0000">
                  <c:v>1.5155555555555556E-2</c:v>
                </c:pt>
                <c:pt idx="4655" formatCode="0.0000">
                  <c:v>1.4435555555555554E-2</c:v>
                </c:pt>
                <c:pt idx="4656" formatCode="0.0000">
                  <c:v>1.4927407407407405E-2</c:v>
                </c:pt>
                <c:pt idx="4657" formatCode="0.0000">
                  <c:v>1.4374074074074074E-2</c:v>
                </c:pt>
                <c:pt idx="4658" formatCode="0.0000">
                  <c:v>1.3000805152979066E-2</c:v>
                </c:pt>
                <c:pt idx="4659" formatCode="0.0000">
                  <c:v>1.4802469135802469E-2</c:v>
                </c:pt>
                <c:pt idx="4660" formatCode="0.0000">
                  <c:v>1.5881864623243931E-2</c:v>
                </c:pt>
                <c:pt idx="4661" formatCode="0.0000">
                  <c:v>1.4444444444444446E-2</c:v>
                </c:pt>
                <c:pt idx="4662" formatCode="0.0000">
                  <c:v>1.3888888888888888E-2</c:v>
                </c:pt>
                <c:pt idx="4663" formatCode="0.0000">
                  <c:v>1.4110472541507024E-2</c:v>
                </c:pt>
                <c:pt idx="4664" formatCode="0.0000">
                  <c:v>5.6625514403292158E-3</c:v>
                </c:pt>
                <c:pt idx="4665" formatCode="0.0000">
                  <c:v>8.0517241379310343E-3</c:v>
                </c:pt>
                <c:pt idx="4666" formatCode="0.0000">
                  <c:v>6.9318783068783064E-3</c:v>
                </c:pt>
                <c:pt idx="4667" formatCode="0.0000">
                  <c:v>6.6296296296296285E-3</c:v>
                </c:pt>
                <c:pt idx="4668" formatCode="0.0000">
                  <c:v>8.2662835249042131E-3</c:v>
                </c:pt>
                <c:pt idx="4669" formatCode="0.0000">
                  <c:v>8.0390946502057609E-3</c:v>
                </c:pt>
                <c:pt idx="4670" formatCode="0.0000">
                  <c:v>5.4293552812071325E-3</c:v>
                </c:pt>
                <c:pt idx="4671" formatCode="0.0000">
                  <c:v>7.1794871794871795E-3</c:v>
                </c:pt>
                <c:pt idx="4672" formatCode="0.0000">
                  <c:v>9.0261813537675616E-3</c:v>
                </c:pt>
                <c:pt idx="4673" formatCode="0.0000">
                  <c:v>6.371565113500597E-3</c:v>
                </c:pt>
                <c:pt idx="4674" formatCode="0.0000">
                  <c:v>8.9227330779054898E-3</c:v>
                </c:pt>
                <c:pt idx="4675" formatCode="0.0000">
                  <c:v>9.3737997256515757E-3</c:v>
                </c:pt>
                <c:pt idx="4676" formatCode="0.0000">
                  <c:v>6.1412894375857344E-3</c:v>
                </c:pt>
                <c:pt idx="4677" formatCode="0.0000">
                  <c:v>8.5523627075351216E-3</c:v>
                </c:pt>
                <c:pt idx="4678" formatCode="0.0000">
                  <c:v>9.3207671957671965E-3</c:v>
                </c:pt>
                <c:pt idx="4679" formatCode="0.0000">
                  <c:v>7.676245210727968E-3</c:v>
                </c:pt>
                <c:pt idx="4680" formatCode="0.0000">
                  <c:v>9.2438271604938262E-3</c:v>
                </c:pt>
                <c:pt idx="4681" formatCode="0.0000">
                  <c:v>9.5228395061728397E-3</c:v>
                </c:pt>
                <c:pt idx="4682" formatCode="0.0000">
                  <c:v>4.2535612535612548E-3</c:v>
                </c:pt>
                <c:pt idx="4683" formatCode="0.0000">
                  <c:v>5.9916985951468712E-3</c:v>
                </c:pt>
                <c:pt idx="4684" formatCode="0.0000">
                  <c:v>6.3908730158730174E-3</c:v>
                </c:pt>
                <c:pt idx="4685" formatCode="0.0000">
                  <c:v>4.4814814814814813E-3</c:v>
                </c:pt>
                <c:pt idx="4686" formatCode="0.0000">
                  <c:v>7.0904558404558402E-3</c:v>
                </c:pt>
                <c:pt idx="4687" formatCode="0.0000">
                  <c:v>7.0185185185185194E-3</c:v>
                </c:pt>
                <c:pt idx="4688" formatCode="0.0000">
                  <c:v>5.70164609053498E-3</c:v>
                </c:pt>
                <c:pt idx="4689" formatCode="0.0000">
                  <c:v>5.7903439153439151E-3</c:v>
                </c:pt>
                <c:pt idx="4690" formatCode="0.0000">
                  <c:v>7.1992337164750965E-3</c:v>
                </c:pt>
                <c:pt idx="4691" formatCode="0.0000">
                  <c:v>7.5999999999999974E-3</c:v>
                </c:pt>
                <c:pt idx="4692" formatCode="0.0000">
                  <c:v>8.7805212620027436E-3</c:v>
                </c:pt>
                <c:pt idx="4693" formatCode="0.0000">
                  <c:v>7.5957854406130268E-3</c:v>
                </c:pt>
                <c:pt idx="4694" formatCode="0.0000">
                  <c:v>6.8395061728395087E-3</c:v>
                </c:pt>
                <c:pt idx="4695" formatCode="0.0000">
                  <c:v>7.3825031928480217E-3</c:v>
                </c:pt>
                <c:pt idx="4696" formatCode="0.0000">
                  <c:v>8.6714677640603588E-3</c:v>
                </c:pt>
                <c:pt idx="4697" formatCode="0.0000">
                  <c:v>8.1018518518518514E-3</c:v>
                </c:pt>
                <c:pt idx="4698" formatCode="0.0000">
                  <c:v>7.0449735449735432E-3</c:v>
                </c:pt>
                <c:pt idx="4699" formatCode="0.0000">
                  <c:v>9.7592592592592592E-3</c:v>
                </c:pt>
                <c:pt idx="4700" formatCode="0.0000">
                  <c:v>6.9901234567901222E-3</c:v>
                </c:pt>
                <c:pt idx="4701" formatCode="0.0000">
                  <c:v>8.8539094650205742E-3</c:v>
                </c:pt>
                <c:pt idx="4702" formatCode="0.0000">
                  <c:v>8.095679012345678E-3</c:v>
                </c:pt>
                <c:pt idx="4703" formatCode="0.0000">
                  <c:v>8.289910600255428E-3</c:v>
                </c:pt>
                <c:pt idx="4704" formatCode="0.0000">
                  <c:v>9.0518518518518509E-3</c:v>
                </c:pt>
                <c:pt idx="4705" formatCode="0.0000">
                  <c:v>8.5113960113960118E-3</c:v>
                </c:pt>
                <c:pt idx="4706" formatCode="0.0000">
                  <c:v>4.2879948914431682E-3</c:v>
                </c:pt>
                <c:pt idx="4707" formatCode="0.0000">
                  <c:v>7.1574074074074075E-3</c:v>
                </c:pt>
                <c:pt idx="4708" formatCode="0.0000">
                  <c:v>8.0425925925925942E-3</c:v>
                </c:pt>
                <c:pt idx="4709" formatCode="0.0000">
                  <c:v>4.3438271604938281E-3</c:v>
                </c:pt>
                <c:pt idx="4710" formatCode="0.0000">
                  <c:v>7.0606641123882518E-3</c:v>
                </c:pt>
                <c:pt idx="4711" formatCode="0.0000">
                  <c:v>6.8882030178326467E-3</c:v>
                </c:pt>
                <c:pt idx="4712" formatCode="0.0000">
                  <c:v>1.4517241379310345E-2</c:v>
                </c:pt>
                <c:pt idx="4713" formatCode="0.0000">
                  <c:v>1.4414197530864196E-2</c:v>
                </c:pt>
                <c:pt idx="4714" formatCode="0.0000">
                  <c:v>1.4369658119658121E-2</c:v>
                </c:pt>
                <c:pt idx="4715" formatCode="0.0000">
                  <c:v>1.4782098765432102E-2</c:v>
                </c:pt>
                <c:pt idx="4716" formatCode="0.0000">
                  <c:v>1.5770753512132821E-2</c:v>
                </c:pt>
                <c:pt idx="4717" formatCode="0.0000">
                  <c:v>1.38758573388203E-2</c:v>
                </c:pt>
                <c:pt idx="4718" formatCode="0.0000">
                  <c:v>1.5874338624338624E-2</c:v>
                </c:pt>
                <c:pt idx="4719" formatCode="0.0000">
                  <c:v>1.5954365079365079E-2</c:v>
                </c:pt>
                <c:pt idx="4720" formatCode="0.0000">
                  <c:v>1.5457215836526182E-2</c:v>
                </c:pt>
                <c:pt idx="4721" formatCode="0.0000">
                  <c:v>1.5020655270655273E-2</c:v>
                </c:pt>
                <c:pt idx="4722" formatCode="0.0000">
                  <c:v>1.6077905491698592E-2</c:v>
                </c:pt>
                <c:pt idx="4723" formatCode="0.0000">
                  <c:v>1.569642857142857E-2</c:v>
                </c:pt>
                <c:pt idx="4724" formatCode="0.0000">
                  <c:v>1.5031746031746037E-2</c:v>
                </c:pt>
                <c:pt idx="4725" formatCode="0.0000">
                  <c:v>1.5230452674897118E-2</c:v>
                </c:pt>
                <c:pt idx="4726" formatCode="0.0000">
                  <c:v>1.5554012345679014E-2</c:v>
                </c:pt>
                <c:pt idx="4727" formatCode="0.0000">
                  <c:v>1.3446833930704897E-2</c:v>
                </c:pt>
                <c:pt idx="4728" formatCode="0.0000">
                  <c:v>1.3669056152927119E-2</c:v>
                </c:pt>
                <c:pt idx="4729" formatCode="0.0000">
                  <c:v>1.5232716049382712E-2</c:v>
                </c:pt>
                <c:pt idx="4730" formatCode="0.0000">
                  <c:v>1.4928480204342271E-2</c:v>
                </c:pt>
                <c:pt idx="4731" formatCode="0.0000">
                  <c:v>1.553888888888889E-2</c:v>
                </c:pt>
                <c:pt idx="4732" formatCode="0.0000">
                  <c:v>1.5448028673835127E-2</c:v>
                </c:pt>
                <c:pt idx="4733" formatCode="0.0000">
                  <c:v>1.5292181069958848E-2</c:v>
                </c:pt>
                <c:pt idx="4734" formatCode="0.0000">
                  <c:v>1.4403439153439153E-2</c:v>
                </c:pt>
                <c:pt idx="4735" formatCode="0.0000">
                  <c:v>1.4657726692209447E-2</c:v>
                </c:pt>
                <c:pt idx="4736" formatCode="0.0000">
                  <c:v>1.4141123882503192E-2</c:v>
                </c:pt>
                <c:pt idx="4737" formatCode="0.0000">
                  <c:v>1.1937830687830685E-2</c:v>
                </c:pt>
                <c:pt idx="4738" formatCode="0.0000">
                  <c:v>1.4021262002743482E-2</c:v>
                </c:pt>
                <c:pt idx="4739" formatCode="0.0000">
                  <c:v>1.4814814814814815E-2</c:v>
                </c:pt>
                <c:pt idx="4740" formatCode="0.0000">
                  <c:v>1.4167943805874841E-2</c:v>
                </c:pt>
                <c:pt idx="4741" formatCode="0.0000">
                  <c:v>1.5277777777777777E-2</c:v>
                </c:pt>
                <c:pt idx="4742" formatCode="0.0000">
                  <c:v>1.5100617283950613E-2</c:v>
                </c:pt>
                <c:pt idx="4743" formatCode="0.0000">
                  <c:v>1.5699891067538121E-2</c:v>
                </c:pt>
                <c:pt idx="4744" formatCode="0.0000">
                  <c:v>1.4971923536439665E-2</c:v>
                </c:pt>
                <c:pt idx="4745" formatCode="0.0000">
                  <c:v>1.5533844189016601E-2</c:v>
                </c:pt>
                <c:pt idx="4746" formatCode="0.0000">
                  <c:v>1.4014403292181067E-2</c:v>
                </c:pt>
                <c:pt idx="4747" formatCode="0.0000">
                  <c:v>1.5197132616487453E-2</c:v>
                </c:pt>
                <c:pt idx="4748" formatCode="0.0000">
                  <c:v>1.4187928669410148E-2</c:v>
                </c:pt>
                <c:pt idx="4749" formatCode="0.0000">
                  <c:v>1.4856481481481479E-2</c:v>
                </c:pt>
                <c:pt idx="4750" formatCode="0.0000">
                  <c:v>1.4115600448933781E-2</c:v>
                </c:pt>
                <c:pt idx="4751" formatCode="0.0000">
                  <c:v>1.4762345679012346E-2</c:v>
                </c:pt>
                <c:pt idx="4752" formatCode="0.0000">
                  <c:v>1.4608465608465612E-2</c:v>
                </c:pt>
                <c:pt idx="4753" formatCode="0.0000">
                  <c:v>1.4636653895274583E-2</c:v>
                </c:pt>
                <c:pt idx="4754" formatCode="0.0000">
                  <c:v>1.5497445721583654E-2</c:v>
                </c:pt>
                <c:pt idx="4755" formatCode="0.0000">
                  <c:v>1.4149519890260628E-2</c:v>
                </c:pt>
                <c:pt idx="4756" formatCode="0.0000">
                  <c:v>1.4835249042145591E-2</c:v>
                </c:pt>
                <c:pt idx="4757" formatCode="0.0000">
                  <c:v>1.3518518518518518E-2</c:v>
                </c:pt>
                <c:pt idx="4758" formatCode="0.0000">
                  <c:v>1.4564471879286693E-2</c:v>
                </c:pt>
                <c:pt idx="4759" formatCode="0.0000">
                  <c:v>1.3777777777777774E-2</c:v>
                </c:pt>
                <c:pt idx="4760" formatCode="0.0000">
                  <c:v>1.449259259259259E-2</c:v>
                </c:pt>
                <c:pt idx="4761" formatCode="0.0000">
                  <c:v>1.4142195767195765E-2</c:v>
                </c:pt>
                <c:pt idx="4762" formatCode="0.0000">
                  <c:v>1.2865925925925928E-2</c:v>
                </c:pt>
                <c:pt idx="4763" formatCode="0.0000">
                  <c:v>1.4576923076923078E-2</c:v>
                </c:pt>
                <c:pt idx="4764" formatCode="0.0000">
                  <c:v>1.5532567049808429E-2</c:v>
                </c:pt>
                <c:pt idx="4765" formatCode="0.0000">
                  <c:v>1.4361454046639232E-2</c:v>
                </c:pt>
                <c:pt idx="4766" formatCode="0.0000">
                  <c:v>1.6058862433862432E-2</c:v>
                </c:pt>
                <c:pt idx="4767" formatCode="0.0000">
                  <c:v>1.6114004629629627E-2</c:v>
                </c:pt>
                <c:pt idx="4768" formatCode="0.0000">
                  <c:v>1.5466155810983396E-2</c:v>
                </c:pt>
                <c:pt idx="4769" formatCode="0.0000">
                  <c:v>1.5678395061728394E-2</c:v>
                </c:pt>
                <c:pt idx="4770" formatCode="0.0000">
                  <c:v>1.5373563218390805E-2</c:v>
                </c:pt>
                <c:pt idx="4771" formatCode="0.0000">
                  <c:v>1.5031828703703705E-2</c:v>
                </c:pt>
                <c:pt idx="4772" formatCode="0.0000">
                  <c:v>1.5049382716049383E-2</c:v>
                </c:pt>
                <c:pt idx="4773" formatCode="0.0000">
                  <c:v>1.5338624338624339E-2</c:v>
                </c:pt>
                <c:pt idx="4774" formatCode="0.0000">
                  <c:v>1.4339080459770113E-2</c:v>
                </c:pt>
                <c:pt idx="4775" formatCode="0.0000">
                  <c:v>1.4994513031550073E-2</c:v>
                </c:pt>
                <c:pt idx="4776" formatCode="0.0000">
                  <c:v>1.4969753086419756E-2</c:v>
                </c:pt>
                <c:pt idx="4777" formatCode="0.0000">
                  <c:v>1.4475925925925925E-2</c:v>
                </c:pt>
                <c:pt idx="4778" formatCode="0.0000">
                  <c:v>1.496937321937322E-2</c:v>
                </c:pt>
                <c:pt idx="4779" formatCode="0.0000">
                  <c:v>1.5826947637292466E-2</c:v>
                </c:pt>
                <c:pt idx="4780" formatCode="0.0000">
                  <c:v>1.499567901234568E-2</c:v>
                </c:pt>
                <c:pt idx="4781" formatCode="0.0000">
                  <c:v>1.3956349206349205E-2</c:v>
                </c:pt>
                <c:pt idx="4782" formatCode="0.0000">
                  <c:v>1.4819135802469137E-2</c:v>
                </c:pt>
                <c:pt idx="4783" formatCode="0.0000">
                  <c:v>1.346230158730159E-2</c:v>
                </c:pt>
                <c:pt idx="4784" formatCode="0.0000">
                  <c:v>1.4473936899862826E-2</c:v>
                </c:pt>
                <c:pt idx="4785" formatCode="0.0000">
                  <c:v>1.491137566137566E-2</c:v>
                </c:pt>
                <c:pt idx="4786" formatCode="0.0000">
                  <c:v>1.4501481481481483E-2</c:v>
                </c:pt>
                <c:pt idx="4787" formatCode="0.0000">
                  <c:v>1.519708994708995E-2</c:v>
                </c:pt>
                <c:pt idx="4788" formatCode="0.0000">
                  <c:v>1.4880246913580249E-2</c:v>
                </c:pt>
                <c:pt idx="4789" formatCode="0.0000">
                  <c:v>1.5408024691358021E-2</c:v>
                </c:pt>
                <c:pt idx="4790" formatCode="0.0000">
                  <c:v>1.5657750342935529E-2</c:v>
                </c:pt>
                <c:pt idx="4791" formatCode="0.0000">
                  <c:v>1.6063580246913581E-2</c:v>
                </c:pt>
                <c:pt idx="4792" formatCode="0.0000">
                  <c:v>1.5600694444444443E-2</c:v>
                </c:pt>
                <c:pt idx="4793" formatCode="0.0000">
                  <c:v>1.4990740740740739E-2</c:v>
                </c:pt>
                <c:pt idx="4794" formatCode="0.0000">
                  <c:v>1.610791826309068E-2</c:v>
                </c:pt>
                <c:pt idx="4795" formatCode="0.0000">
                  <c:v>1.5274074074074074E-2</c:v>
                </c:pt>
                <c:pt idx="4796" formatCode="0.0000">
                  <c:v>1.495987654320988E-2</c:v>
                </c:pt>
                <c:pt idx="4797" formatCode="0.0000">
                  <c:v>1.4893518518518514E-2</c:v>
                </c:pt>
                <c:pt idx="4798" formatCode="0.0000">
                  <c:v>1.4279149519890262E-2</c:v>
                </c:pt>
                <c:pt idx="4799" formatCode="0.0000">
                  <c:v>1.5510582010582006E-2</c:v>
                </c:pt>
                <c:pt idx="4800" formatCode="0.0000">
                  <c:v>1.4450231481481481E-2</c:v>
                </c:pt>
                <c:pt idx="4801" formatCode="0.0000">
                  <c:v>1.433862433862434E-2</c:v>
                </c:pt>
                <c:pt idx="4802" formatCode="0.0000">
                  <c:v>1.5273946360153256E-2</c:v>
                </c:pt>
                <c:pt idx="4803" formatCode="0.0000">
                  <c:v>1.5507544581618658E-2</c:v>
                </c:pt>
                <c:pt idx="4804" formatCode="0.0000">
                  <c:v>1.5161179698216733E-2</c:v>
                </c:pt>
                <c:pt idx="4805" formatCode="0.0000">
                  <c:v>1.4716666666666666E-2</c:v>
                </c:pt>
                <c:pt idx="4806" formatCode="0.0000">
                  <c:v>1.3694743130227003E-2</c:v>
                </c:pt>
                <c:pt idx="4807" formatCode="0.0000">
                  <c:v>1.4061941251596426E-2</c:v>
                </c:pt>
                <c:pt idx="4808">
                  <c:v>9.5246376811594195E-3</c:v>
                </c:pt>
                <c:pt idx="4809">
                  <c:v>1.0536956521739133E-2</c:v>
                </c:pt>
                <c:pt idx="4810">
                  <c:v>1.3062218890554724E-2</c:v>
                </c:pt>
                <c:pt idx="4811">
                  <c:v>1.038142292490119E-2</c:v>
                </c:pt>
                <c:pt idx="4812">
                  <c:v>1.4036465638148672E-2</c:v>
                </c:pt>
                <c:pt idx="4813">
                  <c:v>1.509186535764376E-2</c:v>
                </c:pt>
                <c:pt idx="4814">
                  <c:v>1.5387798036465635E-2</c:v>
                </c:pt>
                <c:pt idx="4815">
                  <c:v>1.4947690217391304E-2</c:v>
                </c:pt>
                <c:pt idx="4816">
                  <c:v>1.4885307346326837E-2</c:v>
                </c:pt>
                <c:pt idx="4817">
                  <c:v>1.5917798913043478E-2</c:v>
                </c:pt>
                <c:pt idx="4818">
                  <c:v>1.5837732919254662E-2</c:v>
                </c:pt>
                <c:pt idx="4819">
                  <c:v>1.6671809256661993E-2</c:v>
                </c:pt>
                <c:pt idx="4820">
                  <c:v>1.6047826086956526E-2</c:v>
                </c:pt>
                <c:pt idx="4821">
                  <c:v>1.6346467391304347E-2</c:v>
                </c:pt>
                <c:pt idx="4822">
                  <c:v>1.6383152173913042E-2</c:v>
                </c:pt>
                <c:pt idx="4823">
                  <c:v>1.5708976157082749E-2</c:v>
                </c:pt>
                <c:pt idx="4824">
                  <c:v>1.594880785413744E-2</c:v>
                </c:pt>
                <c:pt idx="4825">
                  <c:v>1.5809256661991587E-2</c:v>
                </c:pt>
                <c:pt idx="4826">
                  <c:v>1.6109420289855073E-2</c:v>
                </c:pt>
                <c:pt idx="4827">
                  <c:v>1.703328804347826E-2</c:v>
                </c:pt>
                <c:pt idx="4828">
                  <c:v>1.549927536231884E-2</c:v>
                </c:pt>
                <c:pt idx="4829">
                  <c:v>1.6621318373071528E-2</c:v>
                </c:pt>
                <c:pt idx="4830">
                  <c:v>1.5732117812061713E-2</c:v>
                </c:pt>
                <c:pt idx="4831">
                  <c:v>1.624033816425121E-2</c:v>
                </c:pt>
                <c:pt idx="4832">
                  <c:v>1.5627717391304353E-2</c:v>
                </c:pt>
                <c:pt idx="4833">
                  <c:v>1.6293828892005608E-2</c:v>
                </c:pt>
                <c:pt idx="4834">
                  <c:v>1.6823281907433384E-2</c:v>
                </c:pt>
                <c:pt idx="4835">
                  <c:v>1.6453227931488804E-2</c:v>
                </c:pt>
                <c:pt idx="4836">
                  <c:v>1.5086206896551727E-2</c:v>
                </c:pt>
                <c:pt idx="4837">
                  <c:v>1.6449025487256373E-2</c:v>
                </c:pt>
                <c:pt idx="4838">
                  <c:v>1.5882472826086961E-2</c:v>
                </c:pt>
                <c:pt idx="4839">
                  <c:v>1.6776214833759583E-2</c:v>
                </c:pt>
                <c:pt idx="4840">
                  <c:v>7.9457908163265301E-3</c:v>
                </c:pt>
                <c:pt idx="4841">
                  <c:v>7.8516483516483521E-3</c:v>
                </c:pt>
                <c:pt idx="4842">
                  <c:v>9.8778571428571431E-3</c:v>
                </c:pt>
                <c:pt idx="4843">
                  <c:v>8.0835253456221189E-3</c:v>
                </c:pt>
                <c:pt idx="4844">
                  <c:v>1.2255494505494503E-2</c:v>
                </c:pt>
                <c:pt idx="4845">
                  <c:v>1.1874338624338622E-2</c:v>
                </c:pt>
                <c:pt idx="4846">
                  <c:v>1.2980158730158731E-2</c:v>
                </c:pt>
                <c:pt idx="4847">
                  <c:v>1.2748847926267284E-2</c:v>
                </c:pt>
                <c:pt idx="4848">
                  <c:v>1.2609203296703298E-2</c:v>
                </c:pt>
                <c:pt idx="4849">
                  <c:v>1.4166871921182267E-2</c:v>
                </c:pt>
                <c:pt idx="4850">
                  <c:v>1.2965062111801245E-2</c:v>
                </c:pt>
                <c:pt idx="4851">
                  <c:v>1.3352335164835163E-2</c:v>
                </c:pt>
                <c:pt idx="4852">
                  <c:v>1.3280219780219779E-2</c:v>
                </c:pt>
                <c:pt idx="4853">
                  <c:v>1.3226428571428571E-2</c:v>
                </c:pt>
                <c:pt idx="4854">
                  <c:v>1.3527901785714285E-2</c:v>
                </c:pt>
                <c:pt idx="4855">
                  <c:v>1.2785027472527471E-2</c:v>
                </c:pt>
                <c:pt idx="4856">
                  <c:v>1.370192307692308E-2</c:v>
                </c:pt>
                <c:pt idx="4857">
                  <c:v>1.3970899470899467E-2</c:v>
                </c:pt>
                <c:pt idx="4858">
                  <c:v>1.3841071428571427E-2</c:v>
                </c:pt>
                <c:pt idx="4859">
                  <c:v>1.4020206766917296E-2</c:v>
                </c:pt>
                <c:pt idx="4860">
                  <c:v>1.4070054945054949E-2</c:v>
                </c:pt>
                <c:pt idx="4861">
                  <c:v>1.4334975369458125E-2</c:v>
                </c:pt>
                <c:pt idx="4862">
                  <c:v>1.262746305418719E-2</c:v>
                </c:pt>
                <c:pt idx="4863">
                  <c:v>1.3910714285714288E-2</c:v>
                </c:pt>
                <c:pt idx="4864">
                  <c:v>1.3217741935483873E-2</c:v>
                </c:pt>
                <c:pt idx="4865">
                  <c:v>1.4067307692307695E-2</c:v>
                </c:pt>
                <c:pt idx="4866">
                  <c:v>1.4073341836734695E-2</c:v>
                </c:pt>
                <c:pt idx="4867">
                  <c:v>1.3563775510204082E-2</c:v>
                </c:pt>
                <c:pt idx="4868">
                  <c:v>1.3916871921182263E-2</c:v>
                </c:pt>
                <c:pt idx="4869">
                  <c:v>1.351488095238095E-2</c:v>
                </c:pt>
                <c:pt idx="4870">
                  <c:v>1.2597290640394091E-2</c:v>
                </c:pt>
                <c:pt idx="4871">
                  <c:v>1.4422390109890106E-2</c:v>
                </c:pt>
              </c:numCache>
            </c:numRef>
          </c:xVal>
          <c:yVal>
            <c:numRef>
              <c:f>'datos todos dif. regiones'!$C$2:$C$4873</c:f>
              <c:numCache>
                <c:formatCode>General</c:formatCode>
                <c:ptCount val="4872"/>
                <c:pt idx="0">
                  <c:v>1603.07</c:v>
                </c:pt>
                <c:pt idx="1">
                  <c:v>2143.2600000000002</c:v>
                </c:pt>
                <c:pt idx="2">
                  <c:v>4737.41</c:v>
                </c:pt>
                <c:pt idx="3">
                  <c:v>6292.83</c:v>
                </c:pt>
                <c:pt idx="4">
                  <c:v>5671.72</c:v>
                </c:pt>
                <c:pt idx="5">
                  <c:v>1709.92</c:v>
                </c:pt>
                <c:pt idx="6">
                  <c:v>1643.38</c:v>
                </c:pt>
                <c:pt idx="7">
                  <c:v>3505.84</c:v>
                </c:pt>
                <c:pt idx="8">
                  <c:v>6764.65</c:v>
                </c:pt>
                <c:pt idx="9">
                  <c:v>5948.32</c:v>
                </c:pt>
                <c:pt idx="10">
                  <c:v>1171.58</c:v>
                </c:pt>
                <c:pt idx="11">
                  <c:v>1634.35</c:v>
                </c:pt>
                <c:pt idx="12">
                  <c:v>3351.52</c:v>
                </c:pt>
                <c:pt idx="13">
                  <c:v>6834.38</c:v>
                </c:pt>
                <c:pt idx="14">
                  <c:v>5494.99</c:v>
                </c:pt>
                <c:pt idx="15">
                  <c:v>1442.58</c:v>
                </c:pt>
                <c:pt idx="16">
                  <c:v>2204.9499999999998</c:v>
                </c:pt>
                <c:pt idx="17">
                  <c:v>4946.3900000000003</c:v>
                </c:pt>
                <c:pt idx="18">
                  <c:v>6889.59</c:v>
                </c:pt>
                <c:pt idx="19">
                  <c:v>5458.84</c:v>
                </c:pt>
                <c:pt idx="20">
                  <c:v>1396.63</c:v>
                </c:pt>
                <c:pt idx="21">
                  <c:v>2018.56</c:v>
                </c:pt>
                <c:pt idx="22">
                  <c:v>3779.45</c:v>
                </c:pt>
                <c:pt idx="23">
                  <c:v>5865.97</c:v>
                </c:pt>
                <c:pt idx="24">
                  <c:v>6848.4</c:v>
                </c:pt>
                <c:pt idx="25">
                  <c:v>1688.26</c:v>
                </c:pt>
                <c:pt idx="26">
                  <c:v>1891.68</c:v>
                </c:pt>
                <c:pt idx="27">
                  <c:v>5017.8599999999997</c:v>
                </c:pt>
                <c:pt idx="28">
                  <c:v>8064.73</c:v>
                </c:pt>
                <c:pt idx="29">
                  <c:v>5858.13</c:v>
                </c:pt>
                <c:pt idx="30">
                  <c:v>1364.65</c:v>
                </c:pt>
                <c:pt idx="31">
                  <c:v>1919.87</c:v>
                </c:pt>
                <c:pt idx="32">
                  <c:v>5351.99</c:v>
                </c:pt>
                <c:pt idx="33">
                  <c:v>7775.18</c:v>
                </c:pt>
                <c:pt idx="34">
                  <c:v>5665.86</c:v>
                </c:pt>
                <c:pt idx="35">
                  <c:v>1785.86</c:v>
                </c:pt>
                <c:pt idx="36">
                  <c:v>1545.4</c:v>
                </c:pt>
                <c:pt idx="37">
                  <c:v>4228.8500000000004</c:v>
                </c:pt>
                <c:pt idx="38">
                  <c:v>7545.12</c:v>
                </c:pt>
                <c:pt idx="39">
                  <c:v>5291.04</c:v>
                </c:pt>
                <c:pt idx="40">
                  <c:v>1209.0899999999999</c:v>
                </c:pt>
                <c:pt idx="41">
                  <c:v>1645.22</c:v>
                </c:pt>
                <c:pt idx="42">
                  <c:v>4782.93</c:v>
                </c:pt>
                <c:pt idx="43">
                  <c:v>7125.95</c:v>
                </c:pt>
                <c:pt idx="44">
                  <c:v>6610.62</c:v>
                </c:pt>
                <c:pt idx="45">
                  <c:v>1288.93</c:v>
                </c:pt>
                <c:pt idx="46">
                  <c:v>1574.64</c:v>
                </c:pt>
                <c:pt idx="47">
                  <c:v>3798.4</c:v>
                </c:pt>
                <c:pt idx="48">
                  <c:v>7136.78</c:v>
                </c:pt>
                <c:pt idx="49">
                  <c:v>5096.45</c:v>
                </c:pt>
                <c:pt idx="50">
                  <c:v>1403.25</c:v>
                </c:pt>
                <c:pt idx="51">
                  <c:v>1654.27</c:v>
                </c:pt>
                <c:pt idx="52">
                  <c:v>3849.45</c:v>
                </c:pt>
                <c:pt idx="53">
                  <c:v>6258.68</c:v>
                </c:pt>
                <c:pt idx="54">
                  <c:v>5381.35</c:v>
                </c:pt>
                <c:pt idx="55">
                  <c:v>1688.86</c:v>
                </c:pt>
                <c:pt idx="56">
                  <c:v>1588.22</c:v>
                </c:pt>
                <c:pt idx="57">
                  <c:v>3664.55</c:v>
                </c:pt>
                <c:pt idx="58">
                  <c:v>7047.26</c:v>
                </c:pt>
                <c:pt idx="59">
                  <c:v>5425.54</c:v>
                </c:pt>
                <c:pt idx="60">
                  <c:v>1399.68</c:v>
                </c:pt>
                <c:pt idx="61">
                  <c:v>1531.6</c:v>
                </c:pt>
                <c:pt idx="62">
                  <c:v>3550.89</c:v>
                </c:pt>
                <c:pt idx="63">
                  <c:v>7363.39</c:v>
                </c:pt>
                <c:pt idx="64">
                  <c:v>6410.16</c:v>
                </c:pt>
                <c:pt idx="65">
                  <c:v>1626.59</c:v>
                </c:pt>
                <c:pt idx="66">
                  <c:v>1772.86</c:v>
                </c:pt>
                <c:pt idx="67">
                  <c:v>4257.29</c:v>
                </c:pt>
                <c:pt idx="68">
                  <c:v>6959.26</c:v>
                </c:pt>
                <c:pt idx="69">
                  <c:v>5796.4</c:v>
                </c:pt>
                <c:pt idx="70">
                  <c:v>1592.37</c:v>
                </c:pt>
                <c:pt idx="71">
                  <c:v>2143.2399999999998</c:v>
                </c:pt>
                <c:pt idx="72">
                  <c:v>4467.79</c:v>
                </c:pt>
                <c:pt idx="73">
                  <c:v>6823.81</c:v>
                </c:pt>
                <c:pt idx="74">
                  <c:v>6183.12</c:v>
                </c:pt>
                <c:pt idx="75">
                  <c:v>1401.37</c:v>
                </c:pt>
                <c:pt idx="76">
                  <c:v>1897.06</c:v>
                </c:pt>
                <c:pt idx="77">
                  <c:v>3364.64</c:v>
                </c:pt>
                <c:pt idx="78">
                  <c:v>5860.41</c:v>
                </c:pt>
                <c:pt idx="79">
                  <c:v>5661.28</c:v>
                </c:pt>
                <c:pt idx="80">
                  <c:v>867.5</c:v>
                </c:pt>
                <c:pt idx="81">
                  <c:v>1487.69</c:v>
                </c:pt>
                <c:pt idx="82">
                  <c:v>3808.61</c:v>
                </c:pt>
                <c:pt idx="83">
                  <c:v>5740.44</c:v>
                </c:pt>
                <c:pt idx="84">
                  <c:v>4828.8599999999997</c:v>
                </c:pt>
                <c:pt idx="85">
                  <c:v>893.26</c:v>
                </c:pt>
                <c:pt idx="86">
                  <c:v>2166.5700000000002</c:v>
                </c:pt>
                <c:pt idx="87">
                  <c:v>3251.76</c:v>
                </c:pt>
                <c:pt idx="88">
                  <c:v>5549.66</c:v>
                </c:pt>
                <c:pt idx="89">
                  <c:v>4904.8599999999997</c:v>
                </c:pt>
                <c:pt idx="90">
                  <c:v>1500.52</c:v>
                </c:pt>
                <c:pt idx="91">
                  <c:v>2352.64</c:v>
                </c:pt>
                <c:pt idx="92">
                  <c:v>3921.91</c:v>
                </c:pt>
                <c:pt idx="93">
                  <c:v>6023.5</c:v>
                </c:pt>
                <c:pt idx="94">
                  <c:v>6278.04</c:v>
                </c:pt>
                <c:pt idx="95">
                  <c:v>1135.19</c:v>
                </c:pt>
                <c:pt idx="96">
                  <c:v>1700.34</c:v>
                </c:pt>
                <c:pt idx="97">
                  <c:v>3711.86</c:v>
                </c:pt>
                <c:pt idx="98">
                  <c:v>5736.43</c:v>
                </c:pt>
                <c:pt idx="99">
                  <c:v>5923.49</c:v>
                </c:pt>
                <c:pt idx="100">
                  <c:v>1329.26</c:v>
                </c:pt>
                <c:pt idx="101">
                  <c:v>1756.93</c:v>
                </c:pt>
                <c:pt idx="102">
                  <c:v>4168.3999999999996</c:v>
                </c:pt>
                <c:pt idx="103">
                  <c:v>6222.11</c:v>
                </c:pt>
                <c:pt idx="104">
                  <c:v>5057.78</c:v>
                </c:pt>
                <c:pt idx="105">
                  <c:v>1334.92</c:v>
                </c:pt>
                <c:pt idx="106">
                  <c:v>1440.09</c:v>
                </c:pt>
                <c:pt idx="107">
                  <c:v>3659.01</c:v>
                </c:pt>
                <c:pt idx="108">
                  <c:v>6245.82</c:v>
                </c:pt>
                <c:pt idx="109">
                  <c:v>6461.68</c:v>
                </c:pt>
                <c:pt idx="110">
                  <c:v>1386.39</c:v>
                </c:pt>
                <c:pt idx="111">
                  <c:v>1588.23</c:v>
                </c:pt>
                <c:pt idx="112">
                  <c:v>4523.9399999999996</c:v>
                </c:pt>
                <c:pt idx="113">
                  <c:v>6317.46</c:v>
                </c:pt>
                <c:pt idx="114">
                  <c:v>5681.82</c:v>
                </c:pt>
                <c:pt idx="115">
                  <c:v>1186.73</c:v>
                </c:pt>
                <c:pt idx="116">
                  <c:v>2186.77</c:v>
                </c:pt>
                <c:pt idx="117">
                  <c:v>4621.34</c:v>
                </c:pt>
                <c:pt idx="118">
                  <c:v>6302.64</c:v>
                </c:pt>
                <c:pt idx="119">
                  <c:v>5612.94</c:v>
                </c:pt>
                <c:pt idx="120">
                  <c:v>1237.06</c:v>
                </c:pt>
                <c:pt idx="121">
                  <c:v>2209.9299999999998</c:v>
                </c:pt>
                <c:pt idx="122">
                  <c:v>3847.03</c:v>
                </c:pt>
                <c:pt idx="123">
                  <c:v>7285.8</c:v>
                </c:pt>
                <c:pt idx="124">
                  <c:v>5887.85</c:v>
                </c:pt>
                <c:pt idx="125">
                  <c:v>1252.75</c:v>
                </c:pt>
                <c:pt idx="126">
                  <c:v>1616</c:v>
                </c:pt>
                <c:pt idx="127">
                  <c:v>4091.1</c:v>
                </c:pt>
                <c:pt idx="128">
                  <c:v>6877.5</c:v>
                </c:pt>
                <c:pt idx="129">
                  <c:v>5419.05</c:v>
                </c:pt>
                <c:pt idx="130">
                  <c:v>1176.81</c:v>
                </c:pt>
                <c:pt idx="131">
                  <c:v>3125.05</c:v>
                </c:pt>
                <c:pt idx="132">
                  <c:v>3198</c:v>
                </c:pt>
                <c:pt idx="133">
                  <c:v>6521.74</c:v>
                </c:pt>
                <c:pt idx="134">
                  <c:v>5529.2</c:v>
                </c:pt>
                <c:pt idx="135">
                  <c:v>1302.22</c:v>
                </c:pt>
                <c:pt idx="136">
                  <c:v>2451.75</c:v>
                </c:pt>
                <c:pt idx="137">
                  <c:v>6307.42</c:v>
                </c:pt>
                <c:pt idx="138">
                  <c:v>7192.64</c:v>
                </c:pt>
                <c:pt idx="139">
                  <c:v>6063.39</c:v>
                </c:pt>
                <c:pt idx="140">
                  <c:v>1252.71</c:v>
                </c:pt>
                <c:pt idx="141">
                  <c:v>1818.19</c:v>
                </c:pt>
                <c:pt idx="142">
                  <c:v>4644.91</c:v>
                </c:pt>
                <c:pt idx="143">
                  <c:v>6423.27</c:v>
                </c:pt>
                <c:pt idx="144">
                  <c:v>5829.18</c:v>
                </c:pt>
                <c:pt idx="145">
                  <c:v>1406.93</c:v>
                </c:pt>
                <c:pt idx="146">
                  <c:v>2104.56</c:v>
                </c:pt>
                <c:pt idx="147">
                  <c:v>4657.59</c:v>
                </c:pt>
                <c:pt idx="148">
                  <c:v>6393.39</c:v>
                </c:pt>
                <c:pt idx="149">
                  <c:v>6112.79</c:v>
                </c:pt>
                <c:pt idx="150">
                  <c:v>1090.42</c:v>
                </c:pt>
                <c:pt idx="151">
                  <c:v>1800.45</c:v>
                </c:pt>
                <c:pt idx="152">
                  <c:v>3774.16</c:v>
                </c:pt>
                <c:pt idx="153">
                  <c:v>6841.94</c:v>
                </c:pt>
                <c:pt idx="154">
                  <c:v>5672.54</c:v>
                </c:pt>
                <c:pt idx="155">
                  <c:v>1113.25</c:v>
                </c:pt>
                <c:pt idx="156">
                  <c:v>1777.66</c:v>
                </c:pt>
                <c:pt idx="157">
                  <c:v>4487.5</c:v>
                </c:pt>
                <c:pt idx="158">
                  <c:v>7863.42</c:v>
                </c:pt>
                <c:pt idx="159">
                  <c:v>6381.63</c:v>
                </c:pt>
                <c:pt idx="160">
                  <c:v>1245.31</c:v>
                </c:pt>
                <c:pt idx="161">
                  <c:v>2461.91</c:v>
                </c:pt>
                <c:pt idx="162">
                  <c:v>5962.79</c:v>
                </c:pt>
                <c:pt idx="163">
                  <c:v>7024.7</c:v>
                </c:pt>
                <c:pt idx="164">
                  <c:v>5665.81</c:v>
                </c:pt>
                <c:pt idx="165">
                  <c:v>1171.53</c:v>
                </c:pt>
                <c:pt idx="166">
                  <c:v>1873.09</c:v>
                </c:pt>
                <c:pt idx="167">
                  <c:v>3394.4</c:v>
                </c:pt>
                <c:pt idx="168">
                  <c:v>6566.77</c:v>
                </c:pt>
                <c:pt idx="169">
                  <c:v>5273.16</c:v>
                </c:pt>
                <c:pt idx="170">
                  <c:v>1174.3499999999999</c:v>
                </c:pt>
                <c:pt idx="171">
                  <c:v>2062.9699999999998</c:v>
                </c:pt>
                <c:pt idx="172">
                  <c:v>5017.26</c:v>
                </c:pt>
                <c:pt idx="173">
                  <c:v>6601.66</c:v>
                </c:pt>
                <c:pt idx="174">
                  <c:v>4982.21</c:v>
                </c:pt>
                <c:pt idx="175">
                  <c:v>1527.33</c:v>
                </c:pt>
                <c:pt idx="176">
                  <c:v>2994.8</c:v>
                </c:pt>
                <c:pt idx="177">
                  <c:v>5975.83</c:v>
                </c:pt>
                <c:pt idx="178">
                  <c:v>6949.42</c:v>
                </c:pt>
                <c:pt idx="179">
                  <c:v>6092.13</c:v>
                </c:pt>
                <c:pt idx="180">
                  <c:v>1544.96</c:v>
                </c:pt>
                <c:pt idx="181">
                  <c:v>1672.3</c:v>
                </c:pt>
                <c:pt idx="182">
                  <c:v>2949.41</c:v>
                </c:pt>
                <c:pt idx="183">
                  <c:v>6680.61</c:v>
                </c:pt>
                <c:pt idx="184">
                  <c:v>5724.04</c:v>
                </c:pt>
                <c:pt idx="185">
                  <c:v>1290.76</c:v>
                </c:pt>
                <c:pt idx="186">
                  <c:v>2527.66</c:v>
                </c:pt>
                <c:pt idx="187">
                  <c:v>3518.88</c:v>
                </c:pt>
                <c:pt idx="188">
                  <c:v>7146.99</c:v>
                </c:pt>
                <c:pt idx="189">
                  <c:v>5688.1</c:v>
                </c:pt>
                <c:pt idx="190">
                  <c:v>1462.65</c:v>
                </c:pt>
                <c:pt idx="191">
                  <c:v>1991.83</c:v>
                </c:pt>
                <c:pt idx="192">
                  <c:v>4864.0600000000004</c:v>
                </c:pt>
                <c:pt idx="193">
                  <c:v>6892.56</c:v>
                </c:pt>
                <c:pt idx="194">
                  <c:v>6377.49</c:v>
                </c:pt>
                <c:pt idx="195">
                  <c:v>1497.4</c:v>
                </c:pt>
                <c:pt idx="196">
                  <c:v>1570.22</c:v>
                </c:pt>
                <c:pt idx="197">
                  <c:v>4600.6899999999996</c:v>
                </c:pt>
                <c:pt idx="198">
                  <c:v>6005.15</c:v>
                </c:pt>
                <c:pt idx="199">
                  <c:v>4834.4399999999996</c:v>
                </c:pt>
                <c:pt idx="200">
                  <c:v>1163.49</c:v>
                </c:pt>
                <c:pt idx="201">
                  <c:v>1963.14</c:v>
                </c:pt>
                <c:pt idx="202">
                  <c:v>3256.54</c:v>
                </c:pt>
                <c:pt idx="203">
                  <c:v>5696.83</c:v>
                </c:pt>
                <c:pt idx="204">
                  <c:v>4303.84</c:v>
                </c:pt>
                <c:pt idx="205">
                  <c:v>820.83</c:v>
                </c:pt>
                <c:pt idx="206">
                  <c:v>1128.8800000000001</c:v>
                </c:pt>
                <c:pt idx="207">
                  <c:v>3197.98</c:v>
                </c:pt>
                <c:pt idx="208">
                  <c:v>5398.69</c:v>
                </c:pt>
                <c:pt idx="209">
                  <c:v>5091.12</c:v>
                </c:pt>
                <c:pt idx="210">
                  <c:v>1602.61</c:v>
                </c:pt>
                <c:pt idx="211">
                  <c:v>2307.16</c:v>
                </c:pt>
                <c:pt idx="212">
                  <c:v>4249.37</c:v>
                </c:pt>
                <c:pt idx="213">
                  <c:v>6797.82</c:v>
                </c:pt>
                <c:pt idx="214">
                  <c:v>5926.2</c:v>
                </c:pt>
                <c:pt idx="215">
                  <c:v>1590.43</c:v>
                </c:pt>
                <c:pt idx="216">
                  <c:v>1877.43</c:v>
                </c:pt>
                <c:pt idx="217">
                  <c:v>4440.25</c:v>
                </c:pt>
                <c:pt idx="218">
                  <c:v>5644.64</c:v>
                </c:pt>
                <c:pt idx="219">
                  <c:v>5175.18</c:v>
                </c:pt>
                <c:pt idx="220">
                  <c:v>1125.48</c:v>
                </c:pt>
                <c:pt idx="221">
                  <c:v>1920.7</c:v>
                </c:pt>
                <c:pt idx="222">
                  <c:v>3921.04</c:v>
                </c:pt>
                <c:pt idx="223">
                  <c:v>6789.7</c:v>
                </c:pt>
                <c:pt idx="224">
                  <c:v>5766.95</c:v>
                </c:pt>
                <c:pt idx="225">
                  <c:v>1593.42</c:v>
                </c:pt>
                <c:pt idx="226">
                  <c:v>1764.64</c:v>
                </c:pt>
                <c:pt idx="227">
                  <c:v>4687.0600000000004</c:v>
                </c:pt>
                <c:pt idx="228">
                  <c:v>5879.07</c:v>
                </c:pt>
                <c:pt idx="229">
                  <c:v>5212.8999999999996</c:v>
                </c:pt>
                <c:pt idx="230">
                  <c:v>1368.15</c:v>
                </c:pt>
                <c:pt idx="231">
                  <c:v>2747.23</c:v>
                </c:pt>
                <c:pt idx="232">
                  <c:v>5817.21</c:v>
                </c:pt>
                <c:pt idx="233">
                  <c:v>6159.01</c:v>
                </c:pt>
                <c:pt idx="234">
                  <c:v>5582.45</c:v>
                </c:pt>
                <c:pt idx="235">
                  <c:v>1454.83</c:v>
                </c:pt>
                <c:pt idx="236">
                  <c:v>4096.6499999999996</c:v>
                </c:pt>
                <c:pt idx="237">
                  <c:v>4690.51</c:v>
                </c:pt>
                <c:pt idx="238">
                  <c:v>5697.55</c:v>
                </c:pt>
                <c:pt idx="239">
                  <c:v>6707.33</c:v>
                </c:pt>
                <c:pt idx="240">
                  <c:v>5692</c:v>
                </c:pt>
                <c:pt idx="241">
                  <c:v>5550</c:v>
                </c:pt>
                <c:pt idx="242">
                  <c:v>5648</c:v>
                </c:pt>
                <c:pt idx="243">
                  <c:v>7729</c:v>
                </c:pt>
                <c:pt idx="244">
                  <c:v>7237</c:v>
                </c:pt>
                <c:pt idx="245">
                  <c:v>7563</c:v>
                </c:pt>
                <c:pt idx="246">
                  <c:v>8002</c:v>
                </c:pt>
                <c:pt idx="247">
                  <c:v>7638</c:v>
                </c:pt>
                <c:pt idx="248">
                  <c:v>7775</c:v>
                </c:pt>
                <c:pt idx="249">
                  <c:v>5452</c:v>
                </c:pt>
                <c:pt idx="250">
                  <c:v>5766</c:v>
                </c:pt>
                <c:pt idx="251">
                  <c:v>5565</c:v>
                </c:pt>
                <c:pt idx="252">
                  <c:v>6828</c:v>
                </c:pt>
                <c:pt idx="253">
                  <c:v>6939</c:v>
                </c:pt>
                <c:pt idx="254">
                  <c:v>7233</c:v>
                </c:pt>
                <c:pt idx="255">
                  <c:v>7586</c:v>
                </c:pt>
                <c:pt idx="256">
                  <c:v>7741</c:v>
                </c:pt>
                <c:pt idx="257">
                  <c:v>7779</c:v>
                </c:pt>
                <c:pt idx="258">
                  <c:v>6662</c:v>
                </c:pt>
                <c:pt idx="259">
                  <c:v>5265</c:v>
                </c:pt>
                <c:pt idx="260">
                  <c:v>4726</c:v>
                </c:pt>
                <c:pt idx="261">
                  <c:v>7851</c:v>
                </c:pt>
                <c:pt idx="262">
                  <c:v>7368</c:v>
                </c:pt>
                <c:pt idx="263">
                  <c:v>7525</c:v>
                </c:pt>
                <c:pt idx="264">
                  <c:v>8664</c:v>
                </c:pt>
                <c:pt idx="265">
                  <c:v>8183</c:v>
                </c:pt>
                <c:pt idx="266">
                  <c:v>7940</c:v>
                </c:pt>
                <c:pt idx="267">
                  <c:v>6364</c:v>
                </c:pt>
                <c:pt idx="268">
                  <c:v>5887</c:v>
                </c:pt>
                <c:pt idx="269">
                  <c:v>5597</c:v>
                </c:pt>
                <c:pt idx="270">
                  <c:v>7413</c:v>
                </c:pt>
                <c:pt idx="271">
                  <c:v>8007</c:v>
                </c:pt>
                <c:pt idx="272">
                  <c:v>7689</c:v>
                </c:pt>
                <c:pt idx="273">
                  <c:v>7407</c:v>
                </c:pt>
                <c:pt idx="274">
                  <c:v>8181</c:v>
                </c:pt>
                <c:pt idx="275">
                  <c:v>8037</c:v>
                </c:pt>
                <c:pt idx="276">
                  <c:v>5793</c:v>
                </c:pt>
                <c:pt idx="277">
                  <c:v>4643</c:v>
                </c:pt>
                <c:pt idx="278">
                  <c:v>4620</c:v>
                </c:pt>
                <c:pt idx="279">
                  <c:v>8136</c:v>
                </c:pt>
                <c:pt idx="280">
                  <c:v>7658</c:v>
                </c:pt>
                <c:pt idx="281">
                  <c:v>7606</c:v>
                </c:pt>
                <c:pt idx="282">
                  <c:v>8611</c:v>
                </c:pt>
                <c:pt idx="283">
                  <c:v>8307</c:v>
                </c:pt>
                <c:pt idx="284">
                  <c:v>8257</c:v>
                </c:pt>
                <c:pt idx="285">
                  <c:v>1698.56</c:v>
                </c:pt>
                <c:pt idx="286">
                  <c:v>1447.76</c:v>
                </c:pt>
                <c:pt idx="287">
                  <c:v>1661.83</c:v>
                </c:pt>
                <c:pt idx="288">
                  <c:v>1905.01</c:v>
                </c:pt>
                <c:pt idx="289">
                  <c:v>3066.58</c:v>
                </c:pt>
                <c:pt idx="290">
                  <c:v>2649.93</c:v>
                </c:pt>
                <c:pt idx="291">
                  <c:v>2869.02</c:v>
                </c:pt>
                <c:pt idx="292">
                  <c:v>3189.96</c:v>
                </c:pt>
                <c:pt idx="293">
                  <c:v>3602.39</c:v>
                </c:pt>
                <c:pt idx="294">
                  <c:v>4339.96</c:v>
                </c:pt>
                <c:pt idx="295">
                  <c:v>3510.47</c:v>
                </c:pt>
                <c:pt idx="296">
                  <c:v>3730.46</c:v>
                </c:pt>
                <c:pt idx="297">
                  <c:v>4343.95</c:v>
                </c:pt>
                <c:pt idx="298">
                  <c:v>5071.3999999999996</c:v>
                </c:pt>
                <c:pt idx="299">
                  <c:v>4524.25</c:v>
                </c:pt>
                <c:pt idx="300">
                  <c:v>4801.5600000000004</c:v>
                </c:pt>
                <c:pt idx="301">
                  <c:v>5777.44</c:v>
                </c:pt>
                <c:pt idx="302">
                  <c:v>5246.45</c:v>
                </c:pt>
                <c:pt idx="303">
                  <c:v>5762.05</c:v>
                </c:pt>
                <c:pt idx="304">
                  <c:v>5833.28</c:v>
                </c:pt>
                <c:pt idx="305">
                  <c:v>5444.64</c:v>
                </c:pt>
                <c:pt idx="306">
                  <c:v>6186.2</c:v>
                </c:pt>
                <c:pt idx="307">
                  <c:v>4669.91</c:v>
                </c:pt>
                <c:pt idx="308">
                  <c:v>6418.84</c:v>
                </c:pt>
                <c:pt idx="309">
                  <c:v>6780.57</c:v>
                </c:pt>
                <c:pt idx="310">
                  <c:v>6551.84</c:v>
                </c:pt>
                <c:pt idx="311">
                  <c:v>5755.98</c:v>
                </c:pt>
                <c:pt idx="312">
                  <c:v>6688.5</c:v>
                </c:pt>
                <c:pt idx="313">
                  <c:v>7031.39</c:v>
                </c:pt>
                <c:pt idx="314">
                  <c:v>6946.78</c:v>
                </c:pt>
                <c:pt idx="315">
                  <c:v>6806.19</c:v>
                </c:pt>
                <c:pt idx="316">
                  <c:v>5667.48</c:v>
                </c:pt>
                <c:pt idx="317">
                  <c:v>6881.17</c:v>
                </c:pt>
                <c:pt idx="318">
                  <c:v>6625.86</c:v>
                </c:pt>
                <c:pt idx="319">
                  <c:v>7061.12</c:v>
                </c:pt>
                <c:pt idx="320">
                  <c:v>6577.53</c:v>
                </c:pt>
                <c:pt idx="321">
                  <c:v>1082.3900000000001</c:v>
                </c:pt>
                <c:pt idx="322">
                  <c:v>2478.13</c:v>
                </c:pt>
                <c:pt idx="323">
                  <c:v>4247.68</c:v>
                </c:pt>
                <c:pt idx="324">
                  <c:v>5314.99</c:v>
                </c:pt>
                <c:pt idx="325">
                  <c:v>2039.91</c:v>
                </c:pt>
                <c:pt idx="326">
                  <c:v>3305.2</c:v>
                </c:pt>
                <c:pt idx="327">
                  <c:v>4764.21</c:v>
                </c:pt>
                <c:pt idx="328">
                  <c:v>5735.18</c:v>
                </c:pt>
                <c:pt idx="329">
                  <c:v>1121.8900000000001</c:v>
                </c:pt>
                <c:pt idx="330">
                  <c:v>2214.7800000000002</c:v>
                </c:pt>
                <c:pt idx="331">
                  <c:v>4878.6099999999997</c:v>
                </c:pt>
                <c:pt idx="332">
                  <c:v>5321.73</c:v>
                </c:pt>
                <c:pt idx="333">
                  <c:v>1865.09</c:v>
                </c:pt>
                <c:pt idx="334">
                  <c:v>4432.41</c:v>
                </c:pt>
                <c:pt idx="335">
                  <c:v>5017.41</c:v>
                </c:pt>
                <c:pt idx="336">
                  <c:v>6012.62</c:v>
                </c:pt>
                <c:pt idx="337">
                  <c:v>1662.25</c:v>
                </c:pt>
                <c:pt idx="338">
                  <c:v>2643.93</c:v>
                </c:pt>
                <c:pt idx="339">
                  <c:v>4041.05</c:v>
                </c:pt>
                <c:pt idx="340">
                  <c:v>5677.97</c:v>
                </c:pt>
                <c:pt idx="341">
                  <c:v>1543.99</c:v>
                </c:pt>
                <c:pt idx="342">
                  <c:v>4460.12</c:v>
                </c:pt>
                <c:pt idx="343">
                  <c:v>4887.45</c:v>
                </c:pt>
                <c:pt idx="344">
                  <c:v>5363.87</c:v>
                </c:pt>
                <c:pt idx="345">
                  <c:v>1218.6600000000001</c:v>
                </c:pt>
                <c:pt idx="346">
                  <c:v>2894.86</c:v>
                </c:pt>
                <c:pt idx="347">
                  <c:v>4720.3599999999997</c:v>
                </c:pt>
                <c:pt idx="348">
                  <c:v>5216.24</c:v>
                </c:pt>
                <c:pt idx="349">
                  <c:v>1783.82</c:v>
                </c:pt>
                <c:pt idx="350">
                  <c:v>3245.85</c:v>
                </c:pt>
                <c:pt idx="351">
                  <c:v>5863.68</c:v>
                </c:pt>
                <c:pt idx="352">
                  <c:v>6417.99</c:v>
                </c:pt>
                <c:pt idx="353">
                  <c:v>1423.79</c:v>
                </c:pt>
                <c:pt idx="354">
                  <c:v>2541.1999999999998</c:v>
                </c:pt>
                <c:pt idx="355">
                  <c:v>4266.12</c:v>
                </c:pt>
                <c:pt idx="356">
                  <c:v>5228.3</c:v>
                </c:pt>
                <c:pt idx="357">
                  <c:v>2132.2399999999998</c:v>
                </c:pt>
                <c:pt idx="358">
                  <c:v>3010.98</c:v>
                </c:pt>
                <c:pt idx="359">
                  <c:v>5505.74</c:v>
                </c:pt>
                <c:pt idx="360">
                  <c:v>5963.59</c:v>
                </c:pt>
                <c:pt idx="361">
                  <c:v>1548</c:v>
                </c:pt>
                <c:pt idx="362">
                  <c:v>3229.37</c:v>
                </c:pt>
                <c:pt idx="363">
                  <c:v>5041.6099999999997</c:v>
                </c:pt>
                <c:pt idx="364">
                  <c:v>5890.09</c:v>
                </c:pt>
                <c:pt idx="365">
                  <c:v>2373.58</c:v>
                </c:pt>
                <c:pt idx="366">
                  <c:v>3630.6</c:v>
                </c:pt>
                <c:pt idx="367">
                  <c:v>5052.21</c:v>
                </c:pt>
                <c:pt idx="368">
                  <c:v>5841.74</c:v>
                </c:pt>
                <c:pt idx="369">
                  <c:v>2171.09</c:v>
                </c:pt>
                <c:pt idx="370">
                  <c:v>3009.61</c:v>
                </c:pt>
                <c:pt idx="371">
                  <c:v>3872.87</c:v>
                </c:pt>
                <c:pt idx="372">
                  <c:v>6484.96</c:v>
                </c:pt>
                <c:pt idx="373">
                  <c:v>3015.35</c:v>
                </c:pt>
                <c:pt idx="374">
                  <c:v>4145.18</c:v>
                </c:pt>
                <c:pt idx="375">
                  <c:v>5516.52</c:v>
                </c:pt>
                <c:pt idx="376">
                  <c:v>6104.68</c:v>
                </c:pt>
                <c:pt idx="377">
                  <c:v>2634.51</c:v>
                </c:pt>
                <c:pt idx="378">
                  <c:v>3103.63</c:v>
                </c:pt>
                <c:pt idx="379">
                  <c:v>5245</c:v>
                </c:pt>
                <c:pt idx="380">
                  <c:v>5733.04</c:v>
                </c:pt>
                <c:pt idx="381">
                  <c:v>2898.91</c:v>
                </c:pt>
                <c:pt idx="382">
                  <c:v>4288.4799999999996</c:v>
                </c:pt>
                <c:pt idx="383">
                  <c:v>5934.53</c:v>
                </c:pt>
                <c:pt idx="384">
                  <c:v>6754.61</c:v>
                </c:pt>
                <c:pt idx="385" formatCode="0.00">
                  <c:v>2015.8730158999999</c:v>
                </c:pt>
                <c:pt idx="386" formatCode="0.00">
                  <c:v>1979.782136</c:v>
                </c:pt>
                <c:pt idx="387" formatCode="0.00">
                  <c:v>2044.0364944</c:v>
                </c:pt>
                <c:pt idx="388" formatCode="0.00">
                  <c:v>1800.8023549</c:v>
                </c:pt>
                <c:pt idx="389" formatCode="0.00">
                  <c:v>1554.3845715</c:v>
                </c:pt>
                <c:pt idx="390" formatCode="0.00">
                  <c:v>1654.6276720999999</c:v>
                </c:pt>
                <c:pt idx="391" formatCode="0.00">
                  <c:v>1987.0681336</c:v>
                </c:pt>
                <c:pt idx="392" formatCode="0.00">
                  <c:v>2177.0284365000002</c:v>
                </c:pt>
                <c:pt idx="393" formatCode="0.00">
                  <c:v>1924.7026157</c:v>
                </c:pt>
                <c:pt idx="394" formatCode="0.00">
                  <c:v>1729.7180667</c:v>
                </c:pt>
                <c:pt idx="395" formatCode="0.00">
                  <c:v>2050.8711374</c:v>
                </c:pt>
                <c:pt idx="396" formatCode="0.00">
                  <c:v>2362.1758070999999</c:v>
                </c:pt>
                <c:pt idx="397" formatCode="0.00">
                  <c:v>2147.9280964999998</c:v>
                </c:pt>
                <c:pt idx="398" formatCode="0.00">
                  <c:v>1626.5597147999999</c:v>
                </c:pt>
                <c:pt idx="399" formatCode="0.00">
                  <c:v>2231.4210404999999</c:v>
                </c:pt>
                <c:pt idx="400" formatCode="0.00">
                  <c:v>1592.8398058</c:v>
                </c:pt>
                <c:pt idx="401" formatCode="0.00">
                  <c:v>1864.4158138</c:v>
                </c:pt>
                <c:pt idx="402" formatCode="0.00">
                  <c:v>1862.0206539999999</c:v>
                </c:pt>
                <c:pt idx="403" formatCode="0.00">
                  <c:v>2135.9978833</c:v>
                </c:pt>
                <c:pt idx="404" formatCode="0.00">
                  <c:v>2333.7292161999999</c:v>
                </c:pt>
                <c:pt idx="405" formatCode="0.00">
                  <c:v>1928.8369809000001</c:v>
                </c:pt>
                <c:pt idx="406" formatCode="0.00">
                  <c:v>1826.8284842</c:v>
                </c:pt>
                <c:pt idx="407" formatCode="0.00">
                  <c:v>1843.349359</c:v>
                </c:pt>
                <c:pt idx="408" formatCode="0.00">
                  <c:v>1568.2992718</c:v>
                </c:pt>
                <c:pt idx="409" formatCode="0.00">
                  <c:v>2283.2491581999998</c:v>
                </c:pt>
                <c:pt idx="410" formatCode="0.00">
                  <c:v>1876.6916924</c:v>
                </c:pt>
                <c:pt idx="411" formatCode="0.00">
                  <c:v>1845.7720217999999</c:v>
                </c:pt>
                <c:pt idx="412" formatCode="0.00">
                  <c:v>1896.7032072</c:v>
                </c:pt>
                <c:pt idx="413" formatCode="0.00">
                  <c:v>1906.5503334</c:v>
                </c:pt>
                <c:pt idx="414" formatCode="0.00">
                  <c:v>1335.8053646999999</c:v>
                </c:pt>
                <c:pt idx="415" formatCode="0.00">
                  <c:v>1807.5808665</c:v>
                </c:pt>
                <c:pt idx="416" formatCode="0.00">
                  <c:v>2218.5911402000002</c:v>
                </c:pt>
                <c:pt idx="417" formatCode="0.00">
                  <c:v>1621.4484476</c:v>
                </c:pt>
                <c:pt idx="418" formatCode="0.00">
                  <c:v>1981.1744494</c:v>
                </c:pt>
                <c:pt idx="419" formatCode="0.00">
                  <c:v>1724.7667515000001</c:v>
                </c:pt>
                <c:pt idx="420" formatCode="0.00">
                  <c:v>1390.4701218</c:v>
                </c:pt>
                <c:pt idx="421" formatCode="0.00">
                  <c:v>1896.803991</c:v>
                </c:pt>
                <c:pt idx="422" formatCode="0.00">
                  <c:v>2110.4502974000002</c:v>
                </c:pt>
                <c:pt idx="423" formatCode="0.00">
                  <c:v>1958.1763966999999</c:v>
                </c:pt>
                <c:pt idx="424" formatCode="0.00">
                  <c:v>2048.4287318000002</c:v>
                </c:pt>
                <c:pt idx="425" formatCode="0.00">
                  <c:v>1975.9490062</c:v>
                </c:pt>
                <c:pt idx="426" formatCode="0.00">
                  <c:v>1931.8788850000001</c:v>
                </c:pt>
                <c:pt idx="427" formatCode="0.00">
                  <c:v>2006.6902052</c:v>
                </c:pt>
                <c:pt idx="428" formatCode="0.00">
                  <c:v>1910.9757866</c:v>
                </c:pt>
                <c:pt idx="429" formatCode="0.00">
                  <c:v>1723.70317</c:v>
                </c:pt>
                <c:pt idx="430" formatCode="0.00">
                  <c:v>1391.5102583</c:v>
                </c:pt>
                <c:pt idx="431" formatCode="0.00">
                  <c:v>1585.5104271</c:v>
                </c:pt>
                <c:pt idx="432" formatCode="0.00">
                  <c:v>1412.5729343</c:v>
                </c:pt>
                <c:pt idx="433" formatCode="0.00">
                  <c:v>3884.7279613999999</c:v>
                </c:pt>
                <c:pt idx="434" formatCode="0.00">
                  <c:v>3993.9921758999999</c:v>
                </c:pt>
                <c:pt idx="435" formatCode="0.00">
                  <c:v>4517.4030714999999</c:v>
                </c:pt>
                <c:pt idx="436" formatCode="0.00">
                  <c:v>5989.2832373000001</c:v>
                </c:pt>
                <c:pt idx="437" formatCode="0.00">
                  <c:v>2984.9375162000001</c:v>
                </c:pt>
                <c:pt idx="438" formatCode="0.00">
                  <c:v>5909.6633844999997</c:v>
                </c:pt>
                <c:pt idx="439" formatCode="0.00">
                  <c:v>3671.5367965</c:v>
                </c:pt>
                <c:pt idx="440" formatCode="0.00">
                  <c:v>3024.2992714000002</c:v>
                </c:pt>
                <c:pt idx="441" formatCode="0.00">
                  <c:v>4065.2590722</c:v>
                </c:pt>
                <c:pt idx="442" formatCode="0.00">
                  <c:v>3522.8693182000002</c:v>
                </c:pt>
                <c:pt idx="443" formatCode="0.00">
                  <c:v>4062.1105008999998</c:v>
                </c:pt>
                <c:pt idx="444" formatCode="0.00">
                  <c:v>4603.0214294999996</c:v>
                </c:pt>
                <c:pt idx="445" formatCode="0.00">
                  <c:v>2487.4254844000002</c:v>
                </c:pt>
                <c:pt idx="446" formatCode="0.00">
                  <c:v>3996.1477015</c:v>
                </c:pt>
                <c:pt idx="447" formatCode="0.00">
                  <c:v>2651.2183401000002</c:v>
                </c:pt>
                <c:pt idx="448" formatCode="0.00">
                  <c:v>2887.7693473999998</c:v>
                </c:pt>
                <c:pt idx="449" formatCode="0.00">
                  <c:v>4047.0010354999999</c:v>
                </c:pt>
                <c:pt idx="450" formatCode="0.00">
                  <c:v>4915.1844531999996</c:v>
                </c:pt>
                <c:pt idx="451" formatCode="0.00">
                  <c:v>3564.7530611000002</c:v>
                </c:pt>
                <c:pt idx="452" formatCode="0.00">
                  <c:v>4336.4879800999997</c:v>
                </c:pt>
                <c:pt idx="453" formatCode="0.00">
                  <c:v>4099.8747984000001</c:v>
                </c:pt>
                <c:pt idx="454" formatCode="0.00">
                  <c:v>3029.9316696000001</c:v>
                </c:pt>
                <c:pt idx="455" formatCode="0.00">
                  <c:v>3315.6695721000001</c:v>
                </c:pt>
                <c:pt idx="456" formatCode="0.00">
                  <c:v>4170.2085090999999</c:v>
                </c:pt>
                <c:pt idx="457" formatCode="0.00">
                  <c:v>4133.4379239999998</c:v>
                </c:pt>
                <c:pt idx="458" formatCode="0.00">
                  <c:v>3962.6859617999999</c:v>
                </c:pt>
                <c:pt idx="459" formatCode="0.00">
                  <c:v>3631.9701719</c:v>
                </c:pt>
                <c:pt idx="460" formatCode="0.00">
                  <c:v>4877.6878061999996</c:v>
                </c:pt>
                <c:pt idx="461" formatCode="0.00">
                  <c:v>3832.2325821999998</c:v>
                </c:pt>
                <c:pt idx="462" formatCode="0.00">
                  <c:v>3237.3566749000001</c:v>
                </c:pt>
                <c:pt idx="463" formatCode="0.00">
                  <c:v>4725.392433</c:v>
                </c:pt>
                <c:pt idx="464" formatCode="0.00">
                  <c:v>2284.9043797999998</c:v>
                </c:pt>
                <c:pt idx="465" formatCode="0.00">
                  <c:v>2362.860533</c:v>
                </c:pt>
                <c:pt idx="466" formatCode="0.00">
                  <c:v>3893.7847866000002</c:v>
                </c:pt>
                <c:pt idx="467" formatCode="0.00">
                  <c:v>3750.0928402</c:v>
                </c:pt>
                <c:pt idx="468" formatCode="0.00">
                  <c:v>3046.4646465000001</c:v>
                </c:pt>
                <c:pt idx="469" formatCode="0.00">
                  <c:v>4762.5604202000004</c:v>
                </c:pt>
                <c:pt idx="470" formatCode="0.00">
                  <c:v>6432.3773951000003</c:v>
                </c:pt>
                <c:pt idx="471" formatCode="0.00">
                  <c:v>4078.7438387000002</c:v>
                </c:pt>
                <c:pt idx="472" formatCode="0.00">
                  <c:v>3807.8308683999999</c:v>
                </c:pt>
                <c:pt idx="473" formatCode="0.00">
                  <c:v>3617.5125379999999</c:v>
                </c:pt>
                <c:pt idx="474" formatCode="0.00">
                  <c:v>3663.2402655999999</c:v>
                </c:pt>
                <c:pt idx="475" formatCode="0.00">
                  <c:v>2436.2254825999999</c:v>
                </c:pt>
                <c:pt idx="476" formatCode="0.00">
                  <c:v>3218.185442</c:v>
                </c:pt>
                <c:pt idx="477" formatCode="0.00">
                  <c:v>4265.4341028999997</c:v>
                </c:pt>
                <c:pt idx="478" formatCode="0.00">
                  <c:v>2542.3412613</c:v>
                </c:pt>
                <c:pt idx="479" formatCode="0.00">
                  <c:v>4696.3870932999998</c:v>
                </c:pt>
                <c:pt idx="480" formatCode="0.00">
                  <c:v>3809.5853010999999</c:v>
                </c:pt>
                <c:pt idx="481" formatCode="0.00">
                  <c:v>4595.6900697999999</c:v>
                </c:pt>
                <c:pt idx="482" formatCode="0.00">
                  <c:v>5307.4703074999998</c:v>
                </c:pt>
                <c:pt idx="483" formatCode="0.00">
                  <c:v>2441.4763751</c:v>
                </c:pt>
                <c:pt idx="484" formatCode="0.00">
                  <c:v>3466.7953364</c:v>
                </c:pt>
                <c:pt idx="485" formatCode="0.00">
                  <c:v>2605.3298902000001</c:v>
                </c:pt>
                <c:pt idx="486" formatCode="0.00">
                  <c:v>2403.7451783000001</c:v>
                </c:pt>
                <c:pt idx="487" formatCode="0.00">
                  <c:v>3304.5136682000002</c:v>
                </c:pt>
                <c:pt idx="488" formatCode="0.00">
                  <c:v>3016.7636026</c:v>
                </c:pt>
                <c:pt idx="489" formatCode="0.00">
                  <c:v>3314.5018562</c:v>
                </c:pt>
                <c:pt idx="490" formatCode="0.00">
                  <c:v>4676.1657506000001</c:v>
                </c:pt>
                <c:pt idx="491" formatCode="0.00">
                  <c:v>3164.2948173</c:v>
                </c:pt>
                <c:pt idx="492" formatCode="0.00">
                  <c:v>3662.05638</c:v>
                </c:pt>
                <c:pt idx="493" formatCode="0.00">
                  <c:v>3155.1055339</c:v>
                </c:pt>
                <c:pt idx="494" formatCode="0.00">
                  <c:v>4488.8163103999996</c:v>
                </c:pt>
                <c:pt idx="495" formatCode="0.00">
                  <c:v>2896.5948140999999</c:v>
                </c:pt>
                <c:pt idx="496" formatCode="0.00">
                  <c:v>4199.5048138000002</c:v>
                </c:pt>
                <c:pt idx="497" formatCode="0.00">
                  <c:v>3398.0735331000001</c:v>
                </c:pt>
                <c:pt idx="498" formatCode="0.00">
                  <c:v>3837.4467330000002</c:v>
                </c:pt>
                <c:pt idx="499" formatCode="0.00">
                  <c:v>3944.2537716000002</c:v>
                </c:pt>
                <c:pt idx="500" formatCode="0.00">
                  <c:v>2589.1602105000002</c:v>
                </c:pt>
                <c:pt idx="501" formatCode="0.00">
                  <c:v>3117.5404349999999</c:v>
                </c:pt>
                <c:pt idx="502" formatCode="0.00">
                  <c:v>3160.1219845999999</c:v>
                </c:pt>
                <c:pt idx="503" formatCode="0.00">
                  <c:v>2037.0261052000001</c:v>
                </c:pt>
                <c:pt idx="504" formatCode="0.00">
                  <c:v>3381.3719824999998</c:v>
                </c:pt>
                <c:pt idx="505" formatCode="0.00">
                  <c:v>3028.5203313000002</c:v>
                </c:pt>
                <c:pt idx="506" formatCode="0.00">
                  <c:v>3448.8600012000002</c:v>
                </c:pt>
                <c:pt idx="507" formatCode="0.00">
                  <c:v>2877.8403168999998</c:v>
                </c:pt>
                <c:pt idx="508" formatCode="0.00">
                  <c:v>2433.8094334000002</c:v>
                </c:pt>
                <c:pt idx="509" formatCode="0.00">
                  <c:v>3040.8293183000001</c:v>
                </c:pt>
                <c:pt idx="510" formatCode="0.00">
                  <c:v>4407.6005961000001</c:v>
                </c:pt>
                <c:pt idx="511" formatCode="0.00">
                  <c:v>2542.9292928999998</c:v>
                </c:pt>
                <c:pt idx="512" formatCode="0.00">
                  <c:v>3293.4167625999999</c:v>
                </c:pt>
                <c:pt idx="513" formatCode="0.00">
                  <c:v>2503.6593480000001</c:v>
                </c:pt>
                <c:pt idx="514" formatCode="0.00">
                  <c:v>2987.5126510999999</c:v>
                </c:pt>
                <c:pt idx="515" formatCode="0.00">
                  <c:v>3170.3961580999999</c:v>
                </c:pt>
                <c:pt idx="516" formatCode="0.00">
                  <c:v>2956.6280179999999</c:v>
                </c:pt>
                <c:pt idx="517" formatCode="0.00">
                  <c:v>3154.2636854000002</c:v>
                </c:pt>
                <c:pt idx="518" formatCode="0.00">
                  <c:v>3938.8125863</c:v>
                </c:pt>
                <c:pt idx="519" formatCode="0.00">
                  <c:v>4054.3783422000001</c:v>
                </c:pt>
                <c:pt idx="520" formatCode="0.00">
                  <c:v>3601.7316016999998</c:v>
                </c:pt>
                <c:pt idx="521" formatCode="0.00">
                  <c:v>3012.6837363999998</c:v>
                </c:pt>
                <c:pt idx="522" formatCode="0.00">
                  <c:v>3458.1859201000002</c:v>
                </c:pt>
                <c:pt idx="523" formatCode="0.00">
                  <c:v>2472.2077582000002</c:v>
                </c:pt>
                <c:pt idx="524" formatCode="0.00">
                  <c:v>3029.0317854</c:v>
                </c:pt>
                <c:pt idx="525" formatCode="0.00">
                  <c:v>3085.6033536</c:v>
                </c:pt>
                <c:pt idx="526" formatCode="0.00">
                  <c:v>3329.6300184000002</c:v>
                </c:pt>
                <c:pt idx="527" formatCode="0.00">
                  <c:v>4089.3994290999999</c:v>
                </c:pt>
                <c:pt idx="528" formatCode="0.00">
                  <c:v>3102.1259853000001</c:v>
                </c:pt>
                <c:pt idx="529" formatCode="0.00">
                  <c:v>7306.174559</c:v>
                </c:pt>
                <c:pt idx="530" formatCode="0.00">
                  <c:v>6331.4820227999999</c:v>
                </c:pt>
                <c:pt idx="531" formatCode="0.00">
                  <c:v>6276.0416667</c:v>
                </c:pt>
                <c:pt idx="532" formatCode="0.00">
                  <c:v>6771.4882669999997</c:v>
                </c:pt>
                <c:pt idx="533" formatCode="0.00">
                  <c:v>7110.1811854999996</c:v>
                </c:pt>
                <c:pt idx="534" formatCode="0.00">
                  <c:v>7460.7598496999999</c:v>
                </c:pt>
                <c:pt idx="535" formatCode="0.00">
                  <c:v>7025.3387916000001</c:v>
                </c:pt>
                <c:pt idx="536" formatCode="0.00">
                  <c:v>7705.8420127999998</c:v>
                </c:pt>
                <c:pt idx="537" formatCode="0.00">
                  <c:v>8052.2017045000002</c:v>
                </c:pt>
                <c:pt idx="538" formatCode="0.00">
                  <c:v>8087.8232017999999</c:v>
                </c:pt>
                <c:pt idx="539" formatCode="0.00">
                  <c:v>7674.3281927999997</c:v>
                </c:pt>
                <c:pt idx="540" formatCode="0.00">
                  <c:v>8365.6426554000009</c:v>
                </c:pt>
                <c:pt idx="541" formatCode="0.00">
                  <c:v>7117.0306965999998</c:v>
                </c:pt>
                <c:pt idx="542" formatCode="0.00">
                  <c:v>6947.9198097999997</c:v>
                </c:pt>
                <c:pt idx="543" formatCode="0.00">
                  <c:v>7718.7157021000003</c:v>
                </c:pt>
                <c:pt idx="544" formatCode="0.00">
                  <c:v>6897.5738903000001</c:v>
                </c:pt>
                <c:pt idx="545" formatCode="0.00">
                  <c:v>7147.9035225999996</c:v>
                </c:pt>
                <c:pt idx="546" formatCode="0.00">
                  <c:v>8821.6336754999993</c:v>
                </c:pt>
                <c:pt idx="547" formatCode="0.00">
                  <c:v>6511.4750445999998</c:v>
                </c:pt>
                <c:pt idx="548" formatCode="0.00">
                  <c:v>6069.9742603000004</c:v>
                </c:pt>
                <c:pt idx="549" formatCode="0.00">
                  <c:v>5211.6643825000001</c:v>
                </c:pt>
                <c:pt idx="550" formatCode="0.00">
                  <c:v>6065.9795205999999</c:v>
                </c:pt>
                <c:pt idx="551" formatCode="0.00">
                  <c:v>6155.8118498000003</c:v>
                </c:pt>
                <c:pt idx="552" formatCode="0.00">
                  <c:v>6343.8438438000003</c:v>
                </c:pt>
                <c:pt idx="553" formatCode="0.00">
                  <c:v>7483.7490172999997</c:v>
                </c:pt>
                <c:pt idx="554" formatCode="0.00">
                  <c:v>7358.8012884</c:v>
                </c:pt>
                <c:pt idx="555" formatCode="0.00">
                  <c:v>7537.0505591000001</c:v>
                </c:pt>
                <c:pt idx="556" formatCode="0.00">
                  <c:v>5870.4609019</c:v>
                </c:pt>
                <c:pt idx="557" formatCode="0.00">
                  <c:v>7286.8758507000002</c:v>
                </c:pt>
                <c:pt idx="558" formatCode="0.00">
                  <c:v>6417.8240741</c:v>
                </c:pt>
                <c:pt idx="559" formatCode="0.00">
                  <c:v>7322.4886298000001</c:v>
                </c:pt>
                <c:pt idx="560" formatCode="0.00">
                  <c:v>6300.7634828</c:v>
                </c:pt>
                <c:pt idx="561" formatCode="0.00">
                  <c:v>5244.8939948999996</c:v>
                </c:pt>
                <c:pt idx="562" formatCode="0.00">
                  <c:v>4553.9942627</c:v>
                </c:pt>
                <c:pt idx="563" formatCode="0.00">
                  <c:v>4776.8972260999999</c:v>
                </c:pt>
                <c:pt idx="564" formatCode="0.00">
                  <c:v>5384.1991342000001</c:v>
                </c:pt>
                <c:pt idx="565" formatCode="0.00">
                  <c:v>7011.7551825</c:v>
                </c:pt>
                <c:pt idx="566" formatCode="0.00">
                  <c:v>7434.6945217000002</c:v>
                </c:pt>
                <c:pt idx="567" formatCode="0.00">
                  <c:v>6703.23819</c:v>
                </c:pt>
                <c:pt idx="568" formatCode="0.00">
                  <c:v>6878.5348033999999</c:v>
                </c:pt>
                <c:pt idx="569" formatCode="0.00">
                  <c:v>6962.4939555000001</c:v>
                </c:pt>
                <c:pt idx="570" formatCode="0.00">
                  <c:v>6095.5474887999999</c:v>
                </c:pt>
                <c:pt idx="571" formatCode="0.00">
                  <c:v>5827.7412002999999</c:v>
                </c:pt>
                <c:pt idx="572" formatCode="0.00">
                  <c:v>6606.2180326999996</c:v>
                </c:pt>
                <c:pt idx="573" formatCode="0.00">
                  <c:v>4826.9734380999998</c:v>
                </c:pt>
                <c:pt idx="574" formatCode="0.00">
                  <c:v>6469.3084693000001</c:v>
                </c:pt>
                <c:pt idx="575" formatCode="0.00">
                  <c:v>6960.1002845000003</c:v>
                </c:pt>
                <c:pt idx="576" formatCode="0.00">
                  <c:v>7401.3878279</c:v>
                </c:pt>
                <c:pt idx="577" formatCode="0.00">
                  <c:v>3696.1722488</c:v>
                </c:pt>
                <c:pt idx="578" formatCode="0.00">
                  <c:v>2699.5064130000001</c:v>
                </c:pt>
                <c:pt idx="579" formatCode="0.00">
                  <c:v>2681.112079</c:v>
                </c:pt>
                <c:pt idx="580" formatCode="0.00">
                  <c:v>2429.0124498999999</c:v>
                </c:pt>
                <c:pt idx="581" formatCode="0.00">
                  <c:v>1793.212393</c:v>
                </c:pt>
                <c:pt idx="582" formatCode="0.00">
                  <c:v>1971.5909091000001</c:v>
                </c:pt>
                <c:pt idx="583" formatCode="0.00">
                  <c:v>2529.6594756</c:v>
                </c:pt>
                <c:pt idx="584" formatCode="0.00">
                  <c:v>3885.2441945</c:v>
                </c:pt>
                <c:pt idx="585" formatCode="0.00">
                  <c:v>3593.2447000000002</c:v>
                </c:pt>
                <c:pt idx="586" formatCode="0.00">
                  <c:v>2673.5948121000001</c:v>
                </c:pt>
                <c:pt idx="587" formatCode="0.00">
                  <c:v>3044.6702144999999</c:v>
                </c:pt>
                <c:pt idx="588" formatCode="0.00">
                  <c:v>2772.6079694999999</c:v>
                </c:pt>
                <c:pt idx="589" formatCode="0.00">
                  <c:v>3330.3710179</c:v>
                </c:pt>
                <c:pt idx="590" formatCode="0.00">
                  <c:v>3526.1984284999999</c:v>
                </c:pt>
                <c:pt idx="591" formatCode="0.00">
                  <c:v>2234.1780638</c:v>
                </c:pt>
                <c:pt idx="592" formatCode="0.00">
                  <c:v>3357.8888252000002</c:v>
                </c:pt>
                <c:pt idx="593" formatCode="0.00">
                  <c:v>3084.1571746</c:v>
                </c:pt>
                <c:pt idx="594" formatCode="0.00">
                  <c:v>3560.5693028999999</c:v>
                </c:pt>
                <c:pt idx="595" formatCode="0.00">
                  <c:v>2456.1301792999998</c:v>
                </c:pt>
                <c:pt idx="596" formatCode="0.00">
                  <c:v>2861.2101406000002</c:v>
                </c:pt>
                <c:pt idx="597" formatCode="0.00">
                  <c:v>3040.4298082999999</c:v>
                </c:pt>
                <c:pt idx="598" formatCode="0.00">
                  <c:v>2450.4809761000001</c:v>
                </c:pt>
                <c:pt idx="599" formatCode="0.00">
                  <c:v>2953.6092386999999</c:v>
                </c:pt>
                <c:pt idx="600" formatCode="0.00">
                  <c:v>2663.3675959000002</c:v>
                </c:pt>
                <c:pt idx="601" formatCode="0.00">
                  <c:v>3633.7179041999998</c:v>
                </c:pt>
                <c:pt idx="602" formatCode="0.00">
                  <c:v>3783.0900468</c:v>
                </c:pt>
                <c:pt idx="603" formatCode="0.00">
                  <c:v>2752.1330444999999</c:v>
                </c:pt>
                <c:pt idx="604" formatCode="0.00">
                  <c:v>2805.6943056999999</c:v>
                </c:pt>
                <c:pt idx="605" formatCode="0.00">
                  <c:v>3550.2214171000001</c:v>
                </c:pt>
                <c:pt idx="606" formatCode="0.00">
                  <c:v>2985.2031415000001</c:v>
                </c:pt>
                <c:pt idx="607" formatCode="0.00">
                  <c:v>3944.7257549999999</c:v>
                </c:pt>
                <c:pt idx="608" formatCode="0.00">
                  <c:v>2365.4024979000001</c:v>
                </c:pt>
                <c:pt idx="609" formatCode="0.00">
                  <c:v>2382.8635328</c:v>
                </c:pt>
                <c:pt idx="610" formatCode="0.00">
                  <c:v>2463.3130944</c:v>
                </c:pt>
                <c:pt idx="611" formatCode="0.00">
                  <c:v>2815.3953326000001</c:v>
                </c:pt>
                <c:pt idx="612" formatCode="0.00">
                  <c:v>2093.4590635</c:v>
                </c:pt>
                <c:pt idx="613" formatCode="0.00">
                  <c:v>3785.9553768999999</c:v>
                </c:pt>
                <c:pt idx="614" formatCode="0.00">
                  <c:v>3843.6614165000001</c:v>
                </c:pt>
                <c:pt idx="615" formatCode="0.00">
                  <c:v>3541.3190030000001</c:v>
                </c:pt>
                <c:pt idx="616" formatCode="0.00">
                  <c:v>2551.4157973000001</c:v>
                </c:pt>
                <c:pt idx="617" formatCode="0.00">
                  <c:v>3026.7082068</c:v>
                </c:pt>
                <c:pt idx="618" formatCode="0.00">
                  <c:v>4063.7351779000001</c:v>
                </c:pt>
                <c:pt idx="619" formatCode="0.00">
                  <c:v>2763.3848566000001</c:v>
                </c:pt>
                <c:pt idx="620" formatCode="0.00">
                  <c:v>3085.4304717999999</c:v>
                </c:pt>
                <c:pt idx="621" formatCode="0.00">
                  <c:v>2731.3138251</c:v>
                </c:pt>
                <c:pt idx="622" formatCode="0.00">
                  <c:v>2700.8676556999999</c:v>
                </c:pt>
                <c:pt idx="623" formatCode="0.00">
                  <c:v>2914.5144627999998</c:v>
                </c:pt>
                <c:pt idx="624" formatCode="0.00">
                  <c:v>3068.5366259000002</c:v>
                </c:pt>
                <c:pt idx="625">
                  <c:v>2854</c:v>
                </c:pt>
                <c:pt idx="626">
                  <c:v>3318</c:v>
                </c:pt>
                <c:pt idx="627">
                  <c:v>2749</c:v>
                </c:pt>
                <c:pt idx="628">
                  <c:v>4170</c:v>
                </c:pt>
                <c:pt idx="629">
                  <c:v>3977</c:v>
                </c:pt>
                <c:pt idx="630">
                  <c:v>4182</c:v>
                </c:pt>
                <c:pt idx="631">
                  <c:v>2835</c:v>
                </c:pt>
                <c:pt idx="632">
                  <c:v>2607</c:v>
                </c:pt>
                <c:pt idx="633">
                  <c:v>2615</c:v>
                </c:pt>
                <c:pt idx="634">
                  <c:v>3063</c:v>
                </c:pt>
                <c:pt idx="635">
                  <c:v>3174</c:v>
                </c:pt>
                <c:pt idx="636">
                  <c:v>3015</c:v>
                </c:pt>
                <c:pt idx="637">
                  <c:v>3117</c:v>
                </c:pt>
                <c:pt idx="638">
                  <c:v>3059</c:v>
                </c:pt>
                <c:pt idx="639">
                  <c:v>3419</c:v>
                </c:pt>
                <c:pt idx="640">
                  <c:v>3346</c:v>
                </c:pt>
                <c:pt idx="641">
                  <c:v>3145</c:v>
                </c:pt>
                <c:pt idx="642">
                  <c:v>3555</c:v>
                </c:pt>
                <c:pt idx="643">
                  <c:v>2407</c:v>
                </c:pt>
                <c:pt idx="644">
                  <c:v>2765</c:v>
                </c:pt>
                <c:pt idx="645">
                  <c:v>3570</c:v>
                </c:pt>
                <c:pt idx="646">
                  <c:v>3449</c:v>
                </c:pt>
                <c:pt idx="647">
                  <c:v>3602</c:v>
                </c:pt>
                <c:pt idx="648">
                  <c:v>3677</c:v>
                </c:pt>
                <c:pt idx="649">
                  <c:v>3497</c:v>
                </c:pt>
                <c:pt idx="650">
                  <c:v>3056</c:v>
                </c:pt>
                <c:pt idx="651">
                  <c:v>3832</c:v>
                </c:pt>
                <c:pt idx="652">
                  <c:v>3422</c:v>
                </c:pt>
                <c:pt idx="653">
                  <c:v>3131</c:v>
                </c:pt>
                <c:pt idx="654">
                  <c:v>3041</c:v>
                </c:pt>
                <c:pt idx="655">
                  <c:v>3406</c:v>
                </c:pt>
                <c:pt idx="656">
                  <c:v>3144</c:v>
                </c:pt>
                <c:pt idx="657">
                  <c:v>3338</c:v>
                </c:pt>
                <c:pt idx="658">
                  <c:v>2765</c:v>
                </c:pt>
                <c:pt idx="659">
                  <c:v>3361</c:v>
                </c:pt>
                <c:pt idx="660">
                  <c:v>2609</c:v>
                </c:pt>
                <c:pt idx="661">
                  <c:v>3222</c:v>
                </c:pt>
                <c:pt idx="662">
                  <c:v>3398</c:v>
                </c:pt>
                <c:pt idx="663">
                  <c:v>3085</c:v>
                </c:pt>
                <c:pt idx="664">
                  <c:v>3082</c:v>
                </c:pt>
                <c:pt idx="665">
                  <c:v>3061</c:v>
                </c:pt>
                <c:pt idx="666">
                  <c:v>3572</c:v>
                </c:pt>
                <c:pt idx="667">
                  <c:v>2930</c:v>
                </c:pt>
                <c:pt idx="668">
                  <c:v>2536</c:v>
                </c:pt>
                <c:pt idx="669">
                  <c:v>3040</c:v>
                </c:pt>
                <c:pt idx="670">
                  <c:v>2978</c:v>
                </c:pt>
                <c:pt idx="671">
                  <c:v>3020</c:v>
                </c:pt>
                <c:pt idx="672">
                  <c:v>3153</c:v>
                </c:pt>
                <c:pt idx="673">
                  <c:v>3005</c:v>
                </c:pt>
                <c:pt idx="674">
                  <c:v>2438</c:v>
                </c:pt>
                <c:pt idx="675">
                  <c:v>2274</c:v>
                </c:pt>
                <c:pt idx="676">
                  <c:v>3738</c:v>
                </c:pt>
                <c:pt idx="677">
                  <c:v>3241</c:v>
                </c:pt>
                <c:pt idx="678">
                  <c:v>2927</c:v>
                </c:pt>
                <c:pt idx="679">
                  <c:v>2957</c:v>
                </c:pt>
                <c:pt idx="680">
                  <c:v>4237</c:v>
                </c:pt>
                <c:pt idx="681">
                  <c:v>3810</c:v>
                </c:pt>
                <c:pt idx="682">
                  <c:v>2783</c:v>
                </c:pt>
                <c:pt idx="683">
                  <c:v>2897</c:v>
                </c:pt>
                <c:pt idx="684">
                  <c:v>3630</c:v>
                </c:pt>
                <c:pt idx="685">
                  <c:v>2297</c:v>
                </c:pt>
                <c:pt idx="686">
                  <c:v>3138</c:v>
                </c:pt>
                <c:pt idx="687">
                  <c:v>3339</c:v>
                </c:pt>
                <c:pt idx="688">
                  <c:v>2772</c:v>
                </c:pt>
                <c:pt idx="689">
                  <c:v>2628</c:v>
                </c:pt>
                <c:pt idx="690">
                  <c:v>3680</c:v>
                </c:pt>
                <c:pt idx="691">
                  <c:v>2868</c:v>
                </c:pt>
                <c:pt idx="692">
                  <c:v>2840</c:v>
                </c:pt>
                <c:pt idx="693">
                  <c:v>3492</c:v>
                </c:pt>
                <c:pt idx="694">
                  <c:v>3306</c:v>
                </c:pt>
                <c:pt idx="695">
                  <c:v>3713</c:v>
                </c:pt>
                <c:pt idx="696">
                  <c:v>3186</c:v>
                </c:pt>
                <c:pt idx="697">
                  <c:v>3598</c:v>
                </c:pt>
                <c:pt idx="698">
                  <c:v>3384</c:v>
                </c:pt>
                <c:pt idx="699">
                  <c:v>3660</c:v>
                </c:pt>
                <c:pt idx="700">
                  <c:v>3760</c:v>
                </c:pt>
                <c:pt idx="701">
                  <c:v>3402</c:v>
                </c:pt>
                <c:pt idx="702">
                  <c:v>4298</c:v>
                </c:pt>
                <c:pt idx="703">
                  <c:v>2720</c:v>
                </c:pt>
                <c:pt idx="704">
                  <c:v>2749</c:v>
                </c:pt>
                <c:pt idx="705">
                  <c:v>2418</c:v>
                </c:pt>
                <c:pt idx="706">
                  <c:v>2590</c:v>
                </c:pt>
                <c:pt idx="707">
                  <c:v>3103</c:v>
                </c:pt>
                <c:pt idx="708">
                  <c:v>2709</c:v>
                </c:pt>
                <c:pt idx="709">
                  <c:v>2933</c:v>
                </c:pt>
                <c:pt idx="710">
                  <c:v>2742</c:v>
                </c:pt>
                <c:pt idx="711">
                  <c:v>3309</c:v>
                </c:pt>
                <c:pt idx="712">
                  <c:v>2762</c:v>
                </c:pt>
                <c:pt idx="713">
                  <c:v>2700</c:v>
                </c:pt>
                <c:pt idx="714">
                  <c:v>2796</c:v>
                </c:pt>
                <c:pt idx="715">
                  <c:v>3216</c:v>
                </c:pt>
                <c:pt idx="716">
                  <c:v>3356</c:v>
                </c:pt>
                <c:pt idx="717">
                  <c:v>3062</c:v>
                </c:pt>
                <c:pt idx="718">
                  <c:v>3202</c:v>
                </c:pt>
                <c:pt idx="719">
                  <c:v>3088</c:v>
                </c:pt>
                <c:pt idx="720">
                  <c:v>3025</c:v>
                </c:pt>
                <c:pt idx="721">
                  <c:v>2987</c:v>
                </c:pt>
                <c:pt idx="722">
                  <c:v>2904</c:v>
                </c:pt>
                <c:pt idx="723">
                  <c:v>3202</c:v>
                </c:pt>
                <c:pt idx="724">
                  <c:v>2981</c:v>
                </c:pt>
                <c:pt idx="725">
                  <c:v>2964</c:v>
                </c:pt>
                <c:pt idx="726">
                  <c:v>3684</c:v>
                </c:pt>
                <c:pt idx="727">
                  <c:v>3299</c:v>
                </c:pt>
                <c:pt idx="728">
                  <c:v>3445</c:v>
                </c:pt>
                <c:pt idx="729">
                  <c:v>2602</c:v>
                </c:pt>
                <c:pt idx="730">
                  <c:v>3242</c:v>
                </c:pt>
                <c:pt idx="731">
                  <c:v>3245</c:v>
                </c:pt>
                <c:pt idx="732">
                  <c:v>3340</c:v>
                </c:pt>
                <c:pt idx="733">
                  <c:v>3202</c:v>
                </c:pt>
                <c:pt idx="734">
                  <c:v>3001</c:v>
                </c:pt>
                <c:pt idx="735">
                  <c:v>3213</c:v>
                </c:pt>
                <c:pt idx="736">
                  <c:v>2944</c:v>
                </c:pt>
                <c:pt idx="737">
                  <c:v>3053</c:v>
                </c:pt>
                <c:pt idx="738">
                  <c:v>3355</c:v>
                </c:pt>
                <c:pt idx="739">
                  <c:v>3219</c:v>
                </c:pt>
                <c:pt idx="740">
                  <c:v>3315</c:v>
                </c:pt>
                <c:pt idx="741">
                  <c:v>4282</c:v>
                </c:pt>
                <c:pt idx="742">
                  <c:v>3623</c:v>
                </c:pt>
                <c:pt idx="743">
                  <c:v>3944</c:v>
                </c:pt>
                <c:pt idx="744">
                  <c:v>3437</c:v>
                </c:pt>
                <c:pt idx="745">
                  <c:v>2955</c:v>
                </c:pt>
                <c:pt idx="746">
                  <c:v>3200</c:v>
                </c:pt>
                <c:pt idx="747">
                  <c:v>3455</c:v>
                </c:pt>
                <c:pt idx="748">
                  <c:v>3186</c:v>
                </c:pt>
                <c:pt idx="749">
                  <c:v>3211</c:v>
                </c:pt>
                <c:pt idx="750">
                  <c:v>3119</c:v>
                </c:pt>
                <c:pt idx="751">
                  <c:v>3658</c:v>
                </c:pt>
                <c:pt idx="752">
                  <c:v>2811</c:v>
                </c:pt>
                <c:pt idx="753">
                  <c:v>2892</c:v>
                </c:pt>
                <c:pt idx="754">
                  <c:v>3087</c:v>
                </c:pt>
                <c:pt idx="755">
                  <c:v>4469</c:v>
                </c:pt>
                <c:pt idx="756">
                  <c:v>3999</c:v>
                </c:pt>
                <c:pt idx="757">
                  <c:v>3192</c:v>
                </c:pt>
                <c:pt idx="758">
                  <c:v>3034</c:v>
                </c:pt>
                <c:pt idx="759">
                  <c:v>2507</c:v>
                </c:pt>
                <c:pt idx="760">
                  <c:v>2664</c:v>
                </c:pt>
                <c:pt idx="761">
                  <c:v>3556</c:v>
                </c:pt>
                <c:pt idx="762">
                  <c:v>2452</c:v>
                </c:pt>
                <c:pt idx="763">
                  <c:v>2674</c:v>
                </c:pt>
                <c:pt idx="764">
                  <c:v>2616</c:v>
                </c:pt>
                <c:pt idx="765">
                  <c:v>2644</c:v>
                </c:pt>
                <c:pt idx="766">
                  <c:v>3005</c:v>
                </c:pt>
                <c:pt idx="767">
                  <c:v>2986</c:v>
                </c:pt>
                <c:pt idx="768">
                  <c:v>3466</c:v>
                </c:pt>
                <c:pt idx="769">
                  <c:v>5105</c:v>
                </c:pt>
                <c:pt idx="770">
                  <c:v>4520</c:v>
                </c:pt>
                <c:pt idx="771">
                  <c:v>5775</c:v>
                </c:pt>
                <c:pt idx="772">
                  <c:v>4943</c:v>
                </c:pt>
                <c:pt idx="773">
                  <c:v>5175</c:v>
                </c:pt>
                <c:pt idx="774">
                  <c:v>5301</c:v>
                </c:pt>
                <c:pt idx="775">
                  <c:v>4816</c:v>
                </c:pt>
                <c:pt idx="776">
                  <c:v>4922</c:v>
                </c:pt>
                <c:pt idx="777">
                  <c:v>4493</c:v>
                </c:pt>
                <c:pt idx="778">
                  <c:v>5121</c:v>
                </c:pt>
                <c:pt idx="779">
                  <c:v>5019</c:v>
                </c:pt>
                <c:pt idx="780">
                  <c:v>4756</c:v>
                </c:pt>
                <c:pt idx="781">
                  <c:v>4604</c:v>
                </c:pt>
                <c:pt idx="782">
                  <c:v>5100</c:v>
                </c:pt>
                <c:pt idx="783">
                  <c:v>5093</c:v>
                </c:pt>
                <c:pt idx="784">
                  <c:v>6309</c:v>
                </c:pt>
                <c:pt idx="785">
                  <c:v>5742</c:v>
                </c:pt>
                <c:pt idx="786">
                  <c:v>5977</c:v>
                </c:pt>
                <c:pt idx="787">
                  <c:v>4836</c:v>
                </c:pt>
                <c:pt idx="788">
                  <c:v>4964</c:v>
                </c:pt>
                <c:pt idx="789">
                  <c:v>5486</c:v>
                </c:pt>
                <c:pt idx="790">
                  <c:v>4755</c:v>
                </c:pt>
                <c:pt idx="791">
                  <c:v>5183</c:v>
                </c:pt>
                <c:pt idx="792">
                  <c:v>5704</c:v>
                </c:pt>
                <c:pt idx="793">
                  <c:v>4578</c:v>
                </c:pt>
                <c:pt idx="794">
                  <c:v>4857</c:v>
                </c:pt>
                <c:pt idx="795">
                  <c:v>6160</c:v>
                </c:pt>
                <c:pt idx="796">
                  <c:v>3965</c:v>
                </c:pt>
                <c:pt idx="797">
                  <c:v>4342</c:v>
                </c:pt>
                <c:pt idx="798">
                  <c:v>4799</c:v>
                </c:pt>
                <c:pt idx="799">
                  <c:v>4343</c:v>
                </c:pt>
                <c:pt idx="800">
                  <c:v>5058</c:v>
                </c:pt>
                <c:pt idx="801">
                  <c:v>5482</c:v>
                </c:pt>
                <c:pt idx="802">
                  <c:v>4945</c:v>
                </c:pt>
                <c:pt idx="803">
                  <c:v>4734</c:v>
                </c:pt>
                <c:pt idx="804">
                  <c:v>5303</c:v>
                </c:pt>
                <c:pt idx="805">
                  <c:v>5681</c:v>
                </c:pt>
                <c:pt idx="806">
                  <c:v>5490</c:v>
                </c:pt>
                <c:pt idx="807">
                  <c:v>5323</c:v>
                </c:pt>
                <c:pt idx="808">
                  <c:v>4601</c:v>
                </c:pt>
                <c:pt idx="809">
                  <c:v>5070</c:v>
                </c:pt>
                <c:pt idx="810">
                  <c:v>4473</c:v>
                </c:pt>
                <c:pt idx="811">
                  <c:v>4790</c:v>
                </c:pt>
                <c:pt idx="812">
                  <c:v>4525</c:v>
                </c:pt>
                <c:pt idx="813">
                  <c:v>4766</c:v>
                </c:pt>
                <c:pt idx="814">
                  <c:v>3873</c:v>
                </c:pt>
                <c:pt idx="815">
                  <c:v>4133</c:v>
                </c:pt>
                <c:pt idx="816">
                  <c:v>4038</c:v>
                </c:pt>
                <c:pt idx="817">
                  <c:v>5217</c:v>
                </c:pt>
                <c:pt idx="818">
                  <c:v>5067</c:v>
                </c:pt>
                <c:pt idx="819">
                  <c:v>4468</c:v>
                </c:pt>
                <c:pt idx="820">
                  <c:v>4106</c:v>
                </c:pt>
                <c:pt idx="821">
                  <c:v>4045</c:v>
                </c:pt>
                <c:pt idx="822">
                  <c:v>5189</c:v>
                </c:pt>
                <c:pt idx="823">
                  <c:v>4938</c:v>
                </c:pt>
                <c:pt idx="824">
                  <c:v>4568</c:v>
                </c:pt>
                <c:pt idx="825">
                  <c:v>4431</c:v>
                </c:pt>
                <c:pt idx="826">
                  <c:v>5195</c:v>
                </c:pt>
                <c:pt idx="827">
                  <c:v>5239</c:v>
                </c:pt>
                <c:pt idx="828">
                  <c:v>5313</c:v>
                </c:pt>
                <c:pt idx="829">
                  <c:v>4326</c:v>
                </c:pt>
                <c:pt idx="830">
                  <c:v>4868</c:v>
                </c:pt>
                <c:pt idx="831">
                  <c:v>4829</c:v>
                </c:pt>
                <c:pt idx="832">
                  <c:v>4116</c:v>
                </c:pt>
                <c:pt idx="833">
                  <c:v>4661</c:v>
                </c:pt>
                <c:pt idx="834">
                  <c:v>4977</c:v>
                </c:pt>
                <c:pt idx="835">
                  <c:v>4403</c:v>
                </c:pt>
                <c:pt idx="836">
                  <c:v>4885</c:v>
                </c:pt>
                <c:pt idx="837">
                  <c:v>5566</c:v>
                </c:pt>
                <c:pt idx="838">
                  <c:v>5959</c:v>
                </c:pt>
                <c:pt idx="839">
                  <c:v>5066</c:v>
                </c:pt>
                <c:pt idx="840">
                  <c:v>5751</c:v>
                </c:pt>
                <c:pt idx="841">
                  <c:v>5562</c:v>
                </c:pt>
                <c:pt idx="842">
                  <c:v>5644</c:v>
                </c:pt>
                <c:pt idx="843">
                  <c:v>6087</c:v>
                </c:pt>
                <c:pt idx="844">
                  <c:v>4801</c:v>
                </c:pt>
                <c:pt idx="845">
                  <c:v>5226</c:v>
                </c:pt>
                <c:pt idx="846">
                  <c:v>5215</c:v>
                </c:pt>
                <c:pt idx="847">
                  <c:v>4549</c:v>
                </c:pt>
                <c:pt idx="848">
                  <c:v>4940</c:v>
                </c:pt>
                <c:pt idx="849">
                  <c:v>4766</c:v>
                </c:pt>
                <c:pt idx="850">
                  <c:v>4263</c:v>
                </c:pt>
                <c:pt idx="851">
                  <c:v>4537</c:v>
                </c:pt>
                <c:pt idx="852">
                  <c:v>4718</c:v>
                </c:pt>
                <c:pt idx="853">
                  <c:v>4420</c:v>
                </c:pt>
                <c:pt idx="854">
                  <c:v>3779</c:v>
                </c:pt>
                <c:pt idx="855">
                  <c:v>4694</c:v>
                </c:pt>
                <c:pt idx="856">
                  <c:v>4870</c:v>
                </c:pt>
                <c:pt idx="857">
                  <c:v>3824</c:v>
                </c:pt>
                <c:pt idx="858">
                  <c:v>3424</c:v>
                </c:pt>
                <c:pt idx="859">
                  <c:v>4622</c:v>
                </c:pt>
                <c:pt idx="860">
                  <c:v>5268</c:v>
                </c:pt>
                <c:pt idx="861">
                  <c:v>6470</c:v>
                </c:pt>
                <c:pt idx="862">
                  <c:v>5133</c:v>
                </c:pt>
                <c:pt idx="863">
                  <c:v>5689</c:v>
                </c:pt>
                <c:pt idx="864">
                  <c:v>5473</c:v>
                </c:pt>
                <c:pt idx="865">
                  <c:v>4555</c:v>
                </c:pt>
                <c:pt idx="866">
                  <c:v>5458</c:v>
                </c:pt>
                <c:pt idx="867">
                  <c:v>5293</c:v>
                </c:pt>
                <c:pt idx="868">
                  <c:v>4433</c:v>
                </c:pt>
                <c:pt idx="869">
                  <c:v>4840</c:v>
                </c:pt>
                <c:pt idx="870">
                  <c:v>5354</c:v>
                </c:pt>
                <c:pt idx="871">
                  <c:v>7005</c:v>
                </c:pt>
                <c:pt idx="872">
                  <c:v>6370</c:v>
                </c:pt>
                <c:pt idx="873">
                  <c:v>7496</c:v>
                </c:pt>
                <c:pt idx="874">
                  <c:v>4536</c:v>
                </c:pt>
                <c:pt idx="875">
                  <c:v>5027</c:v>
                </c:pt>
                <c:pt idx="876">
                  <c:v>5771</c:v>
                </c:pt>
                <c:pt idx="877">
                  <c:v>4651</c:v>
                </c:pt>
                <c:pt idx="878">
                  <c:v>5411</c:v>
                </c:pt>
                <c:pt idx="879">
                  <c:v>5927</c:v>
                </c:pt>
                <c:pt idx="880">
                  <c:v>4984</c:v>
                </c:pt>
                <c:pt idx="881">
                  <c:v>4568</c:v>
                </c:pt>
                <c:pt idx="882">
                  <c:v>5660</c:v>
                </c:pt>
                <c:pt idx="883">
                  <c:v>4600</c:v>
                </c:pt>
                <c:pt idx="884">
                  <c:v>5465</c:v>
                </c:pt>
                <c:pt idx="885">
                  <c:v>4853</c:v>
                </c:pt>
                <c:pt idx="886">
                  <c:v>5000</c:v>
                </c:pt>
                <c:pt idx="887">
                  <c:v>4782</c:v>
                </c:pt>
                <c:pt idx="888">
                  <c:v>5859</c:v>
                </c:pt>
                <c:pt idx="889">
                  <c:v>5020</c:v>
                </c:pt>
                <c:pt idx="890">
                  <c:v>5499</c:v>
                </c:pt>
                <c:pt idx="891">
                  <c:v>5421</c:v>
                </c:pt>
                <c:pt idx="892">
                  <c:v>5652</c:v>
                </c:pt>
                <c:pt idx="893">
                  <c:v>4690</c:v>
                </c:pt>
                <c:pt idx="894">
                  <c:v>4972</c:v>
                </c:pt>
                <c:pt idx="895">
                  <c:v>5040</c:v>
                </c:pt>
                <c:pt idx="896">
                  <c:v>5021</c:v>
                </c:pt>
                <c:pt idx="897">
                  <c:v>5286</c:v>
                </c:pt>
                <c:pt idx="898">
                  <c:v>7272</c:v>
                </c:pt>
                <c:pt idx="899">
                  <c:v>5331</c:v>
                </c:pt>
                <c:pt idx="900">
                  <c:v>6241</c:v>
                </c:pt>
                <c:pt idx="901">
                  <c:v>4857</c:v>
                </c:pt>
                <c:pt idx="902">
                  <c:v>5659</c:v>
                </c:pt>
                <c:pt idx="903">
                  <c:v>5952</c:v>
                </c:pt>
                <c:pt idx="904">
                  <c:v>5005</c:v>
                </c:pt>
                <c:pt idx="905">
                  <c:v>5497</c:v>
                </c:pt>
                <c:pt idx="906">
                  <c:v>4829</c:v>
                </c:pt>
                <c:pt idx="907">
                  <c:v>4628</c:v>
                </c:pt>
                <c:pt idx="908">
                  <c:v>4989</c:v>
                </c:pt>
                <c:pt idx="909">
                  <c:v>5085</c:v>
                </c:pt>
                <c:pt idx="910">
                  <c:v>4531</c:v>
                </c:pt>
                <c:pt idx="911">
                  <c:v>4881</c:v>
                </c:pt>
                <c:pt idx="912">
                  <c:v>5704</c:v>
                </c:pt>
                <c:pt idx="913">
                  <c:v>5979</c:v>
                </c:pt>
                <c:pt idx="914">
                  <c:v>5604</c:v>
                </c:pt>
                <c:pt idx="915">
                  <c:v>6335</c:v>
                </c:pt>
                <c:pt idx="916">
                  <c:v>5918</c:v>
                </c:pt>
                <c:pt idx="917">
                  <c:v>5820</c:v>
                </c:pt>
                <c:pt idx="918">
                  <c:v>5456</c:v>
                </c:pt>
                <c:pt idx="919">
                  <c:v>4273</c:v>
                </c:pt>
                <c:pt idx="920">
                  <c:v>5307</c:v>
                </c:pt>
                <c:pt idx="921">
                  <c:v>4142</c:v>
                </c:pt>
                <c:pt idx="922">
                  <c:v>6094</c:v>
                </c:pt>
                <c:pt idx="923">
                  <c:v>4598</c:v>
                </c:pt>
                <c:pt idx="924">
                  <c:v>4411</c:v>
                </c:pt>
                <c:pt idx="925">
                  <c:v>6520</c:v>
                </c:pt>
                <c:pt idx="926">
                  <c:v>5709</c:v>
                </c:pt>
                <c:pt idx="927">
                  <c:v>6167</c:v>
                </c:pt>
                <c:pt idx="928">
                  <c:v>6949</c:v>
                </c:pt>
                <c:pt idx="929">
                  <c:v>6157</c:v>
                </c:pt>
                <c:pt idx="930">
                  <c:v>6536</c:v>
                </c:pt>
                <c:pt idx="931">
                  <c:v>4535</c:v>
                </c:pt>
                <c:pt idx="932">
                  <c:v>5377</c:v>
                </c:pt>
                <c:pt idx="933">
                  <c:v>4373</c:v>
                </c:pt>
                <c:pt idx="934">
                  <c:v>6766</c:v>
                </c:pt>
                <c:pt idx="935">
                  <c:v>5658</c:v>
                </c:pt>
                <c:pt idx="936">
                  <c:v>6720</c:v>
                </c:pt>
                <c:pt idx="937">
                  <c:v>5926</c:v>
                </c:pt>
                <c:pt idx="938">
                  <c:v>6778</c:v>
                </c:pt>
                <c:pt idx="939">
                  <c:v>5963</c:v>
                </c:pt>
                <c:pt idx="940">
                  <c:v>5478</c:v>
                </c:pt>
                <c:pt idx="941">
                  <c:v>5197</c:v>
                </c:pt>
                <c:pt idx="942">
                  <c:v>4559</c:v>
                </c:pt>
                <c:pt idx="943">
                  <c:v>7009</c:v>
                </c:pt>
                <c:pt idx="944">
                  <c:v>6289</c:v>
                </c:pt>
                <c:pt idx="945">
                  <c:v>6078</c:v>
                </c:pt>
                <c:pt idx="946">
                  <c:v>5175</c:v>
                </c:pt>
                <c:pt idx="947">
                  <c:v>5287</c:v>
                </c:pt>
                <c:pt idx="948">
                  <c:v>6273</c:v>
                </c:pt>
                <c:pt idx="949">
                  <c:v>5747</c:v>
                </c:pt>
                <c:pt idx="950">
                  <c:v>5442</c:v>
                </c:pt>
                <c:pt idx="951">
                  <c:v>5046</c:v>
                </c:pt>
                <c:pt idx="952">
                  <c:v>4794</c:v>
                </c:pt>
                <c:pt idx="953">
                  <c:v>4662</c:v>
                </c:pt>
                <c:pt idx="954">
                  <c:v>4836</c:v>
                </c:pt>
                <c:pt idx="955">
                  <c:v>5497</c:v>
                </c:pt>
                <c:pt idx="956">
                  <c:v>5681</c:v>
                </c:pt>
                <c:pt idx="957">
                  <c:v>5441</c:v>
                </c:pt>
                <c:pt idx="958">
                  <c:v>6360</c:v>
                </c:pt>
                <c:pt idx="959">
                  <c:v>6027</c:v>
                </c:pt>
                <c:pt idx="960">
                  <c:v>5775</c:v>
                </c:pt>
                <c:pt idx="961">
                  <c:v>4951</c:v>
                </c:pt>
                <c:pt idx="962">
                  <c:v>5554</c:v>
                </c:pt>
                <c:pt idx="963">
                  <c:v>4488</c:v>
                </c:pt>
                <c:pt idx="964">
                  <c:v>5300</c:v>
                </c:pt>
                <c:pt idx="965">
                  <c:v>6149</c:v>
                </c:pt>
                <c:pt idx="966">
                  <c:v>5280</c:v>
                </c:pt>
                <c:pt idx="967">
                  <c:v>6414</c:v>
                </c:pt>
                <c:pt idx="968">
                  <c:v>5948</c:v>
                </c:pt>
                <c:pt idx="969">
                  <c:v>5064</c:v>
                </c:pt>
                <c:pt idx="970">
                  <c:v>5255</c:v>
                </c:pt>
                <c:pt idx="971">
                  <c:v>6236</c:v>
                </c:pt>
                <c:pt idx="972">
                  <c:v>5405</c:v>
                </c:pt>
                <c:pt idx="973">
                  <c:v>4879</c:v>
                </c:pt>
                <c:pt idx="974">
                  <c:v>6545</c:v>
                </c:pt>
                <c:pt idx="975">
                  <c:v>5506</c:v>
                </c:pt>
                <c:pt idx="976">
                  <c:v>5720</c:v>
                </c:pt>
                <c:pt idx="977">
                  <c:v>5040</c:v>
                </c:pt>
                <c:pt idx="978">
                  <c:v>4638</c:v>
                </c:pt>
                <c:pt idx="979">
                  <c:v>7052</c:v>
                </c:pt>
                <c:pt idx="980">
                  <c:v>5497</c:v>
                </c:pt>
                <c:pt idx="981">
                  <c:v>5596</c:v>
                </c:pt>
                <c:pt idx="982">
                  <c:v>6171</c:v>
                </c:pt>
                <c:pt idx="983">
                  <c:v>6459</c:v>
                </c:pt>
                <c:pt idx="984">
                  <c:v>5455</c:v>
                </c:pt>
                <c:pt idx="985">
                  <c:v>6522</c:v>
                </c:pt>
                <c:pt idx="986">
                  <c:v>6185</c:v>
                </c:pt>
                <c:pt idx="987">
                  <c:v>6047</c:v>
                </c:pt>
                <c:pt idx="988">
                  <c:v>6662</c:v>
                </c:pt>
                <c:pt idx="989">
                  <c:v>6643</c:v>
                </c:pt>
                <c:pt idx="990">
                  <c:v>5271</c:v>
                </c:pt>
                <c:pt idx="991">
                  <c:v>6582</c:v>
                </c:pt>
                <c:pt idx="992">
                  <c:v>5067</c:v>
                </c:pt>
                <c:pt idx="993">
                  <c:v>5574</c:v>
                </c:pt>
                <c:pt idx="994">
                  <c:v>4815</c:v>
                </c:pt>
                <c:pt idx="995">
                  <c:v>5191</c:v>
                </c:pt>
                <c:pt idx="996">
                  <c:v>5108</c:v>
                </c:pt>
                <c:pt idx="997">
                  <c:v>4376</c:v>
                </c:pt>
                <c:pt idx="998">
                  <c:v>5261</c:v>
                </c:pt>
                <c:pt idx="999">
                  <c:v>6082</c:v>
                </c:pt>
                <c:pt idx="1000">
                  <c:v>4985</c:v>
                </c:pt>
                <c:pt idx="1001">
                  <c:v>4417</c:v>
                </c:pt>
                <c:pt idx="1002">
                  <c:v>4770</c:v>
                </c:pt>
                <c:pt idx="1003">
                  <c:v>5877</c:v>
                </c:pt>
                <c:pt idx="1004">
                  <c:v>5696</c:v>
                </c:pt>
                <c:pt idx="1005">
                  <c:v>6351</c:v>
                </c:pt>
                <c:pt idx="1006">
                  <c:v>4959</c:v>
                </c:pt>
                <c:pt idx="1007">
                  <c:v>6711</c:v>
                </c:pt>
                <c:pt idx="1008">
                  <c:v>5518</c:v>
                </c:pt>
                <c:pt idx="1009">
                  <c:v>4800</c:v>
                </c:pt>
                <c:pt idx="1010">
                  <c:v>4807</c:v>
                </c:pt>
                <c:pt idx="1011">
                  <c:v>4689</c:v>
                </c:pt>
                <c:pt idx="1012">
                  <c:v>6668</c:v>
                </c:pt>
                <c:pt idx="1013">
                  <c:v>5777</c:v>
                </c:pt>
                <c:pt idx="1014">
                  <c:v>5504</c:v>
                </c:pt>
                <c:pt idx="1015">
                  <c:v>6663</c:v>
                </c:pt>
                <c:pt idx="1016">
                  <c:v>6567</c:v>
                </c:pt>
                <c:pt idx="1017">
                  <c:v>6616</c:v>
                </c:pt>
                <c:pt idx="1018">
                  <c:v>6307</c:v>
                </c:pt>
                <c:pt idx="1019">
                  <c:v>5752</c:v>
                </c:pt>
                <c:pt idx="1020">
                  <c:v>5657</c:v>
                </c:pt>
                <c:pt idx="1021">
                  <c:v>5562</c:v>
                </c:pt>
                <c:pt idx="1022">
                  <c:v>5446</c:v>
                </c:pt>
                <c:pt idx="1023">
                  <c:v>5629</c:v>
                </c:pt>
                <c:pt idx="1024">
                  <c:v>5609</c:v>
                </c:pt>
                <c:pt idx="1025">
                  <c:v>5985</c:v>
                </c:pt>
                <c:pt idx="1026">
                  <c:v>5644</c:v>
                </c:pt>
                <c:pt idx="1027">
                  <c:v>5631</c:v>
                </c:pt>
                <c:pt idx="1028">
                  <c:v>5380</c:v>
                </c:pt>
                <c:pt idx="1029">
                  <c:v>5866</c:v>
                </c:pt>
                <c:pt idx="1030">
                  <c:v>5933</c:v>
                </c:pt>
                <c:pt idx="1031">
                  <c:v>6371</c:v>
                </c:pt>
                <c:pt idx="1032">
                  <c:v>6662</c:v>
                </c:pt>
                <c:pt idx="1033">
                  <c:v>6162</c:v>
                </c:pt>
                <c:pt idx="1034">
                  <c:v>5700</c:v>
                </c:pt>
                <c:pt idx="1035">
                  <c:v>5799</c:v>
                </c:pt>
                <c:pt idx="1036">
                  <c:v>5437</c:v>
                </c:pt>
                <c:pt idx="1037">
                  <c:v>5811</c:v>
                </c:pt>
                <c:pt idx="1038">
                  <c:v>5674</c:v>
                </c:pt>
                <c:pt idx="1039">
                  <c:v>6234</c:v>
                </c:pt>
                <c:pt idx="1040">
                  <c:v>5890</c:v>
                </c:pt>
                <c:pt idx="1041">
                  <c:v>5124</c:v>
                </c:pt>
                <c:pt idx="1042">
                  <c:v>7286</c:v>
                </c:pt>
                <c:pt idx="1043">
                  <c:v>5847</c:v>
                </c:pt>
                <c:pt idx="1044">
                  <c:v>7018</c:v>
                </c:pt>
                <c:pt idx="1045">
                  <c:v>4766</c:v>
                </c:pt>
                <c:pt idx="1046">
                  <c:v>5179</c:v>
                </c:pt>
                <c:pt idx="1047">
                  <c:v>5654</c:v>
                </c:pt>
                <c:pt idx="1048">
                  <c:v>5855</c:v>
                </c:pt>
                <c:pt idx="1049">
                  <c:v>5414</c:v>
                </c:pt>
                <c:pt idx="1050">
                  <c:v>5416</c:v>
                </c:pt>
                <c:pt idx="1051">
                  <c:v>5187</c:v>
                </c:pt>
                <c:pt idx="1052">
                  <c:v>5559</c:v>
                </c:pt>
                <c:pt idx="1053">
                  <c:v>5160</c:v>
                </c:pt>
                <c:pt idx="1054">
                  <c:v>6522</c:v>
                </c:pt>
                <c:pt idx="1055">
                  <c:v>5857</c:v>
                </c:pt>
                <c:pt idx="1056">
                  <c:v>5782</c:v>
                </c:pt>
                <c:pt idx="1057">
                  <c:v>3262</c:v>
                </c:pt>
                <c:pt idx="1058">
                  <c:v>4301</c:v>
                </c:pt>
                <c:pt idx="1059">
                  <c:v>4806</c:v>
                </c:pt>
                <c:pt idx="1060">
                  <c:v>5867</c:v>
                </c:pt>
                <c:pt idx="1061">
                  <c:v>5963</c:v>
                </c:pt>
                <c:pt idx="1062">
                  <c:v>3555</c:v>
                </c:pt>
                <c:pt idx="1063">
                  <c:v>4473</c:v>
                </c:pt>
                <c:pt idx="1064">
                  <c:v>5319</c:v>
                </c:pt>
                <c:pt idx="1065">
                  <c:v>6360</c:v>
                </c:pt>
                <c:pt idx="1066">
                  <c:v>6604</c:v>
                </c:pt>
                <c:pt idx="1067">
                  <c:v>4449</c:v>
                </c:pt>
                <c:pt idx="1068">
                  <c:v>4159</c:v>
                </c:pt>
                <c:pt idx="1069">
                  <c:v>6027</c:v>
                </c:pt>
                <c:pt idx="1070">
                  <c:v>6477</c:v>
                </c:pt>
                <c:pt idx="1071">
                  <c:v>6863</c:v>
                </c:pt>
                <c:pt idx="1096">
                  <c:v>1535</c:v>
                </c:pt>
                <c:pt idx="1097">
                  <c:v>4592</c:v>
                </c:pt>
                <c:pt idx="1098">
                  <c:v>5791</c:v>
                </c:pt>
                <c:pt idx="1099">
                  <c:v>4247</c:v>
                </c:pt>
                <c:pt idx="1100">
                  <c:v>5494</c:v>
                </c:pt>
                <c:pt idx="1101">
                  <c:v>1991</c:v>
                </c:pt>
                <c:pt idx="1102">
                  <c:v>5844</c:v>
                </c:pt>
                <c:pt idx="1103">
                  <c:v>6188</c:v>
                </c:pt>
                <c:pt idx="1104">
                  <c:v>4869</c:v>
                </c:pt>
                <c:pt idx="1105">
                  <c:v>5990</c:v>
                </c:pt>
                <c:pt idx="1106">
                  <c:v>2495</c:v>
                </c:pt>
                <c:pt idx="1107">
                  <c:v>5647</c:v>
                </c:pt>
                <c:pt idx="1108">
                  <c:v>5882</c:v>
                </c:pt>
                <c:pt idx="1109">
                  <c:v>6084</c:v>
                </c:pt>
                <c:pt idx="1110">
                  <c:v>6477</c:v>
                </c:pt>
                <c:pt idx="1111">
                  <c:v>2015</c:v>
                </c:pt>
                <c:pt idx="1112">
                  <c:v>4808</c:v>
                </c:pt>
                <c:pt idx="1113">
                  <c:v>5842</c:v>
                </c:pt>
                <c:pt idx="1114">
                  <c:v>4906</c:v>
                </c:pt>
                <c:pt idx="1115">
                  <c:v>5643</c:v>
                </c:pt>
                <c:pt idx="1116">
                  <c:v>3471</c:v>
                </c:pt>
                <c:pt idx="1117">
                  <c:v>5222</c:v>
                </c:pt>
                <c:pt idx="1118">
                  <c:v>5960</c:v>
                </c:pt>
                <c:pt idx="1119">
                  <c:v>5011</c:v>
                </c:pt>
                <c:pt idx="1120">
                  <c:v>5208</c:v>
                </c:pt>
                <c:pt idx="1121">
                  <c:v>4070</c:v>
                </c:pt>
                <c:pt idx="1122">
                  <c:v>5569</c:v>
                </c:pt>
                <c:pt idx="1123">
                  <c:v>5316</c:v>
                </c:pt>
                <c:pt idx="1124">
                  <c:v>5828</c:v>
                </c:pt>
                <c:pt idx="1125">
                  <c:v>6059</c:v>
                </c:pt>
                <c:pt idx="1126">
                  <c:v>4452</c:v>
                </c:pt>
                <c:pt idx="1127">
                  <c:v>6217</c:v>
                </c:pt>
                <c:pt idx="1128">
                  <c:v>6301</c:v>
                </c:pt>
                <c:pt idx="1129">
                  <c:v>3771</c:v>
                </c:pt>
                <c:pt idx="1130">
                  <c:v>5637</c:v>
                </c:pt>
                <c:pt idx="1131">
                  <c:v>5207</c:v>
                </c:pt>
                <c:pt idx="1132">
                  <c:v>3894</c:v>
                </c:pt>
                <c:pt idx="1133">
                  <c:v>5633</c:v>
                </c:pt>
                <c:pt idx="1134">
                  <c:v>6132</c:v>
                </c:pt>
                <c:pt idx="1135">
                  <c:v>4077</c:v>
                </c:pt>
                <c:pt idx="1136">
                  <c:v>5386</c:v>
                </c:pt>
                <c:pt idx="1137">
                  <c:v>5713</c:v>
                </c:pt>
                <c:pt idx="1138">
                  <c:v>4629</c:v>
                </c:pt>
                <c:pt idx="1139">
                  <c:v>6417</c:v>
                </c:pt>
                <c:pt idx="1140">
                  <c:v>6117</c:v>
                </c:pt>
                <c:pt idx="1141">
                  <c:v>4050</c:v>
                </c:pt>
                <c:pt idx="1142">
                  <c:v>5807</c:v>
                </c:pt>
                <c:pt idx="1143">
                  <c:v>5778</c:v>
                </c:pt>
                <c:pt idx="1144">
                  <c:v>3843</c:v>
                </c:pt>
                <c:pt idx="1145">
                  <c:v>4812</c:v>
                </c:pt>
                <c:pt idx="1146">
                  <c:v>5502</c:v>
                </c:pt>
                <c:pt idx="1147">
                  <c:v>2387</c:v>
                </c:pt>
                <c:pt idx="1148">
                  <c:v>6105</c:v>
                </c:pt>
                <c:pt idx="1149">
                  <c:v>6293</c:v>
                </c:pt>
                <c:pt idx="1150">
                  <c:v>4061</c:v>
                </c:pt>
                <c:pt idx="1151">
                  <c:v>6416</c:v>
                </c:pt>
                <c:pt idx="1152">
                  <c:v>6140</c:v>
                </c:pt>
                <c:pt idx="1153">
                  <c:v>4130</c:v>
                </c:pt>
                <c:pt idx="1154">
                  <c:v>6279</c:v>
                </c:pt>
                <c:pt idx="1155">
                  <c:v>6258</c:v>
                </c:pt>
                <c:pt idx="1156">
                  <c:v>3722</c:v>
                </c:pt>
                <c:pt idx="1157">
                  <c:v>6336</c:v>
                </c:pt>
                <c:pt idx="1158">
                  <c:v>5871</c:v>
                </c:pt>
                <c:pt idx="1159">
                  <c:v>2681</c:v>
                </c:pt>
                <c:pt idx="1160">
                  <c:v>4591</c:v>
                </c:pt>
                <c:pt idx="1161">
                  <c:v>4979</c:v>
                </c:pt>
                <c:pt idx="1162">
                  <c:v>2224</c:v>
                </c:pt>
                <c:pt idx="1163">
                  <c:v>6200</c:v>
                </c:pt>
                <c:pt idx="1164">
                  <c:v>6584</c:v>
                </c:pt>
                <c:pt idx="1165">
                  <c:v>2856</c:v>
                </c:pt>
                <c:pt idx="1166">
                  <c:v>6399</c:v>
                </c:pt>
                <c:pt idx="1167">
                  <c:v>6480</c:v>
                </c:pt>
                <c:pt idx="1168">
                  <c:v>3005</c:v>
                </c:pt>
                <c:pt idx="1169">
                  <c:v>7030</c:v>
                </c:pt>
                <c:pt idx="1170">
                  <c:v>7292</c:v>
                </c:pt>
                <c:pt idx="1171">
                  <c:v>2083</c:v>
                </c:pt>
                <c:pt idx="1172">
                  <c:v>5099</c:v>
                </c:pt>
                <c:pt idx="1173">
                  <c:v>5887</c:v>
                </c:pt>
                <c:pt idx="1174">
                  <c:v>5596</c:v>
                </c:pt>
                <c:pt idx="1175">
                  <c:v>1410</c:v>
                </c:pt>
                <c:pt idx="1176">
                  <c:v>5636</c:v>
                </c:pt>
                <c:pt idx="1177">
                  <c:v>5468</c:v>
                </c:pt>
                <c:pt idx="1178">
                  <c:v>5596</c:v>
                </c:pt>
                <c:pt idx="1179">
                  <c:v>2366</c:v>
                </c:pt>
                <c:pt idx="1180">
                  <c:v>5451</c:v>
                </c:pt>
                <c:pt idx="1181">
                  <c:v>6220</c:v>
                </c:pt>
                <c:pt idx="1182">
                  <c:v>6018</c:v>
                </c:pt>
                <c:pt idx="1183">
                  <c:v>2660</c:v>
                </c:pt>
                <c:pt idx="1184">
                  <c:v>5794</c:v>
                </c:pt>
                <c:pt idx="1185">
                  <c:v>6211</c:v>
                </c:pt>
                <c:pt idx="1186">
                  <c:v>6096</c:v>
                </c:pt>
                <c:pt idx="1187">
                  <c:v>2953</c:v>
                </c:pt>
                <c:pt idx="1188">
                  <c:v>6046</c:v>
                </c:pt>
                <c:pt idx="1189">
                  <c:v>5953</c:v>
                </c:pt>
                <c:pt idx="1190">
                  <c:v>5927</c:v>
                </c:pt>
                <c:pt idx="1191">
                  <c:v>2525</c:v>
                </c:pt>
                <c:pt idx="1192">
                  <c:v>5840</c:v>
                </c:pt>
                <c:pt idx="1193">
                  <c:v>6013</c:v>
                </c:pt>
                <c:pt idx="1194">
                  <c:v>5824</c:v>
                </c:pt>
                <c:pt idx="1195">
                  <c:v>2673</c:v>
                </c:pt>
                <c:pt idx="1196">
                  <c:v>4166</c:v>
                </c:pt>
                <c:pt idx="1197">
                  <c:v>5045</c:v>
                </c:pt>
                <c:pt idx="1198">
                  <c:v>5617</c:v>
                </c:pt>
                <c:pt idx="1199">
                  <c:v>5273</c:v>
                </c:pt>
                <c:pt idx="1200">
                  <c:v>3109</c:v>
                </c:pt>
                <c:pt idx="1201">
                  <c:v>4737</c:v>
                </c:pt>
                <c:pt idx="1202">
                  <c:v>5236</c:v>
                </c:pt>
                <c:pt idx="1203">
                  <c:v>6064</c:v>
                </c:pt>
                <c:pt idx="1204">
                  <c:v>5264</c:v>
                </c:pt>
                <c:pt idx="1205">
                  <c:v>2999</c:v>
                </c:pt>
                <c:pt idx="1206">
                  <c:v>4474</c:v>
                </c:pt>
                <c:pt idx="1207">
                  <c:v>5108</c:v>
                </c:pt>
                <c:pt idx="1208">
                  <c:v>5277</c:v>
                </c:pt>
                <c:pt idx="1209">
                  <c:v>5399</c:v>
                </c:pt>
                <c:pt idx="1210">
                  <c:v>2696.6</c:v>
                </c:pt>
                <c:pt idx="1211">
                  <c:v>2441.69</c:v>
                </c:pt>
                <c:pt idx="1212">
                  <c:v>2301.1999999999998</c:v>
                </c:pt>
                <c:pt idx="1213">
                  <c:v>2587.6799999999998</c:v>
                </c:pt>
                <c:pt idx="1214">
                  <c:v>2639.42</c:v>
                </c:pt>
                <c:pt idx="1215">
                  <c:v>3524.11</c:v>
                </c:pt>
                <c:pt idx="1216">
                  <c:v>2849.41</c:v>
                </c:pt>
                <c:pt idx="1217">
                  <c:v>2700.63</c:v>
                </c:pt>
                <c:pt idx="1218">
                  <c:v>3116.54</c:v>
                </c:pt>
                <c:pt idx="1219">
                  <c:v>2564.02</c:v>
                </c:pt>
                <c:pt idx="1220">
                  <c:v>2614.0300000000002</c:v>
                </c:pt>
                <c:pt idx="1221">
                  <c:v>2360.0500000000002</c:v>
                </c:pt>
                <c:pt idx="1222">
                  <c:v>2623.86</c:v>
                </c:pt>
                <c:pt idx="1223">
                  <c:v>2847.88</c:v>
                </c:pt>
                <c:pt idx="1224">
                  <c:v>2984.04</c:v>
                </c:pt>
                <c:pt idx="1225">
                  <c:v>2666.98</c:v>
                </c:pt>
                <c:pt idx="1226">
                  <c:v>2596.1</c:v>
                </c:pt>
                <c:pt idx="1227">
                  <c:v>3021.3</c:v>
                </c:pt>
                <c:pt idx="1228">
                  <c:v>3144.28</c:v>
                </c:pt>
                <c:pt idx="1229">
                  <c:v>2835.98</c:v>
                </c:pt>
                <c:pt idx="1230">
                  <c:v>2831.57</c:v>
                </c:pt>
                <c:pt idx="1231">
                  <c:v>2666.14</c:v>
                </c:pt>
                <c:pt idx="1232">
                  <c:v>2360.21</c:v>
                </c:pt>
                <c:pt idx="1233">
                  <c:v>3203.7</c:v>
                </c:pt>
                <c:pt idx="1234">
                  <c:v>3827.31</c:v>
                </c:pt>
                <c:pt idx="1235">
                  <c:v>3777.29</c:v>
                </c:pt>
                <c:pt idx="1236">
                  <c:v>3232.88</c:v>
                </c:pt>
                <c:pt idx="1237">
                  <c:v>3132.15</c:v>
                </c:pt>
                <c:pt idx="1238">
                  <c:v>4060.6</c:v>
                </c:pt>
                <c:pt idx="1239">
                  <c:v>4197.4399999999996</c:v>
                </c:pt>
                <c:pt idx="1240">
                  <c:v>5556.76</c:v>
                </c:pt>
                <c:pt idx="1241">
                  <c:v>4607.67</c:v>
                </c:pt>
                <c:pt idx="1242">
                  <c:v>3670.29</c:v>
                </c:pt>
                <c:pt idx="1243">
                  <c:v>5532.58</c:v>
                </c:pt>
                <c:pt idx="1244">
                  <c:v>3583.7</c:v>
                </c:pt>
                <c:pt idx="1245">
                  <c:v>3783.68</c:v>
                </c:pt>
                <c:pt idx="1246">
                  <c:v>5829.5</c:v>
                </c:pt>
                <c:pt idx="1247">
                  <c:v>4837.58</c:v>
                </c:pt>
                <c:pt idx="1248">
                  <c:v>5551.98</c:v>
                </c:pt>
                <c:pt idx="1249">
                  <c:v>5607.1</c:v>
                </c:pt>
                <c:pt idx="1250">
                  <c:v>2831.9</c:v>
                </c:pt>
                <c:pt idx="1251">
                  <c:v>3761.69</c:v>
                </c:pt>
                <c:pt idx="1252">
                  <c:v>5724.74</c:v>
                </c:pt>
                <c:pt idx="1253">
                  <c:v>3602.8</c:v>
                </c:pt>
                <c:pt idx="1254">
                  <c:v>6224.46</c:v>
                </c:pt>
                <c:pt idx="1255">
                  <c:v>5023.16</c:v>
                </c:pt>
                <c:pt idx="1256">
                  <c:v>3929.96</c:v>
                </c:pt>
                <c:pt idx="1257">
                  <c:v>3629.69</c:v>
                </c:pt>
                <c:pt idx="1258">
                  <c:v>6162.23</c:v>
                </c:pt>
                <c:pt idx="1259">
                  <c:v>7321.72</c:v>
                </c:pt>
                <c:pt idx="1260">
                  <c:v>6076.18</c:v>
                </c:pt>
                <c:pt idx="1261">
                  <c:v>7107.8</c:v>
                </c:pt>
                <c:pt idx="1262">
                  <c:v>6546.75</c:v>
                </c:pt>
                <c:pt idx="1263">
                  <c:v>7962.55</c:v>
                </c:pt>
                <c:pt idx="1264">
                  <c:v>7124.46</c:v>
                </c:pt>
                <c:pt idx="1265">
                  <c:v>7021.86</c:v>
                </c:pt>
                <c:pt idx="1266">
                  <c:v>5521.71</c:v>
                </c:pt>
                <c:pt idx="1267">
                  <c:v>6535.43</c:v>
                </c:pt>
                <c:pt idx="1268">
                  <c:v>5139.08</c:v>
                </c:pt>
                <c:pt idx="1269">
                  <c:v>4872.42</c:v>
                </c:pt>
                <c:pt idx="1270">
                  <c:v>6173.55</c:v>
                </c:pt>
                <c:pt idx="1271">
                  <c:v>4666.04</c:v>
                </c:pt>
                <c:pt idx="1272">
                  <c:v>6439.72</c:v>
                </c:pt>
                <c:pt idx="1273">
                  <c:v>6060.11</c:v>
                </c:pt>
                <c:pt idx="1274">
                  <c:v>3241.69</c:v>
                </c:pt>
                <c:pt idx="1275">
                  <c:v>4754.08</c:v>
                </c:pt>
                <c:pt idx="1276">
                  <c:v>7013.67</c:v>
                </c:pt>
                <c:pt idx="1277">
                  <c:v>6270.18</c:v>
                </c:pt>
                <c:pt idx="1278">
                  <c:v>6778.82</c:v>
                </c:pt>
                <c:pt idx="1279">
                  <c:v>5605.45</c:v>
                </c:pt>
                <c:pt idx="1280">
                  <c:v>5327.43</c:v>
                </c:pt>
                <c:pt idx="1281">
                  <c:v>6139.42</c:v>
                </c:pt>
                <c:pt idx="1282">
                  <c:v>7104.05</c:v>
                </c:pt>
                <c:pt idx="1283">
                  <c:v>7361.42</c:v>
                </c:pt>
                <c:pt idx="1284">
                  <c:v>6603.71</c:v>
                </c:pt>
                <c:pt idx="1285">
                  <c:v>6568.3</c:v>
                </c:pt>
                <c:pt idx="1286">
                  <c:v>7219.23</c:v>
                </c:pt>
                <c:pt idx="1287">
                  <c:v>7320.35</c:v>
                </c:pt>
                <c:pt idx="1288">
                  <c:v>7037.48</c:v>
                </c:pt>
                <c:pt idx="1289">
                  <c:v>7778.35</c:v>
                </c:pt>
                <c:pt idx="1290">
                  <c:v>6318.93</c:v>
                </c:pt>
                <c:pt idx="1291">
                  <c:v>6225.44</c:v>
                </c:pt>
                <c:pt idx="1292">
                  <c:v>6071.84</c:v>
                </c:pt>
                <c:pt idx="1293">
                  <c:v>5320.64</c:v>
                </c:pt>
                <c:pt idx="1294">
                  <c:v>6853.32</c:v>
                </c:pt>
                <c:pt idx="1295">
                  <c:v>6635.96</c:v>
                </c:pt>
                <c:pt idx="1296">
                  <c:v>7197.64</c:v>
                </c:pt>
                <c:pt idx="1297">
                  <c:v>6553.9</c:v>
                </c:pt>
                <c:pt idx="1298">
                  <c:v>4091.78</c:v>
                </c:pt>
                <c:pt idx="1299">
                  <c:v>5550.9</c:v>
                </c:pt>
                <c:pt idx="1300">
                  <c:v>6828.1</c:v>
                </c:pt>
                <c:pt idx="1301">
                  <c:v>6850.21</c:v>
                </c:pt>
                <c:pt idx="1302">
                  <c:v>6929.03</c:v>
                </c:pt>
                <c:pt idx="1303">
                  <c:v>6410.8</c:v>
                </c:pt>
                <c:pt idx="1304">
                  <c:v>5700.77</c:v>
                </c:pt>
                <c:pt idx="1305">
                  <c:v>6415.05</c:v>
                </c:pt>
                <c:pt idx="1306">
                  <c:v>7083.31</c:v>
                </c:pt>
                <c:pt idx="1307">
                  <c:v>8178.77</c:v>
                </c:pt>
                <c:pt idx="1308">
                  <c:v>7535.97</c:v>
                </c:pt>
                <c:pt idx="1309">
                  <c:v>6924.83</c:v>
                </c:pt>
                <c:pt idx="1310">
                  <c:v>8042.69</c:v>
                </c:pt>
                <c:pt idx="1311">
                  <c:v>9370.1200000000008</c:v>
                </c:pt>
                <c:pt idx="1312">
                  <c:v>7039.4</c:v>
                </c:pt>
                <c:pt idx="1313">
                  <c:v>6639.12</c:v>
                </c:pt>
                <c:pt idx="1314">
                  <c:v>7070.23</c:v>
                </c:pt>
                <c:pt idx="1315">
                  <c:v>6737.21</c:v>
                </c:pt>
                <c:pt idx="1316">
                  <c:v>7213.92</c:v>
                </c:pt>
                <c:pt idx="1317">
                  <c:v>7522.96</c:v>
                </c:pt>
                <c:pt idx="1318">
                  <c:v>6054.64</c:v>
                </c:pt>
                <c:pt idx="1319">
                  <c:v>8313.9500000000007</c:v>
                </c:pt>
                <c:pt idx="1320">
                  <c:v>7679.67</c:v>
                </c:pt>
                <c:pt idx="1321">
                  <c:v>7683.03</c:v>
                </c:pt>
                <c:pt idx="1322">
                  <c:v>4221.87</c:v>
                </c:pt>
                <c:pt idx="1323">
                  <c:v>5652.28</c:v>
                </c:pt>
                <c:pt idx="1324">
                  <c:v>7906.85</c:v>
                </c:pt>
                <c:pt idx="1325">
                  <c:v>6963.14</c:v>
                </c:pt>
                <c:pt idx="1326">
                  <c:v>8075.11</c:v>
                </c:pt>
                <c:pt idx="1327">
                  <c:v>6867.47</c:v>
                </c:pt>
                <c:pt idx="1328">
                  <c:v>6910.67</c:v>
                </c:pt>
                <c:pt idx="1329">
                  <c:v>7318.26</c:v>
                </c:pt>
                <c:pt idx="1330">
                  <c:v>3592.32</c:v>
                </c:pt>
                <c:pt idx="1331">
                  <c:v>3231.22</c:v>
                </c:pt>
                <c:pt idx="1332">
                  <c:v>2445.23</c:v>
                </c:pt>
                <c:pt idx="1333">
                  <c:v>3364.31</c:v>
                </c:pt>
                <c:pt idx="1334">
                  <c:v>3205.29</c:v>
                </c:pt>
                <c:pt idx="1335">
                  <c:v>3374.13</c:v>
                </c:pt>
                <c:pt idx="1336">
                  <c:v>3295.8</c:v>
                </c:pt>
                <c:pt idx="1337">
                  <c:v>2581.9299999999998</c:v>
                </c:pt>
                <c:pt idx="1338">
                  <c:v>2764.7</c:v>
                </c:pt>
                <c:pt idx="1339">
                  <c:v>3099.5</c:v>
                </c:pt>
                <c:pt idx="1340">
                  <c:v>2632.35</c:v>
                </c:pt>
                <c:pt idx="1341">
                  <c:v>2618.38</c:v>
                </c:pt>
                <c:pt idx="1342">
                  <c:v>2330.79</c:v>
                </c:pt>
                <c:pt idx="1343">
                  <c:v>2781.56</c:v>
                </c:pt>
                <c:pt idx="1344">
                  <c:v>2462.7600000000002</c:v>
                </c:pt>
                <c:pt idx="1345">
                  <c:v>2870.86</c:v>
                </c:pt>
                <c:pt idx="1346">
                  <c:v>2893.92</c:v>
                </c:pt>
                <c:pt idx="1347">
                  <c:v>2998.36</c:v>
                </c:pt>
                <c:pt idx="1348">
                  <c:v>3053.65</c:v>
                </c:pt>
                <c:pt idx="1349">
                  <c:v>3333.49</c:v>
                </c:pt>
                <c:pt idx="1350">
                  <c:v>3535.65</c:v>
                </c:pt>
                <c:pt idx="1351">
                  <c:v>2702.01</c:v>
                </c:pt>
                <c:pt idx="1352">
                  <c:v>2633.25</c:v>
                </c:pt>
                <c:pt idx="1353">
                  <c:v>2863.75</c:v>
                </c:pt>
                <c:pt idx="1354">
                  <c:v>6609.35</c:v>
                </c:pt>
                <c:pt idx="1355">
                  <c:v>2836.41</c:v>
                </c:pt>
                <c:pt idx="1356">
                  <c:v>2826.05</c:v>
                </c:pt>
                <c:pt idx="1357">
                  <c:v>4024.11</c:v>
                </c:pt>
                <c:pt idx="1358">
                  <c:v>5835.55</c:v>
                </c:pt>
                <c:pt idx="1359">
                  <c:v>6141.47</c:v>
                </c:pt>
                <c:pt idx="1360">
                  <c:v>6817.49</c:v>
                </c:pt>
                <c:pt idx="1361">
                  <c:v>4395.21</c:v>
                </c:pt>
                <c:pt idx="1362">
                  <c:v>2916.12</c:v>
                </c:pt>
                <c:pt idx="1363">
                  <c:v>6632.03</c:v>
                </c:pt>
                <c:pt idx="1364">
                  <c:v>3372.65</c:v>
                </c:pt>
                <c:pt idx="1365">
                  <c:v>4037.59</c:v>
                </c:pt>
                <c:pt idx="1366">
                  <c:v>3009.88</c:v>
                </c:pt>
                <c:pt idx="1367">
                  <c:v>3716.23</c:v>
                </c:pt>
                <c:pt idx="1368">
                  <c:v>5653.18</c:v>
                </c:pt>
                <c:pt idx="1369">
                  <c:v>3924.51</c:v>
                </c:pt>
                <c:pt idx="1370">
                  <c:v>2824.47</c:v>
                </c:pt>
                <c:pt idx="1371">
                  <c:v>2863.39</c:v>
                </c:pt>
                <c:pt idx="1372">
                  <c:v>3210.32</c:v>
                </c:pt>
                <c:pt idx="1373">
                  <c:v>4612.16</c:v>
                </c:pt>
                <c:pt idx="1374">
                  <c:v>5343.64</c:v>
                </c:pt>
                <c:pt idx="1375">
                  <c:v>3883.95</c:v>
                </c:pt>
                <c:pt idx="1376">
                  <c:v>3549.34</c:v>
                </c:pt>
                <c:pt idx="1377">
                  <c:v>5522.43</c:v>
                </c:pt>
                <c:pt idx="1378">
                  <c:v>6230.21</c:v>
                </c:pt>
                <c:pt idx="1379">
                  <c:v>7961.94</c:v>
                </c:pt>
                <c:pt idx="1380">
                  <c:v>6832.11</c:v>
                </c:pt>
                <c:pt idx="1381">
                  <c:v>6929.94</c:v>
                </c:pt>
                <c:pt idx="1382">
                  <c:v>7042.03</c:v>
                </c:pt>
                <c:pt idx="1383">
                  <c:v>5697.26</c:v>
                </c:pt>
                <c:pt idx="1384">
                  <c:v>5663.25</c:v>
                </c:pt>
                <c:pt idx="1385">
                  <c:v>7335.45</c:v>
                </c:pt>
                <c:pt idx="1386">
                  <c:v>4935.24</c:v>
                </c:pt>
                <c:pt idx="1387">
                  <c:v>6178.54</c:v>
                </c:pt>
                <c:pt idx="1388">
                  <c:v>6700.96</c:v>
                </c:pt>
                <c:pt idx="1389">
                  <c:v>4743.04</c:v>
                </c:pt>
                <c:pt idx="1390">
                  <c:v>6544.58</c:v>
                </c:pt>
                <c:pt idx="1391">
                  <c:v>4818.5</c:v>
                </c:pt>
                <c:pt idx="1392">
                  <c:v>7066.51</c:v>
                </c:pt>
                <c:pt idx="1393">
                  <c:v>6418.55</c:v>
                </c:pt>
                <c:pt idx="1394">
                  <c:v>3000.88</c:v>
                </c:pt>
                <c:pt idx="1395">
                  <c:v>4704.47</c:v>
                </c:pt>
                <c:pt idx="1396">
                  <c:v>7223.83</c:v>
                </c:pt>
                <c:pt idx="1397">
                  <c:v>5475.23</c:v>
                </c:pt>
                <c:pt idx="1398">
                  <c:v>7667.48</c:v>
                </c:pt>
                <c:pt idx="1399">
                  <c:v>5608.12</c:v>
                </c:pt>
                <c:pt idx="1400">
                  <c:v>6503.12</c:v>
                </c:pt>
                <c:pt idx="1401">
                  <c:v>6323.03</c:v>
                </c:pt>
                <c:pt idx="1402">
                  <c:v>6143.83</c:v>
                </c:pt>
                <c:pt idx="1403">
                  <c:v>7876.1</c:v>
                </c:pt>
                <c:pt idx="1404">
                  <c:v>6657.7</c:v>
                </c:pt>
                <c:pt idx="1405">
                  <c:v>7152.74</c:v>
                </c:pt>
                <c:pt idx="1406">
                  <c:v>6833.97</c:v>
                </c:pt>
                <c:pt idx="1407">
                  <c:v>8670.3700000000008</c:v>
                </c:pt>
                <c:pt idx="1408">
                  <c:v>7951.47</c:v>
                </c:pt>
                <c:pt idx="1409">
                  <c:v>8239.4</c:v>
                </c:pt>
                <c:pt idx="1410">
                  <c:v>6570.53</c:v>
                </c:pt>
                <c:pt idx="1411">
                  <c:v>6739.69</c:v>
                </c:pt>
                <c:pt idx="1412">
                  <c:v>6454.57</c:v>
                </c:pt>
                <c:pt idx="1413">
                  <c:v>8450.92</c:v>
                </c:pt>
                <c:pt idx="1414">
                  <c:v>6332.72</c:v>
                </c:pt>
                <c:pt idx="1415">
                  <c:v>7327.77</c:v>
                </c:pt>
                <c:pt idx="1416">
                  <c:v>6690.86</c:v>
                </c:pt>
                <c:pt idx="1417">
                  <c:v>6865.75</c:v>
                </c:pt>
                <c:pt idx="1418">
                  <c:v>3704.57</c:v>
                </c:pt>
                <c:pt idx="1419">
                  <c:v>4932.62</c:v>
                </c:pt>
                <c:pt idx="1421">
                  <c:v>6238.36</c:v>
                </c:pt>
                <c:pt idx="1422">
                  <c:v>5864.79</c:v>
                </c:pt>
                <c:pt idx="1423">
                  <c:v>5987.66</c:v>
                </c:pt>
                <c:pt idx="1424">
                  <c:v>7437.06</c:v>
                </c:pt>
                <c:pt idx="1425">
                  <c:v>7445.85</c:v>
                </c:pt>
                <c:pt idx="1426">
                  <c:v>7232.04</c:v>
                </c:pt>
                <c:pt idx="1427">
                  <c:v>7104.17</c:v>
                </c:pt>
                <c:pt idx="1428">
                  <c:v>6324.1</c:v>
                </c:pt>
                <c:pt idx="1429">
                  <c:v>7210.31</c:v>
                </c:pt>
                <c:pt idx="1430">
                  <c:v>6674.64</c:v>
                </c:pt>
                <c:pt idx="1431">
                  <c:v>9394.14</c:v>
                </c:pt>
                <c:pt idx="1432">
                  <c:v>7798.06</c:v>
                </c:pt>
                <c:pt idx="1433">
                  <c:v>7608.49</c:v>
                </c:pt>
                <c:pt idx="1434">
                  <c:v>6561.85</c:v>
                </c:pt>
                <c:pt idx="1435">
                  <c:v>6871.88</c:v>
                </c:pt>
                <c:pt idx="1436">
                  <c:v>6809.05</c:v>
                </c:pt>
                <c:pt idx="1437">
                  <c:v>4791.96</c:v>
                </c:pt>
                <c:pt idx="1438">
                  <c:v>7687.5</c:v>
                </c:pt>
                <c:pt idx="1439">
                  <c:v>8182.73</c:v>
                </c:pt>
                <c:pt idx="1440">
                  <c:v>7645.46</c:v>
                </c:pt>
                <c:pt idx="1441">
                  <c:v>6240.26</c:v>
                </c:pt>
                <c:pt idx="1442">
                  <c:v>4246.6499999999996</c:v>
                </c:pt>
                <c:pt idx="1443">
                  <c:v>5286.5</c:v>
                </c:pt>
                <c:pt idx="1444">
                  <c:v>7155.01</c:v>
                </c:pt>
                <c:pt idx="1445">
                  <c:v>5885.04</c:v>
                </c:pt>
                <c:pt idx="1446">
                  <c:v>6829.28</c:v>
                </c:pt>
                <c:pt idx="1447">
                  <c:v>6578.26</c:v>
                </c:pt>
                <c:pt idx="1448">
                  <c:v>6871.25</c:v>
                </c:pt>
                <c:pt idx="1449">
                  <c:v>6726.4</c:v>
                </c:pt>
                <c:pt idx="1450">
                  <c:v>1171.5899999999999</c:v>
                </c:pt>
                <c:pt idx="1451">
                  <c:v>1208.51</c:v>
                </c:pt>
                <c:pt idx="1452">
                  <c:v>1002.52</c:v>
                </c:pt>
                <c:pt idx="1453">
                  <c:v>1074.4000000000001</c:v>
                </c:pt>
                <c:pt idx="1454">
                  <c:v>1117.23</c:v>
                </c:pt>
                <c:pt idx="1455">
                  <c:v>1001.68</c:v>
                </c:pt>
                <c:pt idx="1456">
                  <c:v>800.76</c:v>
                </c:pt>
                <c:pt idx="1457">
                  <c:v>907.24</c:v>
                </c:pt>
                <c:pt idx="1458">
                  <c:v>764.22</c:v>
                </c:pt>
                <c:pt idx="1459">
                  <c:v>771.12</c:v>
                </c:pt>
                <c:pt idx="1460">
                  <c:v>713.31</c:v>
                </c:pt>
                <c:pt idx="1461">
                  <c:v>744.88</c:v>
                </c:pt>
                <c:pt idx="1462">
                  <c:v>759.78</c:v>
                </c:pt>
                <c:pt idx="1463">
                  <c:v>1131.0899999999999</c:v>
                </c:pt>
                <c:pt idx="1464">
                  <c:v>934.37</c:v>
                </c:pt>
                <c:pt idx="1465">
                  <c:v>845.2</c:v>
                </c:pt>
                <c:pt idx="1466">
                  <c:v>960.6</c:v>
                </c:pt>
                <c:pt idx="1467">
                  <c:v>1080.17</c:v>
                </c:pt>
                <c:pt idx="1468">
                  <c:v>998.63</c:v>
                </c:pt>
                <c:pt idx="1469">
                  <c:v>923.38</c:v>
                </c:pt>
                <c:pt idx="1470">
                  <c:v>5483.27</c:v>
                </c:pt>
                <c:pt idx="1471">
                  <c:v>6328.91</c:v>
                </c:pt>
                <c:pt idx="1472">
                  <c:v>5097.63</c:v>
                </c:pt>
                <c:pt idx="1473">
                  <c:v>5393.31</c:v>
                </c:pt>
                <c:pt idx="1474">
                  <c:v>4636.93</c:v>
                </c:pt>
                <c:pt idx="1475">
                  <c:v>5580.42</c:v>
                </c:pt>
                <c:pt idx="1476">
                  <c:v>4664.34</c:v>
                </c:pt>
                <c:pt idx="1477">
                  <c:v>4195.3100000000004</c:v>
                </c:pt>
                <c:pt idx="1478">
                  <c:v>5386.22</c:v>
                </c:pt>
                <c:pt idx="1479">
                  <c:v>4405.76</c:v>
                </c:pt>
                <c:pt idx="1480">
                  <c:v>3984.82</c:v>
                </c:pt>
                <c:pt idx="1481">
                  <c:v>4775.75</c:v>
                </c:pt>
                <c:pt idx="1482">
                  <c:v>3510.18</c:v>
                </c:pt>
                <c:pt idx="1483">
                  <c:v>4899.2700000000004</c:v>
                </c:pt>
                <c:pt idx="1484">
                  <c:v>5244.45</c:v>
                </c:pt>
                <c:pt idx="1485">
                  <c:v>4715.1899999999996</c:v>
                </c:pt>
                <c:pt idx="1486">
                  <c:v>4597.7</c:v>
                </c:pt>
                <c:pt idx="1487">
                  <c:v>5675.22</c:v>
                </c:pt>
                <c:pt idx="1488">
                  <c:v>5677.45</c:v>
                </c:pt>
                <c:pt idx="1489">
                  <c:v>5749.81</c:v>
                </c:pt>
                <c:pt idx="1490">
                  <c:v>7226.34</c:v>
                </c:pt>
                <c:pt idx="1491">
                  <c:v>7243.61</c:v>
                </c:pt>
                <c:pt idx="1492">
                  <c:v>6281.79</c:v>
                </c:pt>
                <c:pt idx="1493">
                  <c:v>6395.34</c:v>
                </c:pt>
                <c:pt idx="1494">
                  <c:v>7328.77</c:v>
                </c:pt>
                <c:pt idx="1495">
                  <c:v>5983.77</c:v>
                </c:pt>
                <c:pt idx="1496">
                  <c:v>6073.17</c:v>
                </c:pt>
                <c:pt idx="1497">
                  <c:v>6636.96</c:v>
                </c:pt>
                <c:pt idx="1498">
                  <c:v>6497.07</c:v>
                </c:pt>
                <c:pt idx="1499">
                  <c:v>5809.8</c:v>
                </c:pt>
                <c:pt idx="1500">
                  <c:v>5721</c:v>
                </c:pt>
                <c:pt idx="1501">
                  <c:v>6834.84</c:v>
                </c:pt>
                <c:pt idx="1502">
                  <c:v>5823.75</c:v>
                </c:pt>
                <c:pt idx="1503">
                  <c:v>6317.32</c:v>
                </c:pt>
                <c:pt idx="1504">
                  <c:v>7023.87</c:v>
                </c:pt>
                <c:pt idx="1505">
                  <c:v>6335.11</c:v>
                </c:pt>
                <c:pt idx="1506">
                  <c:v>6759.41</c:v>
                </c:pt>
                <c:pt idx="1507">
                  <c:v>7079.14</c:v>
                </c:pt>
                <c:pt idx="1508">
                  <c:v>8001.75</c:v>
                </c:pt>
                <c:pt idx="1509">
                  <c:v>6703.83</c:v>
                </c:pt>
                <c:pt idx="1510">
                  <c:v>1296.95</c:v>
                </c:pt>
                <c:pt idx="1511">
                  <c:v>1393.97</c:v>
                </c:pt>
                <c:pt idx="1512">
                  <c:v>1175.58</c:v>
                </c:pt>
                <c:pt idx="1513">
                  <c:v>988.57</c:v>
                </c:pt>
                <c:pt idx="1514">
                  <c:v>1047.3</c:v>
                </c:pt>
                <c:pt idx="1515">
                  <c:v>1104.82</c:v>
                </c:pt>
                <c:pt idx="1516">
                  <c:v>1577.24</c:v>
                </c:pt>
                <c:pt idx="1517">
                  <c:v>1047</c:v>
                </c:pt>
                <c:pt idx="1518">
                  <c:v>1218.72</c:v>
                </c:pt>
                <c:pt idx="1519">
                  <c:v>1253.3800000000001</c:v>
                </c:pt>
                <c:pt idx="1520">
                  <c:v>1043.6500000000001</c:v>
                </c:pt>
                <c:pt idx="1521">
                  <c:v>1171.5899999999999</c:v>
                </c:pt>
                <c:pt idx="1522">
                  <c:v>1231.48</c:v>
                </c:pt>
                <c:pt idx="1523">
                  <c:v>1255.1600000000001</c:v>
                </c:pt>
                <c:pt idx="1524">
                  <c:v>1656.03</c:v>
                </c:pt>
                <c:pt idx="1525">
                  <c:v>1165.8</c:v>
                </c:pt>
                <c:pt idx="1526">
                  <c:v>1207.49</c:v>
                </c:pt>
                <c:pt idx="1527">
                  <c:v>1065.78</c:v>
                </c:pt>
                <c:pt idx="1528">
                  <c:v>1358.59</c:v>
                </c:pt>
                <c:pt idx="1529">
                  <c:v>1280.8499999999999</c:v>
                </c:pt>
                <c:pt idx="1530">
                  <c:v>5549.81</c:v>
                </c:pt>
                <c:pt idx="1531">
                  <c:v>5045.87</c:v>
                </c:pt>
                <c:pt idx="1532">
                  <c:v>4424.38</c:v>
                </c:pt>
                <c:pt idx="1533">
                  <c:v>6372.54</c:v>
                </c:pt>
                <c:pt idx="1534">
                  <c:v>4285.33</c:v>
                </c:pt>
                <c:pt idx="1535">
                  <c:v>4564.16</c:v>
                </c:pt>
                <c:pt idx="1536">
                  <c:v>6122.37</c:v>
                </c:pt>
                <c:pt idx="1537">
                  <c:v>5264.79</c:v>
                </c:pt>
                <c:pt idx="1538">
                  <c:v>3997.97</c:v>
                </c:pt>
                <c:pt idx="1539">
                  <c:v>5024.78</c:v>
                </c:pt>
                <c:pt idx="1540">
                  <c:v>5441.66</c:v>
                </c:pt>
                <c:pt idx="1541">
                  <c:v>4899.07</c:v>
                </c:pt>
                <c:pt idx="1542">
                  <c:v>4115.2</c:v>
                </c:pt>
                <c:pt idx="1543">
                  <c:v>4936</c:v>
                </c:pt>
                <c:pt idx="1544">
                  <c:v>5205.6000000000004</c:v>
                </c:pt>
                <c:pt idx="1545">
                  <c:v>6611.37</c:v>
                </c:pt>
                <c:pt idx="1546">
                  <c:v>5956.44</c:v>
                </c:pt>
                <c:pt idx="1547">
                  <c:v>5755.78</c:v>
                </c:pt>
                <c:pt idx="1548">
                  <c:v>5474.52</c:v>
                </c:pt>
                <c:pt idx="1549">
                  <c:v>5057.63</c:v>
                </c:pt>
                <c:pt idx="1550">
                  <c:v>5983.69</c:v>
                </c:pt>
                <c:pt idx="1551">
                  <c:v>8308.9699999999993</c:v>
                </c:pt>
                <c:pt idx="1552">
                  <c:v>6271.96</c:v>
                </c:pt>
                <c:pt idx="1553">
                  <c:v>6147.26</c:v>
                </c:pt>
                <c:pt idx="1554">
                  <c:v>7166.83</c:v>
                </c:pt>
                <c:pt idx="1555">
                  <c:v>6766.05</c:v>
                </c:pt>
                <c:pt idx="1556">
                  <c:v>6230.94</c:v>
                </c:pt>
                <c:pt idx="1557">
                  <c:v>6469.29</c:v>
                </c:pt>
                <c:pt idx="1558">
                  <c:v>6275.61</c:v>
                </c:pt>
                <c:pt idx="1559">
                  <c:v>7087.22</c:v>
                </c:pt>
                <c:pt idx="1560">
                  <c:v>8167.02</c:v>
                </c:pt>
                <c:pt idx="1561">
                  <c:v>7609.13</c:v>
                </c:pt>
                <c:pt idx="1562">
                  <c:v>6964.64</c:v>
                </c:pt>
                <c:pt idx="1563">
                  <c:v>6869.29</c:v>
                </c:pt>
                <c:pt idx="1564">
                  <c:v>7615.36</c:v>
                </c:pt>
                <c:pt idx="1565">
                  <c:v>6888.35</c:v>
                </c:pt>
                <c:pt idx="1566">
                  <c:v>8272.7800000000007</c:v>
                </c:pt>
                <c:pt idx="1567">
                  <c:v>8006.02</c:v>
                </c:pt>
                <c:pt idx="1568">
                  <c:v>7651.41</c:v>
                </c:pt>
                <c:pt idx="1569">
                  <c:v>7010.4</c:v>
                </c:pt>
                <c:pt idx="1570">
                  <c:v>1557.9</c:v>
                </c:pt>
                <c:pt idx="1571">
                  <c:v>1764.88</c:v>
                </c:pt>
                <c:pt idx="1572">
                  <c:v>1409.59</c:v>
                </c:pt>
                <c:pt idx="1573">
                  <c:v>1335.94</c:v>
                </c:pt>
                <c:pt idx="1574">
                  <c:v>1510.39</c:v>
                </c:pt>
                <c:pt idx="1575">
                  <c:v>1126.3800000000001</c:v>
                </c:pt>
                <c:pt idx="1576">
                  <c:v>1516.33</c:v>
                </c:pt>
                <c:pt idx="1577">
                  <c:v>1360.37</c:v>
                </c:pt>
                <c:pt idx="1578">
                  <c:v>1419.72</c:v>
                </c:pt>
                <c:pt idx="1579">
                  <c:v>1734.17</c:v>
                </c:pt>
                <c:pt idx="1580">
                  <c:v>1832.77</c:v>
                </c:pt>
                <c:pt idx="1581">
                  <c:v>1589.75</c:v>
                </c:pt>
                <c:pt idx="1582">
                  <c:v>1441.75</c:v>
                </c:pt>
                <c:pt idx="1583">
                  <c:v>1697.06</c:v>
                </c:pt>
                <c:pt idx="1584">
                  <c:v>1465.84</c:v>
                </c:pt>
                <c:pt idx="1585">
                  <c:v>1181.68</c:v>
                </c:pt>
                <c:pt idx="1586">
                  <c:v>1453.22</c:v>
                </c:pt>
                <c:pt idx="1587">
                  <c:v>1698.52</c:v>
                </c:pt>
                <c:pt idx="1588">
                  <c:v>1837.3</c:v>
                </c:pt>
                <c:pt idx="1589">
                  <c:v>1276.06</c:v>
                </c:pt>
                <c:pt idx="1590">
                  <c:v>5138.67</c:v>
                </c:pt>
                <c:pt idx="1591">
                  <c:v>5744.59</c:v>
                </c:pt>
                <c:pt idx="1592">
                  <c:v>6829.35</c:v>
                </c:pt>
                <c:pt idx="1593">
                  <c:v>5783.94</c:v>
                </c:pt>
                <c:pt idx="1594">
                  <c:v>4434.08</c:v>
                </c:pt>
                <c:pt idx="1595">
                  <c:v>5221.6099999999997</c:v>
                </c:pt>
                <c:pt idx="1596">
                  <c:v>5273.85</c:v>
                </c:pt>
                <c:pt idx="1597">
                  <c:v>6864.69</c:v>
                </c:pt>
                <c:pt idx="1598">
                  <c:v>6826.07</c:v>
                </c:pt>
                <c:pt idx="1599">
                  <c:v>4877.91</c:v>
                </c:pt>
                <c:pt idx="1600">
                  <c:v>4713.6400000000003</c:v>
                </c:pt>
                <c:pt idx="1601">
                  <c:v>6423.93</c:v>
                </c:pt>
                <c:pt idx="1602">
                  <c:v>5390.47</c:v>
                </c:pt>
                <c:pt idx="1603">
                  <c:v>5239.74</c:v>
                </c:pt>
                <c:pt idx="1604">
                  <c:v>6171.16</c:v>
                </c:pt>
                <c:pt idx="1605">
                  <c:v>4640.54</c:v>
                </c:pt>
                <c:pt idx="1606">
                  <c:v>4243.07</c:v>
                </c:pt>
                <c:pt idx="1607">
                  <c:v>5603.04</c:v>
                </c:pt>
                <c:pt idx="1608">
                  <c:v>3710.6</c:v>
                </c:pt>
                <c:pt idx="1609">
                  <c:v>6628.72</c:v>
                </c:pt>
                <c:pt idx="1610">
                  <c:v>6136.9</c:v>
                </c:pt>
                <c:pt idx="1611">
                  <c:v>6464.82</c:v>
                </c:pt>
                <c:pt idx="1612">
                  <c:v>5386.45</c:v>
                </c:pt>
                <c:pt idx="1613">
                  <c:v>5123.3599999999997</c:v>
                </c:pt>
                <c:pt idx="1614">
                  <c:v>7057.42</c:v>
                </c:pt>
                <c:pt idx="1615">
                  <c:v>6367.56</c:v>
                </c:pt>
                <c:pt idx="1616">
                  <c:v>6303.47</c:v>
                </c:pt>
                <c:pt idx="1617">
                  <c:v>6670.32</c:v>
                </c:pt>
                <c:pt idx="1618">
                  <c:v>6665.37</c:v>
                </c:pt>
                <c:pt idx="1619">
                  <c:v>6589.8</c:v>
                </c:pt>
                <c:pt idx="1620">
                  <c:v>5948.96</c:v>
                </c:pt>
                <c:pt idx="1621">
                  <c:v>6344.06</c:v>
                </c:pt>
                <c:pt idx="1622">
                  <c:v>5823.78</c:v>
                </c:pt>
                <c:pt idx="1623">
                  <c:v>6729.95</c:v>
                </c:pt>
                <c:pt idx="1624">
                  <c:v>7251.06</c:v>
                </c:pt>
                <c:pt idx="1625">
                  <c:v>6413.17</c:v>
                </c:pt>
                <c:pt idx="1626">
                  <c:v>6413.17</c:v>
                </c:pt>
                <c:pt idx="1627">
                  <c:v>6488.03</c:v>
                </c:pt>
                <c:pt idx="1628">
                  <c:v>7570.06</c:v>
                </c:pt>
                <c:pt idx="1629">
                  <c:v>8046.9</c:v>
                </c:pt>
                <c:pt idx="1630">
                  <c:v>3615.26487</c:v>
                </c:pt>
                <c:pt idx="1631">
                  <c:v>3353.53379</c:v>
                </c:pt>
                <c:pt idx="1632">
                  <c:v>5044.6609699999999</c:v>
                </c:pt>
                <c:pt idx="1633">
                  <c:v>5864.2192599999998</c:v>
                </c:pt>
                <c:pt idx="1634">
                  <c:v>6957.8871300000001</c:v>
                </c:pt>
                <c:pt idx="1635">
                  <c:v>6027.00342</c:v>
                </c:pt>
                <c:pt idx="1636">
                  <c:v>8030.5626000000002</c:v>
                </c:pt>
                <c:pt idx="1637">
                  <c:v>6164.1023699999996</c:v>
                </c:pt>
                <c:pt idx="1638">
                  <c:v>7187.8076000000001</c:v>
                </c:pt>
                <c:pt idx="1639">
                  <c:v>6927.2062299999998</c:v>
                </c:pt>
                <c:pt idx="1640">
                  <c:v>475.22</c:v>
                </c:pt>
                <c:pt idx="1641">
                  <c:v>424.89</c:v>
                </c:pt>
                <c:pt idx="1642">
                  <c:v>559.96</c:v>
                </c:pt>
                <c:pt idx="1643">
                  <c:v>431.15</c:v>
                </c:pt>
                <c:pt idx="1644">
                  <c:v>456.91</c:v>
                </c:pt>
                <c:pt idx="1645">
                  <c:v>849.17</c:v>
                </c:pt>
                <c:pt idx="1646">
                  <c:v>637.5</c:v>
                </c:pt>
                <c:pt idx="1647">
                  <c:v>674.45</c:v>
                </c:pt>
                <c:pt idx="1648">
                  <c:v>1758.76</c:v>
                </c:pt>
                <c:pt idx="1649">
                  <c:v>2560.9899999999998</c:v>
                </c:pt>
                <c:pt idx="1650">
                  <c:v>2215.63</c:v>
                </c:pt>
                <c:pt idx="1651">
                  <c:v>3098</c:v>
                </c:pt>
                <c:pt idx="1652">
                  <c:v>2652.72</c:v>
                </c:pt>
                <c:pt idx="1653">
                  <c:v>1882.62</c:v>
                </c:pt>
                <c:pt idx="1654">
                  <c:v>3440.82</c:v>
                </c:pt>
                <c:pt idx="1655">
                  <c:v>4076.31</c:v>
                </c:pt>
                <c:pt idx="1656">
                  <c:v>3549.79</c:v>
                </c:pt>
                <c:pt idx="1657">
                  <c:v>3134.73</c:v>
                </c:pt>
                <c:pt idx="1658">
                  <c:v>5345.39</c:v>
                </c:pt>
                <c:pt idx="1659">
                  <c:v>3659.33</c:v>
                </c:pt>
                <c:pt idx="1660">
                  <c:v>4387.8</c:v>
                </c:pt>
                <c:pt idx="1661">
                  <c:v>3880.29</c:v>
                </c:pt>
                <c:pt idx="1662">
                  <c:v>4450.57</c:v>
                </c:pt>
                <c:pt idx="1663">
                  <c:v>4146.51</c:v>
                </c:pt>
                <c:pt idx="1664">
                  <c:v>4121.83</c:v>
                </c:pt>
                <c:pt idx="1665">
                  <c:v>3821.47</c:v>
                </c:pt>
                <c:pt idx="1666">
                  <c:v>4481.1000000000004</c:v>
                </c:pt>
                <c:pt idx="1667">
                  <c:v>4502.29</c:v>
                </c:pt>
                <c:pt idx="1668">
                  <c:v>5910.59</c:v>
                </c:pt>
                <c:pt idx="1669">
                  <c:v>4205.78</c:v>
                </c:pt>
                <c:pt idx="1670">
                  <c:v>5415.51</c:v>
                </c:pt>
                <c:pt idx="1671">
                  <c:v>3705.87</c:v>
                </c:pt>
                <c:pt idx="1672">
                  <c:v>6395.32</c:v>
                </c:pt>
                <c:pt idx="1673">
                  <c:v>6594.43</c:v>
                </c:pt>
                <c:pt idx="1674">
                  <c:v>6359.8</c:v>
                </c:pt>
                <c:pt idx="1675">
                  <c:v>5515.03</c:v>
                </c:pt>
                <c:pt idx="1676">
                  <c:v>5546.33</c:v>
                </c:pt>
                <c:pt idx="1677">
                  <c:v>6864.9</c:v>
                </c:pt>
                <c:pt idx="1678">
                  <c:v>5673.14</c:v>
                </c:pt>
                <c:pt idx="1679">
                  <c:v>7015.75</c:v>
                </c:pt>
                <c:pt idx="1680">
                  <c:v>642.47</c:v>
                </c:pt>
                <c:pt idx="1681">
                  <c:v>530.72</c:v>
                </c:pt>
                <c:pt idx="1682">
                  <c:v>550.15</c:v>
                </c:pt>
                <c:pt idx="1683">
                  <c:v>611.24</c:v>
                </c:pt>
                <c:pt idx="1684">
                  <c:v>629.96</c:v>
                </c:pt>
                <c:pt idx="1685">
                  <c:v>1092.6500000000001</c:v>
                </c:pt>
                <c:pt idx="1686">
                  <c:v>605.05999999999995</c:v>
                </c:pt>
                <c:pt idx="1687">
                  <c:v>665.75</c:v>
                </c:pt>
                <c:pt idx="1688">
                  <c:v>2213.48</c:v>
                </c:pt>
                <c:pt idx="1689">
                  <c:v>1368.38</c:v>
                </c:pt>
                <c:pt idx="1690">
                  <c:v>2618.71</c:v>
                </c:pt>
                <c:pt idx="1691">
                  <c:v>1858.88</c:v>
                </c:pt>
                <c:pt idx="1692">
                  <c:v>1734.58</c:v>
                </c:pt>
                <c:pt idx="1693">
                  <c:v>3225.96</c:v>
                </c:pt>
                <c:pt idx="1694">
                  <c:v>3582.76</c:v>
                </c:pt>
                <c:pt idx="1695">
                  <c:v>1025.49</c:v>
                </c:pt>
                <c:pt idx="1696">
                  <c:v>2642.03</c:v>
                </c:pt>
                <c:pt idx="1697">
                  <c:v>3899.46</c:v>
                </c:pt>
                <c:pt idx="1698">
                  <c:v>3098.65</c:v>
                </c:pt>
                <c:pt idx="1699">
                  <c:v>3627.62</c:v>
                </c:pt>
                <c:pt idx="1700">
                  <c:v>3785.71</c:v>
                </c:pt>
                <c:pt idx="1701">
                  <c:v>4173.46</c:v>
                </c:pt>
                <c:pt idx="1702">
                  <c:v>3871.54</c:v>
                </c:pt>
                <c:pt idx="1703">
                  <c:v>2517.62</c:v>
                </c:pt>
                <c:pt idx="1704">
                  <c:v>5807.39</c:v>
                </c:pt>
                <c:pt idx="1705">
                  <c:v>5466.17</c:v>
                </c:pt>
                <c:pt idx="1706">
                  <c:v>5273.11</c:v>
                </c:pt>
                <c:pt idx="1707">
                  <c:v>5695.46</c:v>
                </c:pt>
                <c:pt idx="1708">
                  <c:v>6108.16</c:v>
                </c:pt>
                <c:pt idx="1709">
                  <c:v>4886.1099999999997</c:v>
                </c:pt>
                <c:pt idx="1710">
                  <c:v>4885.8900000000003</c:v>
                </c:pt>
                <c:pt idx="1711">
                  <c:v>5181.17</c:v>
                </c:pt>
                <c:pt idx="1712">
                  <c:v>5856.93</c:v>
                </c:pt>
                <c:pt idx="1713">
                  <c:v>6184.79</c:v>
                </c:pt>
                <c:pt idx="1714">
                  <c:v>5577.56</c:v>
                </c:pt>
                <c:pt idx="1715">
                  <c:v>6120.35</c:v>
                </c:pt>
                <c:pt idx="1716">
                  <c:v>6843.48</c:v>
                </c:pt>
                <c:pt idx="1717">
                  <c:v>7300.88</c:v>
                </c:pt>
                <c:pt idx="1718">
                  <c:v>6578.16</c:v>
                </c:pt>
                <c:pt idx="1719">
                  <c:v>5183.0600000000004</c:v>
                </c:pt>
                <c:pt idx="1720">
                  <c:v>414.94</c:v>
                </c:pt>
                <c:pt idx="1721">
                  <c:v>587.84</c:v>
                </c:pt>
                <c:pt idx="1722">
                  <c:v>672.66</c:v>
                </c:pt>
                <c:pt idx="1723">
                  <c:v>493.65</c:v>
                </c:pt>
                <c:pt idx="1724">
                  <c:v>322.68</c:v>
                </c:pt>
                <c:pt idx="1725">
                  <c:v>565.51</c:v>
                </c:pt>
                <c:pt idx="1726">
                  <c:v>649.54</c:v>
                </c:pt>
                <c:pt idx="1727">
                  <c:v>689.12</c:v>
                </c:pt>
                <c:pt idx="1728">
                  <c:v>2737.48</c:v>
                </c:pt>
                <c:pt idx="1729">
                  <c:v>2237.27</c:v>
                </c:pt>
                <c:pt idx="1730">
                  <c:v>1542.2</c:v>
                </c:pt>
                <c:pt idx="1731">
                  <c:v>2098.44</c:v>
                </c:pt>
                <c:pt idx="1732">
                  <c:v>1800.03</c:v>
                </c:pt>
                <c:pt idx="1733">
                  <c:v>1726.21</c:v>
                </c:pt>
                <c:pt idx="1734">
                  <c:v>2749.18</c:v>
                </c:pt>
                <c:pt idx="1735">
                  <c:v>1650.78</c:v>
                </c:pt>
                <c:pt idx="1736">
                  <c:v>5228.47</c:v>
                </c:pt>
                <c:pt idx="1737">
                  <c:v>3549.9</c:v>
                </c:pt>
                <c:pt idx="1738">
                  <c:v>4457.93</c:v>
                </c:pt>
                <c:pt idx="1739">
                  <c:v>3290.6</c:v>
                </c:pt>
                <c:pt idx="1740">
                  <c:v>3436.75</c:v>
                </c:pt>
                <c:pt idx="1741">
                  <c:v>3329.27</c:v>
                </c:pt>
                <c:pt idx="1742">
                  <c:v>5156.75</c:v>
                </c:pt>
                <c:pt idx="1743">
                  <c:v>4119.63</c:v>
                </c:pt>
                <c:pt idx="1744">
                  <c:v>3302.95</c:v>
                </c:pt>
                <c:pt idx="1745">
                  <c:v>4158.41</c:v>
                </c:pt>
                <c:pt idx="1746">
                  <c:v>6330</c:v>
                </c:pt>
                <c:pt idx="1747">
                  <c:v>4571.6099999999997</c:v>
                </c:pt>
                <c:pt idx="1748">
                  <c:v>5336.05</c:v>
                </c:pt>
                <c:pt idx="1749">
                  <c:v>5736.44</c:v>
                </c:pt>
                <c:pt idx="1750">
                  <c:v>4973.46</c:v>
                </c:pt>
                <c:pt idx="1751">
                  <c:v>4417.2</c:v>
                </c:pt>
                <c:pt idx="1752">
                  <c:v>5751.78</c:v>
                </c:pt>
                <c:pt idx="1753">
                  <c:v>6436.24</c:v>
                </c:pt>
                <c:pt idx="1754">
                  <c:v>6677.59</c:v>
                </c:pt>
                <c:pt idx="1755">
                  <c:v>5829.15</c:v>
                </c:pt>
                <c:pt idx="1756">
                  <c:v>6772.53</c:v>
                </c:pt>
                <c:pt idx="1757">
                  <c:v>7048.16</c:v>
                </c:pt>
                <c:pt idx="1758">
                  <c:v>5994.81</c:v>
                </c:pt>
                <c:pt idx="1759">
                  <c:v>6032.63</c:v>
                </c:pt>
                <c:pt idx="1760">
                  <c:v>574.19000000000005</c:v>
                </c:pt>
                <c:pt idx="1761">
                  <c:v>608.89</c:v>
                </c:pt>
                <c:pt idx="1762">
                  <c:v>487.88</c:v>
                </c:pt>
                <c:pt idx="1763">
                  <c:v>502.25</c:v>
                </c:pt>
                <c:pt idx="1764">
                  <c:v>471.18</c:v>
                </c:pt>
                <c:pt idx="1765">
                  <c:v>657.65</c:v>
                </c:pt>
                <c:pt idx="1766">
                  <c:v>749.01</c:v>
                </c:pt>
                <c:pt idx="1767">
                  <c:v>631.03</c:v>
                </c:pt>
                <c:pt idx="1768">
                  <c:v>2009.11</c:v>
                </c:pt>
                <c:pt idx="1769">
                  <c:v>3481.47</c:v>
                </c:pt>
                <c:pt idx="1770">
                  <c:v>2752.2</c:v>
                </c:pt>
                <c:pt idx="1771">
                  <c:v>1837.35</c:v>
                </c:pt>
                <c:pt idx="1772">
                  <c:v>2014.08</c:v>
                </c:pt>
                <c:pt idx="1773">
                  <c:v>2008.72</c:v>
                </c:pt>
                <c:pt idx="1774">
                  <c:v>2267.48</c:v>
                </c:pt>
                <c:pt idx="1775">
                  <c:v>2271.44</c:v>
                </c:pt>
                <c:pt idx="1776">
                  <c:v>3487.88</c:v>
                </c:pt>
                <c:pt idx="1777">
                  <c:v>3360.58</c:v>
                </c:pt>
                <c:pt idx="1778">
                  <c:v>2708.1</c:v>
                </c:pt>
                <c:pt idx="1779">
                  <c:v>3213.99</c:v>
                </c:pt>
                <c:pt idx="1780">
                  <c:v>4044.82</c:v>
                </c:pt>
                <c:pt idx="1781">
                  <c:v>4370.6400000000003</c:v>
                </c:pt>
                <c:pt idx="1782">
                  <c:v>2854.38</c:v>
                </c:pt>
                <c:pt idx="1783">
                  <c:v>2581.11</c:v>
                </c:pt>
                <c:pt idx="1784">
                  <c:v>4748.42</c:v>
                </c:pt>
                <c:pt idx="1785">
                  <c:v>4496.6099999999997</c:v>
                </c:pt>
                <c:pt idx="1786">
                  <c:v>5607.23</c:v>
                </c:pt>
                <c:pt idx="1787">
                  <c:v>5141.8900000000003</c:v>
                </c:pt>
                <c:pt idx="1788">
                  <c:v>5332.97</c:v>
                </c:pt>
                <c:pt idx="1789">
                  <c:v>4628.83</c:v>
                </c:pt>
                <c:pt idx="1790">
                  <c:v>5208.53</c:v>
                </c:pt>
                <c:pt idx="1791">
                  <c:v>4116.3900000000003</c:v>
                </c:pt>
                <c:pt idx="1792">
                  <c:v>5956.96</c:v>
                </c:pt>
                <c:pt idx="1793">
                  <c:v>6294.72</c:v>
                </c:pt>
                <c:pt idx="1794">
                  <c:v>5818.82</c:v>
                </c:pt>
                <c:pt idx="1795">
                  <c:v>6208.94</c:v>
                </c:pt>
                <c:pt idx="1796">
                  <c:v>5879.52</c:v>
                </c:pt>
                <c:pt idx="1797">
                  <c:v>6659.68</c:v>
                </c:pt>
                <c:pt idx="1798">
                  <c:v>6159.05</c:v>
                </c:pt>
                <c:pt idx="1799">
                  <c:v>6082.6</c:v>
                </c:pt>
                <c:pt idx="1800">
                  <c:v>475.22</c:v>
                </c:pt>
                <c:pt idx="1801">
                  <c:v>424.89</c:v>
                </c:pt>
                <c:pt idx="1802">
                  <c:v>559.96</c:v>
                </c:pt>
                <c:pt idx="1803">
                  <c:v>431.15</c:v>
                </c:pt>
                <c:pt idx="1804">
                  <c:v>456.91</c:v>
                </c:pt>
                <c:pt idx="1805">
                  <c:v>849.17</c:v>
                </c:pt>
                <c:pt idx="1806">
                  <c:v>637.5</c:v>
                </c:pt>
                <c:pt idx="1807">
                  <c:v>674.45</c:v>
                </c:pt>
                <c:pt idx="1808">
                  <c:v>1758.76</c:v>
                </c:pt>
                <c:pt idx="1809">
                  <c:v>2560.9899999999998</c:v>
                </c:pt>
                <c:pt idx="1810">
                  <c:v>2215.63</c:v>
                </c:pt>
                <c:pt idx="1811">
                  <c:v>3098</c:v>
                </c:pt>
                <c:pt idx="1812">
                  <c:v>2652.72</c:v>
                </c:pt>
                <c:pt idx="1813">
                  <c:v>1882.62</c:v>
                </c:pt>
                <c:pt idx="1814">
                  <c:v>3440.82</c:v>
                </c:pt>
                <c:pt idx="1815">
                  <c:v>4076.31</c:v>
                </c:pt>
                <c:pt idx="1816">
                  <c:v>3549.79</c:v>
                </c:pt>
                <c:pt idx="1817">
                  <c:v>3134.73</c:v>
                </c:pt>
                <c:pt idx="1818">
                  <c:v>5345.39</c:v>
                </c:pt>
                <c:pt idx="1819">
                  <c:v>3659.33</c:v>
                </c:pt>
                <c:pt idx="1820">
                  <c:v>4387.8</c:v>
                </c:pt>
                <c:pt idx="1821">
                  <c:v>3880.29</c:v>
                </c:pt>
                <c:pt idx="1822">
                  <c:v>4450.57</c:v>
                </c:pt>
                <c:pt idx="1823">
                  <c:v>4146.51</c:v>
                </c:pt>
                <c:pt idx="1824">
                  <c:v>4121.83</c:v>
                </c:pt>
                <c:pt idx="1825">
                  <c:v>3821.47</c:v>
                </c:pt>
                <c:pt idx="1826">
                  <c:v>4481.1000000000004</c:v>
                </c:pt>
                <c:pt idx="1827">
                  <c:v>4502.29</c:v>
                </c:pt>
                <c:pt idx="1828">
                  <c:v>5910.59</c:v>
                </c:pt>
                <c:pt idx="1829">
                  <c:v>4205.78</c:v>
                </c:pt>
                <c:pt idx="1830">
                  <c:v>5415.51</c:v>
                </c:pt>
                <c:pt idx="1831">
                  <c:v>3705.87</c:v>
                </c:pt>
                <c:pt idx="1832">
                  <c:v>6395.32</c:v>
                </c:pt>
                <c:pt idx="1833">
                  <c:v>6594.43</c:v>
                </c:pt>
                <c:pt idx="1834">
                  <c:v>6359.8</c:v>
                </c:pt>
                <c:pt idx="1835">
                  <c:v>5515.03</c:v>
                </c:pt>
                <c:pt idx="1836">
                  <c:v>5546.33</c:v>
                </c:pt>
                <c:pt idx="1837">
                  <c:v>6864.9</c:v>
                </c:pt>
                <c:pt idx="1838">
                  <c:v>5673.14</c:v>
                </c:pt>
                <c:pt idx="1839">
                  <c:v>7015.75</c:v>
                </c:pt>
                <c:pt idx="1840">
                  <c:v>642.47</c:v>
                </c:pt>
                <c:pt idx="1841">
                  <c:v>530.72</c:v>
                </c:pt>
                <c:pt idx="1842">
                  <c:v>550.15</c:v>
                </c:pt>
                <c:pt idx="1843">
                  <c:v>611.24</c:v>
                </c:pt>
                <c:pt idx="1844">
                  <c:v>629.96</c:v>
                </c:pt>
                <c:pt idx="1845">
                  <c:v>1092.6500000000001</c:v>
                </c:pt>
                <c:pt idx="1846">
                  <c:v>605.05999999999995</c:v>
                </c:pt>
                <c:pt idx="1847">
                  <c:v>665.75</c:v>
                </c:pt>
                <c:pt idx="1848">
                  <c:v>2213.48</c:v>
                </c:pt>
                <c:pt idx="1849">
                  <c:v>1368.38</c:v>
                </c:pt>
                <c:pt idx="1850">
                  <c:v>2618.71</c:v>
                </c:pt>
                <c:pt idx="1851">
                  <c:v>1858.88</c:v>
                </c:pt>
                <c:pt idx="1852">
                  <c:v>1734.58</c:v>
                </c:pt>
                <c:pt idx="1853">
                  <c:v>3225.96</c:v>
                </c:pt>
                <c:pt idx="1854">
                  <c:v>3582.76</c:v>
                </c:pt>
                <c:pt idx="1855">
                  <c:v>1025.49</c:v>
                </c:pt>
                <c:pt idx="1856">
                  <c:v>2642.03</c:v>
                </c:pt>
                <c:pt idx="1857">
                  <c:v>3899.46</c:v>
                </c:pt>
                <c:pt idx="1858">
                  <c:v>3098.65</c:v>
                </c:pt>
                <c:pt idx="1859">
                  <c:v>3627.62</c:v>
                </c:pt>
                <c:pt idx="1860">
                  <c:v>3785.71</c:v>
                </c:pt>
                <c:pt idx="1861">
                  <c:v>4173.46</c:v>
                </c:pt>
                <c:pt idx="1862">
                  <c:v>3871.54</c:v>
                </c:pt>
                <c:pt idx="1863">
                  <c:v>2517.62</c:v>
                </c:pt>
                <c:pt idx="1864">
                  <c:v>5807.39</c:v>
                </c:pt>
                <c:pt idx="1865">
                  <c:v>5466.17</c:v>
                </c:pt>
                <c:pt idx="1866">
                  <c:v>5273.11</c:v>
                </c:pt>
                <c:pt idx="1867">
                  <c:v>5695.46</c:v>
                </c:pt>
                <c:pt idx="1868">
                  <c:v>6108.16</c:v>
                </c:pt>
                <c:pt idx="1869">
                  <c:v>4886.1099999999997</c:v>
                </c:pt>
                <c:pt idx="1870">
                  <c:v>4885.8900000000003</c:v>
                </c:pt>
                <c:pt idx="1871">
                  <c:v>5181.17</c:v>
                </c:pt>
                <c:pt idx="1872">
                  <c:v>5856.93</c:v>
                </c:pt>
                <c:pt idx="1873">
                  <c:v>6184.79</c:v>
                </c:pt>
                <c:pt idx="1874">
                  <c:v>5577.56</c:v>
                </c:pt>
                <c:pt idx="1875">
                  <c:v>6120.35</c:v>
                </c:pt>
                <c:pt idx="1876">
                  <c:v>6843.48</c:v>
                </c:pt>
                <c:pt idx="1877">
                  <c:v>7300.88</c:v>
                </c:pt>
                <c:pt idx="1878">
                  <c:v>6578.16</c:v>
                </c:pt>
                <c:pt idx="1879">
                  <c:v>5183.0600000000004</c:v>
                </c:pt>
                <c:pt idx="1880">
                  <c:v>414.94</c:v>
                </c:pt>
                <c:pt idx="1881">
                  <c:v>587.84</c:v>
                </c:pt>
                <c:pt idx="1882">
                  <c:v>672.66</c:v>
                </c:pt>
                <c:pt idx="1883">
                  <c:v>493.65</c:v>
                </c:pt>
                <c:pt idx="1884">
                  <c:v>322.68</c:v>
                </c:pt>
                <c:pt idx="1885">
                  <c:v>565.51</c:v>
                </c:pt>
                <c:pt idx="1886">
                  <c:v>649.54</c:v>
                </c:pt>
                <c:pt idx="1887">
                  <c:v>689.12</c:v>
                </c:pt>
                <c:pt idx="1888">
                  <c:v>2737.48</c:v>
                </c:pt>
                <c:pt idx="1889">
                  <c:v>2237.27</c:v>
                </c:pt>
                <c:pt idx="1890">
                  <c:v>1542.2</c:v>
                </c:pt>
                <c:pt idx="1891">
                  <c:v>2098.44</c:v>
                </c:pt>
                <c:pt idx="1892">
                  <c:v>1800.03</c:v>
                </c:pt>
                <c:pt idx="1893">
                  <c:v>1726.21</c:v>
                </c:pt>
                <c:pt idx="1894">
                  <c:v>2749.18</c:v>
                </c:pt>
                <c:pt idx="1895">
                  <c:v>1650.78</c:v>
                </c:pt>
                <c:pt idx="1896">
                  <c:v>5228.47</c:v>
                </c:pt>
                <c:pt idx="1897">
                  <c:v>3549.9</c:v>
                </c:pt>
                <c:pt idx="1898">
                  <c:v>4457.93</c:v>
                </c:pt>
                <c:pt idx="1899">
                  <c:v>3290.6</c:v>
                </c:pt>
                <c:pt idx="1900">
                  <c:v>3436.75</c:v>
                </c:pt>
                <c:pt idx="1901">
                  <c:v>3329.27</c:v>
                </c:pt>
                <c:pt idx="1902">
                  <c:v>5156.75</c:v>
                </c:pt>
                <c:pt idx="1903">
                  <c:v>4119.63</c:v>
                </c:pt>
                <c:pt idx="1904">
                  <c:v>3302.95</c:v>
                </c:pt>
                <c:pt idx="1905">
                  <c:v>4158.41</c:v>
                </c:pt>
                <c:pt idx="1906">
                  <c:v>6330</c:v>
                </c:pt>
                <c:pt idx="1907">
                  <c:v>4571.6099999999997</c:v>
                </c:pt>
                <c:pt idx="1908">
                  <c:v>5336.05</c:v>
                </c:pt>
                <c:pt idx="1909">
                  <c:v>5736.44</c:v>
                </c:pt>
                <c:pt idx="1910">
                  <c:v>4973.46</c:v>
                </c:pt>
                <c:pt idx="1911">
                  <c:v>4417.2</c:v>
                </c:pt>
                <c:pt idx="1912">
                  <c:v>5751.78</c:v>
                </c:pt>
                <c:pt idx="1913">
                  <c:v>6436.24</c:v>
                </c:pt>
                <c:pt idx="1914">
                  <c:v>6677.59</c:v>
                </c:pt>
                <c:pt idx="1915">
                  <c:v>5829.15</c:v>
                </c:pt>
                <c:pt idx="1916">
                  <c:v>6772.53</c:v>
                </c:pt>
                <c:pt idx="1917">
                  <c:v>7048.16</c:v>
                </c:pt>
                <c:pt idx="1918">
                  <c:v>5994.81</c:v>
                </c:pt>
                <c:pt idx="1919">
                  <c:v>6032.63</c:v>
                </c:pt>
                <c:pt idx="1920">
                  <c:v>574.19000000000005</c:v>
                </c:pt>
                <c:pt idx="1921">
                  <c:v>608.89</c:v>
                </c:pt>
                <c:pt idx="1922">
                  <c:v>487.88</c:v>
                </c:pt>
                <c:pt idx="1923">
                  <c:v>502.25</c:v>
                </c:pt>
                <c:pt idx="1924">
                  <c:v>471.18</c:v>
                </c:pt>
                <c:pt idx="1925">
                  <c:v>657.65</c:v>
                </c:pt>
                <c:pt idx="1926">
                  <c:v>749.01</c:v>
                </c:pt>
                <c:pt idx="1927">
                  <c:v>631.03</c:v>
                </c:pt>
                <c:pt idx="1928">
                  <c:v>2009.11</c:v>
                </c:pt>
                <c:pt idx="1929">
                  <c:v>3481.47</c:v>
                </c:pt>
                <c:pt idx="1930">
                  <c:v>2752.2</c:v>
                </c:pt>
                <c:pt idx="1931">
                  <c:v>1837.35</c:v>
                </c:pt>
                <c:pt idx="1932">
                  <c:v>2014.08</c:v>
                </c:pt>
                <c:pt idx="1933">
                  <c:v>2008.72</c:v>
                </c:pt>
                <c:pt idx="1934">
                  <c:v>2267.48</c:v>
                </c:pt>
                <c:pt idx="1935">
                  <c:v>2271.44</c:v>
                </c:pt>
                <c:pt idx="1936">
                  <c:v>3487.88</c:v>
                </c:pt>
                <c:pt idx="1937">
                  <c:v>3360.58</c:v>
                </c:pt>
                <c:pt idx="1938">
                  <c:v>2708.1</c:v>
                </c:pt>
                <c:pt idx="1939">
                  <c:v>3213.99</c:v>
                </c:pt>
                <c:pt idx="1940">
                  <c:v>4044.82</c:v>
                </c:pt>
                <c:pt idx="1941">
                  <c:v>4370.6400000000003</c:v>
                </c:pt>
                <c:pt idx="1942">
                  <c:v>2854.38</c:v>
                </c:pt>
                <c:pt idx="1943">
                  <c:v>2581.11</c:v>
                </c:pt>
                <c:pt idx="1944">
                  <c:v>4748.42</c:v>
                </c:pt>
                <c:pt idx="1945">
                  <c:v>4496.6099999999997</c:v>
                </c:pt>
                <c:pt idx="1946">
                  <c:v>5607.23</c:v>
                </c:pt>
                <c:pt idx="1947">
                  <c:v>5141.8900000000003</c:v>
                </c:pt>
                <c:pt idx="1948">
                  <c:v>5332.97</c:v>
                </c:pt>
                <c:pt idx="1949">
                  <c:v>4628.83</c:v>
                </c:pt>
                <c:pt idx="1950">
                  <c:v>5208.53</c:v>
                </c:pt>
                <c:pt idx="1951">
                  <c:v>4116.3900000000003</c:v>
                </c:pt>
                <c:pt idx="1952">
                  <c:v>5956.96</c:v>
                </c:pt>
                <c:pt idx="1953">
                  <c:v>6294.72</c:v>
                </c:pt>
                <c:pt idx="1954">
                  <c:v>5818.82</c:v>
                </c:pt>
                <c:pt idx="1955">
                  <c:v>6208.94</c:v>
                </c:pt>
                <c:pt idx="1956">
                  <c:v>5879.52</c:v>
                </c:pt>
                <c:pt idx="1957">
                  <c:v>6659.68</c:v>
                </c:pt>
                <c:pt idx="1958">
                  <c:v>6159.05</c:v>
                </c:pt>
                <c:pt idx="1959">
                  <c:v>6082.6</c:v>
                </c:pt>
                <c:pt idx="2024">
                  <c:v>524.04</c:v>
                </c:pt>
                <c:pt idx="2025">
                  <c:v>891.2</c:v>
                </c:pt>
                <c:pt idx="2026">
                  <c:v>635.51</c:v>
                </c:pt>
                <c:pt idx="2027">
                  <c:v>972.73</c:v>
                </c:pt>
                <c:pt idx="2028">
                  <c:v>824.28</c:v>
                </c:pt>
                <c:pt idx="2029">
                  <c:v>635.33000000000004</c:v>
                </c:pt>
                <c:pt idx="2030">
                  <c:v>583.15</c:v>
                </c:pt>
                <c:pt idx="2031">
                  <c:v>317.42</c:v>
                </c:pt>
                <c:pt idx="2032">
                  <c:v>823.23</c:v>
                </c:pt>
                <c:pt idx="2033">
                  <c:v>981.76</c:v>
                </c:pt>
                <c:pt idx="2034">
                  <c:v>713.24</c:v>
                </c:pt>
                <c:pt idx="2035">
                  <c:v>528.73</c:v>
                </c:pt>
                <c:pt idx="2036">
                  <c:v>608.9</c:v>
                </c:pt>
                <c:pt idx="2037">
                  <c:v>904.09</c:v>
                </c:pt>
                <c:pt idx="2038">
                  <c:v>730.42</c:v>
                </c:pt>
                <c:pt idx="2039">
                  <c:v>741.04</c:v>
                </c:pt>
                <c:pt idx="2040">
                  <c:v>546.51</c:v>
                </c:pt>
                <c:pt idx="2041">
                  <c:v>639.65</c:v>
                </c:pt>
                <c:pt idx="2042">
                  <c:v>752.86</c:v>
                </c:pt>
                <c:pt idx="2043">
                  <c:v>953.22</c:v>
                </c:pt>
                <c:pt idx="2044">
                  <c:v>1942.86</c:v>
                </c:pt>
                <c:pt idx="2045">
                  <c:v>2767.46</c:v>
                </c:pt>
                <c:pt idx="2046">
                  <c:v>2344.96</c:v>
                </c:pt>
                <c:pt idx="2047">
                  <c:v>3929.58</c:v>
                </c:pt>
                <c:pt idx="2048">
                  <c:v>2991.71</c:v>
                </c:pt>
                <c:pt idx="2049">
                  <c:v>3844.27</c:v>
                </c:pt>
                <c:pt idx="2050">
                  <c:v>3896.65</c:v>
                </c:pt>
                <c:pt idx="2051">
                  <c:v>2516.9</c:v>
                </c:pt>
                <c:pt idx="2052">
                  <c:v>3255.33</c:v>
                </c:pt>
                <c:pt idx="2053">
                  <c:v>3729.64</c:v>
                </c:pt>
                <c:pt idx="2054">
                  <c:v>4152.29</c:v>
                </c:pt>
                <c:pt idx="2055">
                  <c:v>2495.75</c:v>
                </c:pt>
                <c:pt idx="2056">
                  <c:v>5098.1899999999996</c:v>
                </c:pt>
                <c:pt idx="2057">
                  <c:v>3470.99</c:v>
                </c:pt>
                <c:pt idx="2058">
                  <c:v>3193.17</c:v>
                </c:pt>
                <c:pt idx="2059">
                  <c:v>4857.66</c:v>
                </c:pt>
                <c:pt idx="2060">
                  <c:v>3792.75</c:v>
                </c:pt>
                <c:pt idx="2061">
                  <c:v>2531.1999999999998</c:v>
                </c:pt>
                <c:pt idx="2062">
                  <c:v>3527.54</c:v>
                </c:pt>
                <c:pt idx="2063">
                  <c:v>4189.6000000000004</c:v>
                </c:pt>
                <c:pt idx="2064">
                  <c:v>6146.85</c:v>
                </c:pt>
                <c:pt idx="2065">
                  <c:v>5988.19</c:v>
                </c:pt>
                <c:pt idx="2066">
                  <c:v>6079.93</c:v>
                </c:pt>
                <c:pt idx="2067">
                  <c:v>6169.2</c:v>
                </c:pt>
                <c:pt idx="2068">
                  <c:v>6292.58</c:v>
                </c:pt>
                <c:pt idx="2069">
                  <c:v>5753.27</c:v>
                </c:pt>
                <c:pt idx="2070">
                  <c:v>5349.62</c:v>
                </c:pt>
                <c:pt idx="2071">
                  <c:v>5850.49</c:v>
                </c:pt>
                <c:pt idx="2072">
                  <c:v>5761.88</c:v>
                </c:pt>
                <c:pt idx="2073">
                  <c:v>6429.98</c:v>
                </c:pt>
                <c:pt idx="2074">
                  <c:v>6033.78</c:v>
                </c:pt>
                <c:pt idx="2075">
                  <c:v>5329.78</c:v>
                </c:pt>
                <c:pt idx="2076">
                  <c:v>6667.74</c:v>
                </c:pt>
                <c:pt idx="2077">
                  <c:v>5318.35</c:v>
                </c:pt>
                <c:pt idx="2078">
                  <c:v>6221.34</c:v>
                </c:pt>
                <c:pt idx="2079">
                  <c:v>6192.05</c:v>
                </c:pt>
                <c:pt idx="2080">
                  <c:v>5090.55</c:v>
                </c:pt>
                <c:pt idx="2081">
                  <c:v>4893.46</c:v>
                </c:pt>
                <c:pt idx="2082">
                  <c:v>5917.75</c:v>
                </c:pt>
                <c:pt idx="2083">
                  <c:v>6330.49</c:v>
                </c:pt>
                <c:pt idx="2084">
                  <c:v>762.93</c:v>
                </c:pt>
                <c:pt idx="2085">
                  <c:v>933.78</c:v>
                </c:pt>
                <c:pt idx="2086">
                  <c:v>706.65</c:v>
                </c:pt>
                <c:pt idx="2087">
                  <c:v>756.71</c:v>
                </c:pt>
                <c:pt idx="2088">
                  <c:v>588.44000000000005</c:v>
                </c:pt>
                <c:pt idx="2089">
                  <c:v>672.84</c:v>
                </c:pt>
                <c:pt idx="2090">
                  <c:v>548.47</c:v>
                </c:pt>
                <c:pt idx="2091">
                  <c:v>632.1</c:v>
                </c:pt>
                <c:pt idx="2092">
                  <c:v>649.36</c:v>
                </c:pt>
                <c:pt idx="2093">
                  <c:v>777.73</c:v>
                </c:pt>
                <c:pt idx="2094">
                  <c:v>654.65</c:v>
                </c:pt>
                <c:pt idx="2095">
                  <c:v>650.46</c:v>
                </c:pt>
                <c:pt idx="2096">
                  <c:v>615.15</c:v>
                </c:pt>
                <c:pt idx="2097">
                  <c:v>804.77</c:v>
                </c:pt>
                <c:pt idx="2098">
                  <c:v>573.29999999999995</c:v>
                </c:pt>
                <c:pt idx="2099">
                  <c:v>693.48</c:v>
                </c:pt>
                <c:pt idx="2100">
                  <c:v>725.34</c:v>
                </c:pt>
                <c:pt idx="2101">
                  <c:v>573.83000000000004</c:v>
                </c:pt>
                <c:pt idx="2102">
                  <c:v>540.95000000000005</c:v>
                </c:pt>
                <c:pt idx="2103">
                  <c:v>602.80999999999995</c:v>
                </c:pt>
                <c:pt idx="2104">
                  <c:v>3860.47</c:v>
                </c:pt>
                <c:pt idx="2105">
                  <c:v>4393.46</c:v>
                </c:pt>
                <c:pt idx="2106">
                  <c:v>2388.0300000000002</c:v>
                </c:pt>
                <c:pt idx="2107">
                  <c:v>2885.09</c:v>
                </c:pt>
                <c:pt idx="2108">
                  <c:v>3332.34</c:v>
                </c:pt>
                <c:pt idx="2109">
                  <c:v>3419.58</c:v>
                </c:pt>
                <c:pt idx="2110">
                  <c:v>3036.19</c:v>
                </c:pt>
                <c:pt idx="2111">
                  <c:v>3355.06</c:v>
                </c:pt>
                <c:pt idx="2112">
                  <c:v>4192.96</c:v>
                </c:pt>
                <c:pt idx="2113">
                  <c:v>3625.85</c:v>
                </c:pt>
                <c:pt idx="2114">
                  <c:v>3690.2</c:v>
                </c:pt>
                <c:pt idx="2115">
                  <c:v>4174.0200000000004</c:v>
                </c:pt>
                <c:pt idx="2116">
                  <c:v>2345.54</c:v>
                </c:pt>
                <c:pt idx="2117">
                  <c:v>2986.07</c:v>
                </c:pt>
                <c:pt idx="2118">
                  <c:v>3992.82</c:v>
                </c:pt>
                <c:pt idx="2119">
                  <c:v>2493.33</c:v>
                </c:pt>
                <c:pt idx="2120">
                  <c:v>3080.95</c:v>
                </c:pt>
                <c:pt idx="2121">
                  <c:v>4262.71</c:v>
                </c:pt>
                <c:pt idx="2122">
                  <c:v>3203.04</c:v>
                </c:pt>
                <c:pt idx="2123">
                  <c:v>4731.29</c:v>
                </c:pt>
                <c:pt idx="2124">
                  <c:v>5511.71</c:v>
                </c:pt>
                <c:pt idx="2125">
                  <c:v>5389.91</c:v>
                </c:pt>
                <c:pt idx="2126">
                  <c:v>5679.5</c:v>
                </c:pt>
                <c:pt idx="2127">
                  <c:v>5891.13</c:v>
                </c:pt>
                <c:pt idx="2128">
                  <c:v>7023.15</c:v>
                </c:pt>
                <c:pt idx="2129">
                  <c:v>5060.37</c:v>
                </c:pt>
                <c:pt idx="2130">
                  <c:v>5936.15</c:v>
                </c:pt>
                <c:pt idx="2131">
                  <c:v>6087.18</c:v>
                </c:pt>
                <c:pt idx="2132">
                  <c:v>5623.89</c:v>
                </c:pt>
                <c:pt idx="2133">
                  <c:v>6244.94</c:v>
                </c:pt>
                <c:pt idx="2134">
                  <c:v>6137.5</c:v>
                </c:pt>
                <c:pt idx="2135">
                  <c:v>5342.36</c:v>
                </c:pt>
                <c:pt idx="2136">
                  <c:v>5616.38</c:v>
                </c:pt>
                <c:pt idx="2137">
                  <c:v>5379.5</c:v>
                </c:pt>
                <c:pt idx="2138">
                  <c:v>6105.98</c:v>
                </c:pt>
                <c:pt idx="2139">
                  <c:v>5779.46</c:v>
                </c:pt>
                <c:pt idx="2140">
                  <c:v>5410.56</c:v>
                </c:pt>
                <c:pt idx="2141">
                  <c:v>5134.57</c:v>
                </c:pt>
                <c:pt idx="2142">
                  <c:v>5541.77</c:v>
                </c:pt>
                <c:pt idx="2143">
                  <c:v>6534.75</c:v>
                </c:pt>
                <c:pt idx="2144">
                  <c:v>797.5</c:v>
                </c:pt>
                <c:pt idx="2145">
                  <c:v>1118.43</c:v>
                </c:pt>
                <c:pt idx="2146">
                  <c:v>617.58000000000004</c:v>
                </c:pt>
                <c:pt idx="2147">
                  <c:v>818.16</c:v>
                </c:pt>
                <c:pt idx="2148">
                  <c:v>880.87</c:v>
                </c:pt>
                <c:pt idx="2149">
                  <c:v>1060.8900000000001</c:v>
                </c:pt>
                <c:pt idx="2150">
                  <c:v>716.59</c:v>
                </c:pt>
                <c:pt idx="2151">
                  <c:v>755.58</c:v>
                </c:pt>
                <c:pt idx="2152">
                  <c:v>761.54</c:v>
                </c:pt>
                <c:pt idx="2153">
                  <c:v>1479.92</c:v>
                </c:pt>
                <c:pt idx="2154">
                  <c:v>897.66</c:v>
                </c:pt>
                <c:pt idx="2155">
                  <c:v>942.89</c:v>
                </c:pt>
                <c:pt idx="2156">
                  <c:v>963.96</c:v>
                </c:pt>
                <c:pt idx="2157">
                  <c:v>1113.25</c:v>
                </c:pt>
                <c:pt idx="2158">
                  <c:v>770.76</c:v>
                </c:pt>
                <c:pt idx="2159">
                  <c:v>703.94</c:v>
                </c:pt>
                <c:pt idx="2160">
                  <c:v>786.97</c:v>
                </c:pt>
                <c:pt idx="2161">
                  <c:v>857.4</c:v>
                </c:pt>
                <c:pt idx="2162">
                  <c:v>810.72</c:v>
                </c:pt>
                <c:pt idx="2163">
                  <c:v>984.38</c:v>
                </c:pt>
                <c:pt idx="2164">
                  <c:v>2508.8200000000002</c:v>
                </c:pt>
                <c:pt idx="2165">
                  <c:v>2789.46</c:v>
                </c:pt>
                <c:pt idx="2166">
                  <c:v>3254.94</c:v>
                </c:pt>
                <c:pt idx="2167">
                  <c:v>2701.53</c:v>
                </c:pt>
                <c:pt idx="2168">
                  <c:v>3002.1</c:v>
                </c:pt>
                <c:pt idx="2169">
                  <c:v>2363.25</c:v>
                </c:pt>
                <c:pt idx="2170">
                  <c:v>2438.9499999999998</c:v>
                </c:pt>
                <c:pt idx="2171">
                  <c:v>1958.38</c:v>
                </c:pt>
                <c:pt idx="2172">
                  <c:v>2546.92</c:v>
                </c:pt>
                <c:pt idx="2173">
                  <c:v>2501.7399999999998</c:v>
                </c:pt>
                <c:pt idx="2174">
                  <c:v>4175.97</c:v>
                </c:pt>
                <c:pt idx="2175">
                  <c:v>3213.63</c:v>
                </c:pt>
                <c:pt idx="2176">
                  <c:v>2213.84</c:v>
                </c:pt>
                <c:pt idx="2177">
                  <c:v>2974.69</c:v>
                </c:pt>
                <c:pt idx="2178">
                  <c:v>2229.42</c:v>
                </c:pt>
                <c:pt idx="2179">
                  <c:v>3179.85</c:v>
                </c:pt>
                <c:pt idx="2180">
                  <c:v>2440.0300000000002</c:v>
                </c:pt>
                <c:pt idx="2181">
                  <c:v>1756.9</c:v>
                </c:pt>
                <c:pt idx="2182">
                  <c:v>3340</c:v>
                </c:pt>
                <c:pt idx="2183">
                  <c:v>3779.41</c:v>
                </c:pt>
                <c:pt idx="2184">
                  <c:v>6103.91</c:v>
                </c:pt>
                <c:pt idx="2185">
                  <c:v>5338.73</c:v>
                </c:pt>
                <c:pt idx="2186">
                  <c:v>5683.97</c:v>
                </c:pt>
                <c:pt idx="2187">
                  <c:v>5707.05</c:v>
                </c:pt>
                <c:pt idx="2188">
                  <c:v>5771.3</c:v>
                </c:pt>
                <c:pt idx="2189">
                  <c:v>6186</c:v>
                </c:pt>
                <c:pt idx="2190">
                  <c:v>6242.14</c:v>
                </c:pt>
                <c:pt idx="2191">
                  <c:v>5735.7</c:v>
                </c:pt>
                <c:pt idx="2192">
                  <c:v>4746.13</c:v>
                </c:pt>
                <c:pt idx="2193">
                  <c:v>6234.26</c:v>
                </c:pt>
                <c:pt idx="2194">
                  <c:v>6508.88</c:v>
                </c:pt>
                <c:pt idx="2195">
                  <c:v>5770.35</c:v>
                </c:pt>
                <c:pt idx="2196">
                  <c:v>5971.92</c:v>
                </c:pt>
                <c:pt idx="2197">
                  <c:v>5467.29</c:v>
                </c:pt>
                <c:pt idx="2198">
                  <c:v>5817.17</c:v>
                </c:pt>
                <c:pt idx="2199">
                  <c:v>6225.86</c:v>
                </c:pt>
                <c:pt idx="2200">
                  <c:v>5151.05</c:v>
                </c:pt>
                <c:pt idx="2201">
                  <c:v>5274.45</c:v>
                </c:pt>
                <c:pt idx="2202">
                  <c:v>5697.3</c:v>
                </c:pt>
                <c:pt idx="2203">
                  <c:v>6529.94</c:v>
                </c:pt>
                <c:pt idx="2275">
                  <c:v>1603.07</c:v>
                </c:pt>
                <c:pt idx="2276">
                  <c:v>1735.85</c:v>
                </c:pt>
                <c:pt idx="2277">
                  <c:v>1372.71</c:v>
                </c:pt>
                <c:pt idx="2278">
                  <c:v>1724.92</c:v>
                </c:pt>
                <c:pt idx="2279">
                  <c:v>1326.16</c:v>
                </c:pt>
                <c:pt idx="2280">
                  <c:v>1318.84</c:v>
                </c:pt>
                <c:pt idx="2281">
                  <c:v>4514.1899999999996</c:v>
                </c:pt>
                <c:pt idx="2282">
                  <c:v>4143.46</c:v>
                </c:pt>
                <c:pt idx="2283">
                  <c:v>4586.58</c:v>
                </c:pt>
                <c:pt idx="2284">
                  <c:v>4257.62</c:v>
                </c:pt>
                <c:pt idx="2285">
                  <c:v>4257.78</c:v>
                </c:pt>
                <c:pt idx="2286">
                  <c:v>4314.75</c:v>
                </c:pt>
                <c:pt idx="2287">
                  <c:v>4651.2299999999996</c:v>
                </c:pt>
                <c:pt idx="2288">
                  <c:v>5463.06</c:v>
                </c:pt>
                <c:pt idx="2289">
                  <c:v>4201.5600000000004</c:v>
                </c:pt>
                <c:pt idx="2290">
                  <c:v>4500.1000000000004</c:v>
                </c:pt>
                <c:pt idx="2291">
                  <c:v>4710.8100000000004</c:v>
                </c:pt>
                <c:pt idx="2292">
                  <c:v>4799.4799999999996</c:v>
                </c:pt>
                <c:pt idx="2293">
                  <c:v>1638.98</c:v>
                </c:pt>
                <c:pt idx="2294">
                  <c:v>2035</c:v>
                </c:pt>
                <c:pt idx="2295">
                  <c:v>1649.42</c:v>
                </c:pt>
                <c:pt idx="2296">
                  <c:v>1501.49</c:v>
                </c:pt>
                <c:pt idx="2297">
                  <c:v>1764.54</c:v>
                </c:pt>
                <c:pt idx="2298">
                  <c:v>1701.65</c:v>
                </c:pt>
                <c:pt idx="2299">
                  <c:v>4380.6000000000004</c:v>
                </c:pt>
                <c:pt idx="2300">
                  <c:v>4810.41</c:v>
                </c:pt>
                <c:pt idx="2301">
                  <c:v>5019.37</c:v>
                </c:pt>
                <c:pt idx="2302">
                  <c:v>4044.67</c:v>
                </c:pt>
                <c:pt idx="2303">
                  <c:v>3341.12</c:v>
                </c:pt>
                <c:pt idx="2304">
                  <c:v>4473.62</c:v>
                </c:pt>
                <c:pt idx="2305">
                  <c:v>6351.09</c:v>
                </c:pt>
                <c:pt idx="2306">
                  <c:v>4886.59</c:v>
                </c:pt>
                <c:pt idx="2307">
                  <c:v>5155</c:v>
                </c:pt>
                <c:pt idx="2308">
                  <c:v>5898.63</c:v>
                </c:pt>
                <c:pt idx="2309">
                  <c:v>5188.8</c:v>
                </c:pt>
                <c:pt idx="2310">
                  <c:v>5273.75</c:v>
                </c:pt>
                <c:pt idx="2311">
                  <c:v>2077.86</c:v>
                </c:pt>
                <c:pt idx="2312">
                  <c:v>1888.82</c:v>
                </c:pt>
                <c:pt idx="2313">
                  <c:v>1875.69</c:v>
                </c:pt>
                <c:pt idx="2314">
                  <c:v>1592.64</c:v>
                </c:pt>
                <c:pt idx="2315">
                  <c:v>1278.71</c:v>
                </c:pt>
                <c:pt idx="2316">
                  <c:v>1867.29</c:v>
                </c:pt>
                <c:pt idx="2317">
                  <c:v>3488.02</c:v>
                </c:pt>
                <c:pt idx="2318">
                  <c:v>3856.46</c:v>
                </c:pt>
                <c:pt idx="2319">
                  <c:v>3610.95</c:v>
                </c:pt>
                <c:pt idx="2320">
                  <c:v>5415.83</c:v>
                </c:pt>
                <c:pt idx="2321">
                  <c:v>4521.0600000000004</c:v>
                </c:pt>
                <c:pt idx="2322">
                  <c:v>2579.59</c:v>
                </c:pt>
                <c:pt idx="2324">
                  <c:v>5085.26</c:v>
                </c:pt>
                <c:pt idx="2325">
                  <c:v>4896.21</c:v>
                </c:pt>
                <c:pt idx="2326">
                  <c:v>4652.6099999999997</c:v>
                </c:pt>
                <c:pt idx="2327">
                  <c:v>5626.72</c:v>
                </c:pt>
                <c:pt idx="2328">
                  <c:v>4474.96</c:v>
                </c:pt>
                <c:pt idx="2329">
                  <c:v>1800.61</c:v>
                </c:pt>
                <c:pt idx="2330">
                  <c:v>1991.09</c:v>
                </c:pt>
                <c:pt idx="2331">
                  <c:v>1973.26</c:v>
                </c:pt>
                <c:pt idx="2332">
                  <c:v>1863.15</c:v>
                </c:pt>
                <c:pt idx="2333">
                  <c:v>1702.72</c:v>
                </c:pt>
                <c:pt idx="2334">
                  <c:v>1482.91</c:v>
                </c:pt>
                <c:pt idx="2335">
                  <c:v>4754.4399999999996</c:v>
                </c:pt>
                <c:pt idx="2336">
                  <c:v>3438.76</c:v>
                </c:pt>
                <c:pt idx="2337">
                  <c:v>2898.7</c:v>
                </c:pt>
                <c:pt idx="2338">
                  <c:v>4668.22</c:v>
                </c:pt>
                <c:pt idx="2339">
                  <c:v>3695.75</c:v>
                </c:pt>
                <c:pt idx="2340">
                  <c:v>3163.07</c:v>
                </c:pt>
                <c:pt idx="2341">
                  <c:v>5282.34</c:v>
                </c:pt>
                <c:pt idx="2342">
                  <c:v>6062.42</c:v>
                </c:pt>
                <c:pt idx="2343">
                  <c:v>5488.95</c:v>
                </c:pt>
                <c:pt idx="2344">
                  <c:v>5600.39</c:v>
                </c:pt>
                <c:pt idx="2345">
                  <c:v>5214.41</c:v>
                </c:pt>
                <c:pt idx="2346">
                  <c:v>5103.2299999999996</c:v>
                </c:pt>
                <c:pt idx="2347">
                  <c:v>3222.5347400000001</c:v>
                </c:pt>
                <c:pt idx="2348">
                  <c:v>4194.4261299999998</c:v>
                </c:pt>
                <c:pt idx="2349">
                  <c:v>3866.05105</c:v>
                </c:pt>
                <c:pt idx="2350">
                  <c:v>3960.1517699999999</c:v>
                </c:pt>
                <c:pt idx="2351">
                  <c:v>4277.5</c:v>
                </c:pt>
                <c:pt idx="2352">
                  <c:v>5367.2536499999997</c:v>
                </c:pt>
                <c:pt idx="2353">
                  <c:v>4834.0534100000004</c:v>
                </c:pt>
                <c:pt idx="2354">
                  <c:v>5685.2056899999998</c:v>
                </c:pt>
                <c:pt idx="2355">
                  <c:v>5321.0188399999997</c:v>
                </c:pt>
                <c:pt idx="2356">
                  <c:v>6160.9719100000002</c:v>
                </c:pt>
                <c:pt idx="2357">
                  <c:v>5414.6703600000001</c:v>
                </c:pt>
                <c:pt idx="2358">
                  <c:v>6519.81106</c:v>
                </c:pt>
                <c:pt idx="2359">
                  <c:v>6504.9597400000002</c:v>
                </c:pt>
                <c:pt idx="2360">
                  <c:v>6374.3387400000001</c:v>
                </c:pt>
                <c:pt idx="2361">
                  <c:v>6924.9269599999998</c:v>
                </c:pt>
                <c:pt idx="2362">
                  <c:v>7135.86931</c:v>
                </c:pt>
                <c:pt idx="2363">
                  <c:v>5985.5578699999996</c:v>
                </c:pt>
                <c:pt idx="2364">
                  <c:v>6339.5341900000003</c:v>
                </c:pt>
                <c:pt idx="2365">
                  <c:v>5750.2863600000001</c:v>
                </c:pt>
                <c:pt idx="2366">
                  <c:v>4874.3252700000003</c:v>
                </c:pt>
                <c:pt idx="2367">
                  <c:v>1773.39</c:v>
                </c:pt>
                <c:pt idx="2368">
                  <c:v>1572.02</c:v>
                </c:pt>
                <c:pt idx="2369">
                  <c:v>1527.69</c:v>
                </c:pt>
                <c:pt idx="2370">
                  <c:v>1949.13</c:v>
                </c:pt>
                <c:pt idx="2371">
                  <c:v>2127.6</c:v>
                </c:pt>
                <c:pt idx="2372">
                  <c:v>1977.52</c:v>
                </c:pt>
                <c:pt idx="2373">
                  <c:v>1728.41</c:v>
                </c:pt>
                <c:pt idx="2374">
                  <c:v>1931.3</c:v>
                </c:pt>
                <c:pt idx="2375">
                  <c:v>1702.83</c:v>
                </c:pt>
                <c:pt idx="2376">
                  <c:v>1734.66</c:v>
                </c:pt>
                <c:pt idx="2377">
                  <c:v>1974.53</c:v>
                </c:pt>
                <c:pt idx="2378">
                  <c:v>1939.04</c:v>
                </c:pt>
                <c:pt idx="2379">
                  <c:v>1707.55</c:v>
                </c:pt>
                <c:pt idx="2380">
                  <c:v>2226.12</c:v>
                </c:pt>
                <c:pt idx="2381">
                  <c:v>1924.92</c:v>
                </c:pt>
                <c:pt idx="2382">
                  <c:v>1991.01</c:v>
                </c:pt>
                <c:pt idx="2383">
                  <c:v>1770</c:v>
                </c:pt>
                <c:pt idx="2384">
                  <c:v>1980.86</c:v>
                </c:pt>
                <c:pt idx="2385">
                  <c:v>1729.84</c:v>
                </c:pt>
                <c:pt idx="2386">
                  <c:v>1640.28</c:v>
                </c:pt>
                <c:pt idx="2387">
                  <c:v>5135.22</c:v>
                </c:pt>
                <c:pt idx="2388">
                  <c:v>5106.18</c:v>
                </c:pt>
                <c:pt idx="2389">
                  <c:v>4387.1499999999996</c:v>
                </c:pt>
                <c:pt idx="2390">
                  <c:v>7756.32</c:v>
                </c:pt>
                <c:pt idx="2391">
                  <c:v>5289.03</c:v>
                </c:pt>
                <c:pt idx="2392">
                  <c:v>4680.8900000000003</c:v>
                </c:pt>
                <c:pt idx="2393">
                  <c:v>5102.1499999999996</c:v>
                </c:pt>
                <c:pt idx="2394">
                  <c:v>5028.8</c:v>
                </c:pt>
                <c:pt idx="2395">
                  <c:v>5855.04</c:v>
                </c:pt>
                <c:pt idx="2396">
                  <c:v>6078.45</c:v>
                </c:pt>
                <c:pt idx="2397">
                  <c:v>5688.96</c:v>
                </c:pt>
                <c:pt idx="2398">
                  <c:v>4276.76</c:v>
                </c:pt>
                <c:pt idx="2399">
                  <c:v>4640.2</c:v>
                </c:pt>
                <c:pt idx="2400">
                  <c:v>6574.07</c:v>
                </c:pt>
                <c:pt idx="2401">
                  <c:v>5005.45</c:v>
                </c:pt>
                <c:pt idx="2402">
                  <c:v>4571.1899999999996</c:v>
                </c:pt>
                <c:pt idx="2403">
                  <c:v>4401.8900000000003</c:v>
                </c:pt>
                <c:pt idx="2404">
                  <c:v>4403.67</c:v>
                </c:pt>
                <c:pt idx="2405">
                  <c:v>5862.04</c:v>
                </c:pt>
                <c:pt idx="2406">
                  <c:v>4822.7299999999996</c:v>
                </c:pt>
                <c:pt idx="2407">
                  <c:v>6506.48</c:v>
                </c:pt>
                <c:pt idx="2408">
                  <c:v>7511.93</c:v>
                </c:pt>
                <c:pt idx="2409">
                  <c:v>5780.58</c:v>
                </c:pt>
                <c:pt idx="2410">
                  <c:v>8790</c:v>
                </c:pt>
                <c:pt idx="2411">
                  <c:v>7517.16</c:v>
                </c:pt>
                <c:pt idx="2412">
                  <c:v>4564.7</c:v>
                </c:pt>
                <c:pt idx="2413">
                  <c:v>6714.23</c:v>
                </c:pt>
                <c:pt idx="2414">
                  <c:v>6000.89</c:v>
                </c:pt>
                <c:pt idx="2415">
                  <c:v>7187.15</c:v>
                </c:pt>
                <c:pt idx="2416">
                  <c:v>6965.95</c:v>
                </c:pt>
                <c:pt idx="2417">
                  <c:v>6352.91</c:v>
                </c:pt>
                <c:pt idx="2418">
                  <c:v>6686.25</c:v>
                </c:pt>
                <c:pt idx="2419">
                  <c:v>5077.33</c:v>
                </c:pt>
                <c:pt idx="2420">
                  <c:v>7867.01</c:v>
                </c:pt>
                <c:pt idx="2421">
                  <c:v>7390.13</c:v>
                </c:pt>
                <c:pt idx="2422">
                  <c:v>5936.55</c:v>
                </c:pt>
                <c:pt idx="2423">
                  <c:v>5499.9</c:v>
                </c:pt>
                <c:pt idx="2424">
                  <c:v>5085.1099999999997</c:v>
                </c:pt>
                <c:pt idx="2425">
                  <c:v>6416.08</c:v>
                </c:pt>
                <c:pt idx="2426">
                  <c:v>5949.71</c:v>
                </c:pt>
                <c:pt idx="2427">
                  <c:v>1644.68</c:v>
                </c:pt>
                <c:pt idx="2428">
                  <c:v>1960.34</c:v>
                </c:pt>
                <c:pt idx="2429">
                  <c:v>1977.53</c:v>
                </c:pt>
                <c:pt idx="2430">
                  <c:v>2324.4899999999998</c:v>
                </c:pt>
                <c:pt idx="2431">
                  <c:v>2595.34</c:v>
                </c:pt>
                <c:pt idx="2432">
                  <c:v>1924.17</c:v>
                </c:pt>
                <c:pt idx="2433">
                  <c:v>1759</c:v>
                </c:pt>
                <c:pt idx="2434">
                  <c:v>2179.79</c:v>
                </c:pt>
                <c:pt idx="2435">
                  <c:v>2212.3000000000002</c:v>
                </c:pt>
                <c:pt idx="2436">
                  <c:v>2554.86</c:v>
                </c:pt>
                <c:pt idx="2437">
                  <c:v>1973.84</c:v>
                </c:pt>
                <c:pt idx="2438">
                  <c:v>2480.5700000000002</c:v>
                </c:pt>
                <c:pt idx="2439">
                  <c:v>2143.14</c:v>
                </c:pt>
                <c:pt idx="2440">
                  <c:v>2111.59</c:v>
                </c:pt>
                <c:pt idx="2441">
                  <c:v>2486.04</c:v>
                </c:pt>
                <c:pt idx="2442">
                  <c:v>1861.84</c:v>
                </c:pt>
                <c:pt idx="2443">
                  <c:v>2326.7800000000002</c:v>
                </c:pt>
                <c:pt idx="2444">
                  <c:v>2267.81</c:v>
                </c:pt>
                <c:pt idx="2445">
                  <c:v>2196.11</c:v>
                </c:pt>
                <c:pt idx="2446">
                  <c:v>2197.6</c:v>
                </c:pt>
                <c:pt idx="2447">
                  <c:v>4706.1499999999996</c:v>
                </c:pt>
                <c:pt idx="2448">
                  <c:v>5502.58</c:v>
                </c:pt>
                <c:pt idx="2449">
                  <c:v>4376.95</c:v>
                </c:pt>
                <c:pt idx="2450">
                  <c:v>6810.07</c:v>
                </c:pt>
                <c:pt idx="2451">
                  <c:v>6443.65</c:v>
                </c:pt>
                <c:pt idx="2452">
                  <c:v>4293.8900000000003</c:v>
                </c:pt>
                <c:pt idx="2453">
                  <c:v>6172.05</c:v>
                </c:pt>
                <c:pt idx="2454">
                  <c:v>6828.48</c:v>
                </c:pt>
                <c:pt idx="2455">
                  <c:v>5761.25</c:v>
                </c:pt>
                <c:pt idx="2456">
                  <c:v>6546.66</c:v>
                </c:pt>
                <c:pt idx="2457">
                  <c:v>4652.34</c:v>
                </c:pt>
                <c:pt idx="2458">
                  <c:v>4831.21</c:v>
                </c:pt>
                <c:pt idx="2459">
                  <c:v>5349.78</c:v>
                </c:pt>
                <c:pt idx="2460">
                  <c:v>4499.03</c:v>
                </c:pt>
                <c:pt idx="2461">
                  <c:v>5887.85</c:v>
                </c:pt>
                <c:pt idx="2462">
                  <c:v>4956.84</c:v>
                </c:pt>
                <c:pt idx="2463">
                  <c:v>5285.67</c:v>
                </c:pt>
                <c:pt idx="2464">
                  <c:v>4224.3100000000004</c:v>
                </c:pt>
                <c:pt idx="2465">
                  <c:v>5062.25</c:v>
                </c:pt>
                <c:pt idx="2466">
                  <c:v>5647.75</c:v>
                </c:pt>
                <c:pt idx="2467">
                  <c:v>7135.36</c:v>
                </c:pt>
                <c:pt idx="2468">
                  <c:v>6001.09</c:v>
                </c:pt>
                <c:pt idx="2469">
                  <c:v>6690.87</c:v>
                </c:pt>
                <c:pt idx="2470">
                  <c:v>5606.52</c:v>
                </c:pt>
                <c:pt idx="2471">
                  <c:v>6739.04</c:v>
                </c:pt>
                <c:pt idx="2472">
                  <c:v>7334.1</c:v>
                </c:pt>
                <c:pt idx="2473">
                  <c:v>6402.1</c:v>
                </c:pt>
                <c:pt idx="2474">
                  <c:v>6394.19</c:v>
                </c:pt>
                <c:pt idx="2475">
                  <c:v>7182.69</c:v>
                </c:pt>
                <c:pt idx="2476">
                  <c:v>6867.86</c:v>
                </c:pt>
                <c:pt idx="2477">
                  <c:v>6598.87</c:v>
                </c:pt>
                <c:pt idx="2478">
                  <c:v>6456.63</c:v>
                </c:pt>
                <c:pt idx="2479">
                  <c:v>6045.31</c:v>
                </c:pt>
                <c:pt idx="2480">
                  <c:v>5561.78</c:v>
                </c:pt>
                <c:pt idx="2481">
                  <c:v>7077.99</c:v>
                </c:pt>
                <c:pt idx="2482">
                  <c:v>6361.57</c:v>
                </c:pt>
                <c:pt idx="2483">
                  <c:v>6531.95</c:v>
                </c:pt>
                <c:pt idx="2484">
                  <c:v>6002.42</c:v>
                </c:pt>
                <c:pt idx="2485">
                  <c:v>6509.28</c:v>
                </c:pt>
                <c:pt idx="2486">
                  <c:v>6517.98</c:v>
                </c:pt>
                <c:pt idx="2487">
                  <c:v>2492.7199999999998</c:v>
                </c:pt>
                <c:pt idx="2488">
                  <c:v>2213.8000000000002</c:v>
                </c:pt>
                <c:pt idx="2489">
                  <c:v>2258.16</c:v>
                </c:pt>
                <c:pt idx="2490">
                  <c:v>2736.02</c:v>
                </c:pt>
                <c:pt idx="2491">
                  <c:v>2607.8000000000002</c:v>
                </c:pt>
                <c:pt idx="2492">
                  <c:v>2741.97</c:v>
                </c:pt>
                <c:pt idx="2493">
                  <c:v>2583.5</c:v>
                </c:pt>
                <c:pt idx="2494">
                  <c:v>2683.4</c:v>
                </c:pt>
                <c:pt idx="2495">
                  <c:v>2945.48</c:v>
                </c:pt>
                <c:pt idx="2496">
                  <c:v>2955.17</c:v>
                </c:pt>
                <c:pt idx="2497">
                  <c:v>2802.94</c:v>
                </c:pt>
                <c:pt idx="2498">
                  <c:v>2307.73</c:v>
                </c:pt>
                <c:pt idx="2499">
                  <c:v>2717.64</c:v>
                </c:pt>
                <c:pt idx="2500">
                  <c:v>2082.21</c:v>
                </c:pt>
                <c:pt idx="2501">
                  <c:v>2661.43</c:v>
                </c:pt>
                <c:pt idx="2502">
                  <c:v>2329.6999999999998</c:v>
                </c:pt>
                <c:pt idx="2503">
                  <c:v>2448.08</c:v>
                </c:pt>
                <c:pt idx="2504">
                  <c:v>2634.29</c:v>
                </c:pt>
                <c:pt idx="2505">
                  <c:v>2660.49</c:v>
                </c:pt>
                <c:pt idx="2506">
                  <c:v>3079.51</c:v>
                </c:pt>
                <c:pt idx="2507">
                  <c:v>6060.57</c:v>
                </c:pt>
                <c:pt idx="2508">
                  <c:v>4901.2700000000004</c:v>
                </c:pt>
                <c:pt idx="2509">
                  <c:v>5044.99</c:v>
                </c:pt>
                <c:pt idx="2510">
                  <c:v>5951.84</c:v>
                </c:pt>
                <c:pt idx="2511">
                  <c:v>5679.81</c:v>
                </c:pt>
                <c:pt idx="2512">
                  <c:v>5679.07</c:v>
                </c:pt>
                <c:pt idx="2513">
                  <c:v>6142.43</c:v>
                </c:pt>
                <c:pt idx="2514">
                  <c:v>5641.35</c:v>
                </c:pt>
                <c:pt idx="2515">
                  <c:v>5501.69</c:v>
                </c:pt>
                <c:pt idx="2516">
                  <c:v>5717.17</c:v>
                </c:pt>
                <c:pt idx="2517">
                  <c:v>4586.47</c:v>
                </c:pt>
                <c:pt idx="2518">
                  <c:v>5094.82</c:v>
                </c:pt>
                <c:pt idx="2519">
                  <c:v>4452.82</c:v>
                </c:pt>
                <c:pt idx="2520">
                  <c:v>7067.64</c:v>
                </c:pt>
                <c:pt idx="2521">
                  <c:v>5613.88</c:v>
                </c:pt>
                <c:pt idx="2522">
                  <c:v>6815.63</c:v>
                </c:pt>
                <c:pt idx="2523">
                  <c:v>6003.22</c:v>
                </c:pt>
                <c:pt idx="2524">
                  <c:v>5729.44</c:v>
                </c:pt>
                <c:pt idx="2525">
                  <c:v>5357.43</c:v>
                </c:pt>
                <c:pt idx="2526">
                  <c:v>5809.6</c:v>
                </c:pt>
                <c:pt idx="2527">
                  <c:v>5744.62</c:v>
                </c:pt>
                <c:pt idx="2528">
                  <c:v>5519.69</c:v>
                </c:pt>
                <c:pt idx="2529">
                  <c:v>5460.48</c:v>
                </c:pt>
                <c:pt idx="2530">
                  <c:v>7077.99</c:v>
                </c:pt>
                <c:pt idx="2531">
                  <c:v>7009.86</c:v>
                </c:pt>
                <c:pt idx="2532">
                  <c:v>5764.59</c:v>
                </c:pt>
                <c:pt idx="2533">
                  <c:v>7712.17</c:v>
                </c:pt>
                <c:pt idx="2534">
                  <c:v>4978.8100000000004</c:v>
                </c:pt>
                <c:pt idx="2535">
                  <c:v>6720.43</c:v>
                </c:pt>
                <c:pt idx="2536">
                  <c:v>6255.09</c:v>
                </c:pt>
                <c:pt idx="2537">
                  <c:v>6440.19</c:v>
                </c:pt>
                <c:pt idx="2538">
                  <c:v>5611.21</c:v>
                </c:pt>
                <c:pt idx="2539">
                  <c:v>5258.23</c:v>
                </c:pt>
                <c:pt idx="2540">
                  <c:v>6661.27</c:v>
                </c:pt>
                <c:pt idx="2541">
                  <c:v>6880.63</c:v>
                </c:pt>
                <c:pt idx="2542">
                  <c:v>5850.02</c:v>
                </c:pt>
                <c:pt idx="2543">
                  <c:v>5980.58</c:v>
                </c:pt>
                <c:pt idx="2544">
                  <c:v>6130.62</c:v>
                </c:pt>
                <c:pt idx="2545">
                  <c:v>5774.33</c:v>
                </c:pt>
                <c:pt idx="2546">
                  <c:v>5846.28</c:v>
                </c:pt>
                <c:pt idx="2547">
                  <c:v>2038.31</c:v>
                </c:pt>
                <c:pt idx="2548">
                  <c:v>1714.44</c:v>
                </c:pt>
                <c:pt idx="2549">
                  <c:v>1821.99</c:v>
                </c:pt>
                <c:pt idx="2550">
                  <c:v>1801.55</c:v>
                </c:pt>
                <c:pt idx="2551">
                  <c:v>1650.04</c:v>
                </c:pt>
                <c:pt idx="2552">
                  <c:v>1832.44</c:v>
                </c:pt>
                <c:pt idx="2553">
                  <c:v>1771.85</c:v>
                </c:pt>
                <c:pt idx="2554">
                  <c:v>1868.74</c:v>
                </c:pt>
                <c:pt idx="2555">
                  <c:v>5640.78</c:v>
                </c:pt>
                <c:pt idx="2556">
                  <c:v>5268.89</c:v>
                </c:pt>
                <c:pt idx="2557">
                  <c:v>5235.28</c:v>
                </c:pt>
                <c:pt idx="2558">
                  <c:v>5308.48</c:v>
                </c:pt>
                <c:pt idx="2559">
                  <c:v>4355.96</c:v>
                </c:pt>
                <c:pt idx="2560">
                  <c:v>5240.3</c:v>
                </c:pt>
                <c:pt idx="2561">
                  <c:v>6318.5</c:v>
                </c:pt>
                <c:pt idx="2562">
                  <c:v>4106.53</c:v>
                </c:pt>
                <c:pt idx="2563">
                  <c:v>4556.7</c:v>
                </c:pt>
                <c:pt idx="2564">
                  <c:v>4578.53</c:v>
                </c:pt>
                <c:pt idx="2565">
                  <c:v>4653.0600000000004</c:v>
                </c:pt>
                <c:pt idx="2566">
                  <c:v>5274</c:v>
                </c:pt>
                <c:pt idx="2567">
                  <c:v>5682.39</c:v>
                </c:pt>
                <c:pt idx="2568">
                  <c:v>8186.22</c:v>
                </c:pt>
                <c:pt idx="2569">
                  <c:v>4549.42</c:v>
                </c:pt>
                <c:pt idx="2570">
                  <c:v>4644.8100000000004</c:v>
                </c:pt>
                <c:pt idx="2571">
                  <c:v>5264.7</c:v>
                </c:pt>
                <c:pt idx="2572">
                  <c:v>5307.77</c:v>
                </c:pt>
                <c:pt idx="2573">
                  <c:v>5288.11</c:v>
                </c:pt>
                <c:pt idx="2574">
                  <c:v>5881.23</c:v>
                </c:pt>
                <c:pt idx="2575">
                  <c:v>7051.57</c:v>
                </c:pt>
                <c:pt idx="2576">
                  <c:v>6478.75</c:v>
                </c:pt>
                <c:pt idx="2577">
                  <c:v>5315.55</c:v>
                </c:pt>
                <c:pt idx="2578">
                  <c:v>6304.22</c:v>
                </c:pt>
                <c:pt idx="2579">
                  <c:v>4468.67</c:v>
                </c:pt>
                <c:pt idx="2580">
                  <c:v>6207.87</c:v>
                </c:pt>
                <c:pt idx="2581">
                  <c:v>5016.2700000000004</c:v>
                </c:pt>
                <c:pt idx="2582">
                  <c:v>6022.66</c:v>
                </c:pt>
                <c:pt idx="2583">
                  <c:v>7347.98</c:v>
                </c:pt>
                <c:pt idx="2584">
                  <c:v>6577.6</c:v>
                </c:pt>
                <c:pt idx="2585">
                  <c:v>7406.65</c:v>
                </c:pt>
                <c:pt idx="2586">
                  <c:v>6601.56</c:v>
                </c:pt>
                <c:pt idx="2587">
                  <c:v>1961.39</c:v>
                </c:pt>
                <c:pt idx="2588">
                  <c:v>2143.5</c:v>
                </c:pt>
                <c:pt idx="2589">
                  <c:v>1681.75</c:v>
                </c:pt>
                <c:pt idx="2590">
                  <c:v>1978.51</c:v>
                </c:pt>
                <c:pt idx="2591">
                  <c:v>2061.61</c:v>
                </c:pt>
                <c:pt idx="2592">
                  <c:v>1822.53</c:v>
                </c:pt>
                <c:pt idx="2593">
                  <c:v>1984.09</c:v>
                </c:pt>
                <c:pt idx="2594">
                  <c:v>1890.14</c:v>
                </c:pt>
                <c:pt idx="2595">
                  <c:v>6509.78</c:v>
                </c:pt>
                <c:pt idx="2596">
                  <c:v>5358.34</c:v>
                </c:pt>
                <c:pt idx="2597">
                  <c:v>1819.84</c:v>
                </c:pt>
                <c:pt idx="2598">
                  <c:v>5379</c:v>
                </c:pt>
                <c:pt idx="2599">
                  <c:v>3160.78</c:v>
                </c:pt>
                <c:pt idx="2600">
                  <c:v>2683.25</c:v>
                </c:pt>
                <c:pt idx="2601">
                  <c:v>3660.75</c:v>
                </c:pt>
                <c:pt idx="2602">
                  <c:v>5500.69</c:v>
                </c:pt>
                <c:pt idx="2603">
                  <c:v>4227.51</c:v>
                </c:pt>
                <c:pt idx="2604">
                  <c:v>3998.89</c:v>
                </c:pt>
                <c:pt idx="2605">
                  <c:v>3895.17</c:v>
                </c:pt>
                <c:pt idx="2606">
                  <c:v>5831.04</c:v>
                </c:pt>
                <c:pt idx="2607">
                  <c:v>5102.95</c:v>
                </c:pt>
                <c:pt idx="2608">
                  <c:v>5505.28</c:v>
                </c:pt>
                <c:pt idx="2609">
                  <c:v>4592.87</c:v>
                </c:pt>
                <c:pt idx="2610">
                  <c:v>4706.99</c:v>
                </c:pt>
                <c:pt idx="2611">
                  <c:v>4766.59</c:v>
                </c:pt>
                <c:pt idx="2612">
                  <c:v>5826.56</c:v>
                </c:pt>
                <c:pt idx="2613">
                  <c:v>5046.6499999999996</c:v>
                </c:pt>
                <c:pt idx="2614">
                  <c:v>6078.27</c:v>
                </c:pt>
                <c:pt idx="2615">
                  <c:v>6657.57</c:v>
                </c:pt>
                <c:pt idx="2616">
                  <c:v>5396.3</c:v>
                </c:pt>
                <c:pt idx="2617">
                  <c:v>5188.97</c:v>
                </c:pt>
                <c:pt idx="2618">
                  <c:v>6686.13</c:v>
                </c:pt>
                <c:pt idx="2619">
                  <c:v>4155.91</c:v>
                </c:pt>
                <c:pt idx="2620">
                  <c:v>6816.82</c:v>
                </c:pt>
                <c:pt idx="2621">
                  <c:v>4124.6899999999996</c:v>
                </c:pt>
                <c:pt idx="2622">
                  <c:v>5658.13</c:v>
                </c:pt>
                <c:pt idx="2623">
                  <c:v>6857.2</c:v>
                </c:pt>
                <c:pt idx="2624">
                  <c:v>6900.12</c:v>
                </c:pt>
                <c:pt idx="2625">
                  <c:v>6308.75</c:v>
                </c:pt>
                <c:pt idx="2626">
                  <c:v>7686.45</c:v>
                </c:pt>
                <c:pt idx="2627">
                  <c:v>2305.3000000000002</c:v>
                </c:pt>
                <c:pt idx="2628">
                  <c:v>1894.58</c:v>
                </c:pt>
                <c:pt idx="2629">
                  <c:v>1555.18</c:v>
                </c:pt>
                <c:pt idx="2630">
                  <c:v>1874.21</c:v>
                </c:pt>
                <c:pt idx="2631">
                  <c:v>1989.07</c:v>
                </c:pt>
                <c:pt idx="2632">
                  <c:v>2286.46</c:v>
                </c:pt>
                <c:pt idx="2633">
                  <c:v>1862.93</c:v>
                </c:pt>
                <c:pt idx="2634">
                  <c:v>1688.62</c:v>
                </c:pt>
                <c:pt idx="2635">
                  <c:v>5203.33</c:v>
                </c:pt>
                <c:pt idx="2636">
                  <c:v>4294.42</c:v>
                </c:pt>
                <c:pt idx="2637">
                  <c:v>6405.68</c:v>
                </c:pt>
                <c:pt idx="2638">
                  <c:v>4278.25</c:v>
                </c:pt>
                <c:pt idx="2639">
                  <c:v>4621.34</c:v>
                </c:pt>
                <c:pt idx="2640">
                  <c:v>6359.95</c:v>
                </c:pt>
                <c:pt idx="2641">
                  <c:v>4259.59</c:v>
                </c:pt>
                <c:pt idx="2642">
                  <c:v>5185.3</c:v>
                </c:pt>
                <c:pt idx="2643">
                  <c:v>4009.09</c:v>
                </c:pt>
                <c:pt idx="2644">
                  <c:v>5404.64</c:v>
                </c:pt>
                <c:pt idx="2645">
                  <c:v>4190.07</c:v>
                </c:pt>
                <c:pt idx="2646">
                  <c:v>6538.66</c:v>
                </c:pt>
                <c:pt idx="2647">
                  <c:v>6171.2</c:v>
                </c:pt>
                <c:pt idx="2648">
                  <c:v>7002.44</c:v>
                </c:pt>
                <c:pt idx="2649">
                  <c:v>4266.4399999999996</c:v>
                </c:pt>
                <c:pt idx="2650">
                  <c:v>5305.97</c:v>
                </c:pt>
                <c:pt idx="2651">
                  <c:v>4567.93</c:v>
                </c:pt>
                <c:pt idx="2652">
                  <c:v>6065.66</c:v>
                </c:pt>
                <c:pt idx="2653">
                  <c:v>5636.88</c:v>
                </c:pt>
                <c:pt idx="2654">
                  <c:v>5910.69</c:v>
                </c:pt>
                <c:pt idx="2655">
                  <c:v>5834.25</c:v>
                </c:pt>
                <c:pt idx="2656">
                  <c:v>6149.46</c:v>
                </c:pt>
                <c:pt idx="2657">
                  <c:v>5277.9</c:v>
                </c:pt>
                <c:pt idx="2658">
                  <c:v>7191.97</c:v>
                </c:pt>
                <c:pt idx="2659">
                  <c:v>6277.76</c:v>
                </c:pt>
                <c:pt idx="2660">
                  <c:v>6097.4</c:v>
                </c:pt>
                <c:pt idx="2661">
                  <c:v>4570.2299999999996</c:v>
                </c:pt>
                <c:pt idx="2662">
                  <c:v>7269.01</c:v>
                </c:pt>
                <c:pt idx="2663">
                  <c:v>7825.56</c:v>
                </c:pt>
                <c:pt idx="2664">
                  <c:v>5690.75</c:v>
                </c:pt>
                <c:pt idx="2665">
                  <c:v>6229.07</c:v>
                </c:pt>
                <c:pt idx="2666">
                  <c:v>7123.46</c:v>
                </c:pt>
                <c:pt idx="2667">
                  <c:v>1986.19</c:v>
                </c:pt>
                <c:pt idx="2668">
                  <c:v>1500.7</c:v>
                </c:pt>
                <c:pt idx="2669">
                  <c:v>1383.48</c:v>
                </c:pt>
                <c:pt idx="2670">
                  <c:v>1780.11</c:v>
                </c:pt>
                <c:pt idx="2671">
                  <c:v>1751.24</c:v>
                </c:pt>
                <c:pt idx="2672">
                  <c:v>1847.64</c:v>
                </c:pt>
                <c:pt idx="2673">
                  <c:v>1617.74</c:v>
                </c:pt>
                <c:pt idx="2674">
                  <c:v>1708.91</c:v>
                </c:pt>
                <c:pt idx="2675">
                  <c:v>6410.12</c:v>
                </c:pt>
                <c:pt idx="2676">
                  <c:v>3974.63</c:v>
                </c:pt>
                <c:pt idx="2677">
                  <c:v>3696.67</c:v>
                </c:pt>
                <c:pt idx="2678">
                  <c:v>6070.69</c:v>
                </c:pt>
                <c:pt idx="2679">
                  <c:v>3927.79</c:v>
                </c:pt>
                <c:pt idx="2680">
                  <c:v>4563.25</c:v>
                </c:pt>
                <c:pt idx="2681">
                  <c:v>5812.5</c:v>
                </c:pt>
                <c:pt idx="2682">
                  <c:v>6267.66</c:v>
                </c:pt>
                <c:pt idx="2683">
                  <c:v>4523.09</c:v>
                </c:pt>
                <c:pt idx="2684">
                  <c:v>5145.3</c:v>
                </c:pt>
                <c:pt idx="2685">
                  <c:v>3623.86</c:v>
                </c:pt>
                <c:pt idx="2686">
                  <c:v>5826.56</c:v>
                </c:pt>
                <c:pt idx="2687">
                  <c:v>5591.69</c:v>
                </c:pt>
                <c:pt idx="2688">
                  <c:v>5167.45</c:v>
                </c:pt>
                <c:pt idx="2689">
                  <c:v>5463.01</c:v>
                </c:pt>
                <c:pt idx="2690">
                  <c:v>5817.06</c:v>
                </c:pt>
                <c:pt idx="2691">
                  <c:v>6108.65</c:v>
                </c:pt>
                <c:pt idx="2692">
                  <c:v>5321.84</c:v>
                </c:pt>
                <c:pt idx="2693">
                  <c:v>5287.82</c:v>
                </c:pt>
                <c:pt idx="2694">
                  <c:v>4746.74</c:v>
                </c:pt>
                <c:pt idx="2695">
                  <c:v>6083.66</c:v>
                </c:pt>
                <c:pt idx="2696">
                  <c:v>6086.29</c:v>
                </c:pt>
                <c:pt idx="2697">
                  <c:v>6362.3</c:v>
                </c:pt>
                <c:pt idx="2698">
                  <c:v>5578.52</c:v>
                </c:pt>
                <c:pt idx="2699">
                  <c:v>5126.6499999999996</c:v>
                </c:pt>
                <c:pt idx="2700">
                  <c:v>6609.61</c:v>
                </c:pt>
                <c:pt idx="2701">
                  <c:v>4010.43</c:v>
                </c:pt>
                <c:pt idx="2702">
                  <c:v>6474.03</c:v>
                </c:pt>
                <c:pt idx="2703">
                  <c:v>6295.18</c:v>
                </c:pt>
                <c:pt idx="2704">
                  <c:v>6080.09</c:v>
                </c:pt>
                <c:pt idx="2705">
                  <c:v>6081.14</c:v>
                </c:pt>
                <c:pt idx="2706">
                  <c:v>6362.06</c:v>
                </c:pt>
                <c:pt idx="2707" formatCode="0.00">
                  <c:v>2217.6999999999998</c:v>
                </c:pt>
                <c:pt idx="2708" formatCode="0.00">
                  <c:v>2125.85</c:v>
                </c:pt>
                <c:pt idx="2709" formatCode="0.00">
                  <c:v>2533.5700000000002</c:v>
                </c:pt>
                <c:pt idx="2710" formatCode="0.00">
                  <c:v>2205</c:v>
                </c:pt>
                <c:pt idx="2711" formatCode="0.00">
                  <c:v>2053.7800000000002</c:v>
                </c:pt>
                <c:pt idx="2712" formatCode="0.00">
                  <c:v>1868.31</c:v>
                </c:pt>
                <c:pt idx="2713" formatCode="0.00">
                  <c:v>5659.01</c:v>
                </c:pt>
                <c:pt idx="2714" formatCode="0.00">
                  <c:v>5040.28</c:v>
                </c:pt>
                <c:pt idx="2715" formatCode="0.00">
                  <c:v>4781.25</c:v>
                </c:pt>
                <c:pt idx="2716" formatCode="0.00">
                  <c:v>5509.76</c:v>
                </c:pt>
                <c:pt idx="2717" formatCode="0.00">
                  <c:v>5824.83</c:v>
                </c:pt>
                <c:pt idx="2718" formatCode="0.00">
                  <c:v>5060.21</c:v>
                </c:pt>
                <c:pt idx="2719" formatCode="0.00">
                  <c:v>6135</c:v>
                </c:pt>
                <c:pt idx="2720" formatCode="0.00">
                  <c:v>5674.83</c:v>
                </c:pt>
                <c:pt idx="2721" formatCode="0.00">
                  <c:v>4830.57</c:v>
                </c:pt>
                <c:pt idx="2722" formatCode="0.00">
                  <c:v>4772.74</c:v>
                </c:pt>
                <c:pt idx="2723" formatCode="0.00">
                  <c:v>6078.48</c:v>
                </c:pt>
                <c:pt idx="2724" formatCode="0.00">
                  <c:v>5217.04</c:v>
                </c:pt>
                <c:pt idx="2725" formatCode="0.00">
                  <c:v>1840.19</c:v>
                </c:pt>
                <c:pt idx="2726" formatCode="0.00">
                  <c:v>2718.16</c:v>
                </c:pt>
                <c:pt idx="2727" formatCode="0.00">
                  <c:v>2183.62</c:v>
                </c:pt>
                <c:pt idx="2728" formatCode="0.00">
                  <c:v>2157.2199999999998</c:v>
                </c:pt>
                <c:pt idx="2729" formatCode="0.00">
                  <c:v>1970.01</c:v>
                </c:pt>
                <c:pt idx="2730" formatCode="0.00">
                  <c:v>2525.25</c:v>
                </c:pt>
                <c:pt idx="2731" formatCode="0.00">
                  <c:v>4482.1899999999996</c:v>
                </c:pt>
                <c:pt idx="2732" formatCode="0.00">
                  <c:v>5828.27</c:v>
                </c:pt>
                <c:pt idx="2733" formatCode="0.00">
                  <c:v>5652.04</c:v>
                </c:pt>
                <c:pt idx="2734" formatCode="0.00">
                  <c:v>4898.57</c:v>
                </c:pt>
                <c:pt idx="2735" formatCode="0.00">
                  <c:v>4810.3599999999997</c:v>
                </c:pt>
                <c:pt idx="2736" formatCode="0.00">
                  <c:v>5336.17</c:v>
                </c:pt>
                <c:pt idx="2737" formatCode="0.00">
                  <c:v>5107.55</c:v>
                </c:pt>
                <c:pt idx="2738" formatCode="0.00">
                  <c:v>5010.0200000000004</c:v>
                </c:pt>
                <c:pt idx="2739" formatCode="0.00">
                  <c:v>6620.17</c:v>
                </c:pt>
                <c:pt idx="2740" formatCode="0.00">
                  <c:v>4822.37</c:v>
                </c:pt>
                <c:pt idx="2741" formatCode="0.00">
                  <c:v>5496.85</c:v>
                </c:pt>
                <c:pt idx="2742" formatCode="0.00">
                  <c:v>5254.25</c:v>
                </c:pt>
                <c:pt idx="2743" formatCode="0.00">
                  <c:v>2116.31</c:v>
                </c:pt>
                <c:pt idx="2744" formatCode="0.00">
                  <c:v>2484.52</c:v>
                </c:pt>
                <c:pt idx="2745" formatCode="0.00">
                  <c:v>1926.35</c:v>
                </c:pt>
                <c:pt idx="2746" formatCode="0.00">
                  <c:v>2185.6999999999998</c:v>
                </c:pt>
                <c:pt idx="2747" formatCode="0.00">
                  <c:v>1991.85</c:v>
                </c:pt>
                <c:pt idx="2748" formatCode="0.00">
                  <c:v>2331.81</c:v>
                </c:pt>
                <c:pt idx="2749" formatCode="0.00">
                  <c:v>4179.55</c:v>
                </c:pt>
                <c:pt idx="2750" formatCode="0.00">
                  <c:v>5195.62</c:v>
                </c:pt>
                <c:pt idx="2751" formatCode="0.00">
                  <c:v>5436.9</c:v>
                </c:pt>
                <c:pt idx="2752" formatCode="0.00">
                  <c:v>5355</c:v>
                </c:pt>
                <c:pt idx="2753" formatCode="0.00">
                  <c:v>4128.38</c:v>
                </c:pt>
                <c:pt idx="2754" formatCode="0.00">
                  <c:v>4871.26</c:v>
                </c:pt>
                <c:pt idx="2755" formatCode="0.00">
                  <c:v>4634.07</c:v>
                </c:pt>
                <c:pt idx="2756" formatCode="0.00">
                  <c:v>5597.69</c:v>
                </c:pt>
                <c:pt idx="2757" formatCode="0.00">
                  <c:v>4651.59</c:v>
                </c:pt>
                <c:pt idx="2758" formatCode="0.00">
                  <c:v>4074.53</c:v>
                </c:pt>
                <c:pt idx="2759" formatCode="0.00">
                  <c:v>5317.22</c:v>
                </c:pt>
                <c:pt idx="2760" formatCode="0.00">
                  <c:v>4927.5200000000004</c:v>
                </c:pt>
                <c:pt idx="2761" formatCode="0.00">
                  <c:v>2542.09</c:v>
                </c:pt>
                <c:pt idx="2762" formatCode="0.00">
                  <c:v>2200.11</c:v>
                </c:pt>
                <c:pt idx="2763" formatCode="0.00">
                  <c:v>2334.96</c:v>
                </c:pt>
                <c:pt idx="2764" formatCode="0.00">
                  <c:v>2303.6799999999998</c:v>
                </c:pt>
                <c:pt idx="2765" formatCode="0.00">
                  <c:v>2544.6799999999998</c:v>
                </c:pt>
                <c:pt idx="2766" formatCode="0.00">
                  <c:v>2360.4299999999998</c:v>
                </c:pt>
                <c:pt idx="2767" formatCode="0.00">
                  <c:v>5508.72</c:v>
                </c:pt>
                <c:pt idx="2768" formatCode="0.00">
                  <c:v>4555.3500000000004</c:v>
                </c:pt>
                <c:pt idx="2769" formatCode="0.00">
                  <c:v>4860.6099999999997</c:v>
                </c:pt>
                <c:pt idx="2770" formatCode="0.00">
                  <c:v>5847</c:v>
                </c:pt>
                <c:pt idx="2771" formatCode="0.00">
                  <c:v>6148.26</c:v>
                </c:pt>
                <c:pt idx="2772" formatCode="0.00">
                  <c:v>4709.25</c:v>
                </c:pt>
                <c:pt idx="2773" formatCode="0.00">
                  <c:v>4939.7299999999996</c:v>
                </c:pt>
                <c:pt idx="2774" formatCode="0.00">
                  <c:v>5506.49</c:v>
                </c:pt>
                <c:pt idx="2775" formatCode="0.00">
                  <c:v>5732.22</c:v>
                </c:pt>
                <c:pt idx="2776" formatCode="0.00">
                  <c:v>5991.99</c:v>
                </c:pt>
                <c:pt idx="2777" formatCode="0.00">
                  <c:v>6333.4</c:v>
                </c:pt>
                <c:pt idx="2778" formatCode="0.00">
                  <c:v>4815.01</c:v>
                </c:pt>
                <c:pt idx="2779" formatCode="0.00">
                  <c:v>2217.6999999999998</c:v>
                </c:pt>
                <c:pt idx="2780" formatCode="0.00">
                  <c:v>2125.85</c:v>
                </c:pt>
                <c:pt idx="2781" formatCode="0.00">
                  <c:v>2533.5700000000002</c:v>
                </c:pt>
                <c:pt idx="2782" formatCode="0.00">
                  <c:v>2205</c:v>
                </c:pt>
                <c:pt idx="2783" formatCode="0.00">
                  <c:v>2053.7800000000002</c:v>
                </c:pt>
                <c:pt idx="2784" formatCode="0.00">
                  <c:v>1868.31</c:v>
                </c:pt>
                <c:pt idx="2785" formatCode="0.00">
                  <c:v>5659.01</c:v>
                </c:pt>
                <c:pt idx="2786" formatCode="0.00">
                  <c:v>5040.28</c:v>
                </c:pt>
                <c:pt idx="2787" formatCode="0.00">
                  <c:v>4781.25</c:v>
                </c:pt>
                <c:pt idx="2788" formatCode="0.00">
                  <c:v>5509.76</c:v>
                </c:pt>
                <c:pt idx="2789" formatCode="0.00">
                  <c:v>5824.83</c:v>
                </c:pt>
                <c:pt idx="2790" formatCode="0.00">
                  <c:v>5060.21</c:v>
                </c:pt>
                <c:pt idx="2791" formatCode="0.00">
                  <c:v>6135</c:v>
                </c:pt>
                <c:pt idx="2792" formatCode="0.00">
                  <c:v>5674.83</c:v>
                </c:pt>
                <c:pt idx="2793" formatCode="0.00">
                  <c:v>4830.57</c:v>
                </c:pt>
                <c:pt idx="2794" formatCode="0.00">
                  <c:v>4772.74</c:v>
                </c:pt>
                <c:pt idx="2795" formatCode="0.00">
                  <c:v>6078.48</c:v>
                </c:pt>
                <c:pt idx="2796" formatCode="0.00">
                  <c:v>5217.04</c:v>
                </c:pt>
                <c:pt idx="2797" formatCode="0.00">
                  <c:v>1840.19</c:v>
                </c:pt>
                <c:pt idx="2798" formatCode="0.00">
                  <c:v>2718.16</c:v>
                </c:pt>
                <c:pt idx="2799" formatCode="0.00">
                  <c:v>2183.62</c:v>
                </c:pt>
                <c:pt idx="2800" formatCode="0.00">
                  <c:v>2157.2199999999998</c:v>
                </c:pt>
                <c:pt idx="2801" formatCode="0.00">
                  <c:v>1970.01</c:v>
                </c:pt>
                <c:pt idx="2802" formatCode="0.00">
                  <c:v>2525.25</c:v>
                </c:pt>
                <c:pt idx="2803" formatCode="0.00">
                  <c:v>4482.1899999999996</c:v>
                </c:pt>
                <c:pt idx="2804" formatCode="0.00">
                  <c:v>5828.27</c:v>
                </c:pt>
                <c:pt idx="2805" formatCode="0.00">
                  <c:v>5652.04</c:v>
                </c:pt>
                <c:pt idx="2806" formatCode="0.00">
                  <c:v>4898.57</c:v>
                </c:pt>
                <c:pt idx="2807" formatCode="0.00">
                  <c:v>4810.3599999999997</c:v>
                </c:pt>
                <c:pt idx="2808" formatCode="0.00">
                  <c:v>5336.17</c:v>
                </c:pt>
                <c:pt idx="2809" formatCode="0.00">
                  <c:v>5107.55</c:v>
                </c:pt>
                <c:pt idx="2810" formatCode="0.00">
                  <c:v>5010.0200000000004</c:v>
                </c:pt>
                <c:pt idx="2811" formatCode="0.00">
                  <c:v>6620.17</c:v>
                </c:pt>
                <c:pt idx="2812" formatCode="0.00">
                  <c:v>4822.37</c:v>
                </c:pt>
                <c:pt idx="2813" formatCode="0.00">
                  <c:v>5496.85</c:v>
                </c:pt>
                <c:pt idx="2814" formatCode="0.00">
                  <c:v>5254.25</c:v>
                </c:pt>
                <c:pt idx="2815" formatCode="0.00">
                  <c:v>2116.31</c:v>
                </c:pt>
                <c:pt idx="2816" formatCode="0.00">
                  <c:v>2484.52</c:v>
                </c:pt>
                <c:pt idx="2817" formatCode="0.00">
                  <c:v>1926.35</c:v>
                </c:pt>
                <c:pt idx="2818" formatCode="0.00">
                  <c:v>2185.6999999999998</c:v>
                </c:pt>
                <c:pt idx="2819" formatCode="0.00">
                  <c:v>1991.85</c:v>
                </c:pt>
                <c:pt idx="2820" formatCode="0.00">
                  <c:v>2331.81</c:v>
                </c:pt>
                <c:pt idx="2821" formatCode="0.00">
                  <c:v>4179.55</c:v>
                </c:pt>
                <c:pt idx="2822" formatCode="0.00">
                  <c:v>5195.62</c:v>
                </c:pt>
                <c:pt idx="2823" formatCode="0.00">
                  <c:v>5436.9</c:v>
                </c:pt>
                <c:pt idx="2824" formatCode="0.00">
                  <c:v>5355</c:v>
                </c:pt>
                <c:pt idx="2825" formatCode="0.00">
                  <c:v>4128.38</c:v>
                </c:pt>
                <c:pt idx="2826" formatCode="0.00">
                  <c:v>4871.26</c:v>
                </c:pt>
                <c:pt idx="2827" formatCode="0.00">
                  <c:v>4634.07</c:v>
                </c:pt>
                <c:pt idx="2828" formatCode="0.00">
                  <c:v>5597.69</c:v>
                </c:pt>
                <c:pt idx="2829" formatCode="0.00">
                  <c:v>4651.59</c:v>
                </c:pt>
                <c:pt idx="2830" formatCode="0.00">
                  <c:v>4074.53</c:v>
                </c:pt>
                <c:pt idx="2831" formatCode="0.00">
                  <c:v>5317.22</c:v>
                </c:pt>
                <c:pt idx="2832" formatCode="0.00">
                  <c:v>4927.5200000000004</c:v>
                </c:pt>
                <c:pt idx="2833" formatCode="0.00">
                  <c:v>2542.09</c:v>
                </c:pt>
                <c:pt idx="2834" formatCode="0.00">
                  <c:v>2200.11</c:v>
                </c:pt>
                <c:pt idx="2835" formatCode="0.00">
                  <c:v>2334.96</c:v>
                </c:pt>
                <c:pt idx="2836" formatCode="0.00">
                  <c:v>2303.6799999999998</c:v>
                </c:pt>
                <c:pt idx="2837" formatCode="0.00">
                  <c:v>2544.6799999999998</c:v>
                </c:pt>
                <c:pt idx="2838" formatCode="0.00">
                  <c:v>2360.4299999999998</c:v>
                </c:pt>
                <c:pt idx="2839" formatCode="0.00">
                  <c:v>5508.72</c:v>
                </c:pt>
                <c:pt idx="2840" formatCode="0.00">
                  <c:v>4555.3500000000004</c:v>
                </c:pt>
                <c:pt idx="2841" formatCode="0.00">
                  <c:v>4860.6099999999997</c:v>
                </c:pt>
                <c:pt idx="2842" formatCode="0.00">
                  <c:v>5847</c:v>
                </c:pt>
                <c:pt idx="2843" formatCode="0.00">
                  <c:v>6148.26</c:v>
                </c:pt>
                <c:pt idx="2844" formatCode="0.00">
                  <c:v>4709.25</c:v>
                </c:pt>
                <c:pt idx="2845" formatCode="0.00">
                  <c:v>4939.7299999999996</c:v>
                </c:pt>
                <c:pt idx="2846" formatCode="0.00">
                  <c:v>5506.49</c:v>
                </c:pt>
                <c:pt idx="2847" formatCode="0.00">
                  <c:v>5732.22</c:v>
                </c:pt>
                <c:pt idx="2848" formatCode="0.00">
                  <c:v>5991.99</c:v>
                </c:pt>
                <c:pt idx="2849" formatCode="0.00">
                  <c:v>6333.4</c:v>
                </c:pt>
                <c:pt idx="2850" formatCode="0.00">
                  <c:v>4815.01</c:v>
                </c:pt>
                <c:pt idx="2851">
                  <c:v>2724.02</c:v>
                </c:pt>
                <c:pt idx="2852">
                  <c:v>2765.52</c:v>
                </c:pt>
                <c:pt idx="2853">
                  <c:v>2674.9</c:v>
                </c:pt>
                <c:pt idx="2854">
                  <c:v>2136.37</c:v>
                </c:pt>
                <c:pt idx="2855">
                  <c:v>2180.3000000000002</c:v>
                </c:pt>
                <c:pt idx="2856">
                  <c:v>1994.66</c:v>
                </c:pt>
                <c:pt idx="2857">
                  <c:v>2229.5500000000002</c:v>
                </c:pt>
                <c:pt idx="2858">
                  <c:v>2093.56</c:v>
                </c:pt>
                <c:pt idx="2859">
                  <c:v>4757.71</c:v>
                </c:pt>
                <c:pt idx="2860">
                  <c:v>3590.9</c:v>
                </c:pt>
                <c:pt idx="2861">
                  <c:v>4051.91</c:v>
                </c:pt>
                <c:pt idx="2862">
                  <c:v>4548.26</c:v>
                </c:pt>
                <c:pt idx="2863">
                  <c:v>5251.61</c:v>
                </c:pt>
                <c:pt idx="2864">
                  <c:v>4866.59</c:v>
                </c:pt>
                <c:pt idx="2865">
                  <c:v>5265.2</c:v>
                </c:pt>
                <c:pt idx="2866">
                  <c:v>5258.02</c:v>
                </c:pt>
                <c:pt idx="2867">
                  <c:v>5569.03</c:v>
                </c:pt>
                <c:pt idx="2868">
                  <c:v>5399.95</c:v>
                </c:pt>
                <c:pt idx="2869">
                  <c:v>5920.06</c:v>
                </c:pt>
                <c:pt idx="2870">
                  <c:v>6491.06</c:v>
                </c:pt>
                <c:pt idx="2871">
                  <c:v>5947.3</c:v>
                </c:pt>
                <c:pt idx="2872">
                  <c:v>6536.52</c:v>
                </c:pt>
                <c:pt idx="2873">
                  <c:v>6088.52</c:v>
                </c:pt>
                <c:pt idx="2874">
                  <c:v>6819.7</c:v>
                </c:pt>
                <c:pt idx="2875">
                  <c:v>6446.57</c:v>
                </c:pt>
                <c:pt idx="2876">
                  <c:v>7252.09</c:v>
                </c:pt>
                <c:pt idx="2877">
                  <c:v>5334.73</c:v>
                </c:pt>
                <c:pt idx="2878">
                  <c:v>6233.74</c:v>
                </c:pt>
                <c:pt idx="2879">
                  <c:v>7022.02</c:v>
                </c:pt>
                <c:pt idx="2880">
                  <c:v>7913.36</c:v>
                </c:pt>
                <c:pt idx="2881">
                  <c:v>6585.01</c:v>
                </c:pt>
                <c:pt idx="2882">
                  <c:v>6678.45</c:v>
                </c:pt>
                <c:pt idx="2883">
                  <c:v>6163.74</c:v>
                </c:pt>
                <c:pt idx="2884">
                  <c:v>6709.63</c:v>
                </c:pt>
                <c:pt idx="2885">
                  <c:v>5493.52</c:v>
                </c:pt>
                <c:pt idx="2886">
                  <c:v>5993.81</c:v>
                </c:pt>
                <c:pt idx="2887">
                  <c:v>7434.77</c:v>
                </c:pt>
                <c:pt idx="2888">
                  <c:v>6977.38</c:v>
                </c:pt>
                <c:pt idx="2889">
                  <c:v>6491.27</c:v>
                </c:pt>
                <c:pt idx="2890">
                  <c:v>7052.3</c:v>
                </c:pt>
                <c:pt idx="2891">
                  <c:v>2764.94</c:v>
                </c:pt>
                <c:pt idx="2892">
                  <c:v>2670.52</c:v>
                </c:pt>
                <c:pt idx="2893">
                  <c:v>2397.33</c:v>
                </c:pt>
                <c:pt idx="2894">
                  <c:v>2652.31</c:v>
                </c:pt>
                <c:pt idx="2895">
                  <c:v>2568.35</c:v>
                </c:pt>
                <c:pt idx="2896">
                  <c:v>2307.59</c:v>
                </c:pt>
                <c:pt idx="2897">
                  <c:v>2790.69</c:v>
                </c:pt>
                <c:pt idx="2898">
                  <c:v>2230.67</c:v>
                </c:pt>
                <c:pt idx="2899">
                  <c:v>4937.8500000000004</c:v>
                </c:pt>
                <c:pt idx="2900">
                  <c:v>4930.72</c:v>
                </c:pt>
                <c:pt idx="2901">
                  <c:v>4532.71</c:v>
                </c:pt>
                <c:pt idx="2902">
                  <c:v>4269.5600000000004</c:v>
                </c:pt>
                <c:pt idx="2903">
                  <c:v>4531.6099999999997</c:v>
                </c:pt>
                <c:pt idx="2904">
                  <c:v>5038.8100000000004</c:v>
                </c:pt>
                <c:pt idx="2905">
                  <c:v>4970.13</c:v>
                </c:pt>
                <c:pt idx="2906">
                  <c:v>4591.01</c:v>
                </c:pt>
                <c:pt idx="2907">
                  <c:v>5208.0600000000004</c:v>
                </c:pt>
                <c:pt idx="2908">
                  <c:v>5621.05</c:v>
                </c:pt>
                <c:pt idx="2909">
                  <c:v>5623.87</c:v>
                </c:pt>
                <c:pt idx="2910">
                  <c:v>6378.3</c:v>
                </c:pt>
                <c:pt idx="2911">
                  <c:v>5901.6</c:v>
                </c:pt>
                <c:pt idx="2912">
                  <c:v>6070.19</c:v>
                </c:pt>
                <c:pt idx="2913">
                  <c:v>5631.61</c:v>
                </c:pt>
                <c:pt idx="2914">
                  <c:v>5304.22</c:v>
                </c:pt>
                <c:pt idx="2915">
                  <c:v>6518.28</c:v>
                </c:pt>
                <c:pt idx="2916">
                  <c:v>6708.39</c:v>
                </c:pt>
                <c:pt idx="2917">
                  <c:v>6005.85</c:v>
                </c:pt>
                <c:pt idx="2918">
                  <c:v>6613.53</c:v>
                </c:pt>
                <c:pt idx="2919">
                  <c:v>7019.64</c:v>
                </c:pt>
                <c:pt idx="2920">
                  <c:v>7852.81</c:v>
                </c:pt>
                <c:pt idx="2921">
                  <c:v>7104.22</c:v>
                </c:pt>
                <c:pt idx="2922">
                  <c:v>6796.84</c:v>
                </c:pt>
                <c:pt idx="2923">
                  <c:v>6702.62</c:v>
                </c:pt>
                <c:pt idx="2924">
                  <c:v>6531.11</c:v>
                </c:pt>
                <c:pt idx="2925">
                  <c:v>5593.76</c:v>
                </c:pt>
                <c:pt idx="2926">
                  <c:v>7500</c:v>
                </c:pt>
                <c:pt idx="2927">
                  <c:v>6776.35</c:v>
                </c:pt>
                <c:pt idx="2928">
                  <c:v>7326.64</c:v>
                </c:pt>
                <c:pt idx="2929">
                  <c:v>6852.45</c:v>
                </c:pt>
                <c:pt idx="2930">
                  <c:v>7346.18</c:v>
                </c:pt>
                <c:pt idx="2931">
                  <c:v>2319.4899999999998</c:v>
                </c:pt>
                <c:pt idx="2932">
                  <c:v>2712.5</c:v>
                </c:pt>
                <c:pt idx="2933">
                  <c:v>2071.7399999999998</c:v>
                </c:pt>
                <c:pt idx="2934">
                  <c:v>2512.9899999999998</c:v>
                </c:pt>
                <c:pt idx="2935">
                  <c:v>2859.76</c:v>
                </c:pt>
                <c:pt idx="2936">
                  <c:v>2495.27</c:v>
                </c:pt>
                <c:pt idx="2937">
                  <c:v>2682.86</c:v>
                </c:pt>
                <c:pt idx="2938">
                  <c:v>2345.5100000000002</c:v>
                </c:pt>
                <c:pt idx="2939">
                  <c:v>5404.88</c:v>
                </c:pt>
                <c:pt idx="2940">
                  <c:v>5378.02</c:v>
                </c:pt>
                <c:pt idx="2941">
                  <c:v>5668.61</c:v>
                </c:pt>
                <c:pt idx="2942">
                  <c:v>4140.53</c:v>
                </c:pt>
                <c:pt idx="2943">
                  <c:v>5285.35</c:v>
                </c:pt>
                <c:pt idx="2944">
                  <c:v>5150.8500000000004</c:v>
                </c:pt>
                <c:pt idx="2945">
                  <c:v>5053.88</c:v>
                </c:pt>
                <c:pt idx="2946">
                  <c:v>5278.83</c:v>
                </c:pt>
                <c:pt idx="2947">
                  <c:v>5683.22</c:v>
                </c:pt>
                <c:pt idx="2948">
                  <c:v>6686.33</c:v>
                </c:pt>
                <c:pt idx="2949">
                  <c:v>7024.92</c:v>
                </c:pt>
                <c:pt idx="2950">
                  <c:v>6625.29</c:v>
                </c:pt>
                <c:pt idx="2951">
                  <c:v>6320.23</c:v>
                </c:pt>
                <c:pt idx="2952">
                  <c:v>6858.93</c:v>
                </c:pt>
                <c:pt idx="2953">
                  <c:v>6554.27</c:v>
                </c:pt>
                <c:pt idx="2954">
                  <c:v>6498.15</c:v>
                </c:pt>
                <c:pt idx="2955">
                  <c:v>6479.62</c:v>
                </c:pt>
                <c:pt idx="2956">
                  <c:v>7307.32</c:v>
                </c:pt>
                <c:pt idx="2957">
                  <c:v>6098.12</c:v>
                </c:pt>
                <c:pt idx="2958">
                  <c:v>6811.78</c:v>
                </c:pt>
                <c:pt idx="2959">
                  <c:v>7361.83</c:v>
                </c:pt>
                <c:pt idx="2960">
                  <c:v>7482.3</c:v>
                </c:pt>
                <c:pt idx="2961">
                  <c:v>7114.87</c:v>
                </c:pt>
                <c:pt idx="2962">
                  <c:v>7333.38</c:v>
                </c:pt>
                <c:pt idx="2963">
                  <c:v>6263.83</c:v>
                </c:pt>
                <c:pt idx="2964">
                  <c:v>6478.19</c:v>
                </c:pt>
                <c:pt idx="2965">
                  <c:v>5778.6</c:v>
                </c:pt>
                <c:pt idx="2966">
                  <c:v>6132.79</c:v>
                </c:pt>
                <c:pt idx="2967">
                  <c:v>7074.04</c:v>
                </c:pt>
                <c:pt idx="2968">
                  <c:v>7734.41</c:v>
                </c:pt>
                <c:pt idx="2969">
                  <c:v>6447.93</c:v>
                </c:pt>
                <c:pt idx="2970">
                  <c:v>6518.3</c:v>
                </c:pt>
                <c:pt idx="2971">
                  <c:v>2407.02</c:v>
                </c:pt>
                <c:pt idx="2972">
                  <c:v>5885.56</c:v>
                </c:pt>
                <c:pt idx="2973">
                  <c:v>2761.23</c:v>
                </c:pt>
                <c:pt idx="2974">
                  <c:v>2593.58</c:v>
                </c:pt>
                <c:pt idx="2975">
                  <c:v>2652.97</c:v>
                </c:pt>
                <c:pt idx="2976">
                  <c:v>2938.76</c:v>
                </c:pt>
                <c:pt idx="2977">
                  <c:v>2447.5700000000002</c:v>
                </c:pt>
                <c:pt idx="2978">
                  <c:v>3102.99</c:v>
                </c:pt>
                <c:pt idx="2979">
                  <c:v>2613.35</c:v>
                </c:pt>
                <c:pt idx="2980">
                  <c:v>4873.3500000000004</c:v>
                </c:pt>
                <c:pt idx="2981">
                  <c:v>5155.74</c:v>
                </c:pt>
                <c:pt idx="2982">
                  <c:v>4922.8900000000003</c:v>
                </c:pt>
                <c:pt idx="2983">
                  <c:v>4968.76</c:v>
                </c:pt>
                <c:pt idx="2984">
                  <c:v>4354.72</c:v>
                </c:pt>
                <c:pt idx="2985">
                  <c:v>4395.97</c:v>
                </c:pt>
                <c:pt idx="2986">
                  <c:v>4999.28</c:v>
                </c:pt>
                <c:pt idx="2987">
                  <c:v>5256.27</c:v>
                </c:pt>
                <c:pt idx="2988">
                  <c:v>5602.33</c:v>
                </c:pt>
                <c:pt idx="2989">
                  <c:v>5731.54</c:v>
                </c:pt>
                <c:pt idx="2990">
                  <c:v>5644.54</c:v>
                </c:pt>
                <c:pt idx="2991">
                  <c:v>5935.09</c:v>
                </c:pt>
                <c:pt idx="2992">
                  <c:v>6501.06</c:v>
                </c:pt>
                <c:pt idx="2993">
                  <c:v>6276.44</c:v>
                </c:pt>
                <c:pt idx="2994">
                  <c:v>6441.68</c:v>
                </c:pt>
                <c:pt idx="2995">
                  <c:v>6642.85</c:v>
                </c:pt>
                <c:pt idx="2996">
                  <c:v>7001.26</c:v>
                </c:pt>
                <c:pt idx="2997">
                  <c:v>5954.79</c:v>
                </c:pt>
                <c:pt idx="2998">
                  <c:v>7027.46</c:v>
                </c:pt>
                <c:pt idx="2999">
                  <c:v>7897.27</c:v>
                </c:pt>
                <c:pt idx="3000">
                  <c:v>7417.25</c:v>
                </c:pt>
                <c:pt idx="3001">
                  <c:v>6294.28</c:v>
                </c:pt>
                <c:pt idx="3002">
                  <c:v>6172.76</c:v>
                </c:pt>
                <c:pt idx="3003">
                  <c:v>5967.59</c:v>
                </c:pt>
                <c:pt idx="3004">
                  <c:v>6932.43</c:v>
                </c:pt>
                <c:pt idx="3005">
                  <c:v>5170.55</c:v>
                </c:pt>
                <c:pt idx="3006">
                  <c:v>6974.05</c:v>
                </c:pt>
                <c:pt idx="3007">
                  <c:v>7244.04</c:v>
                </c:pt>
                <c:pt idx="3008">
                  <c:v>7949.25</c:v>
                </c:pt>
                <c:pt idx="3009">
                  <c:v>7009.33</c:v>
                </c:pt>
                <c:pt idx="3010">
                  <c:v>6956.01</c:v>
                </c:pt>
                <c:pt idx="3011">
                  <c:v>2724.02</c:v>
                </c:pt>
                <c:pt idx="3012">
                  <c:v>2765.52</c:v>
                </c:pt>
                <c:pt idx="3013">
                  <c:v>2674.9</c:v>
                </c:pt>
                <c:pt idx="3014">
                  <c:v>2136.37</c:v>
                </c:pt>
                <c:pt idx="3015">
                  <c:v>2180.3000000000002</c:v>
                </c:pt>
                <c:pt idx="3016">
                  <c:v>1994.66</c:v>
                </c:pt>
                <c:pt idx="3017">
                  <c:v>2229.5500000000002</c:v>
                </c:pt>
                <c:pt idx="3018">
                  <c:v>2093.56</c:v>
                </c:pt>
                <c:pt idx="3019">
                  <c:v>4757.71</c:v>
                </c:pt>
                <c:pt idx="3020">
                  <c:v>3590.9</c:v>
                </c:pt>
                <c:pt idx="3021">
                  <c:v>4051.91</c:v>
                </c:pt>
                <c:pt idx="3022">
                  <c:v>4548.26</c:v>
                </c:pt>
                <c:pt idx="3023">
                  <c:v>5251.61</c:v>
                </c:pt>
                <c:pt idx="3024">
                  <c:v>4866.59</c:v>
                </c:pt>
                <c:pt idx="3025">
                  <c:v>5265.2</c:v>
                </c:pt>
                <c:pt idx="3026">
                  <c:v>5258.02</c:v>
                </c:pt>
                <c:pt idx="3027">
                  <c:v>5569.03</c:v>
                </c:pt>
                <c:pt idx="3028">
                  <c:v>5399.95</c:v>
                </c:pt>
                <c:pt idx="3029">
                  <c:v>5920.06</c:v>
                </c:pt>
                <c:pt idx="3030">
                  <c:v>6491.06</c:v>
                </c:pt>
                <c:pt idx="3031">
                  <c:v>5947.3</c:v>
                </c:pt>
                <c:pt idx="3032">
                  <c:v>6536.52</c:v>
                </c:pt>
                <c:pt idx="3033">
                  <c:v>6088.52</c:v>
                </c:pt>
                <c:pt idx="3034">
                  <c:v>6819.7</c:v>
                </c:pt>
                <c:pt idx="3035">
                  <c:v>6446.57</c:v>
                </c:pt>
                <c:pt idx="3036">
                  <c:v>7252.09</c:v>
                </c:pt>
                <c:pt idx="3037">
                  <c:v>5334.73</c:v>
                </c:pt>
                <c:pt idx="3038">
                  <c:v>6233.74</c:v>
                </c:pt>
                <c:pt idx="3039">
                  <c:v>7022.02</c:v>
                </c:pt>
                <c:pt idx="3040">
                  <c:v>7913.36</c:v>
                </c:pt>
                <c:pt idx="3041">
                  <c:v>6585.01</c:v>
                </c:pt>
                <c:pt idx="3042">
                  <c:v>6678.45</c:v>
                </c:pt>
                <c:pt idx="3043">
                  <c:v>6163.74</c:v>
                </c:pt>
                <c:pt idx="3044">
                  <c:v>6709.63</c:v>
                </c:pt>
                <c:pt idx="3045">
                  <c:v>5493.52</c:v>
                </c:pt>
                <c:pt idx="3046">
                  <c:v>5993.81</c:v>
                </c:pt>
                <c:pt idx="3047">
                  <c:v>7434.77</c:v>
                </c:pt>
                <c:pt idx="3048">
                  <c:v>6977.38</c:v>
                </c:pt>
                <c:pt idx="3049">
                  <c:v>6491.27</c:v>
                </c:pt>
                <c:pt idx="3050">
                  <c:v>7052.3</c:v>
                </c:pt>
                <c:pt idx="3051">
                  <c:v>2764.94</c:v>
                </c:pt>
                <c:pt idx="3052">
                  <c:v>2670.52</c:v>
                </c:pt>
                <c:pt idx="3053">
                  <c:v>2397.33</c:v>
                </c:pt>
                <c:pt idx="3054">
                  <c:v>2652.31</c:v>
                </c:pt>
                <c:pt idx="3055">
                  <c:v>2568.35</c:v>
                </c:pt>
                <c:pt idx="3056">
                  <c:v>2307.59</c:v>
                </c:pt>
                <c:pt idx="3057">
                  <c:v>2790.69</c:v>
                </c:pt>
                <c:pt idx="3058">
                  <c:v>2230.67</c:v>
                </c:pt>
                <c:pt idx="3059">
                  <c:v>4937.8500000000004</c:v>
                </c:pt>
                <c:pt idx="3060">
                  <c:v>4930.72</c:v>
                </c:pt>
                <c:pt idx="3061">
                  <c:v>4532.71</c:v>
                </c:pt>
                <c:pt idx="3062">
                  <c:v>4269.5600000000004</c:v>
                </c:pt>
                <c:pt idx="3063">
                  <c:v>4531.6099999999997</c:v>
                </c:pt>
                <c:pt idx="3064">
                  <c:v>5038.8100000000004</c:v>
                </c:pt>
                <c:pt idx="3065">
                  <c:v>4970.13</c:v>
                </c:pt>
                <c:pt idx="3066">
                  <c:v>4591.01</c:v>
                </c:pt>
                <c:pt idx="3067">
                  <c:v>5208.0600000000004</c:v>
                </c:pt>
                <c:pt idx="3068">
                  <c:v>5621.05</c:v>
                </c:pt>
                <c:pt idx="3069">
                  <c:v>5623.87</c:v>
                </c:pt>
                <c:pt idx="3070">
                  <c:v>6378.3</c:v>
                </c:pt>
                <c:pt idx="3071">
                  <c:v>5901.6</c:v>
                </c:pt>
                <c:pt idx="3072">
                  <c:v>6070.19</c:v>
                </c:pt>
                <c:pt idx="3073">
                  <c:v>5631.61</c:v>
                </c:pt>
                <c:pt idx="3074">
                  <c:v>5304.22</c:v>
                </c:pt>
                <c:pt idx="3075">
                  <c:v>6518.28</c:v>
                </c:pt>
                <c:pt idx="3076">
                  <c:v>6708.39</c:v>
                </c:pt>
                <c:pt idx="3077">
                  <c:v>6005.85</c:v>
                </c:pt>
                <c:pt idx="3078">
                  <c:v>6613.53</c:v>
                </c:pt>
                <c:pt idx="3079">
                  <c:v>7019.64</c:v>
                </c:pt>
                <c:pt idx="3080">
                  <c:v>7852.81</c:v>
                </c:pt>
                <c:pt idx="3081">
                  <c:v>7104.22</c:v>
                </c:pt>
                <c:pt idx="3082">
                  <c:v>6796.84</c:v>
                </c:pt>
                <c:pt idx="3083">
                  <c:v>6702.62</c:v>
                </c:pt>
                <c:pt idx="3084">
                  <c:v>6531.11</c:v>
                </c:pt>
                <c:pt idx="3085">
                  <c:v>5593.76</c:v>
                </c:pt>
                <c:pt idx="3086">
                  <c:v>7500</c:v>
                </c:pt>
                <c:pt idx="3087">
                  <c:v>6776.35</c:v>
                </c:pt>
                <c:pt idx="3088">
                  <c:v>7326.64</c:v>
                </c:pt>
                <c:pt idx="3089">
                  <c:v>6852.45</c:v>
                </c:pt>
                <c:pt idx="3090">
                  <c:v>7346.18</c:v>
                </c:pt>
                <c:pt idx="3091">
                  <c:v>2319.4899999999998</c:v>
                </c:pt>
                <c:pt idx="3092">
                  <c:v>2712.5</c:v>
                </c:pt>
                <c:pt idx="3093">
                  <c:v>2071.7399999999998</c:v>
                </c:pt>
                <c:pt idx="3094">
                  <c:v>2512.9899999999998</c:v>
                </c:pt>
                <c:pt idx="3095">
                  <c:v>2859.76</c:v>
                </c:pt>
                <c:pt idx="3096">
                  <c:v>2495.27</c:v>
                </c:pt>
                <c:pt idx="3097">
                  <c:v>2682.86</c:v>
                </c:pt>
                <c:pt idx="3098">
                  <c:v>2345.5100000000002</c:v>
                </c:pt>
                <c:pt idx="3099">
                  <c:v>5404.88</c:v>
                </c:pt>
                <c:pt idx="3100">
                  <c:v>5378.02</c:v>
                </c:pt>
                <c:pt idx="3101">
                  <c:v>5668.61</c:v>
                </c:pt>
                <c:pt idx="3102">
                  <c:v>4140.53</c:v>
                </c:pt>
                <c:pt idx="3103">
                  <c:v>5285.35</c:v>
                </c:pt>
                <c:pt idx="3104">
                  <c:v>5150.8500000000004</c:v>
                </c:pt>
                <c:pt idx="3105">
                  <c:v>5053.88</c:v>
                </c:pt>
                <c:pt idx="3106">
                  <c:v>5278.83</c:v>
                </c:pt>
                <c:pt idx="3107">
                  <c:v>5683.22</c:v>
                </c:pt>
                <c:pt idx="3108">
                  <c:v>6686.33</c:v>
                </c:pt>
                <c:pt idx="3109">
                  <c:v>7024.92</c:v>
                </c:pt>
                <c:pt idx="3110">
                  <c:v>6625.29</c:v>
                </c:pt>
                <c:pt idx="3111">
                  <c:v>6320.23</c:v>
                </c:pt>
                <c:pt idx="3112">
                  <c:v>6858.93</c:v>
                </c:pt>
                <c:pt idx="3113">
                  <c:v>6554.27</c:v>
                </c:pt>
                <c:pt idx="3114">
                  <c:v>6498.15</c:v>
                </c:pt>
                <c:pt idx="3115">
                  <c:v>6479.62</c:v>
                </c:pt>
                <c:pt idx="3116">
                  <c:v>7307.32</c:v>
                </c:pt>
                <c:pt idx="3117">
                  <c:v>6098.12</c:v>
                </c:pt>
                <c:pt idx="3118">
                  <c:v>6811.78</c:v>
                </c:pt>
                <c:pt idx="3119">
                  <c:v>7361.83</c:v>
                </c:pt>
                <c:pt idx="3120">
                  <c:v>7482.3</c:v>
                </c:pt>
                <c:pt idx="3121">
                  <c:v>7114.87</c:v>
                </c:pt>
                <c:pt idx="3122">
                  <c:v>7333.38</c:v>
                </c:pt>
                <c:pt idx="3123">
                  <c:v>6263.83</c:v>
                </c:pt>
                <c:pt idx="3124">
                  <c:v>6478.19</c:v>
                </c:pt>
                <c:pt idx="3125">
                  <c:v>5778.6</c:v>
                </c:pt>
                <c:pt idx="3126">
                  <c:v>6132.79</c:v>
                </c:pt>
                <c:pt idx="3127">
                  <c:v>7074.04</c:v>
                </c:pt>
                <c:pt idx="3128">
                  <c:v>7734.41</c:v>
                </c:pt>
                <c:pt idx="3129">
                  <c:v>6447.93</c:v>
                </c:pt>
                <c:pt idx="3130">
                  <c:v>6518.3</c:v>
                </c:pt>
                <c:pt idx="3131">
                  <c:v>2407.02</c:v>
                </c:pt>
                <c:pt idx="3132">
                  <c:v>5885.56</c:v>
                </c:pt>
                <c:pt idx="3133">
                  <c:v>2761.23</c:v>
                </c:pt>
                <c:pt idx="3134">
                  <c:v>2593.58</c:v>
                </c:pt>
                <c:pt idx="3135">
                  <c:v>2652.97</c:v>
                </c:pt>
                <c:pt idx="3136">
                  <c:v>2938.76</c:v>
                </c:pt>
                <c:pt idx="3137">
                  <c:v>2447.5700000000002</c:v>
                </c:pt>
                <c:pt idx="3138">
                  <c:v>3102.99</c:v>
                </c:pt>
                <c:pt idx="3139">
                  <c:v>2613.35</c:v>
                </c:pt>
                <c:pt idx="3140">
                  <c:v>4873.3500000000004</c:v>
                </c:pt>
                <c:pt idx="3141">
                  <c:v>5155.74</c:v>
                </c:pt>
                <c:pt idx="3142">
                  <c:v>4922.8900000000003</c:v>
                </c:pt>
                <c:pt idx="3143">
                  <c:v>4968.76</c:v>
                </c:pt>
                <c:pt idx="3144">
                  <c:v>4354.72</c:v>
                </c:pt>
                <c:pt idx="3145">
                  <c:v>4395.97</c:v>
                </c:pt>
                <c:pt idx="3146">
                  <c:v>4999.28</c:v>
                </c:pt>
                <c:pt idx="3147">
                  <c:v>5256.27</c:v>
                </c:pt>
                <c:pt idx="3148">
                  <c:v>5602.33</c:v>
                </c:pt>
                <c:pt idx="3149">
                  <c:v>5731.54</c:v>
                </c:pt>
                <c:pt idx="3150">
                  <c:v>5644.54</c:v>
                </c:pt>
                <c:pt idx="3151">
                  <c:v>5935.09</c:v>
                </c:pt>
                <c:pt idx="3152">
                  <c:v>6501.06</c:v>
                </c:pt>
                <c:pt idx="3153">
                  <c:v>6276.44</c:v>
                </c:pt>
                <c:pt idx="3154">
                  <c:v>6441.68</c:v>
                </c:pt>
                <c:pt idx="3155">
                  <c:v>6642.85</c:v>
                </c:pt>
                <c:pt idx="3156">
                  <c:v>7001.26</c:v>
                </c:pt>
                <c:pt idx="3157">
                  <c:v>5954.79</c:v>
                </c:pt>
                <c:pt idx="3158">
                  <c:v>7027.46</c:v>
                </c:pt>
                <c:pt idx="3159">
                  <c:v>7897.27</c:v>
                </c:pt>
                <c:pt idx="3160">
                  <c:v>7417.25</c:v>
                </c:pt>
                <c:pt idx="3161">
                  <c:v>6294.28</c:v>
                </c:pt>
                <c:pt idx="3162">
                  <c:v>6172.76</c:v>
                </c:pt>
                <c:pt idx="3163">
                  <c:v>5967.59</c:v>
                </c:pt>
                <c:pt idx="3164">
                  <c:v>6932.43</c:v>
                </c:pt>
                <c:pt idx="3165">
                  <c:v>5170.55</c:v>
                </c:pt>
                <c:pt idx="3166">
                  <c:v>6974.05</c:v>
                </c:pt>
                <c:pt idx="3167">
                  <c:v>7244.04</c:v>
                </c:pt>
                <c:pt idx="3168">
                  <c:v>7949.25</c:v>
                </c:pt>
                <c:pt idx="3169">
                  <c:v>7009.33</c:v>
                </c:pt>
                <c:pt idx="3170">
                  <c:v>6956.01</c:v>
                </c:pt>
                <c:pt idx="3171">
                  <c:v>2930.2693800000002</c:v>
                </c:pt>
                <c:pt idx="3172">
                  <c:v>4241.1895599999998</c:v>
                </c:pt>
                <c:pt idx="3173">
                  <c:v>2823.2701699999998</c:v>
                </c:pt>
                <c:pt idx="3174">
                  <c:v>4882.4041999999999</c:v>
                </c:pt>
                <c:pt idx="3175">
                  <c:v>4871.5474199999999</c:v>
                </c:pt>
                <c:pt idx="3176">
                  <c:v>4803.1890299999995</c:v>
                </c:pt>
                <c:pt idx="3177">
                  <c:v>5789.8332</c:v>
                </c:pt>
                <c:pt idx="3178">
                  <c:v>5823.5207099999998</c:v>
                </c:pt>
                <c:pt idx="3179">
                  <c:v>5711.5903699999999</c:v>
                </c:pt>
                <c:pt idx="3180">
                  <c:v>5618.2550099999999</c:v>
                </c:pt>
                <c:pt idx="3181">
                  <c:v>6419.5683600000002</c:v>
                </c:pt>
                <c:pt idx="3182">
                  <c:v>6541.2880999999998</c:v>
                </c:pt>
                <c:pt idx="3183">
                  <c:v>6817.4844999999996</c:v>
                </c:pt>
                <c:pt idx="3184">
                  <c:v>6105.5313100000003</c:v>
                </c:pt>
                <c:pt idx="3185">
                  <c:v>6483.0731299999998</c:v>
                </c:pt>
                <c:pt idx="3186">
                  <c:v>6415.3646500000004</c:v>
                </c:pt>
                <c:pt idx="3187">
                  <c:v>6246.63249</c:v>
                </c:pt>
                <c:pt idx="3188">
                  <c:v>6055.0363399999997</c:v>
                </c:pt>
                <c:pt idx="3189">
                  <c:v>6595.2192500000001</c:v>
                </c:pt>
                <c:pt idx="3190">
                  <c:v>6727.6486000000004</c:v>
                </c:pt>
                <c:pt idx="3191">
                  <c:v>2930.2693800000002</c:v>
                </c:pt>
                <c:pt idx="3192">
                  <c:v>4241.1895599999998</c:v>
                </c:pt>
                <c:pt idx="3193">
                  <c:v>2823.2701699999998</c:v>
                </c:pt>
                <c:pt idx="3194">
                  <c:v>4882.4041999999999</c:v>
                </c:pt>
                <c:pt idx="3195">
                  <c:v>4871.5474199999999</c:v>
                </c:pt>
                <c:pt idx="3196">
                  <c:v>4803.1890299999995</c:v>
                </c:pt>
                <c:pt idx="3197">
                  <c:v>5789.8332</c:v>
                </c:pt>
                <c:pt idx="3198">
                  <c:v>5823.5207099999998</c:v>
                </c:pt>
                <c:pt idx="3199">
                  <c:v>5711.5903699999999</c:v>
                </c:pt>
                <c:pt idx="3200">
                  <c:v>5618.2550099999999</c:v>
                </c:pt>
                <c:pt idx="3201">
                  <c:v>6419.5683600000002</c:v>
                </c:pt>
                <c:pt idx="3202">
                  <c:v>6541.2880999999998</c:v>
                </c:pt>
                <c:pt idx="3203">
                  <c:v>6817.4844999999996</c:v>
                </c:pt>
                <c:pt idx="3204">
                  <c:v>6105.5313100000003</c:v>
                </c:pt>
                <c:pt idx="3205">
                  <c:v>6483.0731299999998</c:v>
                </c:pt>
                <c:pt idx="3206">
                  <c:v>6415.3646500000004</c:v>
                </c:pt>
                <c:pt idx="3207">
                  <c:v>6246.63249</c:v>
                </c:pt>
                <c:pt idx="3208">
                  <c:v>6055.0363399999997</c:v>
                </c:pt>
                <c:pt idx="3209">
                  <c:v>6595.2192500000001</c:v>
                </c:pt>
                <c:pt idx="3210">
                  <c:v>6727.6486000000004</c:v>
                </c:pt>
                <c:pt idx="3211">
                  <c:v>1624.69</c:v>
                </c:pt>
                <c:pt idx="3212">
                  <c:v>1987.35</c:v>
                </c:pt>
                <c:pt idx="3213">
                  <c:v>2152.92</c:v>
                </c:pt>
                <c:pt idx="3214">
                  <c:v>1805.32</c:v>
                </c:pt>
                <c:pt idx="3215">
                  <c:v>1719.75</c:v>
                </c:pt>
                <c:pt idx="3216">
                  <c:v>1241.05</c:v>
                </c:pt>
                <c:pt idx="3217">
                  <c:v>1925.74</c:v>
                </c:pt>
                <c:pt idx="3218">
                  <c:v>2002.12</c:v>
                </c:pt>
                <c:pt idx="3219">
                  <c:v>1827.24</c:v>
                </c:pt>
                <c:pt idx="3220">
                  <c:v>1399.46</c:v>
                </c:pt>
                <c:pt idx="3221">
                  <c:v>2122.96</c:v>
                </c:pt>
                <c:pt idx="3222">
                  <c:v>2198.29</c:v>
                </c:pt>
                <c:pt idx="3223">
                  <c:v>1982.13</c:v>
                </c:pt>
                <c:pt idx="3224">
                  <c:v>2306.98</c:v>
                </c:pt>
                <c:pt idx="3225">
                  <c:v>2317.71</c:v>
                </c:pt>
                <c:pt idx="3226">
                  <c:v>2253.4299999999998</c:v>
                </c:pt>
                <c:pt idx="3227">
                  <c:v>1708.88</c:v>
                </c:pt>
                <c:pt idx="3228">
                  <c:v>2173.11</c:v>
                </c:pt>
                <c:pt idx="3229">
                  <c:v>2034.1</c:v>
                </c:pt>
                <c:pt idx="3230">
                  <c:v>1804.18</c:v>
                </c:pt>
                <c:pt idx="3231">
                  <c:v>4576.38</c:v>
                </c:pt>
                <c:pt idx="3232">
                  <c:v>4306.82</c:v>
                </c:pt>
                <c:pt idx="3233">
                  <c:v>5790.92</c:v>
                </c:pt>
                <c:pt idx="3234">
                  <c:v>6225.85</c:v>
                </c:pt>
                <c:pt idx="3235">
                  <c:v>5932.41</c:v>
                </c:pt>
                <c:pt idx="3236">
                  <c:v>5608.93</c:v>
                </c:pt>
                <c:pt idx="3237">
                  <c:v>5608.11</c:v>
                </c:pt>
                <c:pt idx="3238">
                  <c:v>5454.95</c:v>
                </c:pt>
                <c:pt idx="3239">
                  <c:v>5919.46</c:v>
                </c:pt>
                <c:pt idx="3240">
                  <c:v>4268.99</c:v>
                </c:pt>
                <c:pt idx="3241">
                  <c:v>4413.3</c:v>
                </c:pt>
                <c:pt idx="3242">
                  <c:v>4983.28</c:v>
                </c:pt>
                <c:pt idx="3243">
                  <c:v>5367.97</c:v>
                </c:pt>
                <c:pt idx="3244">
                  <c:v>4150.58</c:v>
                </c:pt>
                <c:pt idx="3245">
                  <c:v>5001.4799999999996</c:v>
                </c:pt>
                <c:pt idx="3246">
                  <c:v>4859.04</c:v>
                </c:pt>
                <c:pt idx="3247">
                  <c:v>5376.15</c:v>
                </c:pt>
                <c:pt idx="3248">
                  <c:v>4438.3500000000004</c:v>
                </c:pt>
                <c:pt idx="3249">
                  <c:v>3749.95</c:v>
                </c:pt>
                <c:pt idx="3250">
                  <c:v>4539.3</c:v>
                </c:pt>
                <c:pt idx="3251">
                  <c:v>6397.5</c:v>
                </c:pt>
                <c:pt idx="3252">
                  <c:v>5889.82</c:v>
                </c:pt>
                <c:pt idx="3253">
                  <c:v>5849.68</c:v>
                </c:pt>
                <c:pt idx="3254">
                  <c:v>6790.55</c:v>
                </c:pt>
                <c:pt idx="3255">
                  <c:v>6276.71</c:v>
                </c:pt>
                <c:pt idx="3256">
                  <c:v>7160.88</c:v>
                </c:pt>
                <c:pt idx="3257">
                  <c:v>6508.41</c:v>
                </c:pt>
                <c:pt idx="3258">
                  <c:v>5474.22</c:v>
                </c:pt>
                <c:pt idx="3259">
                  <c:v>7034.25</c:v>
                </c:pt>
                <c:pt idx="3260">
                  <c:v>6864.43</c:v>
                </c:pt>
                <c:pt idx="3261">
                  <c:v>6717.91</c:v>
                </c:pt>
                <c:pt idx="3262">
                  <c:v>6447.11</c:v>
                </c:pt>
                <c:pt idx="3263">
                  <c:v>6770.24</c:v>
                </c:pt>
                <c:pt idx="3264">
                  <c:v>7015.31</c:v>
                </c:pt>
                <c:pt idx="3265">
                  <c:v>6236.29</c:v>
                </c:pt>
                <c:pt idx="3266">
                  <c:v>6030.87</c:v>
                </c:pt>
                <c:pt idx="3267">
                  <c:v>7277.52</c:v>
                </c:pt>
                <c:pt idx="3268">
                  <c:v>5997.46</c:v>
                </c:pt>
                <c:pt idx="3269">
                  <c:v>6873.52</c:v>
                </c:pt>
                <c:pt idx="3270">
                  <c:v>6440.21</c:v>
                </c:pt>
                <c:pt idx="3271">
                  <c:v>2595.7800000000002</c:v>
                </c:pt>
                <c:pt idx="3272">
                  <c:v>3371.27</c:v>
                </c:pt>
                <c:pt idx="3273">
                  <c:v>2425.85</c:v>
                </c:pt>
                <c:pt idx="3274">
                  <c:v>2974.47</c:v>
                </c:pt>
                <c:pt idx="3275">
                  <c:v>2193.7600000000002</c:v>
                </c:pt>
                <c:pt idx="3276">
                  <c:v>2353.63</c:v>
                </c:pt>
                <c:pt idx="3277">
                  <c:v>1882.18</c:v>
                </c:pt>
                <c:pt idx="3278">
                  <c:v>2876.67</c:v>
                </c:pt>
                <c:pt idx="3279">
                  <c:v>2856.96</c:v>
                </c:pt>
                <c:pt idx="3280">
                  <c:v>2719.02</c:v>
                </c:pt>
                <c:pt idx="3281">
                  <c:v>2549.85</c:v>
                </c:pt>
                <c:pt idx="3282">
                  <c:v>2473.5700000000002</c:v>
                </c:pt>
                <c:pt idx="3283">
                  <c:v>2779.91</c:v>
                </c:pt>
                <c:pt idx="3284">
                  <c:v>2359.7800000000002</c:v>
                </c:pt>
                <c:pt idx="3285">
                  <c:v>2769.49</c:v>
                </c:pt>
                <c:pt idx="3286">
                  <c:v>2048.77</c:v>
                </c:pt>
                <c:pt idx="3287">
                  <c:v>2473</c:v>
                </c:pt>
                <c:pt idx="3288">
                  <c:v>3402.81</c:v>
                </c:pt>
                <c:pt idx="3289">
                  <c:v>2631.07</c:v>
                </c:pt>
                <c:pt idx="3290">
                  <c:v>2323.71</c:v>
                </c:pt>
                <c:pt idx="3291">
                  <c:v>4985.18</c:v>
                </c:pt>
                <c:pt idx="3292">
                  <c:v>5626.65</c:v>
                </c:pt>
                <c:pt idx="3293">
                  <c:v>6126.97</c:v>
                </c:pt>
                <c:pt idx="3294">
                  <c:v>6039.42</c:v>
                </c:pt>
                <c:pt idx="3295">
                  <c:v>5444.29</c:v>
                </c:pt>
                <c:pt idx="3296">
                  <c:v>5704.42</c:v>
                </c:pt>
                <c:pt idx="3297">
                  <c:v>4668.2299999999996</c:v>
                </c:pt>
                <c:pt idx="3298">
                  <c:v>5550.47</c:v>
                </c:pt>
                <c:pt idx="3299">
                  <c:v>6427.98</c:v>
                </c:pt>
                <c:pt idx="3300">
                  <c:v>5659.24</c:v>
                </c:pt>
                <c:pt idx="3301">
                  <c:v>5458.66</c:v>
                </c:pt>
                <c:pt idx="3302">
                  <c:v>4639.97</c:v>
                </c:pt>
                <c:pt idx="3303">
                  <c:v>5096.99</c:v>
                </c:pt>
                <c:pt idx="3304">
                  <c:v>4735.84</c:v>
                </c:pt>
                <c:pt idx="3305">
                  <c:v>5295.43</c:v>
                </c:pt>
                <c:pt idx="3306">
                  <c:v>5266.62</c:v>
                </c:pt>
                <c:pt idx="3307">
                  <c:v>5118.58</c:v>
                </c:pt>
                <c:pt idx="3308">
                  <c:v>5351.69</c:v>
                </c:pt>
                <c:pt idx="3309">
                  <c:v>5383.09</c:v>
                </c:pt>
                <c:pt idx="3310">
                  <c:v>4892.21</c:v>
                </c:pt>
                <c:pt idx="3311">
                  <c:v>7132.49</c:v>
                </c:pt>
                <c:pt idx="3312">
                  <c:v>6466.59</c:v>
                </c:pt>
                <c:pt idx="3313">
                  <c:v>6749.65</c:v>
                </c:pt>
                <c:pt idx="3314">
                  <c:v>7393.8</c:v>
                </c:pt>
                <c:pt idx="3315">
                  <c:v>6660.19</c:v>
                </c:pt>
                <c:pt idx="3316">
                  <c:v>6340.95</c:v>
                </c:pt>
                <c:pt idx="3317">
                  <c:v>7426.69</c:v>
                </c:pt>
                <c:pt idx="3318">
                  <c:v>5796.54</c:v>
                </c:pt>
                <c:pt idx="3319">
                  <c:v>6965.42</c:v>
                </c:pt>
                <c:pt idx="3320">
                  <c:v>7209.53</c:v>
                </c:pt>
                <c:pt idx="3321">
                  <c:v>6623.91</c:v>
                </c:pt>
                <c:pt idx="3322">
                  <c:v>5242.7700000000004</c:v>
                </c:pt>
                <c:pt idx="3323">
                  <c:v>6064.8</c:v>
                </c:pt>
                <c:pt idx="3324">
                  <c:v>7592.92</c:v>
                </c:pt>
                <c:pt idx="3325">
                  <c:v>6058.99</c:v>
                </c:pt>
                <c:pt idx="3326">
                  <c:v>6274.52</c:v>
                </c:pt>
                <c:pt idx="3327">
                  <c:v>6902.32</c:v>
                </c:pt>
                <c:pt idx="3328">
                  <c:v>5522.97</c:v>
                </c:pt>
                <c:pt idx="3329">
                  <c:v>7513.31</c:v>
                </c:pt>
                <c:pt idx="3330">
                  <c:v>6214.11</c:v>
                </c:pt>
                <c:pt idx="3331">
                  <c:v>2679.01</c:v>
                </c:pt>
                <c:pt idx="3332">
                  <c:v>2508.41</c:v>
                </c:pt>
                <c:pt idx="3333">
                  <c:v>3211.8</c:v>
                </c:pt>
                <c:pt idx="3334">
                  <c:v>2811.06</c:v>
                </c:pt>
                <c:pt idx="3335">
                  <c:v>2835.3</c:v>
                </c:pt>
                <c:pt idx="3336">
                  <c:v>2884.92</c:v>
                </c:pt>
                <c:pt idx="3337">
                  <c:v>2387.9299999999998</c:v>
                </c:pt>
                <c:pt idx="3338">
                  <c:v>2735.52</c:v>
                </c:pt>
                <c:pt idx="3339">
                  <c:v>3640.86</c:v>
                </c:pt>
                <c:pt idx="3340">
                  <c:v>3810.82</c:v>
                </c:pt>
                <c:pt idx="3341">
                  <c:v>2961.29</c:v>
                </c:pt>
                <c:pt idx="3342">
                  <c:v>3380.59</c:v>
                </c:pt>
                <c:pt idx="3343">
                  <c:v>3025.29</c:v>
                </c:pt>
                <c:pt idx="3344">
                  <c:v>2808.22</c:v>
                </c:pt>
                <c:pt idx="3345">
                  <c:v>2023.56</c:v>
                </c:pt>
                <c:pt idx="3346">
                  <c:v>2420.44</c:v>
                </c:pt>
                <c:pt idx="3347">
                  <c:v>2178.08</c:v>
                </c:pt>
                <c:pt idx="3348">
                  <c:v>3130.93</c:v>
                </c:pt>
                <c:pt idx="3349">
                  <c:v>3064.18</c:v>
                </c:pt>
                <c:pt idx="3350">
                  <c:v>3424.33</c:v>
                </c:pt>
                <c:pt idx="3351">
                  <c:v>5682.14</c:v>
                </c:pt>
                <c:pt idx="3352">
                  <c:v>5538.19</c:v>
                </c:pt>
                <c:pt idx="3353">
                  <c:v>4666.66</c:v>
                </c:pt>
                <c:pt idx="3354">
                  <c:v>6020.53</c:v>
                </c:pt>
                <c:pt idx="3355">
                  <c:v>5237.2700000000004</c:v>
                </c:pt>
                <c:pt idx="3356">
                  <c:v>4923.16</c:v>
                </c:pt>
                <c:pt idx="3357">
                  <c:v>5994.77</c:v>
                </c:pt>
                <c:pt idx="3358">
                  <c:v>5772.01</c:v>
                </c:pt>
                <c:pt idx="3359">
                  <c:v>6747.63</c:v>
                </c:pt>
                <c:pt idx="3360">
                  <c:v>4996.59</c:v>
                </c:pt>
                <c:pt idx="3361">
                  <c:v>5192.3999999999996</c:v>
                </c:pt>
                <c:pt idx="3362">
                  <c:v>5494.65</c:v>
                </c:pt>
                <c:pt idx="3363">
                  <c:v>5431.67</c:v>
                </c:pt>
                <c:pt idx="3364">
                  <c:v>5614.48</c:v>
                </c:pt>
                <c:pt idx="3365">
                  <c:v>5240.38</c:v>
                </c:pt>
                <c:pt idx="3366">
                  <c:v>5369.46</c:v>
                </c:pt>
                <c:pt idx="3367">
                  <c:v>5471.75</c:v>
                </c:pt>
                <c:pt idx="3368">
                  <c:v>5111.2700000000004</c:v>
                </c:pt>
                <c:pt idx="3369">
                  <c:v>6033.91</c:v>
                </c:pt>
                <c:pt idx="3370">
                  <c:v>5427.1</c:v>
                </c:pt>
                <c:pt idx="3371">
                  <c:v>5915.7</c:v>
                </c:pt>
                <c:pt idx="3372">
                  <c:v>6009.84</c:v>
                </c:pt>
                <c:pt idx="3373">
                  <c:v>6670.19</c:v>
                </c:pt>
                <c:pt idx="3374">
                  <c:v>6971.29</c:v>
                </c:pt>
                <c:pt idx="3375">
                  <c:v>5831.09</c:v>
                </c:pt>
                <c:pt idx="3376">
                  <c:v>6394.07</c:v>
                </c:pt>
                <c:pt idx="3377">
                  <c:v>6618.73</c:v>
                </c:pt>
                <c:pt idx="3378">
                  <c:v>5943.56</c:v>
                </c:pt>
                <c:pt idx="3379">
                  <c:v>6893.94</c:v>
                </c:pt>
                <c:pt idx="3380">
                  <c:v>6191.34</c:v>
                </c:pt>
                <c:pt idx="3381">
                  <c:v>6584.24</c:v>
                </c:pt>
                <c:pt idx="3382">
                  <c:v>5595.67</c:v>
                </c:pt>
                <c:pt idx="3383">
                  <c:v>6613.85</c:v>
                </c:pt>
                <c:pt idx="3384">
                  <c:v>2462.9299999999998</c:v>
                </c:pt>
                <c:pt idx="3385">
                  <c:v>3747.32</c:v>
                </c:pt>
                <c:pt idx="3386">
                  <c:v>6231.94</c:v>
                </c:pt>
                <c:pt idx="3387">
                  <c:v>6713.7</c:v>
                </c:pt>
                <c:pt idx="3388">
                  <c:v>5396.47</c:v>
                </c:pt>
                <c:pt idx="3389">
                  <c:v>6823.81</c:v>
                </c:pt>
                <c:pt idx="3390">
                  <c:v>5807.29</c:v>
                </c:pt>
                <c:pt idx="3391">
                  <c:v>1624.69</c:v>
                </c:pt>
                <c:pt idx="3392">
                  <c:v>1987.35</c:v>
                </c:pt>
                <c:pt idx="3393">
                  <c:v>2152.92</c:v>
                </c:pt>
                <c:pt idx="3394">
                  <c:v>1805.32</c:v>
                </c:pt>
                <c:pt idx="3395">
                  <c:v>1719.75</c:v>
                </c:pt>
                <c:pt idx="3396">
                  <c:v>1241.05</c:v>
                </c:pt>
                <c:pt idx="3397">
                  <c:v>1925.74</c:v>
                </c:pt>
                <c:pt idx="3398">
                  <c:v>2002.12</c:v>
                </c:pt>
                <c:pt idx="3399">
                  <c:v>1827.24</c:v>
                </c:pt>
                <c:pt idx="3400">
                  <c:v>1399.46</c:v>
                </c:pt>
                <c:pt idx="3401">
                  <c:v>2122.96</c:v>
                </c:pt>
                <c:pt idx="3402">
                  <c:v>2198.29</c:v>
                </c:pt>
                <c:pt idx="3403">
                  <c:v>1982.13</c:v>
                </c:pt>
                <c:pt idx="3404">
                  <c:v>2306.98</c:v>
                </c:pt>
                <c:pt idx="3405">
                  <c:v>2317.71</c:v>
                </c:pt>
                <c:pt idx="3406">
                  <c:v>2253.4299999999998</c:v>
                </c:pt>
                <c:pt idx="3407">
                  <c:v>1708.88</c:v>
                </c:pt>
                <c:pt idx="3408">
                  <c:v>2173.11</c:v>
                </c:pt>
                <c:pt idx="3409">
                  <c:v>2034.1</c:v>
                </c:pt>
                <c:pt idx="3410">
                  <c:v>1804.18</c:v>
                </c:pt>
                <c:pt idx="3411">
                  <c:v>4576.38</c:v>
                </c:pt>
                <c:pt idx="3412">
                  <c:v>4306.82</c:v>
                </c:pt>
                <c:pt idx="3413">
                  <c:v>5790.92</c:v>
                </c:pt>
                <c:pt idx="3414">
                  <c:v>6225.85</c:v>
                </c:pt>
                <c:pt idx="3415">
                  <c:v>5932.41</c:v>
                </c:pt>
                <c:pt idx="3416">
                  <c:v>5608.93</c:v>
                </c:pt>
                <c:pt idx="3417">
                  <c:v>5608.11</c:v>
                </c:pt>
                <c:pt idx="3418">
                  <c:v>5454.95</c:v>
                </c:pt>
                <c:pt idx="3419">
                  <c:v>5919.46</c:v>
                </c:pt>
                <c:pt idx="3420">
                  <c:v>4268.99</c:v>
                </c:pt>
                <c:pt idx="3421">
                  <c:v>4413.3</c:v>
                </c:pt>
                <c:pt idx="3422">
                  <c:v>4983.28</c:v>
                </c:pt>
                <c:pt idx="3423">
                  <c:v>5367.97</c:v>
                </c:pt>
                <c:pt idx="3424">
                  <c:v>4150.58</c:v>
                </c:pt>
                <c:pt idx="3425">
                  <c:v>5001.4799999999996</c:v>
                </c:pt>
                <c:pt idx="3426">
                  <c:v>4859.04</c:v>
                </c:pt>
                <c:pt idx="3427">
                  <c:v>5376.15</c:v>
                </c:pt>
                <c:pt idx="3428">
                  <c:v>4438.3500000000004</c:v>
                </c:pt>
                <c:pt idx="3429">
                  <c:v>3749.95</c:v>
                </c:pt>
                <c:pt idx="3430">
                  <c:v>4539.3</c:v>
                </c:pt>
                <c:pt idx="3431">
                  <c:v>6397.5</c:v>
                </c:pt>
                <c:pt idx="3432">
                  <c:v>5889.82</c:v>
                </c:pt>
                <c:pt idx="3433">
                  <c:v>5849.68</c:v>
                </c:pt>
                <c:pt idx="3434">
                  <c:v>6790.55</c:v>
                </c:pt>
                <c:pt idx="3435">
                  <c:v>6276.71</c:v>
                </c:pt>
                <c:pt idx="3436">
                  <c:v>7160.88</c:v>
                </c:pt>
                <c:pt idx="3437">
                  <c:v>6508.41</c:v>
                </c:pt>
                <c:pt idx="3438">
                  <c:v>5474.22</c:v>
                </c:pt>
                <c:pt idx="3439">
                  <c:v>7034.25</c:v>
                </c:pt>
                <c:pt idx="3440">
                  <c:v>6864.43</c:v>
                </c:pt>
                <c:pt idx="3441">
                  <c:v>6717.91</c:v>
                </c:pt>
                <c:pt idx="3442">
                  <c:v>6447.11</c:v>
                </c:pt>
                <c:pt idx="3443">
                  <c:v>6770.24</c:v>
                </c:pt>
                <c:pt idx="3444">
                  <c:v>7015.31</c:v>
                </c:pt>
                <c:pt idx="3445">
                  <c:v>6236.29</c:v>
                </c:pt>
                <c:pt idx="3446">
                  <c:v>6030.87</c:v>
                </c:pt>
                <c:pt idx="3447">
                  <c:v>7277.52</c:v>
                </c:pt>
                <c:pt idx="3448">
                  <c:v>5997.46</c:v>
                </c:pt>
                <c:pt idx="3449">
                  <c:v>6873.52</c:v>
                </c:pt>
                <c:pt idx="3450">
                  <c:v>6440.21</c:v>
                </c:pt>
                <c:pt idx="3451">
                  <c:v>2595.7800000000002</c:v>
                </c:pt>
                <c:pt idx="3452">
                  <c:v>3371.27</c:v>
                </c:pt>
                <c:pt idx="3453">
                  <c:v>2425.85</c:v>
                </c:pt>
                <c:pt idx="3454">
                  <c:v>2974.47</c:v>
                </c:pt>
                <c:pt idx="3455">
                  <c:v>2193.7600000000002</c:v>
                </c:pt>
                <c:pt idx="3456">
                  <c:v>2353.63</c:v>
                </c:pt>
                <c:pt idx="3457">
                  <c:v>1882.18</c:v>
                </c:pt>
                <c:pt idx="3458">
                  <c:v>2876.67</c:v>
                </c:pt>
                <c:pt idx="3459">
                  <c:v>2856.96</c:v>
                </c:pt>
                <c:pt idx="3460">
                  <c:v>2719.02</c:v>
                </c:pt>
                <c:pt idx="3461">
                  <c:v>2549.85</c:v>
                </c:pt>
                <c:pt idx="3462">
                  <c:v>2473.5700000000002</c:v>
                </c:pt>
                <c:pt idx="3463">
                  <c:v>2779.91</c:v>
                </c:pt>
                <c:pt idx="3464">
                  <c:v>2359.7800000000002</c:v>
                </c:pt>
                <c:pt idx="3465">
                  <c:v>2769.49</c:v>
                </c:pt>
                <c:pt idx="3466">
                  <c:v>2048.77</c:v>
                </c:pt>
                <c:pt idx="3467">
                  <c:v>2473</c:v>
                </c:pt>
                <c:pt idx="3468">
                  <c:v>3402.81</c:v>
                </c:pt>
                <c:pt idx="3469">
                  <c:v>2631.07</c:v>
                </c:pt>
                <c:pt idx="3470">
                  <c:v>2323.71</c:v>
                </c:pt>
                <c:pt idx="3471">
                  <c:v>4985.18</c:v>
                </c:pt>
                <c:pt idx="3472">
                  <c:v>5626.65</c:v>
                </c:pt>
                <c:pt idx="3473">
                  <c:v>6126.97</c:v>
                </c:pt>
                <c:pt idx="3474">
                  <c:v>6039.42</c:v>
                </c:pt>
                <c:pt idx="3475">
                  <c:v>5444.29</c:v>
                </c:pt>
                <c:pt idx="3476">
                  <c:v>5704.42</c:v>
                </c:pt>
                <c:pt idx="3477">
                  <c:v>4668.2299999999996</c:v>
                </c:pt>
                <c:pt idx="3478">
                  <c:v>5550.47</c:v>
                </c:pt>
                <c:pt idx="3479">
                  <c:v>6427.98</c:v>
                </c:pt>
                <c:pt idx="3480">
                  <c:v>5659.24</c:v>
                </c:pt>
                <c:pt idx="3481">
                  <c:v>5458.66</c:v>
                </c:pt>
                <c:pt idx="3482">
                  <c:v>4639.97</c:v>
                </c:pt>
                <c:pt idx="3483">
                  <c:v>5096.99</c:v>
                </c:pt>
                <c:pt idx="3484">
                  <c:v>4735.84</c:v>
                </c:pt>
                <c:pt idx="3485">
                  <c:v>5295.43</c:v>
                </c:pt>
                <c:pt idx="3486">
                  <c:v>5266.62</c:v>
                </c:pt>
                <c:pt idx="3487">
                  <c:v>5118.58</c:v>
                </c:pt>
                <c:pt idx="3488">
                  <c:v>5351.69</c:v>
                </c:pt>
                <c:pt idx="3489">
                  <c:v>5383.09</c:v>
                </c:pt>
                <c:pt idx="3490">
                  <c:v>4892.21</c:v>
                </c:pt>
                <c:pt idx="3491">
                  <c:v>7132.49</c:v>
                </c:pt>
                <c:pt idx="3492">
                  <c:v>6466.59</c:v>
                </c:pt>
                <c:pt idx="3493">
                  <c:v>6749.65</c:v>
                </c:pt>
                <c:pt idx="3494">
                  <c:v>7393.8</c:v>
                </c:pt>
                <c:pt idx="3495">
                  <c:v>6660.19</c:v>
                </c:pt>
                <c:pt idx="3496">
                  <c:v>6340.95</c:v>
                </c:pt>
                <c:pt idx="3497">
                  <c:v>7426.69</c:v>
                </c:pt>
                <c:pt idx="3498">
                  <c:v>5796.54</c:v>
                </c:pt>
                <c:pt idx="3499">
                  <c:v>6965.42</c:v>
                </c:pt>
                <c:pt idx="3500">
                  <c:v>7209.53</c:v>
                </c:pt>
                <c:pt idx="3501">
                  <c:v>6623.91</c:v>
                </c:pt>
                <c:pt idx="3502">
                  <c:v>5242.7700000000004</c:v>
                </c:pt>
                <c:pt idx="3503">
                  <c:v>6064.8</c:v>
                </c:pt>
                <c:pt idx="3504">
                  <c:v>7592.92</c:v>
                </c:pt>
                <c:pt idx="3505">
                  <c:v>6058.99</c:v>
                </c:pt>
                <c:pt idx="3506">
                  <c:v>6274.52</c:v>
                </c:pt>
                <c:pt idx="3507">
                  <c:v>6902.32</c:v>
                </c:pt>
                <c:pt idx="3508">
                  <c:v>5522.97</c:v>
                </c:pt>
                <c:pt idx="3509">
                  <c:v>7513.31</c:v>
                </c:pt>
                <c:pt idx="3510">
                  <c:v>6214.11</c:v>
                </c:pt>
                <c:pt idx="3511">
                  <c:v>2679.01</c:v>
                </c:pt>
                <c:pt idx="3512">
                  <c:v>2508.41</c:v>
                </c:pt>
                <c:pt idx="3513">
                  <c:v>3211.8</c:v>
                </c:pt>
                <c:pt idx="3514">
                  <c:v>2811.06</c:v>
                </c:pt>
                <c:pt idx="3515">
                  <c:v>2835.3</c:v>
                </c:pt>
                <c:pt idx="3516">
                  <c:v>2884.92</c:v>
                </c:pt>
                <c:pt idx="3517">
                  <c:v>2387.9299999999998</c:v>
                </c:pt>
                <c:pt idx="3518">
                  <c:v>2735.52</c:v>
                </c:pt>
                <c:pt idx="3519">
                  <c:v>3640.86</c:v>
                </c:pt>
                <c:pt idx="3520">
                  <c:v>3810.82</c:v>
                </c:pt>
                <c:pt idx="3521">
                  <c:v>2961.29</c:v>
                </c:pt>
                <c:pt idx="3522">
                  <c:v>3380.59</c:v>
                </c:pt>
                <c:pt idx="3523">
                  <c:v>3025.29</c:v>
                </c:pt>
                <c:pt idx="3524">
                  <c:v>2808.22</c:v>
                </c:pt>
                <c:pt idx="3525">
                  <c:v>2023.56</c:v>
                </c:pt>
                <c:pt idx="3526">
                  <c:v>2420.44</c:v>
                </c:pt>
                <c:pt idx="3527">
                  <c:v>2178.08</c:v>
                </c:pt>
                <c:pt idx="3528">
                  <c:v>3130.93</c:v>
                </c:pt>
                <c:pt idx="3529">
                  <c:v>3064.18</c:v>
                </c:pt>
                <c:pt idx="3530">
                  <c:v>3424.33</c:v>
                </c:pt>
                <c:pt idx="3531">
                  <c:v>5682.14</c:v>
                </c:pt>
                <c:pt idx="3532">
                  <c:v>5538.19</c:v>
                </c:pt>
                <c:pt idx="3533">
                  <c:v>4666.66</c:v>
                </c:pt>
                <c:pt idx="3534">
                  <c:v>6020.53</c:v>
                </c:pt>
                <c:pt idx="3535">
                  <c:v>5237.2700000000004</c:v>
                </c:pt>
                <c:pt idx="3536">
                  <c:v>4923.16</c:v>
                </c:pt>
                <c:pt idx="3537">
                  <c:v>5994.77</c:v>
                </c:pt>
                <c:pt idx="3538">
                  <c:v>5772.01</c:v>
                </c:pt>
                <c:pt idx="3539">
                  <c:v>6747.63</c:v>
                </c:pt>
                <c:pt idx="3540">
                  <c:v>4996.59</c:v>
                </c:pt>
                <c:pt idx="3541">
                  <c:v>5192.3999999999996</c:v>
                </c:pt>
                <c:pt idx="3542">
                  <c:v>5494.65</c:v>
                </c:pt>
                <c:pt idx="3543">
                  <c:v>5431.67</c:v>
                </c:pt>
                <c:pt idx="3544">
                  <c:v>5614.48</c:v>
                </c:pt>
                <c:pt idx="3545">
                  <c:v>5240.38</c:v>
                </c:pt>
                <c:pt idx="3546">
                  <c:v>5369.46</c:v>
                </c:pt>
                <c:pt idx="3547">
                  <c:v>5471.75</c:v>
                </c:pt>
                <c:pt idx="3548">
                  <c:v>5111.2700000000004</c:v>
                </c:pt>
                <c:pt idx="3549">
                  <c:v>6033.91</c:v>
                </c:pt>
                <c:pt idx="3550">
                  <c:v>5427.1</c:v>
                </c:pt>
                <c:pt idx="3551">
                  <c:v>5915.7</c:v>
                </c:pt>
                <c:pt idx="3552">
                  <c:v>6009.84</c:v>
                </c:pt>
                <c:pt idx="3553">
                  <c:v>6670.19</c:v>
                </c:pt>
                <c:pt idx="3554">
                  <c:v>6971.29</c:v>
                </c:pt>
                <c:pt idx="3555">
                  <c:v>5831.09</c:v>
                </c:pt>
                <c:pt idx="3556">
                  <c:v>6394.07</c:v>
                </c:pt>
                <c:pt idx="3557">
                  <c:v>6618.73</c:v>
                </c:pt>
                <c:pt idx="3558">
                  <c:v>5943.56</c:v>
                </c:pt>
                <c:pt idx="3559">
                  <c:v>6893.94</c:v>
                </c:pt>
                <c:pt idx="3560">
                  <c:v>6191.34</c:v>
                </c:pt>
                <c:pt idx="3561">
                  <c:v>6584.24</c:v>
                </c:pt>
                <c:pt idx="3562">
                  <c:v>5595.67</c:v>
                </c:pt>
                <c:pt idx="3563">
                  <c:v>6613.85</c:v>
                </c:pt>
                <c:pt idx="3564">
                  <c:v>2462.9299999999998</c:v>
                </c:pt>
                <c:pt idx="3565">
                  <c:v>3747.32</c:v>
                </c:pt>
                <c:pt idx="3566">
                  <c:v>6231.94</c:v>
                </c:pt>
                <c:pt idx="3567">
                  <c:v>6713.7</c:v>
                </c:pt>
                <c:pt idx="3568">
                  <c:v>5396.47</c:v>
                </c:pt>
                <c:pt idx="3569">
                  <c:v>6823.81</c:v>
                </c:pt>
                <c:pt idx="3570">
                  <c:v>5807.29</c:v>
                </c:pt>
                <c:pt idx="3571">
                  <c:v>1933.01</c:v>
                </c:pt>
                <c:pt idx="3572">
                  <c:v>1887.53</c:v>
                </c:pt>
                <c:pt idx="3573">
                  <c:v>2095.6</c:v>
                </c:pt>
                <c:pt idx="3574">
                  <c:v>2378.86</c:v>
                </c:pt>
                <c:pt idx="3575">
                  <c:v>2408.5100000000002</c:v>
                </c:pt>
                <c:pt idx="3576">
                  <c:v>2582.52</c:v>
                </c:pt>
                <c:pt idx="3577">
                  <c:v>2624.34</c:v>
                </c:pt>
                <c:pt idx="3578">
                  <c:v>2415.67</c:v>
                </c:pt>
                <c:pt idx="3579">
                  <c:v>2485.15</c:v>
                </c:pt>
                <c:pt idx="3580">
                  <c:v>2085.1</c:v>
                </c:pt>
                <c:pt idx="3581">
                  <c:v>2155.14</c:v>
                </c:pt>
                <c:pt idx="3582">
                  <c:v>2756.67</c:v>
                </c:pt>
                <c:pt idx="3583">
                  <c:v>2104.54</c:v>
                </c:pt>
                <c:pt idx="3584">
                  <c:v>2093.35</c:v>
                </c:pt>
                <c:pt idx="3585">
                  <c:v>2051.04</c:v>
                </c:pt>
                <c:pt idx="3586">
                  <c:v>1844.61</c:v>
                </c:pt>
                <c:pt idx="3587">
                  <c:v>1959.08</c:v>
                </c:pt>
                <c:pt idx="3588">
                  <c:v>1693.63</c:v>
                </c:pt>
                <c:pt idx="3589">
                  <c:v>1737.65</c:v>
                </c:pt>
                <c:pt idx="3590">
                  <c:v>2140.63</c:v>
                </c:pt>
                <c:pt idx="3591">
                  <c:v>2727.14</c:v>
                </c:pt>
                <c:pt idx="3592">
                  <c:v>2595.35</c:v>
                </c:pt>
                <c:pt idx="3593">
                  <c:v>2928.89</c:v>
                </c:pt>
                <c:pt idx="3594">
                  <c:v>2858.27</c:v>
                </c:pt>
                <c:pt idx="3595">
                  <c:v>2686.72</c:v>
                </c:pt>
                <c:pt idx="3596">
                  <c:v>2970.02</c:v>
                </c:pt>
                <c:pt idx="3597">
                  <c:v>2452.77</c:v>
                </c:pt>
                <c:pt idx="3598">
                  <c:v>2229.41</c:v>
                </c:pt>
                <c:pt idx="3599">
                  <c:v>2297.11</c:v>
                </c:pt>
                <c:pt idx="3600">
                  <c:v>2477.16</c:v>
                </c:pt>
                <c:pt idx="3601">
                  <c:v>1979</c:v>
                </c:pt>
                <c:pt idx="3602">
                  <c:v>2047.24</c:v>
                </c:pt>
                <c:pt idx="3603">
                  <c:v>4222.3599999999997</c:v>
                </c:pt>
                <c:pt idx="3604">
                  <c:v>4368.97</c:v>
                </c:pt>
                <c:pt idx="3605">
                  <c:v>4870.34</c:v>
                </c:pt>
                <c:pt idx="3606">
                  <c:v>5153.8999999999996</c:v>
                </c:pt>
                <c:pt idx="3607">
                  <c:v>5696.66</c:v>
                </c:pt>
                <c:pt idx="3608">
                  <c:v>5844.77</c:v>
                </c:pt>
                <c:pt idx="3609">
                  <c:v>5390.88</c:v>
                </c:pt>
                <c:pt idx="3610">
                  <c:v>5375.44</c:v>
                </c:pt>
                <c:pt idx="3611">
                  <c:v>5747.24</c:v>
                </c:pt>
                <c:pt idx="3612">
                  <c:v>5059.4799999999996</c:v>
                </c:pt>
                <c:pt idx="3613">
                  <c:v>5547.33</c:v>
                </c:pt>
                <c:pt idx="3614">
                  <c:v>5590.87</c:v>
                </c:pt>
                <c:pt idx="3615">
                  <c:v>4779.0600000000004</c:v>
                </c:pt>
                <c:pt idx="3616">
                  <c:v>6605.95</c:v>
                </c:pt>
                <c:pt idx="3617">
                  <c:v>5790.19</c:v>
                </c:pt>
                <c:pt idx="3618">
                  <c:v>6401.06</c:v>
                </c:pt>
                <c:pt idx="3619">
                  <c:v>4568.84</c:v>
                </c:pt>
                <c:pt idx="3620">
                  <c:v>4493.51</c:v>
                </c:pt>
                <c:pt idx="3621">
                  <c:v>4800.3</c:v>
                </c:pt>
                <c:pt idx="3622">
                  <c:v>4589.7299999999996</c:v>
                </c:pt>
                <c:pt idx="3623">
                  <c:v>5153.26</c:v>
                </c:pt>
                <c:pt idx="3624">
                  <c:v>5180.7</c:v>
                </c:pt>
                <c:pt idx="3625">
                  <c:v>5279.72</c:v>
                </c:pt>
                <c:pt idx="3626">
                  <c:v>5151.88</c:v>
                </c:pt>
                <c:pt idx="3627">
                  <c:v>4679.4799999999996</c:v>
                </c:pt>
                <c:pt idx="3628">
                  <c:v>5173.5</c:v>
                </c:pt>
                <c:pt idx="3629">
                  <c:v>4785.6499999999996</c:v>
                </c:pt>
                <c:pt idx="3630">
                  <c:v>4944.51</c:v>
                </c:pt>
                <c:pt idx="3631">
                  <c:v>5446.8</c:v>
                </c:pt>
                <c:pt idx="3632">
                  <c:v>5703.89</c:v>
                </c:pt>
                <c:pt idx="3633">
                  <c:v>5346.65</c:v>
                </c:pt>
                <c:pt idx="3634">
                  <c:v>6521.4</c:v>
                </c:pt>
                <c:pt idx="3635">
                  <c:v>5966.15</c:v>
                </c:pt>
                <c:pt idx="3636">
                  <c:v>6226.66</c:v>
                </c:pt>
                <c:pt idx="3637">
                  <c:v>5810.39</c:v>
                </c:pt>
                <c:pt idx="3638">
                  <c:v>5669.49</c:v>
                </c:pt>
                <c:pt idx="3639">
                  <c:v>6276.99</c:v>
                </c:pt>
                <c:pt idx="3640">
                  <c:v>6996.74</c:v>
                </c:pt>
                <c:pt idx="3641">
                  <c:v>6621.81</c:v>
                </c:pt>
                <c:pt idx="3642">
                  <c:v>6500.13</c:v>
                </c:pt>
                <c:pt idx="3643">
                  <c:v>6499.79</c:v>
                </c:pt>
                <c:pt idx="3644">
                  <c:v>8311.08</c:v>
                </c:pt>
                <c:pt idx="3645">
                  <c:v>7398.24</c:v>
                </c:pt>
                <c:pt idx="3646">
                  <c:v>6461.86</c:v>
                </c:pt>
                <c:pt idx="3647">
                  <c:v>6414.34</c:v>
                </c:pt>
                <c:pt idx="3648">
                  <c:v>6222.21</c:v>
                </c:pt>
                <c:pt idx="3649">
                  <c:v>6919.06</c:v>
                </c:pt>
                <c:pt idx="3650">
                  <c:v>7596.45</c:v>
                </c:pt>
                <c:pt idx="3651">
                  <c:v>5924.42</c:v>
                </c:pt>
                <c:pt idx="3652">
                  <c:v>5037.3500000000004</c:v>
                </c:pt>
                <c:pt idx="3653">
                  <c:v>6090.63</c:v>
                </c:pt>
                <c:pt idx="3654">
                  <c:v>6474.54</c:v>
                </c:pt>
                <c:pt idx="3655">
                  <c:v>7085.41</c:v>
                </c:pt>
                <c:pt idx="3656">
                  <c:v>6295.14</c:v>
                </c:pt>
                <c:pt idx="3657">
                  <c:v>6396.66</c:v>
                </c:pt>
                <c:pt idx="3658">
                  <c:v>6316.4</c:v>
                </c:pt>
                <c:pt idx="3659">
                  <c:v>5814.14</c:v>
                </c:pt>
                <c:pt idx="3660">
                  <c:v>6684.34</c:v>
                </c:pt>
                <c:pt idx="3661">
                  <c:v>6599.82</c:v>
                </c:pt>
                <c:pt idx="3662">
                  <c:v>6741.18</c:v>
                </c:pt>
                <c:pt idx="3663">
                  <c:v>6228.56</c:v>
                </c:pt>
                <c:pt idx="3664">
                  <c:v>6481.19</c:v>
                </c:pt>
                <c:pt idx="3665">
                  <c:v>6255.68</c:v>
                </c:pt>
                <c:pt idx="3666">
                  <c:v>6189.74</c:v>
                </c:pt>
                <c:pt idx="3667">
                  <c:v>6047.65</c:v>
                </c:pt>
                <c:pt idx="3668">
                  <c:v>6727.5</c:v>
                </c:pt>
                <c:pt idx="3669">
                  <c:v>6534.47</c:v>
                </c:pt>
                <c:pt idx="3670">
                  <c:v>6755.76</c:v>
                </c:pt>
                <c:pt idx="3671">
                  <c:v>6915.12</c:v>
                </c:pt>
                <c:pt idx="3672">
                  <c:v>6555.28</c:v>
                </c:pt>
                <c:pt idx="3673">
                  <c:v>7069.36</c:v>
                </c:pt>
                <c:pt idx="3674">
                  <c:v>7687.26</c:v>
                </c:pt>
                <c:pt idx="3675">
                  <c:v>8371.3799999999992</c:v>
                </c:pt>
                <c:pt idx="3676">
                  <c:v>7216.36</c:v>
                </c:pt>
                <c:pt idx="3677">
                  <c:v>7111.12</c:v>
                </c:pt>
                <c:pt idx="3678">
                  <c:v>6781.99</c:v>
                </c:pt>
                <c:pt idx="3679">
                  <c:v>5703.86</c:v>
                </c:pt>
                <c:pt idx="3680">
                  <c:v>7989.29</c:v>
                </c:pt>
                <c:pt idx="3681">
                  <c:v>7499.25</c:v>
                </c:pt>
                <c:pt idx="3682">
                  <c:v>7577.32</c:v>
                </c:pt>
                <c:pt idx="3683">
                  <c:v>5783.57</c:v>
                </c:pt>
                <c:pt idx="3684">
                  <c:v>6329.65</c:v>
                </c:pt>
                <c:pt idx="3685">
                  <c:v>6284.34</c:v>
                </c:pt>
                <c:pt idx="3686">
                  <c:v>6192.72</c:v>
                </c:pt>
                <c:pt idx="3687">
                  <c:v>6600.72</c:v>
                </c:pt>
                <c:pt idx="3688">
                  <c:v>6796.98</c:v>
                </c:pt>
                <c:pt idx="3689">
                  <c:v>6372.32</c:v>
                </c:pt>
                <c:pt idx="3690">
                  <c:v>7883.59</c:v>
                </c:pt>
                <c:pt idx="3691">
                  <c:v>6757.49</c:v>
                </c:pt>
                <c:pt idx="3692">
                  <c:v>7362.92</c:v>
                </c:pt>
                <c:pt idx="3693">
                  <c:v>6744.72</c:v>
                </c:pt>
                <c:pt idx="3694">
                  <c:v>6979.09</c:v>
                </c:pt>
                <c:pt idx="3695">
                  <c:v>6042.88</c:v>
                </c:pt>
                <c:pt idx="3696">
                  <c:v>7705.47</c:v>
                </c:pt>
                <c:pt idx="3697">
                  <c:v>6740.5</c:v>
                </c:pt>
                <c:pt idx="3698">
                  <c:v>7791.96</c:v>
                </c:pt>
                <c:pt idx="3699">
                  <c:v>5509.8</c:v>
                </c:pt>
                <c:pt idx="3700">
                  <c:v>7425.7</c:v>
                </c:pt>
                <c:pt idx="3701">
                  <c:v>6361.96</c:v>
                </c:pt>
                <c:pt idx="3702">
                  <c:v>5775.9</c:v>
                </c:pt>
                <c:pt idx="3703">
                  <c:v>4916.25</c:v>
                </c:pt>
                <c:pt idx="3704">
                  <c:v>7767.26</c:v>
                </c:pt>
                <c:pt idx="3705">
                  <c:v>6872.28</c:v>
                </c:pt>
                <c:pt idx="3706">
                  <c:v>6510.96</c:v>
                </c:pt>
                <c:pt idx="3707">
                  <c:v>7632.04</c:v>
                </c:pt>
                <c:pt idx="3708">
                  <c:v>7263.35</c:v>
                </c:pt>
                <c:pt idx="3709">
                  <c:v>7724.39</c:v>
                </c:pt>
                <c:pt idx="3710">
                  <c:v>6811.87</c:v>
                </c:pt>
                <c:pt idx="3711">
                  <c:v>6572.43</c:v>
                </c:pt>
                <c:pt idx="3712">
                  <c:v>7618.33</c:v>
                </c:pt>
                <c:pt idx="3713">
                  <c:v>6492.01</c:v>
                </c:pt>
                <c:pt idx="3714">
                  <c:v>7824.65</c:v>
                </c:pt>
                <c:pt idx="3715">
                  <c:v>5910.09</c:v>
                </c:pt>
                <c:pt idx="3716">
                  <c:v>6061.64</c:v>
                </c:pt>
                <c:pt idx="3717">
                  <c:v>5827.89</c:v>
                </c:pt>
                <c:pt idx="3718">
                  <c:v>6561.6</c:v>
                </c:pt>
                <c:pt idx="3719">
                  <c:v>7636.92</c:v>
                </c:pt>
                <c:pt idx="3720">
                  <c:v>7591.85</c:v>
                </c:pt>
                <c:pt idx="3721">
                  <c:v>7062.72</c:v>
                </c:pt>
                <c:pt idx="3722">
                  <c:v>7520.24</c:v>
                </c:pt>
                <c:pt idx="3723">
                  <c:v>7147.97</c:v>
                </c:pt>
                <c:pt idx="3724">
                  <c:v>6997.52</c:v>
                </c:pt>
                <c:pt idx="3725">
                  <c:v>7007.43</c:v>
                </c:pt>
                <c:pt idx="3726">
                  <c:v>6329.41</c:v>
                </c:pt>
                <c:pt idx="3727">
                  <c:v>6765.35</c:v>
                </c:pt>
                <c:pt idx="3728">
                  <c:v>6412.53</c:v>
                </c:pt>
                <c:pt idx="3729">
                  <c:v>7009.46</c:v>
                </c:pt>
                <c:pt idx="3730">
                  <c:v>7843.92</c:v>
                </c:pt>
                <c:pt idx="3731">
                  <c:v>1933.01</c:v>
                </c:pt>
                <c:pt idx="3732">
                  <c:v>1887.53</c:v>
                </c:pt>
                <c:pt idx="3733">
                  <c:v>2095.6</c:v>
                </c:pt>
                <c:pt idx="3734">
                  <c:v>2378.86</c:v>
                </c:pt>
                <c:pt idx="3735">
                  <c:v>2408.5100000000002</c:v>
                </c:pt>
                <c:pt idx="3736">
                  <c:v>2582.52</c:v>
                </c:pt>
                <c:pt idx="3737">
                  <c:v>2624.34</c:v>
                </c:pt>
                <c:pt idx="3738">
                  <c:v>2415.67</c:v>
                </c:pt>
                <c:pt idx="3739">
                  <c:v>2485.15</c:v>
                </c:pt>
                <c:pt idx="3740">
                  <c:v>2085.1</c:v>
                </c:pt>
                <c:pt idx="3741">
                  <c:v>2155.14</c:v>
                </c:pt>
                <c:pt idx="3742">
                  <c:v>2756.67</c:v>
                </c:pt>
                <c:pt idx="3743">
                  <c:v>2104.54</c:v>
                </c:pt>
                <c:pt idx="3744">
                  <c:v>2093.35</c:v>
                </c:pt>
                <c:pt idx="3745">
                  <c:v>2051.04</c:v>
                </c:pt>
                <c:pt idx="3746">
                  <c:v>1844.61</c:v>
                </c:pt>
                <c:pt idx="3747">
                  <c:v>1959.08</c:v>
                </c:pt>
                <c:pt idx="3748">
                  <c:v>1693.63</c:v>
                </c:pt>
                <c:pt idx="3749">
                  <c:v>1737.65</c:v>
                </c:pt>
                <c:pt idx="3750">
                  <c:v>2140.63</c:v>
                </c:pt>
                <c:pt idx="3751">
                  <c:v>2727.14</c:v>
                </c:pt>
                <c:pt idx="3752">
                  <c:v>2595.35</c:v>
                </c:pt>
                <c:pt idx="3753">
                  <c:v>2928.89</c:v>
                </c:pt>
                <c:pt idx="3754">
                  <c:v>2858.27</c:v>
                </c:pt>
                <c:pt idx="3755">
                  <c:v>2686.72</c:v>
                </c:pt>
                <c:pt idx="3756">
                  <c:v>2970.02</c:v>
                </c:pt>
                <c:pt idx="3757">
                  <c:v>2452.77</c:v>
                </c:pt>
                <c:pt idx="3758">
                  <c:v>2229.41</c:v>
                </c:pt>
                <c:pt idx="3759">
                  <c:v>2297.11</c:v>
                </c:pt>
                <c:pt idx="3760">
                  <c:v>2477.16</c:v>
                </c:pt>
                <c:pt idx="3761">
                  <c:v>1979</c:v>
                </c:pt>
                <c:pt idx="3762">
                  <c:v>2047.24</c:v>
                </c:pt>
                <c:pt idx="3763">
                  <c:v>4222.3599999999997</c:v>
                </c:pt>
                <c:pt idx="3764">
                  <c:v>4368.97</c:v>
                </c:pt>
                <c:pt idx="3765">
                  <c:v>4870.34</c:v>
                </c:pt>
                <c:pt idx="3766">
                  <c:v>5153.8999999999996</c:v>
                </c:pt>
                <c:pt idx="3767">
                  <c:v>5696.66</c:v>
                </c:pt>
                <c:pt idx="3768">
                  <c:v>5844.77</c:v>
                </c:pt>
                <c:pt idx="3769">
                  <c:v>5390.88</c:v>
                </c:pt>
                <c:pt idx="3770">
                  <c:v>5375.44</c:v>
                </c:pt>
                <c:pt idx="3771">
                  <c:v>5747.24</c:v>
                </c:pt>
                <c:pt idx="3772">
                  <c:v>5059.4799999999996</c:v>
                </c:pt>
                <c:pt idx="3773">
                  <c:v>5547.33</c:v>
                </c:pt>
                <c:pt idx="3774">
                  <c:v>5590.87</c:v>
                </c:pt>
                <c:pt idx="3775">
                  <c:v>4779.0600000000004</c:v>
                </c:pt>
                <c:pt idx="3776">
                  <c:v>6605.95</c:v>
                </c:pt>
                <c:pt idx="3777">
                  <c:v>5790.19</c:v>
                </c:pt>
                <c:pt idx="3778">
                  <c:v>6401.06</c:v>
                </c:pt>
                <c:pt idx="3779">
                  <c:v>4568.84</c:v>
                </c:pt>
                <c:pt idx="3780">
                  <c:v>4493.51</c:v>
                </c:pt>
                <c:pt idx="3781">
                  <c:v>4800.3</c:v>
                </c:pt>
                <c:pt idx="3782">
                  <c:v>4589.7299999999996</c:v>
                </c:pt>
                <c:pt idx="3783">
                  <c:v>5153.26</c:v>
                </c:pt>
                <c:pt idx="3784">
                  <c:v>5180.7</c:v>
                </c:pt>
                <c:pt idx="3785">
                  <c:v>5279.72</c:v>
                </c:pt>
                <c:pt idx="3786">
                  <c:v>5151.88</c:v>
                </c:pt>
                <c:pt idx="3787">
                  <c:v>4679.4799999999996</c:v>
                </c:pt>
                <c:pt idx="3788">
                  <c:v>5173.5</c:v>
                </c:pt>
                <c:pt idx="3789">
                  <c:v>4785.6499999999996</c:v>
                </c:pt>
                <c:pt idx="3790">
                  <c:v>4944.51</c:v>
                </c:pt>
                <c:pt idx="3791">
                  <c:v>5446.8</c:v>
                </c:pt>
                <c:pt idx="3792">
                  <c:v>5703.89</c:v>
                </c:pt>
                <c:pt idx="3793">
                  <c:v>5346.65</c:v>
                </c:pt>
                <c:pt idx="3794">
                  <c:v>6521.4</c:v>
                </c:pt>
                <c:pt idx="3795">
                  <c:v>5966.15</c:v>
                </c:pt>
                <c:pt idx="3796">
                  <c:v>6226.66</c:v>
                </c:pt>
                <c:pt idx="3797">
                  <c:v>5810.39</c:v>
                </c:pt>
                <c:pt idx="3798">
                  <c:v>5669.49</c:v>
                </c:pt>
                <c:pt idx="3799">
                  <c:v>6276.99</c:v>
                </c:pt>
                <c:pt idx="3800">
                  <c:v>6996.74</c:v>
                </c:pt>
                <c:pt idx="3801">
                  <c:v>6621.81</c:v>
                </c:pt>
                <c:pt idx="3802">
                  <c:v>6500.13</c:v>
                </c:pt>
                <c:pt idx="3803">
                  <c:v>6499.79</c:v>
                </c:pt>
                <c:pt idx="3804">
                  <c:v>8311.08</c:v>
                </c:pt>
                <c:pt idx="3805">
                  <c:v>7398.24</c:v>
                </c:pt>
                <c:pt idx="3806">
                  <c:v>6461.86</c:v>
                </c:pt>
                <c:pt idx="3807">
                  <c:v>6414.34</c:v>
                </c:pt>
                <c:pt idx="3808">
                  <c:v>6222.21</c:v>
                </c:pt>
                <c:pt idx="3809">
                  <c:v>6919.06</c:v>
                </c:pt>
                <c:pt idx="3810">
                  <c:v>7596.45</c:v>
                </c:pt>
                <c:pt idx="3811">
                  <c:v>5924.42</c:v>
                </c:pt>
                <c:pt idx="3812">
                  <c:v>5037.3500000000004</c:v>
                </c:pt>
                <c:pt idx="3813">
                  <c:v>6090.63</c:v>
                </c:pt>
                <c:pt idx="3814">
                  <c:v>6474.54</c:v>
                </c:pt>
                <c:pt idx="3815">
                  <c:v>7085.41</c:v>
                </c:pt>
                <c:pt idx="3816">
                  <c:v>6295.14</c:v>
                </c:pt>
                <c:pt idx="3817">
                  <c:v>6396.66</c:v>
                </c:pt>
                <c:pt idx="3818">
                  <c:v>6316.4</c:v>
                </c:pt>
                <c:pt idx="3819">
                  <c:v>5814.14</c:v>
                </c:pt>
                <c:pt idx="3820">
                  <c:v>6684.34</c:v>
                </c:pt>
                <c:pt idx="3821">
                  <c:v>6599.82</c:v>
                </c:pt>
                <c:pt idx="3822">
                  <c:v>6741.18</c:v>
                </c:pt>
                <c:pt idx="3823">
                  <c:v>6228.56</c:v>
                </c:pt>
                <c:pt idx="3824">
                  <c:v>6481.19</c:v>
                </c:pt>
                <c:pt idx="3825">
                  <c:v>6255.68</c:v>
                </c:pt>
                <c:pt idx="3826">
                  <c:v>6189.74</c:v>
                </c:pt>
                <c:pt idx="3827">
                  <c:v>6047.65</c:v>
                </c:pt>
                <c:pt idx="3828">
                  <c:v>6727.5</c:v>
                </c:pt>
                <c:pt idx="3829">
                  <c:v>6534.47</c:v>
                </c:pt>
                <c:pt idx="3830">
                  <c:v>6755.76</c:v>
                </c:pt>
                <c:pt idx="3831">
                  <c:v>6915.12</c:v>
                </c:pt>
                <c:pt idx="3832">
                  <c:v>6555.28</c:v>
                </c:pt>
                <c:pt idx="3833">
                  <c:v>7069.36</c:v>
                </c:pt>
                <c:pt idx="3834">
                  <c:v>7687.26</c:v>
                </c:pt>
                <c:pt idx="3835">
                  <c:v>8371.3799999999992</c:v>
                </c:pt>
                <c:pt idx="3836">
                  <c:v>7216.36</c:v>
                </c:pt>
                <c:pt idx="3837">
                  <c:v>7111.12</c:v>
                </c:pt>
                <c:pt idx="3838">
                  <c:v>6781.99</c:v>
                </c:pt>
                <c:pt idx="3839">
                  <c:v>5703.86</c:v>
                </c:pt>
                <c:pt idx="3840">
                  <c:v>7989.29</c:v>
                </c:pt>
                <c:pt idx="3841">
                  <c:v>7499.25</c:v>
                </c:pt>
                <c:pt idx="3842">
                  <c:v>7577.32</c:v>
                </c:pt>
                <c:pt idx="3843">
                  <c:v>5783.57</c:v>
                </c:pt>
                <c:pt idx="3844">
                  <c:v>6329.65</c:v>
                </c:pt>
                <c:pt idx="3845">
                  <c:v>6284.34</c:v>
                </c:pt>
                <c:pt idx="3846">
                  <c:v>6192.72</c:v>
                </c:pt>
                <c:pt idx="3847">
                  <c:v>6600.72</c:v>
                </c:pt>
                <c:pt idx="3848">
                  <c:v>6796.98</c:v>
                </c:pt>
                <c:pt idx="3849">
                  <c:v>6372.32</c:v>
                </c:pt>
                <c:pt idx="3850">
                  <c:v>7883.59</c:v>
                </c:pt>
                <c:pt idx="3851">
                  <c:v>6757.49</c:v>
                </c:pt>
                <c:pt idx="3852">
                  <c:v>7362.92</c:v>
                </c:pt>
                <c:pt idx="3853">
                  <c:v>6744.72</c:v>
                </c:pt>
                <c:pt idx="3854">
                  <c:v>6979.09</c:v>
                </c:pt>
                <c:pt idx="3855">
                  <c:v>6042.88</c:v>
                </c:pt>
                <c:pt idx="3856">
                  <c:v>7705.47</c:v>
                </c:pt>
                <c:pt idx="3857">
                  <c:v>6740.5</c:v>
                </c:pt>
                <c:pt idx="3858">
                  <c:v>7791.96</c:v>
                </c:pt>
                <c:pt idx="3859">
                  <c:v>5509.8</c:v>
                </c:pt>
                <c:pt idx="3860">
                  <c:v>7425.7</c:v>
                </c:pt>
                <c:pt idx="3861">
                  <c:v>6361.96</c:v>
                </c:pt>
                <c:pt idx="3862">
                  <c:v>5775.9</c:v>
                </c:pt>
                <c:pt idx="3863">
                  <c:v>4916.25</c:v>
                </c:pt>
                <c:pt idx="3864">
                  <c:v>7767.26</c:v>
                </c:pt>
                <c:pt idx="3865">
                  <c:v>6872.28</c:v>
                </c:pt>
                <c:pt idx="3866">
                  <c:v>6510.96</c:v>
                </c:pt>
                <c:pt idx="3867">
                  <c:v>7632.04</c:v>
                </c:pt>
                <c:pt idx="3868">
                  <c:v>7263.35</c:v>
                </c:pt>
                <c:pt idx="3869">
                  <c:v>7724.39</c:v>
                </c:pt>
                <c:pt idx="3870">
                  <c:v>6811.87</c:v>
                </c:pt>
                <c:pt idx="3871">
                  <c:v>6572.43</c:v>
                </c:pt>
                <c:pt idx="3872">
                  <c:v>7618.33</c:v>
                </c:pt>
                <c:pt idx="3873">
                  <c:v>6492.01</c:v>
                </c:pt>
                <c:pt idx="3874">
                  <c:v>7824.65</c:v>
                </c:pt>
                <c:pt idx="3875">
                  <c:v>5910.09</c:v>
                </c:pt>
                <c:pt idx="3876">
                  <c:v>6061.64</c:v>
                </c:pt>
                <c:pt idx="3877">
                  <c:v>5827.89</c:v>
                </c:pt>
                <c:pt idx="3878">
                  <c:v>6561.6</c:v>
                </c:pt>
                <c:pt idx="3879">
                  <c:v>7636.92</c:v>
                </c:pt>
                <c:pt idx="3880">
                  <c:v>7591.85</c:v>
                </c:pt>
                <c:pt idx="3881">
                  <c:v>7062.72</c:v>
                </c:pt>
                <c:pt idx="3882">
                  <c:v>7520.24</c:v>
                </c:pt>
                <c:pt idx="3883">
                  <c:v>7147.97</c:v>
                </c:pt>
                <c:pt idx="3884">
                  <c:v>6997.52</c:v>
                </c:pt>
                <c:pt idx="3885">
                  <c:v>7007.43</c:v>
                </c:pt>
                <c:pt idx="3886">
                  <c:v>6329.41</c:v>
                </c:pt>
                <c:pt idx="3887">
                  <c:v>6765.35</c:v>
                </c:pt>
                <c:pt idx="3888">
                  <c:v>6412.53</c:v>
                </c:pt>
                <c:pt idx="3889">
                  <c:v>7009.46</c:v>
                </c:pt>
                <c:pt idx="3890">
                  <c:v>7843.92</c:v>
                </c:pt>
                <c:pt idx="3891">
                  <c:v>1352.78</c:v>
                </c:pt>
                <c:pt idx="3892">
                  <c:v>1583.33</c:v>
                </c:pt>
                <c:pt idx="3893">
                  <c:v>977.78</c:v>
                </c:pt>
                <c:pt idx="3894">
                  <c:v>1566.67</c:v>
                </c:pt>
                <c:pt idx="3895">
                  <c:v>1625</c:v>
                </c:pt>
                <c:pt idx="3896">
                  <c:v>1405.56</c:v>
                </c:pt>
                <c:pt idx="3897">
                  <c:v>1152.78</c:v>
                </c:pt>
                <c:pt idx="3898">
                  <c:v>1988.89</c:v>
                </c:pt>
                <c:pt idx="3899">
                  <c:v>1533.33</c:v>
                </c:pt>
                <c:pt idx="3900">
                  <c:v>1636.11</c:v>
                </c:pt>
                <c:pt idx="3901">
                  <c:v>1961.11</c:v>
                </c:pt>
                <c:pt idx="3902">
                  <c:v>1891.67</c:v>
                </c:pt>
                <c:pt idx="3903">
                  <c:v>1566.67</c:v>
                </c:pt>
                <c:pt idx="3904">
                  <c:v>1422.22</c:v>
                </c:pt>
                <c:pt idx="3905">
                  <c:v>1477.78</c:v>
                </c:pt>
                <c:pt idx="3906">
                  <c:v>1552.78</c:v>
                </c:pt>
                <c:pt idx="3907">
                  <c:v>1577.78</c:v>
                </c:pt>
                <c:pt idx="3908">
                  <c:v>1875</c:v>
                </c:pt>
                <c:pt idx="3909">
                  <c:v>1636.11</c:v>
                </c:pt>
                <c:pt idx="3910">
                  <c:v>1594.44</c:v>
                </c:pt>
                <c:pt idx="3911">
                  <c:v>5341.67</c:v>
                </c:pt>
                <c:pt idx="3912">
                  <c:v>5788.89</c:v>
                </c:pt>
                <c:pt idx="3913">
                  <c:v>5247.22</c:v>
                </c:pt>
                <c:pt idx="3914">
                  <c:v>5647.22</c:v>
                </c:pt>
                <c:pt idx="3915">
                  <c:v>4736.1099999999997</c:v>
                </c:pt>
                <c:pt idx="3916">
                  <c:v>5147.22</c:v>
                </c:pt>
                <c:pt idx="3917">
                  <c:v>5313.89</c:v>
                </c:pt>
                <c:pt idx="3918">
                  <c:v>4802.78</c:v>
                </c:pt>
                <c:pt idx="3919">
                  <c:v>4763.8900000000003</c:v>
                </c:pt>
                <c:pt idx="3920">
                  <c:v>4536.1099999999997</c:v>
                </c:pt>
                <c:pt idx="3921">
                  <c:v>4247.22</c:v>
                </c:pt>
                <c:pt idx="3922">
                  <c:v>3586.11</c:v>
                </c:pt>
                <c:pt idx="3923">
                  <c:v>3933.33</c:v>
                </c:pt>
                <c:pt idx="3924">
                  <c:v>5205.5600000000004</c:v>
                </c:pt>
                <c:pt idx="3925">
                  <c:v>4744.4399999999996</c:v>
                </c:pt>
                <c:pt idx="3926">
                  <c:v>3913.89</c:v>
                </c:pt>
                <c:pt idx="3927">
                  <c:v>3694.44</c:v>
                </c:pt>
                <c:pt idx="3928">
                  <c:v>4358.33</c:v>
                </c:pt>
                <c:pt idx="3929">
                  <c:v>4722.22</c:v>
                </c:pt>
                <c:pt idx="3930">
                  <c:v>4502.78</c:v>
                </c:pt>
                <c:pt idx="3931">
                  <c:v>5555.56</c:v>
                </c:pt>
                <c:pt idx="3932">
                  <c:v>5408.33</c:v>
                </c:pt>
                <c:pt idx="3933">
                  <c:v>5880.56</c:v>
                </c:pt>
                <c:pt idx="3934">
                  <c:v>6336.11</c:v>
                </c:pt>
                <c:pt idx="3935">
                  <c:v>5483.33</c:v>
                </c:pt>
                <c:pt idx="3936">
                  <c:v>6686.11</c:v>
                </c:pt>
                <c:pt idx="3937">
                  <c:v>5591.67</c:v>
                </c:pt>
                <c:pt idx="3938">
                  <c:v>5338.89</c:v>
                </c:pt>
                <c:pt idx="3939">
                  <c:v>6105.56</c:v>
                </c:pt>
                <c:pt idx="3940">
                  <c:v>5972.22</c:v>
                </c:pt>
                <c:pt idx="3941">
                  <c:v>6477.78</c:v>
                </c:pt>
                <c:pt idx="3942">
                  <c:v>5422.22</c:v>
                </c:pt>
                <c:pt idx="3943">
                  <c:v>5847.22</c:v>
                </c:pt>
                <c:pt idx="3944">
                  <c:v>5855.56</c:v>
                </c:pt>
                <c:pt idx="3945">
                  <c:v>5069.4399999999996</c:v>
                </c:pt>
                <c:pt idx="3946">
                  <c:v>5658.33</c:v>
                </c:pt>
                <c:pt idx="3947">
                  <c:v>5055.5600000000004</c:v>
                </c:pt>
                <c:pt idx="3948">
                  <c:v>5150</c:v>
                </c:pt>
                <c:pt idx="3949">
                  <c:v>5913.89</c:v>
                </c:pt>
                <c:pt idx="3950">
                  <c:v>5913.89</c:v>
                </c:pt>
                <c:pt idx="3951">
                  <c:v>3027.78</c:v>
                </c:pt>
                <c:pt idx="3952">
                  <c:v>2777.78</c:v>
                </c:pt>
                <c:pt idx="3953">
                  <c:v>1983.33</c:v>
                </c:pt>
                <c:pt idx="3954">
                  <c:v>2961.11</c:v>
                </c:pt>
                <c:pt idx="3955">
                  <c:v>2113.89</c:v>
                </c:pt>
                <c:pt idx="3956">
                  <c:v>2225</c:v>
                </c:pt>
                <c:pt idx="3957">
                  <c:v>2377.7800000000002</c:v>
                </c:pt>
                <c:pt idx="3958">
                  <c:v>2988.89</c:v>
                </c:pt>
                <c:pt idx="3959">
                  <c:v>2788.89</c:v>
                </c:pt>
                <c:pt idx="3960">
                  <c:v>2944.44</c:v>
                </c:pt>
                <c:pt idx="3961">
                  <c:v>2450</c:v>
                </c:pt>
                <c:pt idx="3962">
                  <c:v>1980.56</c:v>
                </c:pt>
                <c:pt idx="3963">
                  <c:v>2261.11</c:v>
                </c:pt>
                <c:pt idx="3964">
                  <c:v>2902.78</c:v>
                </c:pt>
                <c:pt idx="3965">
                  <c:v>1805.56</c:v>
                </c:pt>
                <c:pt idx="3966">
                  <c:v>2188.89</c:v>
                </c:pt>
                <c:pt idx="3967">
                  <c:v>1819.44</c:v>
                </c:pt>
                <c:pt idx="3968">
                  <c:v>2600</c:v>
                </c:pt>
                <c:pt idx="3969">
                  <c:v>2633.33</c:v>
                </c:pt>
                <c:pt idx="3970">
                  <c:v>2725</c:v>
                </c:pt>
                <c:pt idx="3971">
                  <c:v>5747.22</c:v>
                </c:pt>
                <c:pt idx="3972">
                  <c:v>5713.89</c:v>
                </c:pt>
                <c:pt idx="3973">
                  <c:v>4808.33</c:v>
                </c:pt>
                <c:pt idx="3974">
                  <c:v>4613.8900000000003</c:v>
                </c:pt>
                <c:pt idx="3975">
                  <c:v>4430.5600000000004</c:v>
                </c:pt>
                <c:pt idx="3976">
                  <c:v>6172.22</c:v>
                </c:pt>
                <c:pt idx="3977">
                  <c:v>5083.33</c:v>
                </c:pt>
                <c:pt idx="3978">
                  <c:v>5152.78</c:v>
                </c:pt>
                <c:pt idx="3979">
                  <c:v>5661.11</c:v>
                </c:pt>
                <c:pt idx="3980">
                  <c:v>6238.89</c:v>
                </c:pt>
                <c:pt idx="3981">
                  <c:v>5575</c:v>
                </c:pt>
                <c:pt idx="3982">
                  <c:v>5063.8900000000003</c:v>
                </c:pt>
                <c:pt idx="3983">
                  <c:v>5613.89</c:v>
                </c:pt>
                <c:pt idx="3984">
                  <c:v>5302.78</c:v>
                </c:pt>
                <c:pt idx="3985">
                  <c:v>4786.1099999999997</c:v>
                </c:pt>
                <c:pt idx="3986">
                  <c:v>5725</c:v>
                </c:pt>
                <c:pt idx="3987">
                  <c:v>4380.5600000000004</c:v>
                </c:pt>
                <c:pt idx="3988">
                  <c:v>5113.8900000000003</c:v>
                </c:pt>
                <c:pt idx="3989">
                  <c:v>5661.11</c:v>
                </c:pt>
                <c:pt idx="3990">
                  <c:v>5788.89</c:v>
                </c:pt>
                <c:pt idx="3991">
                  <c:v>6555.56</c:v>
                </c:pt>
                <c:pt idx="3992">
                  <c:v>5383.33</c:v>
                </c:pt>
                <c:pt idx="3993">
                  <c:v>6116.67</c:v>
                </c:pt>
                <c:pt idx="3994">
                  <c:v>6213.89</c:v>
                </c:pt>
                <c:pt idx="3995">
                  <c:v>5588.89</c:v>
                </c:pt>
                <c:pt idx="3996">
                  <c:v>6844.44</c:v>
                </c:pt>
                <c:pt idx="3997">
                  <c:v>5233.33</c:v>
                </c:pt>
                <c:pt idx="3998">
                  <c:v>5738.89</c:v>
                </c:pt>
                <c:pt idx="3999">
                  <c:v>5952.78</c:v>
                </c:pt>
                <c:pt idx="4000">
                  <c:v>6041.67</c:v>
                </c:pt>
                <c:pt idx="4001">
                  <c:v>5980.56</c:v>
                </c:pt>
                <c:pt idx="4002">
                  <c:v>5116.67</c:v>
                </c:pt>
                <c:pt idx="4003">
                  <c:v>5411.11</c:v>
                </c:pt>
                <c:pt idx="4004">
                  <c:v>5480.56</c:v>
                </c:pt>
                <c:pt idx="4005">
                  <c:v>5766.67</c:v>
                </c:pt>
                <c:pt idx="4006">
                  <c:v>5325</c:v>
                </c:pt>
                <c:pt idx="4007">
                  <c:v>5408.33</c:v>
                </c:pt>
                <c:pt idx="4008">
                  <c:v>5475</c:v>
                </c:pt>
                <c:pt idx="4009">
                  <c:v>6044.44</c:v>
                </c:pt>
                <c:pt idx="4010">
                  <c:v>5486.11</c:v>
                </c:pt>
                <c:pt idx="4011">
                  <c:v>2444.44</c:v>
                </c:pt>
                <c:pt idx="4012">
                  <c:v>2505.56</c:v>
                </c:pt>
                <c:pt idx="4013">
                  <c:v>2447.2199999999998</c:v>
                </c:pt>
                <c:pt idx="4014">
                  <c:v>2538.89</c:v>
                </c:pt>
                <c:pt idx="4015">
                  <c:v>2597.2199999999998</c:v>
                </c:pt>
                <c:pt idx="4016">
                  <c:v>2225</c:v>
                </c:pt>
                <c:pt idx="4017">
                  <c:v>2044.44</c:v>
                </c:pt>
                <c:pt idx="4018">
                  <c:v>2825</c:v>
                </c:pt>
                <c:pt idx="4019">
                  <c:v>2822.22</c:v>
                </c:pt>
                <c:pt idx="4020">
                  <c:v>2727.78</c:v>
                </c:pt>
                <c:pt idx="4021">
                  <c:v>2830.56</c:v>
                </c:pt>
                <c:pt idx="4022">
                  <c:v>2727.78</c:v>
                </c:pt>
                <c:pt idx="4023">
                  <c:v>2858.33</c:v>
                </c:pt>
                <c:pt idx="4024">
                  <c:v>2713.89</c:v>
                </c:pt>
                <c:pt idx="4025">
                  <c:v>2677.78</c:v>
                </c:pt>
                <c:pt idx="4026">
                  <c:v>2302.7800000000002</c:v>
                </c:pt>
                <c:pt idx="4027">
                  <c:v>2797.22</c:v>
                </c:pt>
                <c:pt idx="4028">
                  <c:v>2886.11</c:v>
                </c:pt>
                <c:pt idx="4029">
                  <c:v>2788.89</c:v>
                </c:pt>
                <c:pt idx="4030">
                  <c:v>3161.11</c:v>
                </c:pt>
                <c:pt idx="4031">
                  <c:v>5350</c:v>
                </c:pt>
                <c:pt idx="4032">
                  <c:v>5077.78</c:v>
                </c:pt>
                <c:pt idx="4033">
                  <c:v>5947.22</c:v>
                </c:pt>
                <c:pt idx="4034">
                  <c:v>4541.67</c:v>
                </c:pt>
                <c:pt idx="4035">
                  <c:v>4758.33</c:v>
                </c:pt>
                <c:pt idx="4036">
                  <c:v>6133.33</c:v>
                </c:pt>
                <c:pt idx="4037">
                  <c:v>4291.67</c:v>
                </c:pt>
                <c:pt idx="4038">
                  <c:v>4230.5600000000004</c:v>
                </c:pt>
                <c:pt idx="4039">
                  <c:v>5658.33</c:v>
                </c:pt>
                <c:pt idx="4040">
                  <c:v>5969.44</c:v>
                </c:pt>
                <c:pt idx="4041">
                  <c:v>5294.44</c:v>
                </c:pt>
                <c:pt idx="4042">
                  <c:v>4341.67</c:v>
                </c:pt>
                <c:pt idx="4043">
                  <c:v>4761.1099999999997</c:v>
                </c:pt>
                <c:pt idx="4044">
                  <c:v>4016.67</c:v>
                </c:pt>
                <c:pt idx="4045">
                  <c:v>4883.33</c:v>
                </c:pt>
                <c:pt idx="4046">
                  <c:v>3977.78</c:v>
                </c:pt>
                <c:pt idx="4047">
                  <c:v>5216.67</c:v>
                </c:pt>
                <c:pt idx="4048">
                  <c:v>5200</c:v>
                </c:pt>
                <c:pt idx="4049">
                  <c:v>5127.78</c:v>
                </c:pt>
                <c:pt idx="4050">
                  <c:v>5097.22</c:v>
                </c:pt>
                <c:pt idx="4051">
                  <c:v>5252.78</c:v>
                </c:pt>
                <c:pt idx="4052">
                  <c:v>5566.67</c:v>
                </c:pt>
                <c:pt idx="4053">
                  <c:v>5144.4399999999996</c:v>
                </c:pt>
                <c:pt idx="4054">
                  <c:v>5286.11</c:v>
                </c:pt>
                <c:pt idx="4055">
                  <c:v>5255.56</c:v>
                </c:pt>
                <c:pt idx="4056">
                  <c:v>5847.22</c:v>
                </c:pt>
                <c:pt idx="4057">
                  <c:v>5008.33</c:v>
                </c:pt>
                <c:pt idx="4058">
                  <c:v>5358.33</c:v>
                </c:pt>
                <c:pt idx="4059">
                  <c:v>5319.44</c:v>
                </c:pt>
                <c:pt idx="4060">
                  <c:v>5391.67</c:v>
                </c:pt>
                <c:pt idx="4061">
                  <c:v>5747.22</c:v>
                </c:pt>
                <c:pt idx="4062">
                  <c:v>5466.67</c:v>
                </c:pt>
                <c:pt idx="4063">
                  <c:v>5544.44</c:v>
                </c:pt>
                <c:pt idx="4064">
                  <c:v>5430.56</c:v>
                </c:pt>
                <c:pt idx="4065">
                  <c:v>5461.11</c:v>
                </c:pt>
                <c:pt idx="4066">
                  <c:v>5627.78</c:v>
                </c:pt>
                <c:pt idx="4067">
                  <c:v>4752.78</c:v>
                </c:pt>
                <c:pt idx="4068">
                  <c:v>5425</c:v>
                </c:pt>
                <c:pt idx="4069">
                  <c:v>5238.8900000000003</c:v>
                </c:pt>
                <c:pt idx="4070">
                  <c:v>5258.33</c:v>
                </c:pt>
                <c:pt idx="4071">
                  <c:v>1352.78</c:v>
                </c:pt>
                <c:pt idx="4072">
                  <c:v>1583.33</c:v>
                </c:pt>
                <c:pt idx="4073">
                  <c:v>977.78</c:v>
                </c:pt>
                <c:pt idx="4074">
                  <c:v>1566.67</c:v>
                </c:pt>
                <c:pt idx="4075">
                  <c:v>1625</c:v>
                </c:pt>
                <c:pt idx="4076">
                  <c:v>1405.56</c:v>
                </c:pt>
                <c:pt idx="4077">
                  <c:v>1152.78</c:v>
                </c:pt>
                <c:pt idx="4078">
                  <c:v>1988.89</c:v>
                </c:pt>
                <c:pt idx="4079">
                  <c:v>1533.33</c:v>
                </c:pt>
                <c:pt idx="4080">
                  <c:v>1636.11</c:v>
                </c:pt>
                <c:pt idx="4081">
                  <c:v>1961.11</c:v>
                </c:pt>
                <c:pt idx="4082">
                  <c:v>1891.67</c:v>
                </c:pt>
                <c:pt idx="4083">
                  <c:v>1566.67</c:v>
                </c:pt>
                <c:pt idx="4084">
                  <c:v>1422.22</c:v>
                </c:pt>
                <c:pt idx="4085">
                  <c:v>1477.78</c:v>
                </c:pt>
                <c:pt idx="4086">
                  <c:v>1552.78</c:v>
                </c:pt>
                <c:pt idx="4087">
                  <c:v>1577.78</c:v>
                </c:pt>
                <c:pt idx="4088">
                  <c:v>1875</c:v>
                </c:pt>
                <c:pt idx="4089">
                  <c:v>1636.11</c:v>
                </c:pt>
                <c:pt idx="4090">
                  <c:v>1594.44</c:v>
                </c:pt>
                <c:pt idx="4091">
                  <c:v>5341.67</c:v>
                </c:pt>
                <c:pt idx="4092">
                  <c:v>5788.89</c:v>
                </c:pt>
                <c:pt idx="4093">
                  <c:v>5247.22</c:v>
                </c:pt>
                <c:pt idx="4094">
                  <c:v>5647.22</c:v>
                </c:pt>
                <c:pt idx="4095">
                  <c:v>4736.1099999999997</c:v>
                </c:pt>
                <c:pt idx="4096">
                  <c:v>5147.22</c:v>
                </c:pt>
                <c:pt idx="4097">
                  <c:v>5313.89</c:v>
                </c:pt>
                <c:pt idx="4098">
                  <c:v>4802.78</c:v>
                </c:pt>
                <c:pt idx="4099">
                  <c:v>4763.8900000000003</c:v>
                </c:pt>
                <c:pt idx="4100">
                  <c:v>4536.1099999999997</c:v>
                </c:pt>
                <c:pt idx="4101">
                  <c:v>4247.22</c:v>
                </c:pt>
                <c:pt idx="4102">
                  <c:v>3586.11</c:v>
                </c:pt>
                <c:pt idx="4103">
                  <c:v>3933.33</c:v>
                </c:pt>
                <c:pt idx="4104">
                  <c:v>5205.5600000000004</c:v>
                </c:pt>
                <c:pt idx="4105">
                  <c:v>4744.4399999999996</c:v>
                </c:pt>
                <c:pt idx="4106">
                  <c:v>3913.89</c:v>
                </c:pt>
                <c:pt idx="4107">
                  <c:v>3694.44</c:v>
                </c:pt>
                <c:pt idx="4108">
                  <c:v>4358.33</c:v>
                </c:pt>
                <c:pt idx="4109">
                  <c:v>4722.22</c:v>
                </c:pt>
                <c:pt idx="4110">
                  <c:v>4502.78</c:v>
                </c:pt>
                <c:pt idx="4111">
                  <c:v>5555.56</c:v>
                </c:pt>
                <c:pt idx="4112">
                  <c:v>5408.33</c:v>
                </c:pt>
                <c:pt idx="4113">
                  <c:v>5880.56</c:v>
                </c:pt>
                <c:pt idx="4114">
                  <c:v>6336.11</c:v>
                </c:pt>
                <c:pt idx="4115">
                  <c:v>5483.33</c:v>
                </c:pt>
                <c:pt idx="4116">
                  <c:v>6686.11</c:v>
                </c:pt>
                <c:pt idx="4117">
                  <c:v>5591.67</c:v>
                </c:pt>
                <c:pt idx="4118">
                  <c:v>5338.89</c:v>
                </c:pt>
                <c:pt idx="4119">
                  <c:v>6105.56</c:v>
                </c:pt>
                <c:pt idx="4120">
                  <c:v>5972.22</c:v>
                </c:pt>
                <c:pt idx="4121">
                  <c:v>6477.78</c:v>
                </c:pt>
                <c:pt idx="4122">
                  <c:v>5422.22</c:v>
                </c:pt>
                <c:pt idx="4123">
                  <c:v>5847.22</c:v>
                </c:pt>
                <c:pt idx="4124">
                  <c:v>5855.56</c:v>
                </c:pt>
                <c:pt idx="4125">
                  <c:v>5069.4399999999996</c:v>
                </c:pt>
                <c:pt idx="4126">
                  <c:v>5658.33</c:v>
                </c:pt>
                <c:pt idx="4127">
                  <c:v>5055.5600000000004</c:v>
                </c:pt>
                <c:pt idx="4128">
                  <c:v>5150</c:v>
                </c:pt>
                <c:pt idx="4129">
                  <c:v>5913.89</c:v>
                </c:pt>
                <c:pt idx="4130">
                  <c:v>5913.89</c:v>
                </c:pt>
                <c:pt idx="4131">
                  <c:v>3027.78</c:v>
                </c:pt>
                <c:pt idx="4132">
                  <c:v>2777.78</c:v>
                </c:pt>
                <c:pt idx="4133">
                  <c:v>1983.33</c:v>
                </c:pt>
                <c:pt idx="4134">
                  <c:v>2961.11</c:v>
                </c:pt>
                <c:pt idx="4135">
                  <c:v>2113.89</c:v>
                </c:pt>
                <c:pt idx="4136">
                  <c:v>2225</c:v>
                </c:pt>
                <c:pt idx="4137">
                  <c:v>2377.7800000000002</c:v>
                </c:pt>
                <c:pt idx="4138">
                  <c:v>2988.89</c:v>
                </c:pt>
                <c:pt idx="4139">
                  <c:v>2788.89</c:v>
                </c:pt>
                <c:pt idx="4140">
                  <c:v>2944.44</c:v>
                </c:pt>
                <c:pt idx="4141">
                  <c:v>2450</c:v>
                </c:pt>
                <c:pt idx="4142">
                  <c:v>1980.56</c:v>
                </c:pt>
                <c:pt idx="4143">
                  <c:v>2261.11</c:v>
                </c:pt>
                <c:pt idx="4144">
                  <c:v>2902.78</c:v>
                </c:pt>
                <c:pt idx="4145">
                  <c:v>1805.56</c:v>
                </c:pt>
                <c:pt idx="4146">
                  <c:v>2188.89</c:v>
                </c:pt>
                <c:pt idx="4147">
                  <c:v>1819.44</c:v>
                </c:pt>
                <c:pt idx="4148">
                  <c:v>2600</c:v>
                </c:pt>
                <c:pt idx="4149">
                  <c:v>2633.33</c:v>
                </c:pt>
                <c:pt idx="4150">
                  <c:v>2725</c:v>
                </c:pt>
                <c:pt idx="4151">
                  <c:v>5747.22</c:v>
                </c:pt>
                <c:pt idx="4152">
                  <c:v>5713.89</c:v>
                </c:pt>
                <c:pt idx="4153">
                  <c:v>4808.33</c:v>
                </c:pt>
                <c:pt idx="4154">
                  <c:v>4613.8900000000003</c:v>
                </c:pt>
                <c:pt idx="4155">
                  <c:v>4430.5600000000004</c:v>
                </c:pt>
                <c:pt idx="4156">
                  <c:v>6172.22</c:v>
                </c:pt>
                <c:pt idx="4157">
                  <c:v>5083.33</c:v>
                </c:pt>
                <c:pt idx="4158">
                  <c:v>5152.78</c:v>
                </c:pt>
                <c:pt idx="4159">
                  <c:v>5661.11</c:v>
                </c:pt>
                <c:pt idx="4160">
                  <c:v>6238.89</c:v>
                </c:pt>
                <c:pt idx="4161">
                  <c:v>5575</c:v>
                </c:pt>
                <c:pt idx="4162">
                  <c:v>5063.8900000000003</c:v>
                </c:pt>
                <c:pt idx="4163">
                  <c:v>5613.89</c:v>
                </c:pt>
                <c:pt idx="4164">
                  <c:v>5302.78</c:v>
                </c:pt>
                <c:pt idx="4165">
                  <c:v>4786.1099999999997</c:v>
                </c:pt>
                <c:pt idx="4166">
                  <c:v>5725</c:v>
                </c:pt>
                <c:pt idx="4167">
                  <c:v>4380.5600000000004</c:v>
                </c:pt>
                <c:pt idx="4168">
                  <c:v>5113.8900000000003</c:v>
                </c:pt>
                <c:pt idx="4169">
                  <c:v>5661.11</c:v>
                </c:pt>
                <c:pt idx="4170">
                  <c:v>5788.89</c:v>
                </c:pt>
                <c:pt idx="4171">
                  <c:v>6555.56</c:v>
                </c:pt>
                <c:pt idx="4172">
                  <c:v>5383.33</c:v>
                </c:pt>
                <c:pt idx="4173">
                  <c:v>6116.67</c:v>
                </c:pt>
                <c:pt idx="4174">
                  <c:v>6213.89</c:v>
                </c:pt>
                <c:pt idx="4175">
                  <c:v>5588.89</c:v>
                </c:pt>
                <c:pt idx="4176">
                  <c:v>6844.44</c:v>
                </c:pt>
                <c:pt idx="4177">
                  <c:v>5233.33</c:v>
                </c:pt>
                <c:pt idx="4178">
                  <c:v>5738.89</c:v>
                </c:pt>
                <c:pt idx="4179">
                  <c:v>5952.78</c:v>
                </c:pt>
                <c:pt idx="4180">
                  <c:v>6041.67</c:v>
                </c:pt>
                <c:pt idx="4181">
                  <c:v>5980.56</c:v>
                </c:pt>
                <c:pt idx="4182">
                  <c:v>5116.67</c:v>
                </c:pt>
                <c:pt idx="4183">
                  <c:v>5411.11</c:v>
                </c:pt>
                <c:pt idx="4184">
                  <c:v>5480.56</c:v>
                </c:pt>
                <c:pt idx="4185">
                  <c:v>5766.67</c:v>
                </c:pt>
                <c:pt idx="4186">
                  <c:v>5325</c:v>
                </c:pt>
                <c:pt idx="4187">
                  <c:v>5408.33</c:v>
                </c:pt>
                <c:pt idx="4188">
                  <c:v>5475</c:v>
                </c:pt>
                <c:pt idx="4189">
                  <c:v>6044.44</c:v>
                </c:pt>
                <c:pt idx="4190">
                  <c:v>5486.11</c:v>
                </c:pt>
                <c:pt idx="4191">
                  <c:v>2444.44</c:v>
                </c:pt>
                <c:pt idx="4192">
                  <c:v>2505.56</c:v>
                </c:pt>
                <c:pt idx="4193">
                  <c:v>2447.2199999999998</c:v>
                </c:pt>
                <c:pt idx="4194">
                  <c:v>2538.89</c:v>
                </c:pt>
                <c:pt idx="4195">
                  <c:v>2597.2199999999998</c:v>
                </c:pt>
                <c:pt idx="4196">
                  <c:v>2225</c:v>
                </c:pt>
                <c:pt idx="4197">
                  <c:v>2044.44</c:v>
                </c:pt>
                <c:pt idx="4198">
                  <c:v>2825</c:v>
                </c:pt>
                <c:pt idx="4199">
                  <c:v>2822.22</c:v>
                </c:pt>
                <c:pt idx="4200">
                  <c:v>2727.78</c:v>
                </c:pt>
                <c:pt idx="4201">
                  <c:v>2830.56</c:v>
                </c:pt>
                <c:pt idx="4202">
                  <c:v>2727.78</c:v>
                </c:pt>
                <c:pt idx="4203">
                  <c:v>2858.33</c:v>
                </c:pt>
                <c:pt idx="4204">
                  <c:v>2713.89</c:v>
                </c:pt>
                <c:pt idx="4205">
                  <c:v>2677.78</c:v>
                </c:pt>
                <c:pt idx="4206">
                  <c:v>2302.7800000000002</c:v>
                </c:pt>
                <c:pt idx="4207">
                  <c:v>2797.22</c:v>
                </c:pt>
                <c:pt idx="4208">
                  <c:v>2886.11</c:v>
                </c:pt>
                <c:pt idx="4209">
                  <c:v>2788.89</c:v>
                </c:pt>
                <c:pt idx="4210">
                  <c:v>3161.11</c:v>
                </c:pt>
                <c:pt idx="4211">
                  <c:v>5350</c:v>
                </c:pt>
                <c:pt idx="4212">
                  <c:v>5077.78</c:v>
                </c:pt>
                <c:pt idx="4213">
                  <c:v>5947.22</c:v>
                </c:pt>
                <c:pt idx="4214">
                  <c:v>4541.67</c:v>
                </c:pt>
                <c:pt idx="4215">
                  <c:v>4758.33</c:v>
                </c:pt>
                <c:pt idx="4216">
                  <c:v>6133.33</c:v>
                </c:pt>
                <c:pt idx="4217">
                  <c:v>4291.67</c:v>
                </c:pt>
                <c:pt idx="4218">
                  <c:v>4230.5600000000004</c:v>
                </c:pt>
                <c:pt idx="4219">
                  <c:v>5658.33</c:v>
                </c:pt>
                <c:pt idx="4220">
                  <c:v>5969.44</c:v>
                </c:pt>
                <c:pt idx="4221">
                  <c:v>5294.44</c:v>
                </c:pt>
                <c:pt idx="4222">
                  <c:v>4341.67</c:v>
                </c:pt>
                <c:pt idx="4223">
                  <c:v>4761.1099999999997</c:v>
                </c:pt>
                <c:pt idx="4224">
                  <c:v>4016.67</c:v>
                </c:pt>
                <c:pt idx="4225">
                  <c:v>4883.33</c:v>
                </c:pt>
                <c:pt idx="4226">
                  <c:v>3977.78</c:v>
                </c:pt>
                <c:pt idx="4227">
                  <c:v>5216.67</c:v>
                </c:pt>
                <c:pt idx="4228">
                  <c:v>5200</c:v>
                </c:pt>
                <c:pt idx="4229">
                  <c:v>5127.78</c:v>
                </c:pt>
                <c:pt idx="4230">
                  <c:v>5097.22</c:v>
                </c:pt>
                <c:pt idx="4231">
                  <c:v>5252.78</c:v>
                </c:pt>
                <c:pt idx="4232">
                  <c:v>5566.67</c:v>
                </c:pt>
                <c:pt idx="4233">
                  <c:v>5144.4399999999996</c:v>
                </c:pt>
                <c:pt idx="4234">
                  <c:v>5286.11</c:v>
                </c:pt>
                <c:pt idx="4235">
                  <c:v>5255.56</c:v>
                </c:pt>
                <c:pt idx="4236">
                  <c:v>5847.22</c:v>
                </c:pt>
                <c:pt idx="4237">
                  <c:v>5008.33</c:v>
                </c:pt>
                <c:pt idx="4238">
                  <c:v>5358.33</c:v>
                </c:pt>
                <c:pt idx="4239">
                  <c:v>5319.44</c:v>
                </c:pt>
                <c:pt idx="4240">
                  <c:v>5391.67</c:v>
                </c:pt>
                <c:pt idx="4241">
                  <c:v>5747.22</c:v>
                </c:pt>
                <c:pt idx="4242">
                  <c:v>5466.67</c:v>
                </c:pt>
                <c:pt idx="4243">
                  <c:v>5544.44</c:v>
                </c:pt>
                <c:pt idx="4244">
                  <c:v>5430.56</c:v>
                </c:pt>
                <c:pt idx="4245">
                  <c:v>5461.11</c:v>
                </c:pt>
                <c:pt idx="4246">
                  <c:v>5627.78</c:v>
                </c:pt>
                <c:pt idx="4247">
                  <c:v>4752.78</c:v>
                </c:pt>
                <c:pt idx="4248">
                  <c:v>5425</c:v>
                </c:pt>
                <c:pt idx="4249">
                  <c:v>5238.8900000000003</c:v>
                </c:pt>
                <c:pt idx="4250">
                  <c:v>5258.33</c:v>
                </c:pt>
                <c:pt idx="4251">
                  <c:v>2386.87</c:v>
                </c:pt>
                <c:pt idx="4252">
                  <c:v>3131.61</c:v>
                </c:pt>
                <c:pt idx="4254">
                  <c:v>1994.2</c:v>
                </c:pt>
                <c:pt idx="4255">
                  <c:v>3297.84</c:v>
                </c:pt>
                <c:pt idx="4256">
                  <c:v>2492.6999999999998</c:v>
                </c:pt>
                <c:pt idx="4257">
                  <c:v>3205.01</c:v>
                </c:pt>
                <c:pt idx="4258">
                  <c:v>3535.81</c:v>
                </c:pt>
                <c:pt idx="4259">
                  <c:v>4072.76</c:v>
                </c:pt>
                <c:pt idx="4260">
                  <c:v>4255.6099999999997</c:v>
                </c:pt>
                <c:pt idx="4261">
                  <c:v>7833.94</c:v>
                </c:pt>
                <c:pt idx="4262">
                  <c:v>4186.6400000000003</c:v>
                </c:pt>
                <c:pt idx="4263">
                  <c:v>6936.8</c:v>
                </c:pt>
                <c:pt idx="4264">
                  <c:v>5453.11</c:v>
                </c:pt>
                <c:pt idx="4265">
                  <c:v>5880.68</c:v>
                </c:pt>
                <c:pt idx="4266">
                  <c:v>6210.5</c:v>
                </c:pt>
                <c:pt idx="4267">
                  <c:v>6957.6</c:v>
                </c:pt>
                <c:pt idx="4268">
                  <c:v>6599.16</c:v>
                </c:pt>
                <c:pt idx="4269">
                  <c:v>6430.93</c:v>
                </c:pt>
                <c:pt idx="4270">
                  <c:v>6575.5</c:v>
                </c:pt>
                <c:pt idx="4271">
                  <c:v>6908.08</c:v>
                </c:pt>
                <c:pt idx="4272">
                  <c:v>7457.78</c:v>
                </c:pt>
                <c:pt idx="4273">
                  <c:v>5330.32</c:v>
                </c:pt>
                <c:pt idx="4274">
                  <c:v>7349.84</c:v>
                </c:pt>
                <c:pt idx="4275">
                  <c:v>1994.2</c:v>
                </c:pt>
                <c:pt idx="4276">
                  <c:v>3297.84</c:v>
                </c:pt>
                <c:pt idx="4277">
                  <c:v>2492.6999999999998</c:v>
                </c:pt>
                <c:pt idx="4278">
                  <c:v>3205.01</c:v>
                </c:pt>
                <c:pt idx="4279">
                  <c:v>3535.81</c:v>
                </c:pt>
                <c:pt idx="4280">
                  <c:v>4072.76</c:v>
                </c:pt>
                <c:pt idx="4281">
                  <c:v>4255.6099999999997</c:v>
                </c:pt>
                <c:pt idx="4282">
                  <c:v>4186.6400000000003</c:v>
                </c:pt>
                <c:pt idx="4283">
                  <c:v>6936.8</c:v>
                </c:pt>
                <c:pt idx="4284">
                  <c:v>5453.11</c:v>
                </c:pt>
                <c:pt idx="4285">
                  <c:v>5880.68</c:v>
                </c:pt>
                <c:pt idx="4286">
                  <c:v>6210.5</c:v>
                </c:pt>
                <c:pt idx="4287">
                  <c:v>6957.6</c:v>
                </c:pt>
                <c:pt idx="4288">
                  <c:v>6599.16</c:v>
                </c:pt>
                <c:pt idx="4289">
                  <c:v>6430.93</c:v>
                </c:pt>
                <c:pt idx="4290">
                  <c:v>6575.5</c:v>
                </c:pt>
                <c:pt idx="4291">
                  <c:v>6908.08</c:v>
                </c:pt>
                <c:pt idx="4292">
                  <c:v>7457.78</c:v>
                </c:pt>
                <c:pt idx="4293">
                  <c:v>6695.1</c:v>
                </c:pt>
                <c:pt idx="4294">
                  <c:v>7032.77</c:v>
                </c:pt>
                <c:pt idx="4295">
                  <c:v>7041.2</c:v>
                </c:pt>
                <c:pt idx="4296">
                  <c:v>7306.3</c:v>
                </c:pt>
                <c:pt idx="4297">
                  <c:v>6808.9</c:v>
                </c:pt>
                <c:pt idx="4298">
                  <c:v>6912.34</c:v>
                </c:pt>
                <c:pt idx="4299">
                  <c:v>7679.53</c:v>
                </c:pt>
                <c:pt idx="4300">
                  <c:v>5330.32</c:v>
                </c:pt>
                <c:pt idx="4301">
                  <c:v>6526.29</c:v>
                </c:pt>
                <c:pt idx="4302">
                  <c:v>5874.72</c:v>
                </c:pt>
                <c:pt idx="4303">
                  <c:v>6572.56</c:v>
                </c:pt>
                <c:pt idx="4304">
                  <c:v>6657.32</c:v>
                </c:pt>
                <c:pt idx="4305">
                  <c:v>6846.87</c:v>
                </c:pt>
                <c:pt idx="4306">
                  <c:v>6550.46</c:v>
                </c:pt>
                <c:pt idx="4307">
                  <c:v>6500.68</c:v>
                </c:pt>
                <c:pt idx="4308">
                  <c:v>7349.84</c:v>
                </c:pt>
                <c:pt idx="4309">
                  <c:v>6008.1</c:v>
                </c:pt>
                <c:pt idx="4310">
                  <c:v>6576.58</c:v>
                </c:pt>
                <c:pt idx="4311">
                  <c:v>6042.84</c:v>
                </c:pt>
                <c:pt idx="4312">
                  <c:v>6887.35</c:v>
                </c:pt>
                <c:pt idx="4313">
                  <c:v>7174.16</c:v>
                </c:pt>
                <c:pt idx="4314">
                  <c:v>7085.4</c:v>
                </c:pt>
                <c:pt idx="4315">
                  <c:v>6920.12</c:v>
                </c:pt>
                <c:pt idx="4316">
                  <c:v>4180.4799999999996</c:v>
                </c:pt>
                <c:pt idx="4317">
                  <c:v>6015.03</c:v>
                </c:pt>
                <c:pt idx="4318">
                  <c:v>6835.14</c:v>
                </c:pt>
                <c:pt idx="4319">
                  <c:v>6583.18</c:v>
                </c:pt>
                <c:pt idx="4320">
                  <c:v>5918.84</c:v>
                </c:pt>
                <c:pt idx="4321">
                  <c:v>6473.01</c:v>
                </c:pt>
                <c:pt idx="4322">
                  <c:v>6032.66</c:v>
                </c:pt>
                <c:pt idx="4323">
                  <c:v>3141.16</c:v>
                </c:pt>
                <c:pt idx="4324">
                  <c:v>6504.59</c:v>
                </c:pt>
                <c:pt idx="4325">
                  <c:v>6226.59</c:v>
                </c:pt>
                <c:pt idx="4326">
                  <c:v>6672.49</c:v>
                </c:pt>
                <c:pt idx="4327">
                  <c:v>6646.86</c:v>
                </c:pt>
                <c:pt idx="4328">
                  <c:v>6505.33</c:v>
                </c:pt>
                <c:pt idx="4329">
                  <c:v>6977.21</c:v>
                </c:pt>
                <c:pt idx="4330">
                  <c:v>2950.76</c:v>
                </c:pt>
                <c:pt idx="4331">
                  <c:v>6523.09</c:v>
                </c:pt>
                <c:pt idx="4332">
                  <c:v>6853.06</c:v>
                </c:pt>
                <c:pt idx="4333">
                  <c:v>6265.73</c:v>
                </c:pt>
                <c:pt idx="4334">
                  <c:v>6295.82</c:v>
                </c:pt>
                <c:pt idx="4335">
                  <c:v>6491.75</c:v>
                </c:pt>
                <c:pt idx="4336">
                  <c:v>6321.87</c:v>
                </c:pt>
                <c:pt idx="4337">
                  <c:v>3860.06</c:v>
                </c:pt>
                <c:pt idx="4338">
                  <c:v>6153.88</c:v>
                </c:pt>
                <c:pt idx="4339">
                  <c:v>6456.97</c:v>
                </c:pt>
                <c:pt idx="4340">
                  <c:v>6021.03</c:v>
                </c:pt>
                <c:pt idx="4341">
                  <c:v>5638.87</c:v>
                </c:pt>
                <c:pt idx="4342">
                  <c:v>6376.08</c:v>
                </c:pt>
                <c:pt idx="4343">
                  <c:v>5470.42</c:v>
                </c:pt>
                <c:pt idx="4344">
                  <c:v>2130.02</c:v>
                </c:pt>
                <c:pt idx="4345">
                  <c:v>2150.0700000000002</c:v>
                </c:pt>
                <c:pt idx="4346">
                  <c:v>1787.88</c:v>
                </c:pt>
                <c:pt idx="4347">
                  <c:v>1831.39</c:v>
                </c:pt>
                <c:pt idx="4348">
                  <c:v>2173.3200000000002</c:v>
                </c:pt>
                <c:pt idx="4349">
                  <c:v>2238.0500000000002</c:v>
                </c:pt>
                <c:pt idx="4350">
                  <c:v>1872.73</c:v>
                </c:pt>
                <c:pt idx="4351">
                  <c:v>2006.61</c:v>
                </c:pt>
                <c:pt idx="4352">
                  <c:v>2013.36</c:v>
                </c:pt>
                <c:pt idx="4353">
                  <c:v>2099.65</c:v>
                </c:pt>
                <c:pt idx="4354">
                  <c:v>2495.64</c:v>
                </c:pt>
                <c:pt idx="4355">
                  <c:v>2480.0500000000002</c:v>
                </c:pt>
                <c:pt idx="4356">
                  <c:v>2525.7199999999998</c:v>
                </c:pt>
                <c:pt idx="4357">
                  <c:v>2675.44</c:v>
                </c:pt>
                <c:pt idx="4358">
                  <c:v>2578.12</c:v>
                </c:pt>
                <c:pt idx="4359">
                  <c:v>2611.96</c:v>
                </c:pt>
                <c:pt idx="4360">
                  <c:v>4612.16</c:v>
                </c:pt>
                <c:pt idx="4361">
                  <c:v>4729.68</c:v>
                </c:pt>
                <c:pt idx="4362">
                  <c:v>4848.04</c:v>
                </c:pt>
                <c:pt idx="4363">
                  <c:v>3383.99</c:v>
                </c:pt>
                <c:pt idx="4364">
                  <c:v>5218.74</c:v>
                </c:pt>
                <c:pt idx="4365">
                  <c:v>4960.05</c:v>
                </c:pt>
                <c:pt idx="4366">
                  <c:v>5165.05</c:v>
                </c:pt>
                <c:pt idx="4367">
                  <c:v>5026.7299999999996</c:v>
                </c:pt>
                <c:pt idx="4368">
                  <c:v>6346.86</c:v>
                </c:pt>
                <c:pt idx="4369">
                  <c:v>4880.1099999999997</c:v>
                </c:pt>
                <c:pt idx="4370">
                  <c:v>6163.32</c:v>
                </c:pt>
                <c:pt idx="4371">
                  <c:v>4632.4399999999996</c:v>
                </c:pt>
                <c:pt idx="4372">
                  <c:v>6457.56</c:v>
                </c:pt>
                <c:pt idx="4373">
                  <c:v>5022.83</c:v>
                </c:pt>
                <c:pt idx="4374">
                  <c:v>7449.36</c:v>
                </c:pt>
                <c:pt idx="4375">
                  <c:v>5187.8100000000004</c:v>
                </c:pt>
                <c:pt idx="4376">
                  <c:v>5210.2299999999996</c:v>
                </c:pt>
                <c:pt idx="4377">
                  <c:v>5112.1000000000004</c:v>
                </c:pt>
                <c:pt idx="4378">
                  <c:v>5152.2</c:v>
                </c:pt>
                <c:pt idx="4379">
                  <c:v>6570.59</c:v>
                </c:pt>
                <c:pt idx="4380">
                  <c:v>6454.5</c:v>
                </c:pt>
                <c:pt idx="4381">
                  <c:v>6982.04</c:v>
                </c:pt>
                <c:pt idx="4382">
                  <c:v>6594.18</c:v>
                </c:pt>
                <c:pt idx="4383">
                  <c:v>6757.87</c:v>
                </c:pt>
                <c:pt idx="4384">
                  <c:v>7691.89</c:v>
                </c:pt>
                <c:pt idx="4385">
                  <c:v>7612.16</c:v>
                </c:pt>
                <c:pt idx="4386">
                  <c:v>6051.67</c:v>
                </c:pt>
                <c:pt idx="4387">
                  <c:v>6025.58</c:v>
                </c:pt>
                <c:pt idx="4388">
                  <c:v>6890.71</c:v>
                </c:pt>
                <c:pt idx="4389">
                  <c:v>6381.51</c:v>
                </c:pt>
                <c:pt idx="4390">
                  <c:v>7020.18</c:v>
                </c:pt>
                <c:pt idx="4391">
                  <c:v>7275.89</c:v>
                </c:pt>
                <c:pt idx="4392">
                  <c:v>5937.84</c:v>
                </c:pt>
                <c:pt idx="4393">
                  <c:v>5245.62</c:v>
                </c:pt>
                <c:pt idx="4394">
                  <c:v>6077.1</c:v>
                </c:pt>
                <c:pt idx="4395">
                  <c:v>5660.7</c:v>
                </c:pt>
                <c:pt idx="4396">
                  <c:v>6802.88</c:v>
                </c:pt>
                <c:pt idx="4397">
                  <c:v>6056.2</c:v>
                </c:pt>
                <c:pt idx="4398">
                  <c:v>6699.39</c:v>
                </c:pt>
                <c:pt idx="4399">
                  <c:v>6203.79</c:v>
                </c:pt>
                <c:pt idx="4400">
                  <c:v>6862.4</c:v>
                </c:pt>
                <c:pt idx="4401">
                  <c:v>5932.33</c:v>
                </c:pt>
                <c:pt idx="4402">
                  <c:v>6872.97</c:v>
                </c:pt>
                <c:pt idx="4403">
                  <c:v>6618.38</c:v>
                </c:pt>
                <c:pt idx="4404">
                  <c:v>7761.85</c:v>
                </c:pt>
                <c:pt idx="4405">
                  <c:v>6729.5</c:v>
                </c:pt>
                <c:pt idx="4406">
                  <c:v>6951.35</c:v>
                </c:pt>
                <c:pt idx="4407">
                  <c:v>6760.84</c:v>
                </c:pt>
                <c:pt idx="4408">
                  <c:v>6368.81</c:v>
                </c:pt>
                <c:pt idx="4409">
                  <c:v>6137.69</c:v>
                </c:pt>
                <c:pt idx="4410">
                  <c:v>5375.51</c:v>
                </c:pt>
                <c:pt idx="4411">
                  <c:v>5702.33</c:v>
                </c:pt>
                <c:pt idx="4412">
                  <c:v>5848.79</c:v>
                </c:pt>
                <c:pt idx="4413">
                  <c:v>6609.88</c:v>
                </c:pt>
                <c:pt idx="4414">
                  <c:v>6799.64</c:v>
                </c:pt>
                <c:pt idx="4415">
                  <c:v>6227.37</c:v>
                </c:pt>
                <c:pt idx="4416">
                  <c:v>7291.02</c:v>
                </c:pt>
                <c:pt idx="4417">
                  <c:v>7098.6</c:v>
                </c:pt>
                <c:pt idx="4418">
                  <c:v>7571.86</c:v>
                </c:pt>
                <c:pt idx="4419">
                  <c:v>7251.21</c:v>
                </c:pt>
                <c:pt idx="4420">
                  <c:v>6722.35</c:v>
                </c:pt>
                <c:pt idx="4421">
                  <c:v>7289.07</c:v>
                </c:pt>
                <c:pt idx="4422">
                  <c:v>7410.34</c:v>
                </c:pt>
                <c:pt idx="4423">
                  <c:v>6934.14</c:v>
                </c:pt>
                <c:pt idx="4424">
                  <c:v>2571.37</c:v>
                </c:pt>
                <c:pt idx="4425">
                  <c:v>2805.23</c:v>
                </c:pt>
                <c:pt idx="4426">
                  <c:v>2335.0300000000002</c:v>
                </c:pt>
                <c:pt idx="4427">
                  <c:v>2814.69</c:v>
                </c:pt>
                <c:pt idx="4428">
                  <c:v>2180.52</c:v>
                </c:pt>
                <c:pt idx="4429">
                  <c:v>2670.05</c:v>
                </c:pt>
                <c:pt idx="4430">
                  <c:v>2201.3200000000002</c:v>
                </c:pt>
                <c:pt idx="4431">
                  <c:v>2719</c:v>
                </c:pt>
                <c:pt idx="4432">
                  <c:v>2104.92</c:v>
                </c:pt>
                <c:pt idx="4433">
                  <c:v>2226.58</c:v>
                </c:pt>
                <c:pt idx="4434">
                  <c:v>2375.91</c:v>
                </c:pt>
                <c:pt idx="4435">
                  <c:v>2670.16</c:v>
                </c:pt>
                <c:pt idx="4436">
                  <c:v>2384.64</c:v>
                </c:pt>
                <c:pt idx="4437">
                  <c:v>2449.17</c:v>
                </c:pt>
                <c:pt idx="4438">
                  <c:v>2243.86</c:v>
                </c:pt>
                <c:pt idx="4439">
                  <c:v>2583.64</c:v>
                </c:pt>
                <c:pt idx="4440">
                  <c:v>5338.1</c:v>
                </c:pt>
                <c:pt idx="4441">
                  <c:v>6646.04</c:v>
                </c:pt>
                <c:pt idx="4442">
                  <c:v>5677.71</c:v>
                </c:pt>
                <c:pt idx="4443">
                  <c:v>4438.93</c:v>
                </c:pt>
                <c:pt idx="4444">
                  <c:v>4776.75</c:v>
                </c:pt>
                <c:pt idx="4445">
                  <c:v>5359.01</c:v>
                </c:pt>
                <c:pt idx="4446">
                  <c:v>5059.1099999999997</c:v>
                </c:pt>
                <c:pt idx="4447">
                  <c:v>5785.91</c:v>
                </c:pt>
                <c:pt idx="4448">
                  <c:v>4929.4399999999996</c:v>
                </c:pt>
                <c:pt idx="4449">
                  <c:v>4436.1499999999996</c:v>
                </c:pt>
                <c:pt idx="4450">
                  <c:v>4771.93</c:v>
                </c:pt>
                <c:pt idx="4451">
                  <c:v>4963.28</c:v>
                </c:pt>
                <c:pt idx="4452">
                  <c:v>5350.91</c:v>
                </c:pt>
                <c:pt idx="4453">
                  <c:v>4601.2299999999996</c:v>
                </c:pt>
                <c:pt idx="4454">
                  <c:v>5345.15</c:v>
                </c:pt>
                <c:pt idx="4455">
                  <c:v>6805.54</c:v>
                </c:pt>
                <c:pt idx="4456">
                  <c:v>8079.78</c:v>
                </c:pt>
                <c:pt idx="4457">
                  <c:v>7479.47</c:v>
                </c:pt>
                <c:pt idx="4458">
                  <c:v>8574.73</c:v>
                </c:pt>
                <c:pt idx="4459">
                  <c:v>6839.52</c:v>
                </c:pt>
                <c:pt idx="4460">
                  <c:v>7565.46</c:v>
                </c:pt>
                <c:pt idx="4461">
                  <c:v>7458.07</c:v>
                </c:pt>
                <c:pt idx="4462">
                  <c:v>8400.43</c:v>
                </c:pt>
                <c:pt idx="4463">
                  <c:v>6740.26</c:v>
                </c:pt>
                <c:pt idx="4464">
                  <c:v>6867.94</c:v>
                </c:pt>
                <c:pt idx="4465">
                  <c:v>6964.78</c:v>
                </c:pt>
                <c:pt idx="4466">
                  <c:v>7842.31</c:v>
                </c:pt>
                <c:pt idx="4467">
                  <c:v>8224.49</c:v>
                </c:pt>
                <c:pt idx="4468">
                  <c:v>7726.39</c:v>
                </c:pt>
                <c:pt idx="4469">
                  <c:v>7469.42</c:v>
                </c:pt>
                <c:pt idx="4470">
                  <c:v>8061.71</c:v>
                </c:pt>
                <c:pt idx="4471">
                  <c:v>6790.49</c:v>
                </c:pt>
                <c:pt idx="4472">
                  <c:v>8695.61</c:v>
                </c:pt>
                <c:pt idx="4473">
                  <c:v>8074.63</c:v>
                </c:pt>
                <c:pt idx="4474">
                  <c:v>6765.77</c:v>
                </c:pt>
                <c:pt idx="4475">
                  <c:v>7604.39</c:v>
                </c:pt>
                <c:pt idx="4476">
                  <c:v>8223.84</c:v>
                </c:pt>
                <c:pt idx="4477">
                  <c:v>8363.98</c:v>
                </c:pt>
                <c:pt idx="4478">
                  <c:v>7644.89</c:v>
                </c:pt>
                <c:pt idx="4479">
                  <c:v>7618.59</c:v>
                </c:pt>
                <c:pt idx="4480">
                  <c:v>7075.36</c:v>
                </c:pt>
                <c:pt idx="4481">
                  <c:v>5134.5</c:v>
                </c:pt>
                <c:pt idx="4482">
                  <c:v>7886.4</c:v>
                </c:pt>
                <c:pt idx="4483">
                  <c:v>7235.41</c:v>
                </c:pt>
                <c:pt idx="4484">
                  <c:v>8141.09</c:v>
                </c:pt>
                <c:pt idx="4485">
                  <c:v>8234.59</c:v>
                </c:pt>
                <c:pt idx="4486">
                  <c:v>8552.6299999999992</c:v>
                </c:pt>
                <c:pt idx="4487">
                  <c:v>8691.74</c:v>
                </c:pt>
                <c:pt idx="4488">
                  <c:v>7452.28</c:v>
                </c:pt>
                <c:pt idx="4489">
                  <c:v>6552.89</c:v>
                </c:pt>
                <c:pt idx="4490">
                  <c:v>7849.04</c:v>
                </c:pt>
                <c:pt idx="4491">
                  <c:v>6393.98</c:v>
                </c:pt>
                <c:pt idx="4492">
                  <c:v>7838.8</c:v>
                </c:pt>
                <c:pt idx="4493">
                  <c:v>7530.95</c:v>
                </c:pt>
                <c:pt idx="4494">
                  <c:v>8002.36</c:v>
                </c:pt>
                <c:pt idx="4495">
                  <c:v>6606.87</c:v>
                </c:pt>
                <c:pt idx="4496">
                  <c:v>6279.49</c:v>
                </c:pt>
                <c:pt idx="4497">
                  <c:v>5414.72</c:v>
                </c:pt>
                <c:pt idx="4498">
                  <c:v>6323.22</c:v>
                </c:pt>
                <c:pt idx="4499">
                  <c:v>6779</c:v>
                </c:pt>
                <c:pt idx="4500">
                  <c:v>7733.86</c:v>
                </c:pt>
                <c:pt idx="4501">
                  <c:v>6915.19</c:v>
                </c:pt>
                <c:pt idx="4502">
                  <c:v>7117.2</c:v>
                </c:pt>
                <c:pt idx="4503">
                  <c:v>7658.38</c:v>
                </c:pt>
                <c:pt idx="4504">
                  <c:v>2130.02</c:v>
                </c:pt>
                <c:pt idx="4505">
                  <c:v>2150.0700000000002</c:v>
                </c:pt>
                <c:pt idx="4506">
                  <c:v>1787.88</c:v>
                </c:pt>
                <c:pt idx="4507">
                  <c:v>1831.39</c:v>
                </c:pt>
                <c:pt idx="4508">
                  <c:v>2173.3200000000002</c:v>
                </c:pt>
                <c:pt idx="4509">
                  <c:v>2238.0500000000002</c:v>
                </c:pt>
                <c:pt idx="4510">
                  <c:v>1872.73</c:v>
                </c:pt>
                <c:pt idx="4511">
                  <c:v>2006.61</c:v>
                </c:pt>
                <c:pt idx="4512">
                  <c:v>2013.36</c:v>
                </c:pt>
                <c:pt idx="4513">
                  <c:v>2099.65</c:v>
                </c:pt>
                <c:pt idx="4514">
                  <c:v>2495.64</c:v>
                </c:pt>
                <c:pt idx="4515">
                  <c:v>2480.0500000000002</c:v>
                </c:pt>
                <c:pt idx="4516">
                  <c:v>2525.7199999999998</c:v>
                </c:pt>
                <c:pt idx="4517">
                  <c:v>2675.44</c:v>
                </c:pt>
                <c:pt idx="4518">
                  <c:v>2578.12</c:v>
                </c:pt>
                <c:pt idx="4519">
                  <c:v>2611.96</c:v>
                </c:pt>
                <c:pt idx="4520">
                  <c:v>4612.16</c:v>
                </c:pt>
                <c:pt idx="4521">
                  <c:v>4729.68</c:v>
                </c:pt>
                <c:pt idx="4522">
                  <c:v>4848.04</c:v>
                </c:pt>
                <c:pt idx="4523">
                  <c:v>3383.99</c:v>
                </c:pt>
                <c:pt idx="4524">
                  <c:v>5218.74</c:v>
                </c:pt>
                <c:pt idx="4525">
                  <c:v>4960.05</c:v>
                </c:pt>
                <c:pt idx="4526">
                  <c:v>5165.05</c:v>
                </c:pt>
                <c:pt idx="4527">
                  <c:v>5026.7299999999996</c:v>
                </c:pt>
                <c:pt idx="4528">
                  <c:v>6346.86</c:v>
                </c:pt>
                <c:pt idx="4529">
                  <c:v>4880.1099999999997</c:v>
                </c:pt>
                <c:pt idx="4530">
                  <c:v>6163.32</c:v>
                </c:pt>
                <c:pt idx="4531">
                  <c:v>4632.4399999999996</c:v>
                </c:pt>
                <c:pt idx="4532">
                  <c:v>6457.56</c:v>
                </c:pt>
                <c:pt idx="4533">
                  <c:v>5022.83</c:v>
                </c:pt>
                <c:pt idx="4534">
                  <c:v>7449.36</c:v>
                </c:pt>
                <c:pt idx="4535">
                  <c:v>5187.8100000000004</c:v>
                </c:pt>
                <c:pt idx="4536">
                  <c:v>5210.2299999999996</c:v>
                </c:pt>
                <c:pt idx="4537">
                  <c:v>5112.1000000000004</c:v>
                </c:pt>
                <c:pt idx="4538">
                  <c:v>5152.2</c:v>
                </c:pt>
                <c:pt idx="4539">
                  <c:v>6570.59</c:v>
                </c:pt>
                <c:pt idx="4540">
                  <c:v>6454.5</c:v>
                </c:pt>
                <c:pt idx="4541">
                  <c:v>6982.04</c:v>
                </c:pt>
                <c:pt idx="4542">
                  <c:v>6594.18</c:v>
                </c:pt>
                <c:pt idx="4543">
                  <c:v>6757.87</c:v>
                </c:pt>
                <c:pt idx="4544">
                  <c:v>7691.89</c:v>
                </c:pt>
                <c:pt idx="4545">
                  <c:v>7612.16</c:v>
                </c:pt>
                <c:pt idx="4546">
                  <c:v>6051.67</c:v>
                </c:pt>
                <c:pt idx="4547">
                  <c:v>6025.58</c:v>
                </c:pt>
                <c:pt idx="4548">
                  <c:v>6890.71</c:v>
                </c:pt>
                <c:pt idx="4549">
                  <c:v>6381.51</c:v>
                </c:pt>
                <c:pt idx="4550">
                  <c:v>7020.18</c:v>
                </c:pt>
                <c:pt idx="4551">
                  <c:v>7275.89</c:v>
                </c:pt>
                <c:pt idx="4552">
                  <c:v>5937.84</c:v>
                </c:pt>
                <c:pt idx="4553">
                  <c:v>5245.62</c:v>
                </c:pt>
                <c:pt idx="4554">
                  <c:v>6077.1</c:v>
                </c:pt>
                <c:pt idx="4555">
                  <c:v>5660.7</c:v>
                </c:pt>
                <c:pt idx="4556">
                  <c:v>6802.88</c:v>
                </c:pt>
                <c:pt idx="4557">
                  <c:v>6056.2</c:v>
                </c:pt>
                <c:pt idx="4558">
                  <c:v>6699.39</c:v>
                </c:pt>
                <c:pt idx="4559">
                  <c:v>6203.79</c:v>
                </c:pt>
                <c:pt idx="4560">
                  <c:v>6862.4</c:v>
                </c:pt>
                <c:pt idx="4561">
                  <c:v>5932.33</c:v>
                </c:pt>
                <c:pt idx="4562">
                  <c:v>6872.97</c:v>
                </c:pt>
                <c:pt idx="4563">
                  <c:v>6618.38</c:v>
                </c:pt>
                <c:pt idx="4564">
                  <c:v>7761.85</c:v>
                </c:pt>
                <c:pt idx="4565">
                  <c:v>6729.5</c:v>
                </c:pt>
                <c:pt idx="4566">
                  <c:v>6951.35</c:v>
                </c:pt>
                <c:pt idx="4567">
                  <c:v>6760.84</c:v>
                </c:pt>
                <c:pt idx="4568">
                  <c:v>6368.81</c:v>
                </c:pt>
                <c:pt idx="4569">
                  <c:v>6137.69</c:v>
                </c:pt>
                <c:pt idx="4570">
                  <c:v>5375.51</c:v>
                </c:pt>
                <c:pt idx="4571">
                  <c:v>5702.33</c:v>
                </c:pt>
                <c:pt idx="4572">
                  <c:v>5848.79</c:v>
                </c:pt>
                <c:pt idx="4573">
                  <c:v>6609.88</c:v>
                </c:pt>
                <c:pt idx="4574">
                  <c:v>6799.64</c:v>
                </c:pt>
                <c:pt idx="4575">
                  <c:v>6227.37</c:v>
                </c:pt>
                <c:pt idx="4576">
                  <c:v>7291.02</c:v>
                </c:pt>
                <c:pt idx="4577">
                  <c:v>7098.6</c:v>
                </c:pt>
                <c:pt idx="4578">
                  <c:v>7571.86</c:v>
                </c:pt>
                <c:pt idx="4579">
                  <c:v>7251.21</c:v>
                </c:pt>
                <c:pt idx="4580">
                  <c:v>6722.35</c:v>
                </c:pt>
                <c:pt idx="4581">
                  <c:v>7289.07</c:v>
                </c:pt>
                <c:pt idx="4582">
                  <c:v>7410.34</c:v>
                </c:pt>
                <c:pt idx="4583">
                  <c:v>6934.14</c:v>
                </c:pt>
                <c:pt idx="4584">
                  <c:v>2571.37</c:v>
                </c:pt>
                <c:pt idx="4585">
                  <c:v>2805.23</c:v>
                </c:pt>
                <c:pt idx="4586">
                  <c:v>2335.0300000000002</c:v>
                </c:pt>
                <c:pt idx="4587">
                  <c:v>2814.69</c:v>
                </c:pt>
                <c:pt idx="4588">
                  <c:v>2180.52</c:v>
                </c:pt>
                <c:pt idx="4589">
                  <c:v>2670.05</c:v>
                </c:pt>
                <c:pt idx="4590">
                  <c:v>2201.3200000000002</c:v>
                </c:pt>
                <c:pt idx="4591">
                  <c:v>2719</c:v>
                </c:pt>
                <c:pt idx="4592">
                  <c:v>2104.92</c:v>
                </c:pt>
                <c:pt idx="4593">
                  <c:v>2226.58</c:v>
                </c:pt>
                <c:pt idx="4594">
                  <c:v>2375.91</c:v>
                </c:pt>
                <c:pt idx="4595">
                  <c:v>2670.16</c:v>
                </c:pt>
                <c:pt idx="4596">
                  <c:v>2384.64</c:v>
                </c:pt>
                <c:pt idx="4597">
                  <c:v>2449.17</c:v>
                </c:pt>
                <c:pt idx="4598">
                  <c:v>2243.86</c:v>
                </c:pt>
                <c:pt idx="4599">
                  <c:v>2583.64</c:v>
                </c:pt>
                <c:pt idx="4600">
                  <c:v>5338.1</c:v>
                </c:pt>
                <c:pt idx="4601">
                  <c:v>6646.04</c:v>
                </c:pt>
                <c:pt idx="4602">
                  <c:v>5677.71</c:v>
                </c:pt>
                <c:pt idx="4603">
                  <c:v>4438.93</c:v>
                </c:pt>
                <c:pt idx="4604">
                  <c:v>4776.75</c:v>
                </c:pt>
                <c:pt idx="4605">
                  <c:v>5359.01</c:v>
                </c:pt>
                <c:pt idx="4606">
                  <c:v>5059.1099999999997</c:v>
                </c:pt>
                <c:pt idx="4607">
                  <c:v>5785.91</c:v>
                </c:pt>
                <c:pt idx="4608">
                  <c:v>4929.4399999999996</c:v>
                </c:pt>
                <c:pt idx="4609">
                  <c:v>4436.1499999999996</c:v>
                </c:pt>
                <c:pt idx="4610">
                  <c:v>4771.93</c:v>
                </c:pt>
                <c:pt idx="4611">
                  <c:v>4963.28</c:v>
                </c:pt>
                <c:pt idx="4612">
                  <c:v>5350.91</c:v>
                </c:pt>
                <c:pt idx="4613">
                  <c:v>4601.2299999999996</c:v>
                </c:pt>
                <c:pt idx="4614">
                  <c:v>5345.15</c:v>
                </c:pt>
                <c:pt idx="4615">
                  <c:v>6805.54</c:v>
                </c:pt>
                <c:pt idx="4616">
                  <c:v>8079.78</c:v>
                </c:pt>
                <c:pt idx="4617">
                  <c:v>7479.47</c:v>
                </c:pt>
                <c:pt idx="4618">
                  <c:v>8574.73</c:v>
                </c:pt>
                <c:pt idx="4619">
                  <c:v>6839.52</c:v>
                </c:pt>
                <c:pt idx="4620">
                  <c:v>7565.46</c:v>
                </c:pt>
                <c:pt idx="4621">
                  <c:v>7458.07</c:v>
                </c:pt>
                <c:pt idx="4622">
                  <c:v>8400.43</c:v>
                </c:pt>
                <c:pt idx="4623">
                  <c:v>6740.26</c:v>
                </c:pt>
                <c:pt idx="4624">
                  <c:v>6867.94</c:v>
                </c:pt>
                <c:pt idx="4625">
                  <c:v>6964.78</c:v>
                </c:pt>
                <c:pt idx="4626">
                  <c:v>7842.31</c:v>
                </c:pt>
                <c:pt idx="4627">
                  <c:v>8224.49</c:v>
                </c:pt>
                <c:pt idx="4628">
                  <c:v>7726.39</c:v>
                </c:pt>
                <c:pt idx="4629">
                  <c:v>7469.42</c:v>
                </c:pt>
                <c:pt idx="4630">
                  <c:v>8061.71</c:v>
                </c:pt>
                <c:pt idx="4631">
                  <c:v>6790.49</c:v>
                </c:pt>
                <c:pt idx="4632">
                  <c:v>8695.61</c:v>
                </c:pt>
                <c:pt idx="4633">
                  <c:v>8074.63</c:v>
                </c:pt>
                <c:pt idx="4634">
                  <c:v>6765.77</c:v>
                </c:pt>
                <c:pt idx="4635">
                  <c:v>7604.39</c:v>
                </c:pt>
                <c:pt idx="4636">
                  <c:v>8223.84</c:v>
                </c:pt>
                <c:pt idx="4637">
                  <c:v>8363.98</c:v>
                </c:pt>
                <c:pt idx="4638">
                  <c:v>7644.89</c:v>
                </c:pt>
                <c:pt idx="4639">
                  <c:v>7618.59</c:v>
                </c:pt>
                <c:pt idx="4640">
                  <c:v>7075.36</c:v>
                </c:pt>
                <c:pt idx="4641">
                  <c:v>5134.5</c:v>
                </c:pt>
                <c:pt idx="4642">
                  <c:v>7886.4</c:v>
                </c:pt>
                <c:pt idx="4643">
                  <c:v>7235.41</c:v>
                </c:pt>
                <c:pt idx="4644">
                  <c:v>8141.09</c:v>
                </c:pt>
                <c:pt idx="4645">
                  <c:v>8234.59</c:v>
                </c:pt>
                <c:pt idx="4646">
                  <c:v>8552.6299999999992</c:v>
                </c:pt>
                <c:pt idx="4647">
                  <c:v>8691.74</c:v>
                </c:pt>
                <c:pt idx="4648">
                  <c:v>7452.28</c:v>
                </c:pt>
                <c:pt idx="4649">
                  <c:v>6552.89</c:v>
                </c:pt>
                <c:pt idx="4650">
                  <c:v>7849.04</c:v>
                </c:pt>
                <c:pt idx="4651">
                  <c:v>6393.98</c:v>
                </c:pt>
                <c:pt idx="4652">
                  <c:v>7838.8</c:v>
                </c:pt>
                <c:pt idx="4653">
                  <c:v>7530.95</c:v>
                </c:pt>
                <c:pt idx="4654">
                  <c:v>8002.36</c:v>
                </c:pt>
                <c:pt idx="4655">
                  <c:v>6606.87</c:v>
                </c:pt>
                <c:pt idx="4656">
                  <c:v>6279.49</c:v>
                </c:pt>
                <c:pt idx="4657">
                  <c:v>5414.72</c:v>
                </c:pt>
                <c:pt idx="4658">
                  <c:v>6323.22</c:v>
                </c:pt>
                <c:pt idx="4659">
                  <c:v>6779</c:v>
                </c:pt>
                <c:pt idx="4660">
                  <c:v>7733.86</c:v>
                </c:pt>
                <c:pt idx="4661">
                  <c:v>6915.19</c:v>
                </c:pt>
                <c:pt idx="4662">
                  <c:v>7117.2</c:v>
                </c:pt>
                <c:pt idx="4663">
                  <c:v>7658.38</c:v>
                </c:pt>
                <c:pt idx="4664">
                  <c:v>1594.8</c:v>
                </c:pt>
                <c:pt idx="4665">
                  <c:v>2513.8200000000002</c:v>
                </c:pt>
                <c:pt idx="4666">
                  <c:v>2055.33</c:v>
                </c:pt>
                <c:pt idx="4667">
                  <c:v>1887.58</c:v>
                </c:pt>
                <c:pt idx="4668">
                  <c:v>2168.69</c:v>
                </c:pt>
                <c:pt idx="4669">
                  <c:v>2249.19</c:v>
                </c:pt>
                <c:pt idx="4670">
                  <c:v>1387.35</c:v>
                </c:pt>
                <c:pt idx="4671">
                  <c:v>1709.96</c:v>
                </c:pt>
                <c:pt idx="4672">
                  <c:v>2099.8200000000002</c:v>
                </c:pt>
                <c:pt idx="4673">
                  <c:v>1337.42</c:v>
                </c:pt>
                <c:pt idx="4674">
                  <c:v>1930.63</c:v>
                </c:pt>
                <c:pt idx="4675">
                  <c:v>1948.49</c:v>
                </c:pt>
                <c:pt idx="4676">
                  <c:v>1356.79</c:v>
                </c:pt>
                <c:pt idx="4677">
                  <c:v>2299.85</c:v>
                </c:pt>
                <c:pt idx="4678">
                  <c:v>2023.8</c:v>
                </c:pt>
                <c:pt idx="4679">
                  <c:v>1463.98</c:v>
                </c:pt>
                <c:pt idx="4680">
                  <c:v>1755.22</c:v>
                </c:pt>
                <c:pt idx="4681">
                  <c:v>1935.89</c:v>
                </c:pt>
                <c:pt idx="4682">
                  <c:v>1407.08</c:v>
                </c:pt>
                <c:pt idx="4683">
                  <c:v>1841.09</c:v>
                </c:pt>
                <c:pt idx="4684">
                  <c:v>2192.56</c:v>
                </c:pt>
                <c:pt idx="4685">
                  <c:v>1791.52</c:v>
                </c:pt>
                <c:pt idx="4686">
                  <c:v>2414.54</c:v>
                </c:pt>
                <c:pt idx="4687">
                  <c:v>2444.13</c:v>
                </c:pt>
                <c:pt idx="4688">
                  <c:v>1766.71</c:v>
                </c:pt>
                <c:pt idx="4689">
                  <c:v>1848.89</c:v>
                </c:pt>
                <c:pt idx="4690">
                  <c:v>2115.16</c:v>
                </c:pt>
                <c:pt idx="4691">
                  <c:v>2074.39</c:v>
                </c:pt>
                <c:pt idx="4692">
                  <c:v>2256.5500000000002</c:v>
                </c:pt>
                <c:pt idx="4693">
                  <c:v>2084.16</c:v>
                </c:pt>
                <c:pt idx="4694">
                  <c:v>1641.43</c:v>
                </c:pt>
                <c:pt idx="4695">
                  <c:v>1672.75</c:v>
                </c:pt>
                <c:pt idx="4696">
                  <c:v>2355.75</c:v>
                </c:pt>
                <c:pt idx="4697">
                  <c:v>1521.18</c:v>
                </c:pt>
                <c:pt idx="4698">
                  <c:v>1581.48</c:v>
                </c:pt>
                <c:pt idx="4699">
                  <c:v>2283.4499999999998</c:v>
                </c:pt>
                <c:pt idx="4700">
                  <c:v>1471.32</c:v>
                </c:pt>
                <c:pt idx="4701">
                  <c:v>2110.92</c:v>
                </c:pt>
                <c:pt idx="4702">
                  <c:v>2273.37</c:v>
                </c:pt>
                <c:pt idx="4703">
                  <c:v>1328.32</c:v>
                </c:pt>
                <c:pt idx="4704">
                  <c:v>1962.45</c:v>
                </c:pt>
                <c:pt idx="4705">
                  <c:v>1824.54</c:v>
                </c:pt>
                <c:pt idx="4706">
                  <c:v>1427.94</c:v>
                </c:pt>
                <c:pt idx="4707">
                  <c:v>2039.3</c:v>
                </c:pt>
                <c:pt idx="4708">
                  <c:v>2101.17</c:v>
                </c:pt>
                <c:pt idx="4709">
                  <c:v>1662.64</c:v>
                </c:pt>
                <c:pt idx="4710">
                  <c:v>2199.92</c:v>
                </c:pt>
                <c:pt idx="4711">
                  <c:v>2387.4699999999998</c:v>
                </c:pt>
                <c:pt idx="4712">
                  <c:v>6078.94</c:v>
                </c:pt>
                <c:pt idx="4713">
                  <c:v>5151.59</c:v>
                </c:pt>
                <c:pt idx="4714">
                  <c:v>5686.06</c:v>
                </c:pt>
                <c:pt idx="4715">
                  <c:v>4898.43</c:v>
                </c:pt>
                <c:pt idx="4716">
                  <c:v>5940.8</c:v>
                </c:pt>
                <c:pt idx="4717">
                  <c:v>4709.3599999999997</c:v>
                </c:pt>
                <c:pt idx="4718">
                  <c:v>4925.3599999999997</c:v>
                </c:pt>
                <c:pt idx="4719">
                  <c:v>5480.54</c:v>
                </c:pt>
                <c:pt idx="4720">
                  <c:v>5162.09</c:v>
                </c:pt>
                <c:pt idx="4721">
                  <c:v>4362.84</c:v>
                </c:pt>
                <c:pt idx="4722">
                  <c:v>5763.6</c:v>
                </c:pt>
                <c:pt idx="4723">
                  <c:v>4592.78</c:v>
                </c:pt>
                <c:pt idx="4724">
                  <c:v>6118.98</c:v>
                </c:pt>
                <c:pt idx="4725">
                  <c:v>6086.61</c:v>
                </c:pt>
                <c:pt idx="4726">
                  <c:v>6012.37</c:v>
                </c:pt>
                <c:pt idx="4727">
                  <c:v>3649.33</c:v>
                </c:pt>
                <c:pt idx="4728">
                  <c:v>3168.89</c:v>
                </c:pt>
                <c:pt idx="4729">
                  <c:v>3097.98</c:v>
                </c:pt>
                <c:pt idx="4730">
                  <c:v>4743.3500000000004</c:v>
                </c:pt>
                <c:pt idx="4731">
                  <c:v>5076.28</c:v>
                </c:pt>
                <c:pt idx="4732">
                  <c:v>5577.03</c:v>
                </c:pt>
                <c:pt idx="4733">
                  <c:v>6566.07</c:v>
                </c:pt>
                <c:pt idx="4734">
                  <c:v>5454.05</c:v>
                </c:pt>
                <c:pt idx="4735">
                  <c:v>5844.65</c:v>
                </c:pt>
                <c:pt idx="4736">
                  <c:v>6019.64</c:v>
                </c:pt>
                <c:pt idx="4737">
                  <c:v>4389.97</c:v>
                </c:pt>
                <c:pt idx="4738">
                  <c:v>4759.25</c:v>
                </c:pt>
                <c:pt idx="4739">
                  <c:v>4679.67</c:v>
                </c:pt>
                <c:pt idx="4740">
                  <c:v>4535.3900000000003</c:v>
                </c:pt>
                <c:pt idx="4741">
                  <c:v>4958.96</c:v>
                </c:pt>
                <c:pt idx="4742">
                  <c:v>4649.76</c:v>
                </c:pt>
                <c:pt idx="4743">
                  <c:v>4613.8900000000003</c:v>
                </c:pt>
                <c:pt idx="4744">
                  <c:v>4284.2</c:v>
                </c:pt>
                <c:pt idx="4745">
                  <c:v>4178.46</c:v>
                </c:pt>
                <c:pt idx="4746">
                  <c:v>2911.27</c:v>
                </c:pt>
                <c:pt idx="4747">
                  <c:v>4031.87</c:v>
                </c:pt>
                <c:pt idx="4748">
                  <c:v>5098.74</c:v>
                </c:pt>
                <c:pt idx="4749">
                  <c:v>4903.47</c:v>
                </c:pt>
                <c:pt idx="4750">
                  <c:v>3835.23</c:v>
                </c:pt>
                <c:pt idx="4751">
                  <c:v>4994.76</c:v>
                </c:pt>
                <c:pt idx="4752">
                  <c:v>3328.12</c:v>
                </c:pt>
                <c:pt idx="4753">
                  <c:v>3608.25</c:v>
                </c:pt>
                <c:pt idx="4754">
                  <c:v>5800.93</c:v>
                </c:pt>
                <c:pt idx="4755">
                  <c:v>4777.9799999999996</c:v>
                </c:pt>
                <c:pt idx="4756">
                  <c:v>5151.28</c:v>
                </c:pt>
                <c:pt idx="4757">
                  <c:v>4680.08</c:v>
                </c:pt>
                <c:pt idx="4758">
                  <c:v>6480.61</c:v>
                </c:pt>
                <c:pt idx="4759">
                  <c:v>4804.59</c:v>
                </c:pt>
                <c:pt idx="4760">
                  <c:v>5937.89</c:v>
                </c:pt>
                <c:pt idx="4761">
                  <c:v>5719.98</c:v>
                </c:pt>
                <c:pt idx="4762">
                  <c:v>5533.24</c:v>
                </c:pt>
                <c:pt idx="4763">
                  <c:v>5822.31</c:v>
                </c:pt>
                <c:pt idx="4764">
                  <c:v>6071.15</c:v>
                </c:pt>
                <c:pt idx="4765">
                  <c:v>4810.5</c:v>
                </c:pt>
                <c:pt idx="4766">
                  <c:v>6007.21</c:v>
                </c:pt>
                <c:pt idx="4767">
                  <c:v>5919.09</c:v>
                </c:pt>
                <c:pt idx="4768">
                  <c:v>4699.6400000000003</c:v>
                </c:pt>
                <c:pt idx="4769">
                  <c:v>6352.44</c:v>
                </c:pt>
                <c:pt idx="4770">
                  <c:v>5435.32</c:v>
                </c:pt>
                <c:pt idx="4771">
                  <c:v>4250.09</c:v>
                </c:pt>
                <c:pt idx="4772">
                  <c:v>6638.17</c:v>
                </c:pt>
                <c:pt idx="4773">
                  <c:v>7112.23</c:v>
                </c:pt>
                <c:pt idx="4774">
                  <c:v>5932.26</c:v>
                </c:pt>
                <c:pt idx="4775">
                  <c:v>5188.78</c:v>
                </c:pt>
                <c:pt idx="4776">
                  <c:v>5883.96</c:v>
                </c:pt>
                <c:pt idx="4777">
                  <c:v>5323.29</c:v>
                </c:pt>
                <c:pt idx="4778">
                  <c:v>6544.52</c:v>
                </c:pt>
                <c:pt idx="4779">
                  <c:v>6233.9</c:v>
                </c:pt>
                <c:pt idx="4780">
                  <c:v>5290.2</c:v>
                </c:pt>
                <c:pt idx="4781">
                  <c:v>6581.18</c:v>
                </c:pt>
                <c:pt idx="4782">
                  <c:v>6409.57</c:v>
                </c:pt>
                <c:pt idx="4783">
                  <c:v>5126.67</c:v>
                </c:pt>
                <c:pt idx="4784">
                  <c:v>6180.69</c:v>
                </c:pt>
                <c:pt idx="4785">
                  <c:v>5978.39</c:v>
                </c:pt>
                <c:pt idx="4786">
                  <c:v>5163.3599999999997</c:v>
                </c:pt>
                <c:pt idx="4787">
                  <c:v>5950.4</c:v>
                </c:pt>
                <c:pt idx="4788">
                  <c:v>5988.17</c:v>
                </c:pt>
                <c:pt idx="4789">
                  <c:v>5786.77</c:v>
                </c:pt>
                <c:pt idx="4790">
                  <c:v>5796.57</c:v>
                </c:pt>
                <c:pt idx="4791">
                  <c:v>6151.32</c:v>
                </c:pt>
                <c:pt idx="4792">
                  <c:v>3654.8</c:v>
                </c:pt>
                <c:pt idx="4793">
                  <c:v>5159.55</c:v>
                </c:pt>
                <c:pt idx="4794">
                  <c:v>5530.79</c:v>
                </c:pt>
                <c:pt idx="4795">
                  <c:v>5161.55</c:v>
                </c:pt>
                <c:pt idx="4796">
                  <c:v>6750.22</c:v>
                </c:pt>
                <c:pt idx="4797">
                  <c:v>6659.11</c:v>
                </c:pt>
                <c:pt idx="4798">
                  <c:v>5886.5</c:v>
                </c:pt>
                <c:pt idx="4799">
                  <c:v>6239.59</c:v>
                </c:pt>
                <c:pt idx="4800">
                  <c:v>5276.29</c:v>
                </c:pt>
                <c:pt idx="4801">
                  <c:v>4433.2</c:v>
                </c:pt>
                <c:pt idx="4802">
                  <c:v>6739.84</c:v>
                </c:pt>
                <c:pt idx="4803">
                  <c:v>6142.78</c:v>
                </c:pt>
                <c:pt idx="4804">
                  <c:v>5499.68</c:v>
                </c:pt>
                <c:pt idx="4805">
                  <c:v>5976.75</c:v>
                </c:pt>
                <c:pt idx="4806">
                  <c:v>6034.72</c:v>
                </c:pt>
                <c:pt idx="4807">
                  <c:v>5328.05</c:v>
                </c:pt>
                <c:pt idx="4808">
                  <c:v>2343.5100000000002</c:v>
                </c:pt>
                <c:pt idx="4809">
                  <c:v>2278.59</c:v>
                </c:pt>
                <c:pt idx="4810">
                  <c:v>2885.83</c:v>
                </c:pt>
                <c:pt idx="4811">
                  <c:v>2337.3000000000002</c:v>
                </c:pt>
                <c:pt idx="4812">
                  <c:v>4719.53</c:v>
                </c:pt>
                <c:pt idx="4813">
                  <c:v>4489.88</c:v>
                </c:pt>
                <c:pt idx="4814">
                  <c:v>4321.46</c:v>
                </c:pt>
                <c:pt idx="4815">
                  <c:v>4839.49</c:v>
                </c:pt>
                <c:pt idx="4816">
                  <c:v>5194.5</c:v>
                </c:pt>
                <c:pt idx="4817">
                  <c:v>6188.34</c:v>
                </c:pt>
                <c:pt idx="4818">
                  <c:v>5840.1</c:v>
                </c:pt>
                <c:pt idx="4819">
                  <c:v>6008.65</c:v>
                </c:pt>
                <c:pt idx="4820">
                  <c:v>5550.31</c:v>
                </c:pt>
                <c:pt idx="4821">
                  <c:v>6217.84</c:v>
                </c:pt>
                <c:pt idx="4822">
                  <c:v>6736.08</c:v>
                </c:pt>
                <c:pt idx="4823">
                  <c:v>6704.95</c:v>
                </c:pt>
                <c:pt idx="4824">
                  <c:v>6489.54</c:v>
                </c:pt>
                <c:pt idx="4825">
                  <c:v>6919.23</c:v>
                </c:pt>
                <c:pt idx="4826">
                  <c:v>6618.09</c:v>
                </c:pt>
                <c:pt idx="4827">
                  <c:v>8153.58</c:v>
                </c:pt>
                <c:pt idx="4828">
                  <c:v>6545.59</c:v>
                </c:pt>
                <c:pt idx="4829">
                  <c:v>7349.14</c:v>
                </c:pt>
                <c:pt idx="4830">
                  <c:v>7621.41</c:v>
                </c:pt>
                <c:pt idx="4831">
                  <c:v>5999.15</c:v>
                </c:pt>
                <c:pt idx="4832">
                  <c:v>6486.57</c:v>
                </c:pt>
                <c:pt idx="4833">
                  <c:v>6981.19</c:v>
                </c:pt>
                <c:pt idx="4834">
                  <c:v>7419.42</c:v>
                </c:pt>
                <c:pt idx="4835">
                  <c:v>7200.68</c:v>
                </c:pt>
                <c:pt idx="4836">
                  <c:v>7521.45</c:v>
                </c:pt>
                <c:pt idx="4837">
                  <c:v>7741.44</c:v>
                </c:pt>
                <c:pt idx="4838">
                  <c:v>7501.92</c:v>
                </c:pt>
                <c:pt idx="4839">
                  <c:v>6341.09</c:v>
                </c:pt>
                <c:pt idx="4840">
                  <c:v>2343.5100000000002</c:v>
                </c:pt>
                <c:pt idx="4841">
                  <c:v>2278.59</c:v>
                </c:pt>
                <c:pt idx="4842">
                  <c:v>2885.83</c:v>
                </c:pt>
                <c:pt idx="4843">
                  <c:v>2337.3000000000002</c:v>
                </c:pt>
                <c:pt idx="4844">
                  <c:v>4719.53</c:v>
                </c:pt>
                <c:pt idx="4845">
                  <c:v>4489.88</c:v>
                </c:pt>
                <c:pt idx="4846">
                  <c:v>4321.46</c:v>
                </c:pt>
                <c:pt idx="4847">
                  <c:v>4839.49</c:v>
                </c:pt>
                <c:pt idx="4848">
                  <c:v>5194.5</c:v>
                </c:pt>
                <c:pt idx="4849">
                  <c:v>6188.34</c:v>
                </c:pt>
                <c:pt idx="4850">
                  <c:v>5840.1</c:v>
                </c:pt>
                <c:pt idx="4851">
                  <c:v>6008.65</c:v>
                </c:pt>
                <c:pt idx="4852">
                  <c:v>5550.31</c:v>
                </c:pt>
                <c:pt idx="4853">
                  <c:v>6217.84</c:v>
                </c:pt>
                <c:pt idx="4854">
                  <c:v>6736.08</c:v>
                </c:pt>
                <c:pt idx="4855">
                  <c:v>6704.95</c:v>
                </c:pt>
                <c:pt idx="4856">
                  <c:v>6489.54</c:v>
                </c:pt>
                <c:pt idx="4857">
                  <c:v>6919.23</c:v>
                </c:pt>
                <c:pt idx="4858">
                  <c:v>6618.09</c:v>
                </c:pt>
                <c:pt idx="4859">
                  <c:v>8153.58</c:v>
                </c:pt>
                <c:pt idx="4860">
                  <c:v>6545.59</c:v>
                </c:pt>
                <c:pt idx="4861">
                  <c:v>7349.14</c:v>
                </c:pt>
                <c:pt idx="4862">
                  <c:v>7621.41</c:v>
                </c:pt>
                <c:pt idx="4863">
                  <c:v>5999.15</c:v>
                </c:pt>
                <c:pt idx="4864">
                  <c:v>6486.57</c:v>
                </c:pt>
                <c:pt idx="4865">
                  <c:v>6981.19</c:v>
                </c:pt>
                <c:pt idx="4866">
                  <c:v>7419.42</c:v>
                </c:pt>
                <c:pt idx="4867">
                  <c:v>7200.68</c:v>
                </c:pt>
                <c:pt idx="4868">
                  <c:v>7521.45</c:v>
                </c:pt>
                <c:pt idx="4869">
                  <c:v>7741.44</c:v>
                </c:pt>
                <c:pt idx="4870">
                  <c:v>7501.92</c:v>
                </c:pt>
                <c:pt idx="4871">
                  <c:v>6341.09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'datos todos dif. regiones'!$E$1</c:f>
              <c:strCache>
                <c:ptCount val="1"/>
                <c:pt idx="0">
                  <c:v>Mexicali UABC (2010-2013)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3"/>
          </c:marker>
          <c:trendline>
            <c:trendlineType val="exp"/>
            <c:dispRSqr val="1"/>
            <c:dispEq val="1"/>
            <c:trendlineLbl>
              <c:layout>
                <c:manualLayout>
                  <c:x val="-3.1853987222185149E-3"/>
                  <c:y val="-0.17674949355982605"/>
                </c:manualLayout>
              </c:layout>
              <c:numFmt formatCode="General" sourceLinked="0"/>
            </c:trendlineLbl>
          </c:trendline>
          <c:xVal>
            <c:numRef>
              <c:f>'datos todos dif. regiones'!$B$5035:$B$5346</c:f>
              <c:numCache>
                <c:formatCode>General</c:formatCode>
                <c:ptCount val="312"/>
                <c:pt idx="0">
                  <c:v>4.6638095238095241E-3</c:v>
                </c:pt>
                <c:pt idx="1">
                  <c:v>8.3450793650793643E-3</c:v>
                </c:pt>
                <c:pt idx="2">
                  <c:v>9.3476190476190473E-3</c:v>
                </c:pt>
                <c:pt idx="3">
                  <c:v>8.9126984126984121E-3</c:v>
                </c:pt>
                <c:pt idx="4">
                  <c:v>9.392857142857142E-3</c:v>
                </c:pt>
                <c:pt idx="5">
                  <c:v>9.5192063492063484E-3</c:v>
                </c:pt>
                <c:pt idx="6">
                  <c:v>1.008936507936508E-2</c:v>
                </c:pt>
                <c:pt idx="7">
                  <c:v>1.0004603174603175E-2</c:v>
                </c:pt>
                <c:pt idx="8">
                  <c:v>5.6530158730158731E-3</c:v>
                </c:pt>
                <c:pt idx="9">
                  <c:v>8.3752380952380953E-3</c:v>
                </c:pt>
                <c:pt idx="10">
                  <c:v>9.5542857142857148E-3</c:v>
                </c:pt>
                <c:pt idx="11">
                  <c:v>9.6696825396825406E-3</c:v>
                </c:pt>
                <c:pt idx="12">
                  <c:v>1.0622222222222222E-2</c:v>
                </c:pt>
                <c:pt idx="13">
                  <c:v>1.0496984126984125E-2</c:v>
                </c:pt>
                <c:pt idx="14">
                  <c:v>1.054984126984127E-2</c:v>
                </c:pt>
                <c:pt idx="15">
                  <c:v>1.0758571428571428E-2</c:v>
                </c:pt>
                <c:pt idx="16">
                  <c:v>1.0521746031746031E-2</c:v>
                </c:pt>
                <c:pt idx="17">
                  <c:v>1.051E-2</c:v>
                </c:pt>
                <c:pt idx="18">
                  <c:v>1.0648730158730158E-2</c:v>
                </c:pt>
                <c:pt idx="19">
                  <c:v>9.9353968253968247E-3</c:v>
                </c:pt>
                <c:pt idx="20">
                  <c:v>9.4701587301587314E-3</c:v>
                </c:pt>
                <c:pt idx="21">
                  <c:v>8.5214285714285722E-3</c:v>
                </c:pt>
                <c:pt idx="22">
                  <c:v>7.1212698412698406E-3</c:v>
                </c:pt>
                <c:pt idx="23">
                  <c:v>4.13031746031746E-3</c:v>
                </c:pt>
                <c:pt idx="24">
                  <c:v>5.6230000000000004E-3</c:v>
                </c:pt>
                <c:pt idx="25">
                  <c:v>1.0151857142857143E-2</c:v>
                </c:pt>
                <c:pt idx="26">
                  <c:v>9.7477142857142849E-3</c:v>
                </c:pt>
                <c:pt idx="27">
                  <c:v>1.1268428571428572E-2</c:v>
                </c:pt>
                <c:pt idx="28">
                  <c:v>1.1211714285714285E-2</c:v>
                </c:pt>
                <c:pt idx="29">
                  <c:v>1.1522857142857142E-2</c:v>
                </c:pt>
                <c:pt idx="30">
                  <c:v>1.1892714285714284E-2</c:v>
                </c:pt>
                <c:pt idx="31">
                  <c:v>1.1638857142857143E-2</c:v>
                </c:pt>
                <c:pt idx="32">
                  <c:v>6.2117142857142857E-3</c:v>
                </c:pt>
                <c:pt idx="33">
                  <c:v>7.8111428571428576E-3</c:v>
                </c:pt>
                <c:pt idx="34">
                  <c:v>8.9392857142857138E-3</c:v>
                </c:pt>
                <c:pt idx="35">
                  <c:v>1.0929428571428571E-2</c:v>
                </c:pt>
                <c:pt idx="36">
                  <c:v>1.1406142857142856E-2</c:v>
                </c:pt>
                <c:pt idx="37">
                  <c:v>1.2199142857142858E-2</c:v>
                </c:pt>
                <c:pt idx="38">
                  <c:v>1.2372428571428571E-2</c:v>
                </c:pt>
                <c:pt idx="39">
                  <c:v>1.2031428571428571E-2</c:v>
                </c:pt>
                <c:pt idx="40">
                  <c:v>1.1153857142857142E-2</c:v>
                </c:pt>
                <c:pt idx="41">
                  <c:v>1.2186857142857142E-2</c:v>
                </c:pt>
                <c:pt idx="42">
                  <c:v>1.1778571428571428E-2</c:v>
                </c:pt>
                <c:pt idx="43">
                  <c:v>1.1777857142857144E-2</c:v>
                </c:pt>
                <c:pt idx="44">
                  <c:v>1.0863285714285714E-2</c:v>
                </c:pt>
                <c:pt idx="45">
                  <c:v>8.6827142857142867E-3</c:v>
                </c:pt>
                <c:pt idx="46">
                  <c:v>7.8510000000000003E-3</c:v>
                </c:pt>
                <c:pt idx="47">
                  <c:v>4.8310000000000002E-3</c:v>
                </c:pt>
                <c:pt idx="48">
                  <c:v>6.6753968253968248E-3</c:v>
                </c:pt>
                <c:pt idx="49">
                  <c:v>9.9533333333333331E-3</c:v>
                </c:pt>
                <c:pt idx="50">
                  <c:v>1.0646190476190477E-2</c:v>
                </c:pt>
                <c:pt idx="51">
                  <c:v>1.1243650793650794E-2</c:v>
                </c:pt>
                <c:pt idx="52">
                  <c:v>1.2788095238095237E-2</c:v>
                </c:pt>
                <c:pt idx="53">
                  <c:v>1.2718095238095237E-2</c:v>
                </c:pt>
                <c:pt idx="54">
                  <c:v>1.1161746031746031E-2</c:v>
                </c:pt>
                <c:pt idx="55">
                  <c:v>1.2274126984126985E-2</c:v>
                </c:pt>
                <c:pt idx="56">
                  <c:v>5.8768253968253968E-3</c:v>
                </c:pt>
                <c:pt idx="57">
                  <c:v>1.120888888888889E-2</c:v>
                </c:pt>
                <c:pt idx="58">
                  <c:v>1.0936507936507935E-2</c:v>
                </c:pt>
                <c:pt idx="59">
                  <c:v>1.1287460317460318E-2</c:v>
                </c:pt>
                <c:pt idx="60">
                  <c:v>1.1709206349206349E-2</c:v>
                </c:pt>
                <c:pt idx="61">
                  <c:v>1.237857142857143E-2</c:v>
                </c:pt>
                <c:pt idx="62">
                  <c:v>1.1821587301587302E-2</c:v>
                </c:pt>
                <c:pt idx="63">
                  <c:v>1.2088412698412697E-2</c:v>
                </c:pt>
                <c:pt idx="64">
                  <c:v>9.8595238095238093E-3</c:v>
                </c:pt>
                <c:pt idx="65">
                  <c:v>1.2763650793650794E-2</c:v>
                </c:pt>
                <c:pt idx="66">
                  <c:v>1.286968253968254E-2</c:v>
                </c:pt>
                <c:pt idx="67">
                  <c:v>1.1644285714285713E-2</c:v>
                </c:pt>
                <c:pt idx="68">
                  <c:v>1.0570476190476191E-2</c:v>
                </c:pt>
                <c:pt idx="69">
                  <c:v>1.0720952380952381E-2</c:v>
                </c:pt>
                <c:pt idx="70">
                  <c:v>1.0039682539682539E-2</c:v>
                </c:pt>
                <c:pt idx="71">
                  <c:v>6.4001587301587308E-3</c:v>
                </c:pt>
                <c:pt idx="72">
                  <c:v>1.4089322033898304E-2</c:v>
                </c:pt>
                <c:pt idx="73">
                  <c:v>1.4453728813559323E-2</c:v>
                </c:pt>
                <c:pt idx="74">
                  <c:v>1.3399999999999999E-2</c:v>
                </c:pt>
                <c:pt idx="77">
                  <c:v>1.4367966101694914E-2</c:v>
                </c:pt>
                <c:pt idx="78">
                  <c:v>1.2687118644067796E-2</c:v>
                </c:pt>
                <c:pt idx="79">
                  <c:v>1.415050847457627E-2</c:v>
                </c:pt>
                <c:pt idx="80">
                  <c:v>1.3521864406779662E-2</c:v>
                </c:pt>
                <c:pt idx="81">
                  <c:v>1.4549491525423728E-2</c:v>
                </c:pt>
                <c:pt idx="82">
                  <c:v>1.4528644067796611E-2</c:v>
                </c:pt>
                <c:pt idx="83">
                  <c:v>1.4333898305084745E-2</c:v>
                </c:pt>
                <c:pt idx="84">
                  <c:v>1.4498474576271186E-2</c:v>
                </c:pt>
                <c:pt idx="85">
                  <c:v>1.4138474576271185E-2</c:v>
                </c:pt>
                <c:pt idx="86">
                  <c:v>1.441271186440678E-2</c:v>
                </c:pt>
                <c:pt idx="87">
                  <c:v>1.4509830508474576E-2</c:v>
                </c:pt>
                <c:pt idx="88">
                  <c:v>1.4408813559322034E-2</c:v>
                </c:pt>
                <c:pt idx="89">
                  <c:v>1.4569830508474577E-2</c:v>
                </c:pt>
                <c:pt idx="90">
                  <c:v>1.4489661016949153E-2</c:v>
                </c:pt>
                <c:pt idx="91">
                  <c:v>1.4652203389830509E-2</c:v>
                </c:pt>
                <c:pt idx="92">
                  <c:v>1.4413559322033899E-2</c:v>
                </c:pt>
                <c:pt idx="93">
                  <c:v>1.4290677966101693E-2</c:v>
                </c:pt>
                <c:pt idx="94">
                  <c:v>1.4265593220338983E-2</c:v>
                </c:pt>
                <c:pt idx="95">
                  <c:v>1.4604067796610169E-2</c:v>
                </c:pt>
                <c:pt idx="96">
                  <c:v>1.3170333333333334E-2</c:v>
                </c:pt>
                <c:pt idx="97">
                  <c:v>1.3690000000000001E-2</c:v>
                </c:pt>
                <c:pt idx="98">
                  <c:v>1.3694166666666667E-2</c:v>
                </c:pt>
                <c:pt idx="99">
                  <c:v>1.3346500000000001E-2</c:v>
                </c:pt>
                <c:pt idx="100">
                  <c:v>1.3405166666666666E-2</c:v>
                </c:pt>
                <c:pt idx="101">
                  <c:v>1.3147333333333334E-2</c:v>
                </c:pt>
                <c:pt idx="102">
                  <c:v>1.3695333333333334E-2</c:v>
                </c:pt>
                <c:pt idx="103">
                  <c:v>1.3020333333333333E-2</c:v>
                </c:pt>
                <c:pt idx="104">
                  <c:v>1.3112499999999999E-2</c:v>
                </c:pt>
                <c:pt idx="105">
                  <c:v>1.3293166666666667E-2</c:v>
                </c:pt>
                <c:pt idx="106">
                  <c:v>1.2889166666666667E-2</c:v>
                </c:pt>
                <c:pt idx="107">
                  <c:v>1.2115666666666667E-2</c:v>
                </c:pt>
                <c:pt idx="108">
                  <c:v>1.2804833333333333E-2</c:v>
                </c:pt>
                <c:pt idx="109">
                  <c:v>1.2881166666666666E-2</c:v>
                </c:pt>
                <c:pt idx="110">
                  <c:v>1.3778499999999999E-2</c:v>
                </c:pt>
                <c:pt idx="111">
                  <c:v>1.3595333333333333E-2</c:v>
                </c:pt>
                <c:pt idx="112">
                  <c:v>1.2371333333333335E-2</c:v>
                </c:pt>
                <c:pt idx="113">
                  <c:v>1.0286833333333334E-2</c:v>
                </c:pt>
                <c:pt idx="114">
                  <c:v>1.3413166666666667E-2</c:v>
                </c:pt>
                <c:pt idx="115">
                  <c:v>1.3635000000000001E-2</c:v>
                </c:pt>
                <c:pt idx="116">
                  <c:v>1.3249E-2</c:v>
                </c:pt>
                <c:pt idx="117">
                  <c:v>1.23695E-2</c:v>
                </c:pt>
                <c:pt idx="118">
                  <c:v>1.3438666666666666E-2</c:v>
                </c:pt>
                <c:pt idx="119">
                  <c:v>1.1854333333333333E-2</c:v>
                </c:pt>
                <c:pt idx="120">
                  <c:v>9.1653333333333326E-3</c:v>
                </c:pt>
                <c:pt idx="121">
                  <c:v>1.0410000000000001E-2</c:v>
                </c:pt>
                <c:pt idx="122">
                  <c:v>1.1751666666666665E-2</c:v>
                </c:pt>
                <c:pt idx="123">
                  <c:v>1.3736833333333334E-2</c:v>
                </c:pt>
                <c:pt idx="124">
                  <c:v>1.3971833333333333E-2</c:v>
                </c:pt>
                <c:pt idx="125">
                  <c:v>1.4524333333333334E-2</c:v>
                </c:pt>
                <c:pt idx="126">
                  <c:v>1.34035E-2</c:v>
                </c:pt>
                <c:pt idx="127">
                  <c:v>1.4237499999999998E-2</c:v>
                </c:pt>
                <c:pt idx="128">
                  <c:v>1.2765333333333333E-2</c:v>
                </c:pt>
                <c:pt idx="129">
                  <c:v>1.32595E-2</c:v>
                </c:pt>
                <c:pt idx="130">
                  <c:v>1.4282333333333334E-2</c:v>
                </c:pt>
                <c:pt idx="131">
                  <c:v>1.4682333333333332E-2</c:v>
                </c:pt>
                <c:pt idx="132">
                  <c:v>1.4347833333333334E-2</c:v>
                </c:pt>
                <c:pt idx="133">
                  <c:v>9.174333333333333E-3</c:v>
                </c:pt>
                <c:pt idx="134">
                  <c:v>8.6511666666666664E-3</c:v>
                </c:pt>
                <c:pt idx="135">
                  <c:v>1.3566666666666666E-2</c:v>
                </c:pt>
                <c:pt idx="136">
                  <c:v>1.4352166666666666E-2</c:v>
                </c:pt>
                <c:pt idx="137">
                  <c:v>1.2598833333333333E-2</c:v>
                </c:pt>
                <c:pt idx="138">
                  <c:v>1.3333333333333334E-2</c:v>
                </c:pt>
                <c:pt idx="139">
                  <c:v>1.366E-2</c:v>
                </c:pt>
                <c:pt idx="140">
                  <c:v>9.1468333333333332E-3</c:v>
                </c:pt>
                <c:pt idx="141">
                  <c:v>1.4211166666666667E-2</c:v>
                </c:pt>
                <c:pt idx="142">
                  <c:v>1.3762666666666668E-2</c:v>
                </c:pt>
                <c:pt idx="143">
                  <c:v>1.4439333333333334E-2</c:v>
                </c:pt>
                <c:pt idx="144">
                  <c:v>4.9004545454545455E-3</c:v>
                </c:pt>
                <c:pt idx="145">
                  <c:v>9.6298484848484842E-3</c:v>
                </c:pt>
                <c:pt idx="146">
                  <c:v>1.2403484848484848E-2</c:v>
                </c:pt>
                <c:pt idx="147">
                  <c:v>1.2068484848484849E-2</c:v>
                </c:pt>
                <c:pt idx="148">
                  <c:v>1.293651515151515E-2</c:v>
                </c:pt>
                <c:pt idx="149">
                  <c:v>1.3031212121212122E-2</c:v>
                </c:pt>
                <c:pt idx="150">
                  <c:v>1.3054545454545456E-2</c:v>
                </c:pt>
                <c:pt idx="151">
                  <c:v>1.3034242424242424E-2</c:v>
                </c:pt>
                <c:pt idx="152">
                  <c:v>1.2134696969696969E-2</c:v>
                </c:pt>
                <c:pt idx="153">
                  <c:v>1.2929545454545456E-2</c:v>
                </c:pt>
                <c:pt idx="154">
                  <c:v>1.3059696969696971E-2</c:v>
                </c:pt>
                <c:pt idx="155">
                  <c:v>1.2919242424242425E-2</c:v>
                </c:pt>
                <c:pt idx="156">
                  <c:v>1.3002272727272727E-2</c:v>
                </c:pt>
                <c:pt idx="158">
                  <c:v>9.5696969696969711E-3</c:v>
                </c:pt>
                <c:pt idx="159">
                  <c:v>9.8025757575757582E-3</c:v>
                </c:pt>
                <c:pt idx="160">
                  <c:v>1.2964848484848485E-2</c:v>
                </c:pt>
                <c:pt idx="161">
                  <c:v>1.2264696969696971E-2</c:v>
                </c:pt>
                <c:pt idx="162">
                  <c:v>1.2273181818181818E-2</c:v>
                </c:pt>
                <c:pt idx="163">
                  <c:v>8.8604545454545464E-3</c:v>
                </c:pt>
                <c:pt idx="165">
                  <c:v>1.2813333333333333E-2</c:v>
                </c:pt>
                <c:pt idx="166">
                  <c:v>1.2867878787878789E-2</c:v>
                </c:pt>
                <c:pt idx="167">
                  <c:v>1.2692575757575757E-2</c:v>
                </c:pt>
                <c:pt idx="168">
                  <c:v>7.2984482758620692E-3</c:v>
                </c:pt>
                <c:pt idx="169">
                  <c:v>1.1621206896551724E-2</c:v>
                </c:pt>
                <c:pt idx="170">
                  <c:v>1.1804655172413792E-2</c:v>
                </c:pt>
                <c:pt idx="171">
                  <c:v>1.2377241379310344E-2</c:v>
                </c:pt>
                <c:pt idx="172">
                  <c:v>1.254896551724138E-2</c:v>
                </c:pt>
                <c:pt idx="173">
                  <c:v>1.4345862068965518E-2</c:v>
                </c:pt>
                <c:pt idx="174">
                  <c:v>1.2594482758620689E-2</c:v>
                </c:pt>
                <c:pt idx="175">
                  <c:v>1.0189137931034483E-2</c:v>
                </c:pt>
                <c:pt idx="176">
                  <c:v>1.2405344827586207E-2</c:v>
                </c:pt>
                <c:pt idx="177">
                  <c:v>1.2651724137931034E-2</c:v>
                </c:pt>
                <c:pt idx="178">
                  <c:v>1.4116551724137932E-2</c:v>
                </c:pt>
                <c:pt idx="179">
                  <c:v>1.3910344827586206E-2</c:v>
                </c:pt>
                <c:pt idx="180">
                  <c:v>1.3030862068965516E-2</c:v>
                </c:pt>
                <c:pt idx="181">
                  <c:v>5.1591379310344824E-3</c:v>
                </c:pt>
                <c:pt idx="182">
                  <c:v>1.1680000000000001E-2</c:v>
                </c:pt>
                <c:pt idx="183">
                  <c:v>1.0915172413793103E-2</c:v>
                </c:pt>
                <c:pt idx="184">
                  <c:v>1.1671379310344827E-2</c:v>
                </c:pt>
                <c:pt idx="185">
                  <c:v>1.2772586206896551E-2</c:v>
                </c:pt>
                <c:pt idx="186">
                  <c:v>1.3006379310344828E-2</c:v>
                </c:pt>
                <c:pt idx="187">
                  <c:v>1.0895517241379309E-2</c:v>
                </c:pt>
                <c:pt idx="188">
                  <c:v>6.2705172413793104E-3</c:v>
                </c:pt>
                <c:pt idx="189">
                  <c:v>1.4513448275862069E-2</c:v>
                </c:pt>
                <c:pt idx="190">
                  <c:v>1.3235689655172413E-2</c:v>
                </c:pt>
                <c:pt idx="191">
                  <c:v>1.2951206896551725E-2</c:v>
                </c:pt>
                <c:pt idx="192">
                  <c:v>2.652051282051282E-3</c:v>
                </c:pt>
                <c:pt idx="193">
                  <c:v>3.8880769230769229E-3</c:v>
                </c:pt>
                <c:pt idx="194">
                  <c:v>5.1544871794871796E-3</c:v>
                </c:pt>
                <c:pt idx="195">
                  <c:v>2.4423076923076924E-3</c:v>
                </c:pt>
                <c:pt idx="196">
                  <c:v>8.6153846153846168E-3</c:v>
                </c:pt>
                <c:pt idx="197">
                  <c:v>2.2058974358974358E-3</c:v>
                </c:pt>
                <c:pt idx="198">
                  <c:v>7.4288461538461539E-3</c:v>
                </c:pt>
                <c:pt idx="199">
                  <c:v>5.0843589743589743E-3</c:v>
                </c:pt>
                <c:pt idx="200">
                  <c:v>7.9474358974358974E-3</c:v>
                </c:pt>
                <c:pt idx="201">
                  <c:v>3.074871794871795E-3</c:v>
                </c:pt>
                <c:pt idx="202">
                  <c:v>5.8173076923076919E-3</c:v>
                </c:pt>
                <c:pt idx="203">
                  <c:v>7.7319230769230772E-3</c:v>
                </c:pt>
                <c:pt idx="204">
                  <c:v>2.6349999999999998E-3</c:v>
                </c:pt>
                <c:pt idx="205">
                  <c:v>8.0891025641025641E-3</c:v>
                </c:pt>
                <c:pt idx="206">
                  <c:v>4.7962820512820513E-3</c:v>
                </c:pt>
                <c:pt idx="207">
                  <c:v>6.41025641025641E-3</c:v>
                </c:pt>
                <c:pt idx="208">
                  <c:v>2.8269230769230771E-3</c:v>
                </c:pt>
                <c:pt idx="209">
                  <c:v>3.7884615384615383E-3</c:v>
                </c:pt>
                <c:pt idx="210">
                  <c:v>8.8724358974358979E-3</c:v>
                </c:pt>
                <c:pt idx="211">
                  <c:v>8.5362820512820525E-3</c:v>
                </c:pt>
                <c:pt idx="212">
                  <c:v>3.8493589743589748E-3</c:v>
                </c:pt>
                <c:pt idx="213">
                  <c:v>3.5860256410256411E-3</c:v>
                </c:pt>
                <c:pt idx="214">
                  <c:v>5.2096153846153846E-3</c:v>
                </c:pt>
                <c:pt idx="215">
                  <c:v>7.4532051282051289E-3</c:v>
                </c:pt>
                <c:pt idx="216">
                  <c:v>9.1430769230769239E-3</c:v>
                </c:pt>
                <c:pt idx="217">
                  <c:v>2.8129487179487178E-3</c:v>
                </c:pt>
                <c:pt idx="218">
                  <c:v>7.719230769230769E-3</c:v>
                </c:pt>
                <c:pt idx="219">
                  <c:v>6.1844871794871793E-3</c:v>
                </c:pt>
                <c:pt idx="220">
                  <c:v>8.4116666666666663E-3</c:v>
                </c:pt>
                <c:pt idx="221">
                  <c:v>2.3279487179487177E-3</c:v>
                </c:pt>
                <c:pt idx="222">
                  <c:v>2.6178205128205129E-3</c:v>
                </c:pt>
                <c:pt idx="223">
                  <c:v>6.7307692307692311E-3</c:v>
                </c:pt>
                <c:pt idx="224">
                  <c:v>2.4750000000000002E-3</c:v>
                </c:pt>
                <c:pt idx="225">
                  <c:v>4.4188461538461534E-3</c:v>
                </c:pt>
                <c:pt idx="226">
                  <c:v>3.0147435897435898E-3</c:v>
                </c:pt>
                <c:pt idx="227">
                  <c:v>5.062692307692308E-3</c:v>
                </c:pt>
                <c:pt idx="228">
                  <c:v>2.9834615384615386E-3</c:v>
                </c:pt>
                <c:pt idx="229">
                  <c:v>3.0608974358974357E-3</c:v>
                </c:pt>
                <c:pt idx="230">
                  <c:v>4.1716666666666664E-3</c:v>
                </c:pt>
                <c:pt idx="231">
                  <c:v>6.7675641025641015E-3</c:v>
                </c:pt>
                <c:pt idx="232">
                  <c:v>4.0047435897435897E-3</c:v>
                </c:pt>
                <c:pt idx="233">
                  <c:v>3.9292307692307691E-3</c:v>
                </c:pt>
                <c:pt idx="234">
                  <c:v>7.0811538461538464E-3</c:v>
                </c:pt>
                <c:pt idx="235">
                  <c:v>5.4882051282051283E-3</c:v>
                </c:pt>
                <c:pt idx="236">
                  <c:v>7.6391025641025642E-3</c:v>
                </c:pt>
                <c:pt idx="237">
                  <c:v>3.5708974358974357E-3</c:v>
                </c:pt>
                <c:pt idx="238">
                  <c:v>9.1397435897435896E-3</c:v>
                </c:pt>
                <c:pt idx="239">
                  <c:v>5.0811538461538464E-3</c:v>
                </c:pt>
                <c:pt idx="240">
                  <c:v>5.6666666666666671E-3</c:v>
                </c:pt>
                <c:pt idx="241">
                  <c:v>3.0066666666666666E-3</c:v>
                </c:pt>
                <c:pt idx="242">
                  <c:v>6.4743589743589741E-3</c:v>
                </c:pt>
                <c:pt idx="243">
                  <c:v>5.8237179487179488E-3</c:v>
                </c:pt>
                <c:pt idx="244">
                  <c:v>3.709358974358974E-3</c:v>
                </c:pt>
                <c:pt idx="245">
                  <c:v>5.6837179487179484E-3</c:v>
                </c:pt>
                <c:pt idx="246">
                  <c:v>4.1085897435897429E-3</c:v>
                </c:pt>
                <c:pt idx="247">
                  <c:v>6.1688461538461541E-3</c:v>
                </c:pt>
                <c:pt idx="248">
                  <c:v>2.407051282051282E-3</c:v>
                </c:pt>
                <c:pt idx="249">
                  <c:v>5.0320512820512826E-3</c:v>
                </c:pt>
                <c:pt idx="250">
                  <c:v>6.3876923076923078E-3</c:v>
                </c:pt>
                <c:pt idx="251">
                  <c:v>5.866025641025641E-3</c:v>
                </c:pt>
                <c:pt idx="252">
                  <c:v>2.1938461538461539E-3</c:v>
                </c:pt>
                <c:pt idx="253">
                  <c:v>3.4316666666666671E-3</c:v>
                </c:pt>
                <c:pt idx="254">
                  <c:v>4.9843589743589749E-3</c:v>
                </c:pt>
                <c:pt idx="255">
                  <c:v>5.5230769230769231E-3</c:v>
                </c:pt>
                <c:pt idx="256">
                  <c:v>3.4982051282051283E-3</c:v>
                </c:pt>
                <c:pt idx="257">
                  <c:v>3.6356410256410255E-3</c:v>
                </c:pt>
                <c:pt idx="258">
                  <c:v>3.611153846153846E-3</c:v>
                </c:pt>
                <c:pt idx="259">
                  <c:v>1.7649999999999999E-3</c:v>
                </c:pt>
                <c:pt idx="260">
                  <c:v>1.6802564102564104E-3</c:v>
                </c:pt>
                <c:pt idx="261">
                  <c:v>4.2129487179487181E-3</c:v>
                </c:pt>
                <c:pt idx="262">
                  <c:v>4.5378205128205123E-3</c:v>
                </c:pt>
                <c:pt idx="263">
                  <c:v>6.4257692307692314E-3</c:v>
                </c:pt>
                <c:pt idx="264">
                  <c:v>3.0053846153846151E-3</c:v>
                </c:pt>
                <c:pt idx="265">
                  <c:v>6.1126923076923077E-3</c:v>
                </c:pt>
                <c:pt idx="266">
                  <c:v>4.8789743589743593E-3</c:v>
                </c:pt>
                <c:pt idx="267">
                  <c:v>2.1894871794871794E-3</c:v>
                </c:pt>
                <c:pt idx="268">
                  <c:v>3.2098717948717947E-3</c:v>
                </c:pt>
                <c:pt idx="269">
                  <c:v>5.3852564102564102E-3</c:v>
                </c:pt>
                <c:pt idx="270">
                  <c:v>6.1801282051282052E-3</c:v>
                </c:pt>
                <c:pt idx="271">
                  <c:v>6.9261538461538466E-3</c:v>
                </c:pt>
                <c:pt idx="272">
                  <c:v>2.8725641025641028E-3</c:v>
                </c:pt>
                <c:pt idx="273">
                  <c:v>4.5006410256410254E-3</c:v>
                </c:pt>
                <c:pt idx="274">
                  <c:v>7.3423076923076923E-3</c:v>
                </c:pt>
                <c:pt idx="275">
                  <c:v>8.5029487179487176E-3</c:v>
                </c:pt>
                <c:pt idx="276">
                  <c:v>9.0683333333333328E-3</c:v>
                </c:pt>
                <c:pt idx="277">
                  <c:v>2.4987179487179485E-3</c:v>
                </c:pt>
                <c:pt idx="278">
                  <c:v>6.6369230769230776E-3</c:v>
                </c:pt>
                <c:pt idx="279">
                  <c:v>3.4864102564102564E-3</c:v>
                </c:pt>
                <c:pt idx="280">
                  <c:v>5.7237179487179485E-3</c:v>
                </c:pt>
                <c:pt idx="281">
                  <c:v>2.2941025641025638E-3</c:v>
                </c:pt>
                <c:pt idx="282">
                  <c:v>4.6262820512820513E-3</c:v>
                </c:pt>
                <c:pt idx="283">
                  <c:v>8.68128205128205E-3</c:v>
                </c:pt>
                <c:pt idx="284">
                  <c:v>2.9334615384615384E-3</c:v>
                </c:pt>
                <c:pt idx="285">
                  <c:v>6.911538461538462E-3</c:v>
                </c:pt>
                <c:pt idx="286">
                  <c:v>2.4607692307692308E-3</c:v>
                </c:pt>
                <c:pt idx="287">
                  <c:v>5.6353846153846159E-3</c:v>
                </c:pt>
                <c:pt idx="288">
                  <c:v>3.8102564102564106E-3</c:v>
                </c:pt>
                <c:pt idx="289">
                  <c:v>2.6017948717948721E-3</c:v>
                </c:pt>
                <c:pt idx="290">
                  <c:v>4.2125641025641024E-3</c:v>
                </c:pt>
                <c:pt idx="291">
                  <c:v>8.3288461538461537E-3</c:v>
                </c:pt>
                <c:pt idx="292">
                  <c:v>2.5993589743589745E-3</c:v>
                </c:pt>
                <c:pt idx="293">
                  <c:v>7.2211538461538468E-3</c:v>
                </c:pt>
                <c:pt idx="294">
                  <c:v>5.9298717948717949E-3</c:v>
                </c:pt>
                <c:pt idx="295">
                  <c:v>7.0823076923076924E-3</c:v>
                </c:pt>
                <c:pt idx="296">
                  <c:v>7.9166666666666673E-3</c:v>
                </c:pt>
                <c:pt idx="297">
                  <c:v>4.1419230769230769E-3</c:v>
                </c:pt>
                <c:pt idx="298">
                  <c:v>8.1617948717948707E-3</c:v>
                </c:pt>
                <c:pt idx="299">
                  <c:v>3.4133333333333329E-3</c:v>
                </c:pt>
                <c:pt idx="300">
                  <c:v>4.59474358974359E-3</c:v>
                </c:pt>
                <c:pt idx="301">
                  <c:v>9.6598717948717938E-3</c:v>
                </c:pt>
                <c:pt idx="302">
                  <c:v>3.5847435897435899E-3</c:v>
                </c:pt>
                <c:pt idx="303">
                  <c:v>7.888076923076923E-3</c:v>
                </c:pt>
                <c:pt idx="304">
                  <c:v>2.3558974358974358E-3</c:v>
                </c:pt>
                <c:pt idx="305">
                  <c:v>3.3238461538461538E-3</c:v>
                </c:pt>
                <c:pt idx="306">
                  <c:v>7.0526923076923076E-3</c:v>
                </c:pt>
                <c:pt idx="307">
                  <c:v>9.107435897435897E-3</c:v>
                </c:pt>
                <c:pt idx="308">
                  <c:v>3.15E-3</c:v>
                </c:pt>
                <c:pt idx="309">
                  <c:v>7.6801282051282048E-3</c:v>
                </c:pt>
                <c:pt idx="310">
                  <c:v>5.2789743589743594E-3</c:v>
                </c:pt>
                <c:pt idx="311">
                  <c:v>5.7779487179487185E-3</c:v>
                </c:pt>
              </c:numCache>
            </c:numRef>
          </c:xVal>
          <c:yVal>
            <c:numRef>
              <c:f>'datos todos dif. regiones'!$E$5035:$E$5346</c:f>
              <c:numCache>
                <c:formatCode>0</c:formatCode>
                <c:ptCount val="312"/>
                <c:pt idx="0">
                  <c:v>1787.192</c:v>
                </c:pt>
                <c:pt idx="1">
                  <c:v>3274.8319999999999</c:v>
                </c:pt>
                <c:pt idx="2">
                  <c:v>4116.7599999999993</c:v>
                </c:pt>
                <c:pt idx="3">
                  <c:v>5983.107</c:v>
                </c:pt>
                <c:pt idx="4">
                  <c:v>3526.2727500000001</c:v>
                </c:pt>
                <c:pt idx="5">
                  <c:v>6151.9414999999999</c:v>
                </c:pt>
                <c:pt idx="6">
                  <c:v>5558.4944999999998</c:v>
                </c:pt>
                <c:pt idx="7">
                  <c:v>4278.5730000000003</c:v>
                </c:pt>
                <c:pt idx="8">
                  <c:v>2023.826</c:v>
                </c:pt>
                <c:pt idx="9">
                  <c:v>2218.6395000000002</c:v>
                </c:pt>
                <c:pt idx="10">
                  <c:v>4335.357</c:v>
                </c:pt>
                <c:pt idx="11">
                  <c:v>4900.8824999999997</c:v>
                </c:pt>
                <c:pt idx="12">
                  <c:v>4158.8189999999995</c:v>
                </c:pt>
                <c:pt idx="13">
                  <c:v>4587.18</c:v>
                </c:pt>
                <c:pt idx="14">
                  <c:v>4604.3374999999996</c:v>
                </c:pt>
                <c:pt idx="15">
                  <c:v>4820.5524999999998</c:v>
                </c:pt>
                <c:pt idx="16">
                  <c:v>3938.49</c:v>
                </c:pt>
                <c:pt idx="17">
                  <c:v>3277.53325</c:v>
                </c:pt>
                <c:pt idx="18">
                  <c:v>4782.8549999999996</c:v>
                </c:pt>
                <c:pt idx="19">
                  <c:v>3580.857</c:v>
                </c:pt>
                <c:pt idx="20">
                  <c:v>4654.0124999999998</c:v>
                </c:pt>
                <c:pt idx="21">
                  <c:v>3096.0720000000001</c:v>
                </c:pt>
                <c:pt idx="22">
                  <c:v>2863.6590000000001</c:v>
                </c:pt>
                <c:pt idx="23">
                  <c:v>1824.8450999999998</c:v>
                </c:pt>
                <c:pt idx="24">
                  <c:v>1787.192</c:v>
                </c:pt>
                <c:pt idx="25">
                  <c:v>3274.8319999999999</c:v>
                </c:pt>
                <c:pt idx="26">
                  <c:v>4116.7599999999993</c:v>
                </c:pt>
                <c:pt idx="27">
                  <c:v>5983.107</c:v>
                </c:pt>
                <c:pt idx="28">
                  <c:v>3526.2727500000001</c:v>
                </c:pt>
                <c:pt idx="29">
                  <c:v>6151.9414999999999</c:v>
                </c:pt>
                <c:pt idx="30">
                  <c:v>5558.4944999999998</c:v>
                </c:pt>
                <c:pt idx="31">
                  <c:v>4278.5730000000003</c:v>
                </c:pt>
                <c:pt idx="32">
                  <c:v>2023.826</c:v>
                </c:pt>
                <c:pt idx="33">
                  <c:v>2218.6395000000002</c:v>
                </c:pt>
                <c:pt idx="34">
                  <c:v>4335.357</c:v>
                </c:pt>
                <c:pt idx="35">
                  <c:v>4900.8824999999997</c:v>
                </c:pt>
                <c:pt idx="36">
                  <c:v>4158.8189999999995</c:v>
                </c:pt>
                <c:pt idx="37">
                  <c:v>4587.18</c:v>
                </c:pt>
                <c:pt idx="38">
                  <c:v>4604.3374999999996</c:v>
                </c:pt>
                <c:pt idx="39">
                  <c:v>4820.5524999999998</c:v>
                </c:pt>
                <c:pt idx="40">
                  <c:v>3938.49</c:v>
                </c:pt>
                <c:pt idx="41">
                  <c:v>3277.53325</c:v>
                </c:pt>
                <c:pt idx="42">
                  <c:v>4782.8549999999996</c:v>
                </c:pt>
                <c:pt idx="43">
                  <c:v>3580.857</c:v>
                </c:pt>
                <c:pt idx="44">
                  <c:v>4654.0124999999998</c:v>
                </c:pt>
                <c:pt idx="45">
                  <c:v>3096.0720000000001</c:v>
                </c:pt>
                <c:pt idx="46">
                  <c:v>2863.6590000000001</c:v>
                </c:pt>
                <c:pt idx="47">
                  <c:v>1824.8450999999998</c:v>
                </c:pt>
                <c:pt idx="48">
                  <c:v>1526.7840000000001</c:v>
                </c:pt>
                <c:pt idx="49">
                  <c:v>2608.2402499999998</c:v>
                </c:pt>
                <c:pt idx="50">
                  <c:v>4067.4375000000005</c:v>
                </c:pt>
                <c:pt idx="51">
                  <c:v>4001.0240000000003</c:v>
                </c:pt>
                <c:pt idx="52">
                  <c:v>4251.0090000000009</c:v>
                </c:pt>
                <c:pt idx="53">
                  <c:v>4569.8490000000002</c:v>
                </c:pt>
                <c:pt idx="54">
                  <c:v>4352.0692500000005</c:v>
                </c:pt>
                <c:pt idx="55">
                  <c:v>3817.9382500000002</c:v>
                </c:pt>
                <c:pt idx="57">
                  <c:v>3723.902</c:v>
                </c:pt>
                <c:pt idx="58">
                  <c:v>3743.8940000000002</c:v>
                </c:pt>
                <c:pt idx="59">
                  <c:v>4340.8365000000003</c:v>
                </c:pt>
                <c:pt idx="60">
                  <c:v>4136.5140000000001</c:v>
                </c:pt>
                <c:pt idx="61">
                  <c:v>4109.7615000000005</c:v>
                </c:pt>
                <c:pt idx="62">
                  <c:v>4751.4764999999998</c:v>
                </c:pt>
                <c:pt idx="63">
                  <c:v>3959.8945000000003</c:v>
                </c:pt>
                <c:pt idx="64">
                  <c:v>2985.8249999999998</c:v>
                </c:pt>
                <c:pt idx="65">
                  <c:v>3154.9100000000003</c:v>
                </c:pt>
                <c:pt idx="66">
                  <c:v>3557.7000000000003</c:v>
                </c:pt>
                <c:pt idx="67">
                  <c:v>3435.5609999999997</c:v>
                </c:pt>
                <c:pt idx="68">
                  <c:v>3690.2562499999999</c:v>
                </c:pt>
                <c:pt idx="69">
                  <c:v>3356.3222499999997</c:v>
                </c:pt>
                <c:pt idx="70">
                  <c:v>3583.0587499999997</c:v>
                </c:pt>
                <c:pt idx="72">
                  <c:v>7459.75</c:v>
                </c:pt>
                <c:pt idx="73">
                  <c:v>6595.25</c:v>
                </c:pt>
                <c:pt idx="74">
                  <c:v>7054.25</c:v>
                </c:pt>
                <c:pt idx="75">
                  <c:v>5475.5</c:v>
                </c:pt>
                <c:pt idx="76">
                  <c:v>6722.5</c:v>
                </c:pt>
                <c:pt idx="77">
                  <c:v>7871.75</c:v>
                </c:pt>
                <c:pt idx="78">
                  <c:v>6979</c:v>
                </c:pt>
                <c:pt idx="79">
                  <c:v>6927</c:v>
                </c:pt>
                <c:pt idx="80">
                  <c:v>6684.5</c:v>
                </c:pt>
                <c:pt idx="81">
                  <c:v>6235.75</c:v>
                </c:pt>
                <c:pt idx="82">
                  <c:v>7064</c:v>
                </c:pt>
                <c:pt idx="83">
                  <c:v>7884</c:v>
                </c:pt>
                <c:pt idx="84">
                  <c:v>7495.5</c:v>
                </c:pt>
                <c:pt idx="85">
                  <c:v>7691.75</c:v>
                </c:pt>
                <c:pt idx="86">
                  <c:v>7057.5</c:v>
                </c:pt>
                <c:pt idx="87">
                  <c:v>7068.75</c:v>
                </c:pt>
                <c:pt idx="88">
                  <c:v>7387.75</c:v>
                </c:pt>
                <c:pt idx="89">
                  <c:v>7094.75</c:v>
                </c:pt>
                <c:pt idx="90">
                  <c:v>6281.5</c:v>
                </c:pt>
                <c:pt idx="91">
                  <c:v>7709</c:v>
                </c:pt>
                <c:pt idx="92">
                  <c:v>8042.2499999999991</c:v>
                </c:pt>
                <c:pt idx="93">
                  <c:v>7422.75</c:v>
                </c:pt>
                <c:pt idx="94">
                  <c:v>7682.25</c:v>
                </c:pt>
                <c:pt idx="95">
                  <c:v>6274.25</c:v>
                </c:pt>
                <c:pt idx="96">
                  <c:v>3426.54</c:v>
                </c:pt>
                <c:pt idx="97">
                  <c:v>2866.1775000000002</c:v>
                </c:pt>
                <c:pt idx="98">
                  <c:v>3595.2179999999998</c:v>
                </c:pt>
                <c:pt idx="99">
                  <c:v>5096.9875000000002</c:v>
                </c:pt>
                <c:pt idx="100">
                  <c:v>6225.6327499999998</c:v>
                </c:pt>
                <c:pt idx="101">
                  <c:v>3493.8562500000003</c:v>
                </c:pt>
                <c:pt idx="102">
                  <c:v>5054.1307500000003</c:v>
                </c:pt>
                <c:pt idx="103">
                  <c:v>5510.5987500000001</c:v>
                </c:pt>
                <c:pt idx="104">
                  <c:v>5924.3810000000003</c:v>
                </c:pt>
                <c:pt idx="105">
                  <c:v>5231.1007499999996</c:v>
                </c:pt>
                <c:pt idx="106">
                  <c:v>5025.5612499999997</c:v>
                </c:pt>
                <c:pt idx="107">
                  <c:v>3730.1579999999999</c:v>
                </c:pt>
                <c:pt idx="108">
                  <c:v>4569.0012500000003</c:v>
                </c:pt>
                <c:pt idx="109">
                  <c:v>4707.6392500000002</c:v>
                </c:pt>
                <c:pt idx="110">
                  <c:v>4502.2080000000005</c:v>
                </c:pt>
                <c:pt idx="111">
                  <c:v>6003.0822500000004</c:v>
                </c:pt>
                <c:pt idx="112">
                  <c:v>5116.598</c:v>
                </c:pt>
                <c:pt idx="113">
                  <c:v>2803.84</c:v>
                </c:pt>
                <c:pt idx="114">
                  <c:v>5409.3890000000001</c:v>
                </c:pt>
                <c:pt idx="115">
                  <c:v>4084.3635000000004</c:v>
                </c:pt>
                <c:pt idx="116">
                  <c:v>5098.66975</c:v>
                </c:pt>
                <c:pt idx="117">
                  <c:v>3775.4650000000001</c:v>
                </c:pt>
                <c:pt idx="118">
                  <c:v>3512.4680000000003</c:v>
                </c:pt>
                <c:pt idx="119">
                  <c:v>5138.6017499999998</c:v>
                </c:pt>
                <c:pt idx="120">
                  <c:v>5461.9093333333331</c:v>
                </c:pt>
                <c:pt idx="121">
                  <c:v>3850.2255999999998</c:v>
                </c:pt>
                <c:pt idx="122">
                  <c:v>5965.9519999999993</c:v>
                </c:pt>
                <c:pt idx="123">
                  <c:v>8055.2815999999993</c:v>
                </c:pt>
                <c:pt idx="124">
                  <c:v>8518.8954666666668</c:v>
                </c:pt>
                <c:pt idx="125">
                  <c:v>10571.288</c:v>
                </c:pt>
                <c:pt idx="126">
                  <c:v>7721.9647999999997</c:v>
                </c:pt>
                <c:pt idx="127">
                  <c:v>10870.537066666668</c:v>
                </c:pt>
                <c:pt idx="128">
                  <c:v>7710.6434666666673</c:v>
                </c:pt>
                <c:pt idx="129">
                  <c:v>6756.8021333333336</c:v>
                </c:pt>
                <c:pt idx="130">
                  <c:v>10821.077333333333</c:v>
                </c:pt>
                <c:pt idx="131">
                  <c:v>11933.890666666666</c:v>
                </c:pt>
                <c:pt idx="132">
                  <c:v>11045.546666666665</c:v>
                </c:pt>
                <c:pt idx="133">
                  <c:v>3504.4885333333332</c:v>
                </c:pt>
                <c:pt idx="134">
                  <c:v>3101.4911999999999</c:v>
                </c:pt>
                <c:pt idx="135">
                  <c:v>6886.8378666666667</c:v>
                </c:pt>
                <c:pt idx="136">
                  <c:v>9205.0704000000005</c:v>
                </c:pt>
                <c:pt idx="137">
                  <c:v>5188.4520000000002</c:v>
                </c:pt>
                <c:pt idx="138">
                  <c:v>6667.7925333333342</c:v>
                </c:pt>
                <c:pt idx="139">
                  <c:v>6422.086933333333</c:v>
                </c:pt>
                <c:pt idx="140">
                  <c:v>3371.5352000000003</c:v>
                </c:pt>
                <c:pt idx="141">
                  <c:v>9799.9466666666667</c:v>
                </c:pt>
                <c:pt idx="142">
                  <c:v>6981.644533333334</c:v>
                </c:pt>
                <c:pt idx="143">
                  <c:v>10548.691999999999</c:v>
                </c:pt>
                <c:pt idx="145">
                  <c:v>3194.88</c:v>
                </c:pt>
                <c:pt idx="146">
                  <c:v>4037.44</c:v>
                </c:pt>
                <c:pt idx="147">
                  <c:v>5024.4266666666672</c:v>
                </c:pt>
                <c:pt idx="148">
                  <c:v>6465.36</c:v>
                </c:pt>
                <c:pt idx="149">
                  <c:v>5646.96</c:v>
                </c:pt>
                <c:pt idx="150">
                  <c:v>6274.4</c:v>
                </c:pt>
                <c:pt idx="151">
                  <c:v>6028.88</c:v>
                </c:pt>
                <c:pt idx="152">
                  <c:v>3811.7333333333336</c:v>
                </c:pt>
                <c:pt idx="153">
                  <c:v>6262.1333333333332</c:v>
                </c:pt>
                <c:pt idx="154">
                  <c:v>5128.6399999999994</c:v>
                </c:pt>
                <c:pt idx="155">
                  <c:v>6268.2666666666664</c:v>
                </c:pt>
                <c:pt idx="156">
                  <c:v>6259.3333333333339</c:v>
                </c:pt>
                <c:pt idx="158">
                  <c:v>4592</c:v>
                </c:pt>
                <c:pt idx="159">
                  <c:v>4465.1733333333332</c:v>
                </c:pt>
                <c:pt idx="160">
                  <c:v>4960.1066666666666</c:v>
                </c:pt>
                <c:pt idx="161">
                  <c:v>6165.28</c:v>
                </c:pt>
                <c:pt idx="162">
                  <c:v>5816.32</c:v>
                </c:pt>
                <c:pt idx="163">
                  <c:v>4628.5333333333328</c:v>
                </c:pt>
                <c:pt idx="165">
                  <c:v>4992.24</c:v>
                </c:pt>
                <c:pt idx="166">
                  <c:v>6256</c:v>
                </c:pt>
                <c:pt idx="167">
                  <c:v>6110.72</c:v>
                </c:pt>
                <c:pt idx="168">
                  <c:v>2159.333333333333</c:v>
                </c:pt>
                <c:pt idx="169">
                  <c:v>5740</c:v>
                </c:pt>
                <c:pt idx="170">
                  <c:v>6408.48</c:v>
                </c:pt>
                <c:pt idx="171">
                  <c:v>7134</c:v>
                </c:pt>
                <c:pt idx="172">
                  <c:v>7680.6666666666661</c:v>
                </c:pt>
                <c:pt idx="173">
                  <c:v>7380</c:v>
                </c:pt>
                <c:pt idx="174">
                  <c:v>5614.2666666666673</c:v>
                </c:pt>
                <c:pt idx="176">
                  <c:v>4280.6400000000003</c:v>
                </c:pt>
                <c:pt idx="177">
                  <c:v>7502</c:v>
                </c:pt>
                <c:pt idx="178">
                  <c:v>6744.7466666666678</c:v>
                </c:pt>
                <c:pt idx="179">
                  <c:v>7230.08</c:v>
                </c:pt>
                <c:pt idx="180">
                  <c:v>8344.7999999999993</c:v>
                </c:pt>
                <c:pt idx="181">
                  <c:v>1783.6</c:v>
                </c:pt>
                <c:pt idx="182">
                  <c:v>3788.2133333333327</c:v>
                </c:pt>
                <c:pt idx="183">
                  <c:v>4423.6800000000012</c:v>
                </c:pt>
                <c:pt idx="184">
                  <c:v>7797.6</c:v>
                </c:pt>
                <c:pt idx="185">
                  <c:v>5837.92</c:v>
                </c:pt>
                <c:pt idx="186">
                  <c:v>4751.3599999999997</c:v>
                </c:pt>
                <c:pt idx="187">
                  <c:v>5652.48</c:v>
                </c:pt>
                <c:pt idx="188">
                  <c:v>2024.6399999999999</c:v>
                </c:pt>
                <c:pt idx="189">
                  <c:v>7127.4666666666662</c:v>
                </c:pt>
                <c:pt idx="190">
                  <c:v>5784.213333333334</c:v>
                </c:pt>
                <c:pt idx="191">
                  <c:v>5603.3333333333339</c:v>
                </c:pt>
                <c:pt idx="192">
                  <c:v>1108.3536000000001</c:v>
                </c:pt>
                <c:pt idx="193">
                  <c:v>1932.9839999999999</c:v>
                </c:pt>
                <c:pt idx="194">
                  <c:v>1987.704</c:v>
                </c:pt>
                <c:pt idx="195">
                  <c:v>1006.848</c:v>
                </c:pt>
                <c:pt idx="196">
                  <c:v>3474.7200000000003</c:v>
                </c:pt>
                <c:pt idx="197">
                  <c:v>915.19200000000001</c:v>
                </c:pt>
                <c:pt idx="198">
                  <c:v>3705.9120000000003</c:v>
                </c:pt>
                <c:pt idx="199">
                  <c:v>2316.0239999999999</c:v>
                </c:pt>
                <c:pt idx="200">
                  <c:v>2768.8319999999999</c:v>
                </c:pt>
                <c:pt idx="201">
                  <c:v>1775.6640000000002</c:v>
                </c:pt>
                <c:pt idx="202">
                  <c:v>2346.12</c:v>
                </c:pt>
                <c:pt idx="203">
                  <c:v>3923.424</c:v>
                </c:pt>
                <c:pt idx="204">
                  <c:v>1077.9840000000002</c:v>
                </c:pt>
                <c:pt idx="205">
                  <c:v>3917.9520000000002</c:v>
                </c:pt>
                <c:pt idx="206">
                  <c:v>2046.5280000000002</c:v>
                </c:pt>
                <c:pt idx="207">
                  <c:v>2274.9839999999999</c:v>
                </c:pt>
                <c:pt idx="208">
                  <c:v>1155.96</c:v>
                </c:pt>
                <c:pt idx="209">
                  <c:v>2161.4399999999996</c:v>
                </c:pt>
                <c:pt idx="210">
                  <c:v>3622.4639999999999</c:v>
                </c:pt>
                <c:pt idx="211">
                  <c:v>3098.52</c:v>
                </c:pt>
                <c:pt idx="212">
                  <c:v>1545.84</c:v>
                </c:pt>
                <c:pt idx="213">
                  <c:v>2584.1519999999996</c:v>
                </c:pt>
                <c:pt idx="214">
                  <c:v>2329.7040000000002</c:v>
                </c:pt>
                <c:pt idx="216">
                  <c:v>5109.4800000000005</c:v>
                </c:pt>
                <c:pt idx="217">
                  <c:v>1273.6079999999999</c:v>
                </c:pt>
                <c:pt idx="218">
                  <c:v>3850.92</c:v>
                </c:pt>
                <c:pt idx="219">
                  <c:v>2889.2159999999999</c:v>
                </c:pt>
                <c:pt idx="220">
                  <c:v>3322.8719999999998</c:v>
                </c:pt>
                <c:pt idx="221">
                  <c:v>1300.9680000000001</c:v>
                </c:pt>
                <c:pt idx="222">
                  <c:v>945.2879999999999</c:v>
                </c:pt>
                <c:pt idx="223">
                  <c:v>3281.8319999999994</c:v>
                </c:pt>
                <c:pt idx="224">
                  <c:v>2206.5839999999998</c:v>
                </c:pt>
                <c:pt idx="225">
                  <c:v>1664.8560000000002</c:v>
                </c:pt>
                <c:pt idx="226">
                  <c:v>2068.4160000000002</c:v>
                </c:pt>
                <c:pt idx="227">
                  <c:v>2095.7760000000003</c:v>
                </c:pt>
                <c:pt idx="228">
                  <c:v>1545.84</c:v>
                </c:pt>
                <c:pt idx="229">
                  <c:v>1510.2720000000004</c:v>
                </c:pt>
                <c:pt idx="230">
                  <c:v>1756.5119999999999</c:v>
                </c:pt>
                <c:pt idx="231">
                  <c:v>3474.7200000000003</c:v>
                </c:pt>
                <c:pt idx="232">
                  <c:v>2456.9279999999999</c:v>
                </c:pt>
                <c:pt idx="233">
                  <c:v>2664.864</c:v>
                </c:pt>
                <c:pt idx="234">
                  <c:v>2243.5199999999995</c:v>
                </c:pt>
                <c:pt idx="235">
                  <c:v>2207.9520000000007</c:v>
                </c:pt>
                <c:pt idx="236">
                  <c:v>3395.3760000000007</c:v>
                </c:pt>
                <c:pt idx="237">
                  <c:v>2292.7679999999996</c:v>
                </c:pt>
                <c:pt idx="238">
                  <c:v>5041.08</c:v>
                </c:pt>
                <c:pt idx="239">
                  <c:v>2804.4</c:v>
                </c:pt>
                <c:pt idx="240">
                  <c:v>3469.2480000000005</c:v>
                </c:pt>
                <c:pt idx="241">
                  <c:v>1867.3200000000002</c:v>
                </c:pt>
                <c:pt idx="242">
                  <c:v>2019.1680000000001</c:v>
                </c:pt>
                <c:pt idx="243">
                  <c:v>3176.4960000000001</c:v>
                </c:pt>
                <c:pt idx="244">
                  <c:v>1704.528</c:v>
                </c:pt>
                <c:pt idx="245">
                  <c:v>1744.2</c:v>
                </c:pt>
                <c:pt idx="246">
                  <c:v>2199.7440000000001</c:v>
                </c:pt>
                <c:pt idx="247">
                  <c:v>2592.3599999999997</c:v>
                </c:pt>
                <c:pt idx="248">
                  <c:v>2016.432</c:v>
                </c:pt>
                <c:pt idx="249">
                  <c:v>2087.5680000000002</c:v>
                </c:pt>
                <c:pt idx="250">
                  <c:v>2142.288</c:v>
                </c:pt>
                <c:pt idx="251">
                  <c:v>1893.3119999999997</c:v>
                </c:pt>
                <c:pt idx="252">
                  <c:v>968.54399999999998</c:v>
                </c:pt>
                <c:pt idx="253">
                  <c:v>1400.8319999999999</c:v>
                </c:pt>
                <c:pt idx="254">
                  <c:v>1835.856</c:v>
                </c:pt>
                <c:pt idx="255">
                  <c:v>1803.0239999999997</c:v>
                </c:pt>
                <c:pt idx="256">
                  <c:v>1846.8</c:v>
                </c:pt>
                <c:pt idx="257">
                  <c:v>2199.7440000000001</c:v>
                </c:pt>
                <c:pt idx="258">
                  <c:v>1151.856</c:v>
                </c:pt>
                <c:pt idx="259">
                  <c:v>922.03199999999993</c:v>
                </c:pt>
                <c:pt idx="260">
                  <c:v>1008.216</c:v>
                </c:pt>
                <c:pt idx="261">
                  <c:v>1671.6959999999999</c:v>
                </c:pt>
                <c:pt idx="262">
                  <c:v>2164.1759999999999</c:v>
                </c:pt>
                <c:pt idx="263">
                  <c:v>3165.5520000000006</c:v>
                </c:pt>
                <c:pt idx="264">
                  <c:v>1756.5119999999999</c:v>
                </c:pt>
                <c:pt idx="265">
                  <c:v>2647.08</c:v>
                </c:pt>
                <c:pt idx="266">
                  <c:v>2800.2959999999998</c:v>
                </c:pt>
                <c:pt idx="267">
                  <c:v>1020.5279999999999</c:v>
                </c:pt>
                <c:pt idx="268">
                  <c:v>1909.7279999999996</c:v>
                </c:pt>
                <c:pt idx="269">
                  <c:v>2239.4159999999997</c:v>
                </c:pt>
                <c:pt idx="270">
                  <c:v>2266.7760000000003</c:v>
                </c:pt>
                <c:pt idx="271">
                  <c:v>3244.8959999999997</c:v>
                </c:pt>
                <c:pt idx="272">
                  <c:v>1292.76</c:v>
                </c:pt>
                <c:pt idx="273">
                  <c:v>1790.7119999999998</c:v>
                </c:pt>
                <c:pt idx="274">
                  <c:v>3917.9520000000002</c:v>
                </c:pt>
                <c:pt idx="275">
                  <c:v>4413.1679999999997</c:v>
                </c:pt>
                <c:pt idx="276">
                  <c:v>4079.3760000000007</c:v>
                </c:pt>
                <c:pt idx="277">
                  <c:v>1473.336</c:v>
                </c:pt>
                <c:pt idx="278">
                  <c:v>2995.92</c:v>
                </c:pt>
                <c:pt idx="279">
                  <c:v>2324.2320000000004</c:v>
                </c:pt>
                <c:pt idx="280">
                  <c:v>3142.2959999999994</c:v>
                </c:pt>
                <c:pt idx="281">
                  <c:v>1556.7839999999997</c:v>
                </c:pt>
                <c:pt idx="282">
                  <c:v>3098.52</c:v>
                </c:pt>
                <c:pt idx="283">
                  <c:v>4321.5119999999988</c:v>
                </c:pt>
                <c:pt idx="284">
                  <c:v>2041.0559999999998</c:v>
                </c:pt>
                <c:pt idx="285">
                  <c:v>3662.1360000000004</c:v>
                </c:pt>
                <c:pt idx="287">
                  <c:v>3601.9439999999995</c:v>
                </c:pt>
                <c:pt idx="288">
                  <c:v>2900.16</c:v>
                </c:pt>
                <c:pt idx="289">
                  <c:v>2094.4079999999999</c:v>
                </c:pt>
                <c:pt idx="290">
                  <c:v>2333.808</c:v>
                </c:pt>
                <c:pt idx="291">
                  <c:v>3619.7279999999996</c:v>
                </c:pt>
                <c:pt idx="292">
                  <c:v>1407.672</c:v>
                </c:pt>
                <c:pt idx="293">
                  <c:v>2537.6400000000003</c:v>
                </c:pt>
                <c:pt idx="294">
                  <c:v>1938.4559999999999</c:v>
                </c:pt>
                <c:pt idx="295">
                  <c:v>3626.5679999999993</c:v>
                </c:pt>
                <c:pt idx="296">
                  <c:v>3247.6320000000001</c:v>
                </c:pt>
                <c:pt idx="297">
                  <c:v>1451.4480000000001</c:v>
                </c:pt>
                <c:pt idx="298">
                  <c:v>3790.7279999999996</c:v>
                </c:pt>
                <c:pt idx="299">
                  <c:v>2038.3200000000002</c:v>
                </c:pt>
                <c:pt idx="300">
                  <c:v>2979.5039999999999</c:v>
                </c:pt>
                <c:pt idx="301">
                  <c:v>4663.5119999999988</c:v>
                </c:pt>
                <c:pt idx="302">
                  <c:v>2150.4960000000001</c:v>
                </c:pt>
                <c:pt idx="303">
                  <c:v>3414.5279999999998</c:v>
                </c:pt>
                <c:pt idx="304">
                  <c:v>1229.8320000000001</c:v>
                </c:pt>
                <c:pt idx="305">
                  <c:v>2623.8240000000005</c:v>
                </c:pt>
                <c:pt idx="306">
                  <c:v>3555.4320000000007</c:v>
                </c:pt>
                <c:pt idx="307">
                  <c:v>4467.8879999999999</c:v>
                </c:pt>
                <c:pt idx="308">
                  <c:v>1525.3200000000002</c:v>
                </c:pt>
                <c:pt idx="309">
                  <c:v>3447.3599999999997</c:v>
                </c:pt>
                <c:pt idx="310">
                  <c:v>2261.3040000000001</c:v>
                </c:pt>
                <c:pt idx="311">
                  <c:v>3161.4480000000003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'datos todos dif. regiones'!$F$1</c:f>
              <c:strCache>
                <c:ptCount val="1"/>
                <c:pt idx="0">
                  <c:v>Sinaloa  (2009-2011)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FFFF00"/>
              </a:solidFill>
            </c:spPr>
          </c:marker>
          <c:trendline>
            <c:trendlineType val="exp"/>
            <c:dispRSqr val="1"/>
            <c:dispEq val="1"/>
            <c:trendlineLbl>
              <c:layout>
                <c:manualLayout>
                  <c:x val="6.2605386626056803E-2"/>
                  <c:y val="-0.10241615038485928"/>
                </c:manualLayout>
              </c:layout>
              <c:numFmt formatCode="General" sourceLinked="0"/>
            </c:trendlineLbl>
          </c:trendline>
          <c:xVal>
            <c:numRef>
              <c:f>'datos todos dif. regiones'!$B$5347:$B$5489</c:f>
              <c:numCache>
                <c:formatCode>0.000000</c:formatCode>
                <c:ptCount val="143"/>
                <c:pt idx="0">
                  <c:v>1.6147684605757197E-2</c:v>
                </c:pt>
                <c:pt idx="1">
                  <c:v>7.5931656995486775E-3</c:v>
                </c:pt>
                <c:pt idx="2">
                  <c:v>1.4104103343465046E-2</c:v>
                </c:pt>
                <c:pt idx="3">
                  <c:v>1.306695869837296E-2</c:v>
                </c:pt>
                <c:pt idx="4">
                  <c:v>1.669148936170213E-2</c:v>
                </c:pt>
                <c:pt idx="5">
                  <c:v>1.5659574468085104E-2</c:v>
                </c:pt>
                <c:pt idx="6">
                  <c:v>1.739162234042553E-2</c:v>
                </c:pt>
                <c:pt idx="7">
                  <c:v>1.7467398764584759E-2</c:v>
                </c:pt>
                <c:pt idx="8">
                  <c:v>1.7581331503088535E-2</c:v>
                </c:pt>
                <c:pt idx="9">
                  <c:v>1.8103448275862074E-2</c:v>
                </c:pt>
                <c:pt idx="10">
                  <c:v>1.7830452127659574E-2</c:v>
                </c:pt>
                <c:pt idx="11">
                  <c:v>1.7029411764705883E-2</c:v>
                </c:pt>
                <c:pt idx="12">
                  <c:v>1.7668085106382975E-2</c:v>
                </c:pt>
                <c:pt idx="13">
                  <c:v>1.756241134751773E-2</c:v>
                </c:pt>
                <c:pt idx="14">
                  <c:v>1.7289361702127658E-2</c:v>
                </c:pt>
                <c:pt idx="15">
                  <c:v>1.7267287234042555E-2</c:v>
                </c:pt>
                <c:pt idx="16">
                  <c:v>1.8088774761555397E-2</c:v>
                </c:pt>
                <c:pt idx="17">
                  <c:v>1.7795592705167174E-2</c:v>
                </c:pt>
                <c:pt idx="18">
                  <c:v>1.803774879890185E-2</c:v>
                </c:pt>
                <c:pt idx="19">
                  <c:v>1.7373252279635255E-2</c:v>
                </c:pt>
                <c:pt idx="20">
                  <c:v>1.7987749838813665E-2</c:v>
                </c:pt>
                <c:pt idx="21">
                  <c:v>1.8005490734385721E-2</c:v>
                </c:pt>
                <c:pt idx="22">
                  <c:v>1.7367612293144204E-2</c:v>
                </c:pt>
                <c:pt idx="23">
                  <c:v>1.7697872340425524E-2</c:v>
                </c:pt>
                <c:pt idx="24">
                  <c:v>1.7610638297872343E-2</c:v>
                </c:pt>
                <c:pt idx="25">
                  <c:v>1.7705796038151134E-2</c:v>
                </c:pt>
                <c:pt idx="26">
                  <c:v>1.7701519756838903E-2</c:v>
                </c:pt>
                <c:pt idx="27">
                  <c:v>1.7908568142610697E-2</c:v>
                </c:pt>
                <c:pt idx="28" formatCode="0.00000">
                  <c:v>7.3985849056603771E-3</c:v>
                </c:pt>
                <c:pt idx="29" formatCode="0.00000">
                  <c:v>5.0015723270440239E-3</c:v>
                </c:pt>
                <c:pt idx="30" formatCode="0.00000">
                  <c:v>5.9462989840348328E-3</c:v>
                </c:pt>
                <c:pt idx="31" formatCode="0.00000">
                  <c:v>1.3217358490566036E-2</c:v>
                </c:pt>
                <c:pt idx="32" formatCode="0.00000">
                  <c:v>1.0276729559748427E-2</c:v>
                </c:pt>
                <c:pt idx="33" formatCode="0.00000">
                  <c:v>8.760266370699224E-3</c:v>
                </c:pt>
                <c:pt idx="34" formatCode="0.00000">
                  <c:v>9.5267924528301875E-3</c:v>
                </c:pt>
                <c:pt idx="35" formatCode="0.00000">
                  <c:v>6.4779874213836469E-3</c:v>
                </c:pt>
                <c:pt idx="36" formatCode="0.00000">
                  <c:v>7.9778506972928622E-3</c:v>
                </c:pt>
                <c:pt idx="37" formatCode="0.00000">
                  <c:v>1.0849056603773584E-2</c:v>
                </c:pt>
                <c:pt idx="38" formatCode="0.00000">
                  <c:v>6.8610634648370496E-3</c:v>
                </c:pt>
                <c:pt idx="39" formatCode="0.00000">
                  <c:v>8.6341263330598859E-3</c:v>
                </c:pt>
                <c:pt idx="40" formatCode="0.00000">
                  <c:v>1.3208333333333331E-2</c:v>
                </c:pt>
                <c:pt idx="41" formatCode="0.00000">
                  <c:v>8.9965694682675821E-3</c:v>
                </c:pt>
                <c:pt idx="42" formatCode="0.00000">
                  <c:v>8.4339622641509439E-3</c:v>
                </c:pt>
                <c:pt idx="43" formatCode="0.00000">
                  <c:v>9.7114779874213839E-3</c:v>
                </c:pt>
                <c:pt idx="44" formatCode="0.00000">
                  <c:v>9.1230188679245258E-3</c:v>
                </c:pt>
                <c:pt idx="45" formatCode="0.00000">
                  <c:v>9.0812772133526849E-3</c:v>
                </c:pt>
                <c:pt idx="46" formatCode="0.00000">
                  <c:v>1.0069182389937106E-2</c:v>
                </c:pt>
                <c:pt idx="47" formatCode="0.00000">
                  <c:v>9.3386792452830186E-3</c:v>
                </c:pt>
                <c:pt idx="48" formatCode="0.00000">
                  <c:v>9.4081429990069496E-3</c:v>
                </c:pt>
                <c:pt idx="49" formatCode="0.00000">
                  <c:v>9.5464441219158206E-3</c:v>
                </c:pt>
                <c:pt idx="50" formatCode="0.00000">
                  <c:v>6.5950653120464449E-3</c:v>
                </c:pt>
                <c:pt idx="51" formatCode="0.00000">
                  <c:v>5.4462264150943402E-3</c:v>
                </c:pt>
                <c:pt idx="52" formatCode="0.00000">
                  <c:v>7.7443609022556396E-3</c:v>
                </c:pt>
                <c:pt idx="53" formatCode="General">
                  <c:v>1.4188888888888888E-2</c:v>
                </c:pt>
                <c:pt idx="54" formatCode="General">
                  <c:v>1.4268444444444445E-2</c:v>
                </c:pt>
                <c:pt idx="55" formatCode="General">
                  <c:v>8.605111111111112E-3</c:v>
                </c:pt>
                <c:pt idx="56" formatCode="General">
                  <c:v>1.6078444444444444E-2</c:v>
                </c:pt>
                <c:pt idx="57" formatCode="General">
                  <c:v>1.618711111111111E-2</c:v>
                </c:pt>
                <c:pt idx="58" formatCode="General">
                  <c:v>1.704711111111111E-2</c:v>
                </c:pt>
                <c:pt idx="59" formatCode="General">
                  <c:v>1.6548222222222225E-2</c:v>
                </c:pt>
                <c:pt idx="60" formatCode="General">
                  <c:v>1.5160666666666666E-2</c:v>
                </c:pt>
                <c:pt idx="61" formatCode="General">
                  <c:v>1.7492222222222222E-2</c:v>
                </c:pt>
                <c:pt idx="62" formatCode="General">
                  <c:v>1.7404222222222224E-2</c:v>
                </c:pt>
                <c:pt idx="63" formatCode="General">
                  <c:v>1.7513555555555557E-2</c:v>
                </c:pt>
                <c:pt idx="64" formatCode="General">
                  <c:v>1.661E-2</c:v>
                </c:pt>
                <c:pt idx="65" formatCode="General">
                  <c:v>1.7529555555555555E-2</c:v>
                </c:pt>
                <c:pt idx="66" formatCode="General">
                  <c:v>1.721711111111111E-2</c:v>
                </c:pt>
                <c:pt idx="67" formatCode="General">
                  <c:v>1.7186E-2</c:v>
                </c:pt>
                <c:pt idx="68" formatCode="General">
                  <c:v>1.6316666666666667E-2</c:v>
                </c:pt>
                <c:pt idx="69" formatCode="General">
                  <c:v>1.6610444444444445E-2</c:v>
                </c:pt>
                <c:pt idx="70" formatCode="General">
                  <c:v>1.7803777777777779E-2</c:v>
                </c:pt>
                <c:pt idx="71" formatCode="General">
                  <c:v>1.755E-2</c:v>
                </c:pt>
                <c:pt idx="72" formatCode="General">
                  <c:v>1.7146444444444443E-2</c:v>
                </c:pt>
                <c:pt idx="73" formatCode="General">
                  <c:v>1.712711111111111E-2</c:v>
                </c:pt>
                <c:pt idx="74" formatCode="General">
                  <c:v>1.7749777777777778E-2</c:v>
                </c:pt>
                <c:pt idx="75" formatCode="General">
                  <c:v>1.7520000000000001E-2</c:v>
                </c:pt>
                <c:pt idx="76" formatCode="General">
                  <c:v>1.7156666666666667E-2</c:v>
                </c:pt>
                <c:pt idx="77" formatCode="General">
                  <c:v>1.7370666666666666E-2</c:v>
                </c:pt>
                <c:pt idx="78" formatCode="General">
                  <c:v>1.741511111111111E-2</c:v>
                </c:pt>
                <c:pt idx="79" formatCode="General">
                  <c:v>1.7340000000000001E-2</c:v>
                </c:pt>
                <c:pt idx="80" formatCode="General">
                  <c:v>1.6430888888888887E-2</c:v>
                </c:pt>
                <c:pt idx="81" formatCode="General">
                  <c:v>1.7795333333333333E-2</c:v>
                </c:pt>
                <c:pt idx="82" formatCode="General">
                  <c:v>1.7553777777777776E-2</c:v>
                </c:pt>
                <c:pt idx="83" formatCode="General">
                  <c:v>1.7337555555555557E-2</c:v>
                </c:pt>
                <c:pt idx="84" formatCode="General">
                  <c:v>1.7080888888888889E-2</c:v>
                </c:pt>
                <c:pt idx="86" formatCode="General">
                  <c:v>1.3148888888888889E-2</c:v>
                </c:pt>
                <c:pt idx="87" formatCode="General">
                  <c:v>1.5200000000000002E-2</c:v>
                </c:pt>
                <c:pt idx="88" formatCode="General">
                  <c:v>9.9635555555555554E-3</c:v>
                </c:pt>
                <c:pt idx="89" formatCode="General">
                  <c:v>1.633191489361702E-2</c:v>
                </c:pt>
                <c:pt idx="90" formatCode="General">
                  <c:v>1.6068510638297874E-2</c:v>
                </c:pt>
                <c:pt idx="91" formatCode="General">
                  <c:v>1.5957446808510637E-2</c:v>
                </c:pt>
                <c:pt idx="92" formatCode="General">
                  <c:v>1.5916382978723404E-2</c:v>
                </c:pt>
                <c:pt idx="93" formatCode="General">
                  <c:v>1.5885531914893617E-2</c:v>
                </c:pt>
                <c:pt idx="94" formatCode="General">
                  <c:v>1.6170212765957447E-2</c:v>
                </c:pt>
                <c:pt idx="95" formatCode="General">
                  <c:v>1.6331702127659574E-2</c:v>
                </c:pt>
                <c:pt idx="96" formatCode="General">
                  <c:v>1.6372765957446807E-2</c:v>
                </c:pt>
                <c:pt idx="97" formatCode="General">
                  <c:v>1.6019574468085107E-2</c:v>
                </c:pt>
                <c:pt idx="98" formatCode="General">
                  <c:v>1.6244255319148936E-2</c:v>
                </c:pt>
                <c:pt idx="99" formatCode="General">
                  <c:v>1.6232340425531917E-2</c:v>
                </c:pt>
                <c:pt idx="100" formatCode="General">
                  <c:v>1.6605319148936169E-2</c:v>
                </c:pt>
                <c:pt idx="101" formatCode="General">
                  <c:v>1.6287234042553191E-2</c:v>
                </c:pt>
                <c:pt idx="102" formatCode="General">
                  <c:v>1.6422553191489362E-2</c:v>
                </c:pt>
                <c:pt idx="103" formatCode="General">
                  <c:v>1.6424042553191489E-2</c:v>
                </c:pt>
                <c:pt idx="104" formatCode="General">
                  <c:v>1.6309361702127659E-2</c:v>
                </c:pt>
                <c:pt idx="105" formatCode="General">
                  <c:v>1.6229574468085105E-2</c:v>
                </c:pt>
                <c:pt idx="106" formatCode="General">
                  <c:v>1.6169361702127658E-2</c:v>
                </c:pt>
                <c:pt idx="107" formatCode="General">
                  <c:v>1.5766808510638299E-2</c:v>
                </c:pt>
                <c:pt idx="108" formatCode="General">
                  <c:v>1.6382127659574468E-2</c:v>
                </c:pt>
                <c:pt idx="109" formatCode="General">
                  <c:v>1.6207446808510641E-2</c:v>
                </c:pt>
                <c:pt idx="110" formatCode="General">
                  <c:v>1.6435106382978723E-2</c:v>
                </c:pt>
                <c:pt idx="111" formatCode="General">
                  <c:v>1.6493191489361701E-2</c:v>
                </c:pt>
                <c:pt idx="112" formatCode="General">
                  <c:v>1.6432127659574469E-2</c:v>
                </c:pt>
                <c:pt idx="113" formatCode="General">
                  <c:v>1.6474893617021275E-2</c:v>
                </c:pt>
                <c:pt idx="114" formatCode="General">
                  <c:v>1.6058936170212767E-2</c:v>
                </c:pt>
                <c:pt idx="115" formatCode="General">
                  <c:v>1.6380638297872341E-2</c:v>
                </c:pt>
                <c:pt idx="116" formatCode="General">
                  <c:v>1.5130434782608695E-2</c:v>
                </c:pt>
                <c:pt idx="117" formatCode="General">
                  <c:v>1.6990652173913042E-2</c:v>
                </c:pt>
                <c:pt idx="118" formatCode="General">
                  <c:v>1.7216304347826089E-2</c:v>
                </c:pt>
                <c:pt idx="119" formatCode="General">
                  <c:v>1.6897608695652176E-2</c:v>
                </c:pt>
                <c:pt idx="120" formatCode="General">
                  <c:v>1.7300434782608697E-2</c:v>
                </c:pt>
                <c:pt idx="121" formatCode="General">
                  <c:v>1.6923260869565217E-2</c:v>
                </c:pt>
                <c:pt idx="122" formatCode="General">
                  <c:v>1.6647391304347826E-2</c:v>
                </c:pt>
                <c:pt idx="123" formatCode="General">
                  <c:v>1.6515869565217393E-2</c:v>
                </c:pt>
                <c:pt idx="124" formatCode="General">
                  <c:v>1.520391304347826E-2</c:v>
                </c:pt>
                <c:pt idx="125" formatCode="General">
                  <c:v>1.5096521739130434E-2</c:v>
                </c:pt>
                <c:pt idx="126" formatCode="General">
                  <c:v>1.5404782608695653E-2</c:v>
                </c:pt>
                <c:pt idx="127" formatCode="General">
                  <c:v>1.6738478260869567E-2</c:v>
                </c:pt>
                <c:pt idx="128" formatCode="General">
                  <c:v>1.4998260869565216E-2</c:v>
                </c:pt>
                <c:pt idx="129" formatCode="General">
                  <c:v>1.4313043478260869E-2</c:v>
                </c:pt>
                <c:pt idx="130" formatCode="General">
                  <c:v>1.6254565217391305E-2</c:v>
                </c:pt>
                <c:pt idx="131" formatCode="General">
                  <c:v>1.6886956521739133E-2</c:v>
                </c:pt>
                <c:pt idx="132" formatCode="General">
                  <c:v>1.6639999999999999E-2</c:v>
                </c:pt>
                <c:pt idx="133" formatCode="General">
                  <c:v>1.4873478260869566E-2</c:v>
                </c:pt>
                <c:pt idx="134" formatCode="General">
                  <c:v>1.631586956521739E-2</c:v>
                </c:pt>
                <c:pt idx="135" formatCode="General">
                  <c:v>1.681108695652174E-2</c:v>
                </c:pt>
                <c:pt idx="136" formatCode="General">
                  <c:v>1.5240434782608695E-2</c:v>
                </c:pt>
                <c:pt idx="137" formatCode="General">
                  <c:v>1.5840217391304347E-2</c:v>
                </c:pt>
                <c:pt idx="138" formatCode="General">
                  <c:v>1.5611739130434782E-2</c:v>
                </c:pt>
                <c:pt idx="139" formatCode="General">
                  <c:v>1.5963695652173916E-2</c:v>
                </c:pt>
                <c:pt idx="140" formatCode="General">
                  <c:v>1.5223043478260869E-2</c:v>
                </c:pt>
                <c:pt idx="141" formatCode="General">
                  <c:v>1.1516304347826089E-2</c:v>
                </c:pt>
                <c:pt idx="142" formatCode="General">
                  <c:v>1.3206739130434783E-2</c:v>
                </c:pt>
              </c:numCache>
            </c:numRef>
          </c:xVal>
          <c:yVal>
            <c:numRef>
              <c:f>'datos todos dif. regiones'!$F$5347:$F$5489</c:f>
              <c:numCache>
                <c:formatCode>0.00000</c:formatCode>
                <c:ptCount val="143"/>
                <c:pt idx="0">
                  <c:v>5156.25</c:v>
                </c:pt>
                <c:pt idx="1">
                  <c:v>1882.5</c:v>
                </c:pt>
                <c:pt idx="3">
                  <c:v>1837.5</c:v>
                </c:pt>
                <c:pt idx="4">
                  <c:v>6307.5</c:v>
                </c:pt>
                <c:pt idx="5">
                  <c:v>3522.5</c:v>
                </c:pt>
                <c:pt idx="6">
                  <c:v>6372.5</c:v>
                </c:pt>
                <c:pt idx="7">
                  <c:v>5582.5</c:v>
                </c:pt>
                <c:pt idx="8">
                  <c:v>5395</c:v>
                </c:pt>
                <c:pt idx="9">
                  <c:v>5315</c:v>
                </c:pt>
                <c:pt idx="10">
                  <c:v>6500</c:v>
                </c:pt>
                <c:pt idx="11">
                  <c:v>5757.5</c:v>
                </c:pt>
                <c:pt idx="12">
                  <c:v>5082.5</c:v>
                </c:pt>
                <c:pt idx="13">
                  <c:v>5725</c:v>
                </c:pt>
                <c:pt idx="14">
                  <c:v>5525</c:v>
                </c:pt>
                <c:pt idx="15">
                  <c:v>6922.5</c:v>
                </c:pt>
                <c:pt idx="16">
                  <c:v>4770</c:v>
                </c:pt>
                <c:pt idx="17">
                  <c:v>6615</c:v>
                </c:pt>
                <c:pt idx="18">
                  <c:v>6692.5</c:v>
                </c:pt>
                <c:pt idx="19">
                  <c:v>5982.4999999999991</c:v>
                </c:pt>
                <c:pt idx="20">
                  <c:v>6095</c:v>
                </c:pt>
                <c:pt idx="21">
                  <c:v>5629.9999999999991</c:v>
                </c:pt>
                <c:pt idx="22">
                  <c:v>5137.5</c:v>
                </c:pt>
                <c:pt idx="23">
                  <c:v>7805</c:v>
                </c:pt>
                <c:pt idx="24">
                  <c:v>6410</c:v>
                </c:pt>
                <c:pt idx="25">
                  <c:v>6090</c:v>
                </c:pt>
                <c:pt idx="26">
                  <c:v>6405</c:v>
                </c:pt>
                <c:pt idx="27">
                  <c:v>6872.5</c:v>
                </c:pt>
                <c:pt idx="28">
                  <c:v>1532.5</c:v>
                </c:pt>
                <c:pt idx="29">
                  <c:v>720</c:v>
                </c:pt>
                <c:pt idx="30">
                  <c:v>1587.5</c:v>
                </c:pt>
                <c:pt idx="31">
                  <c:v>2737.5</c:v>
                </c:pt>
                <c:pt idx="32">
                  <c:v>1822.5</c:v>
                </c:pt>
                <c:pt idx="33">
                  <c:v>892.5</c:v>
                </c:pt>
                <c:pt idx="34">
                  <c:v>1465</c:v>
                </c:pt>
                <c:pt idx="35">
                  <c:v>1600</c:v>
                </c:pt>
                <c:pt idx="36">
                  <c:v>1365</c:v>
                </c:pt>
                <c:pt idx="37">
                  <c:v>2202.5</c:v>
                </c:pt>
                <c:pt idx="38">
                  <c:v>682.5</c:v>
                </c:pt>
                <c:pt idx="39">
                  <c:v>1172.5</c:v>
                </c:pt>
                <c:pt idx="40">
                  <c:v>2645</c:v>
                </c:pt>
                <c:pt idx="41">
                  <c:v>1590</c:v>
                </c:pt>
                <c:pt idx="42">
                  <c:v>1512.5</c:v>
                </c:pt>
                <c:pt idx="43">
                  <c:v>1987.5</c:v>
                </c:pt>
                <c:pt idx="44">
                  <c:v>1260</c:v>
                </c:pt>
                <c:pt idx="45">
                  <c:v>1450</c:v>
                </c:pt>
                <c:pt idx="46">
                  <c:v>1880</c:v>
                </c:pt>
                <c:pt idx="47">
                  <c:v>1387.5000000000002</c:v>
                </c:pt>
                <c:pt idx="48">
                  <c:v>1395.0000000000002</c:v>
                </c:pt>
                <c:pt idx="49">
                  <c:v>1622.5</c:v>
                </c:pt>
                <c:pt idx="50">
                  <c:v>1115</c:v>
                </c:pt>
                <c:pt idx="51">
                  <c:v>1045</c:v>
                </c:pt>
                <c:pt idx="52">
                  <c:v>1512.5</c:v>
                </c:pt>
                <c:pt idx="53" formatCode="0.00">
                  <c:v>2528.6686046511632</c:v>
                </c:pt>
                <c:pt idx="54" formatCode="0.00">
                  <c:v>2291.9273255813955</c:v>
                </c:pt>
                <c:pt idx="55" formatCode="0.00">
                  <c:v>1447.1947674418604</c:v>
                </c:pt>
                <c:pt idx="56" formatCode="0.00">
                  <c:v>3664.3604651162791</c:v>
                </c:pt>
                <c:pt idx="57" formatCode="0.00">
                  <c:v>3647.6453488372094</c:v>
                </c:pt>
                <c:pt idx="58" formatCode="0.00">
                  <c:v>4599.9883720930229</c:v>
                </c:pt>
                <c:pt idx="59" formatCode="0.00">
                  <c:v>4936.7616279069771</c:v>
                </c:pt>
                <c:pt idx="60" formatCode="0.00">
                  <c:v>3141.9941860465115</c:v>
                </c:pt>
                <c:pt idx="61" formatCode="0.00">
                  <c:v>6091.2005813953492</c:v>
                </c:pt>
                <c:pt idx="62" formatCode="0.00">
                  <c:v>6692.3081395348836</c:v>
                </c:pt>
                <c:pt idx="63" formatCode="0.00">
                  <c:v>6362.625</c:v>
                </c:pt>
                <c:pt idx="64" formatCode="0.00">
                  <c:v>4672.7325581395344</c:v>
                </c:pt>
                <c:pt idx="65" formatCode="0.00">
                  <c:v>6126.395348837209</c:v>
                </c:pt>
                <c:pt idx="66" formatCode="0.00">
                  <c:v>7987.9186046511622</c:v>
                </c:pt>
                <c:pt idx="67" formatCode="0.00">
                  <c:v>5916.5494186046508</c:v>
                </c:pt>
                <c:pt idx="68" formatCode="0.00">
                  <c:v>5210.0319767441861</c:v>
                </c:pt>
                <c:pt idx="69" formatCode="0.00">
                  <c:v>6530.9302325581393</c:v>
                </c:pt>
                <c:pt idx="70" formatCode="0.00">
                  <c:v>6717.7034883720935</c:v>
                </c:pt>
                <c:pt idx="71" formatCode="0.00">
                  <c:v>6959.6889534883721</c:v>
                </c:pt>
                <c:pt idx="72" formatCode="0.00">
                  <c:v>6324.8401162790688</c:v>
                </c:pt>
                <c:pt idx="73" formatCode="0.00">
                  <c:v>6192.1511627906984</c:v>
                </c:pt>
                <c:pt idx="74" formatCode="0.00">
                  <c:v>8159.0697674418598</c:v>
                </c:pt>
                <c:pt idx="75" formatCode="0.00">
                  <c:v>6790.5523255813951</c:v>
                </c:pt>
                <c:pt idx="76" formatCode="0.00">
                  <c:v>6944</c:v>
                </c:pt>
                <c:pt idx="77" formatCode="0.00">
                  <c:v>7410.8604651162796</c:v>
                </c:pt>
                <c:pt idx="78" formatCode="0.00">
                  <c:v>7370.9593023255811</c:v>
                </c:pt>
                <c:pt idx="79" formatCode="0.00">
                  <c:v>7126.0116279069771</c:v>
                </c:pt>
                <c:pt idx="80" formatCode="0.00">
                  <c:v>6341.1627906976746</c:v>
                </c:pt>
                <c:pt idx="81" formatCode="0.00">
                  <c:v>7183.1860465116279</c:v>
                </c:pt>
                <c:pt idx="82" formatCode="0.00">
                  <c:v>7574.9244186046517</c:v>
                </c:pt>
                <c:pt idx="83" formatCode="0.00">
                  <c:v>7258.2209302325582</c:v>
                </c:pt>
                <c:pt idx="84" formatCode="0.00">
                  <c:v>6571.125</c:v>
                </c:pt>
                <c:pt idx="85" formatCode="0.00">
                  <c:v>1946.9476744186047</c:v>
                </c:pt>
                <c:pt idx="86" formatCode="0.00">
                  <c:v>2058.5726744186049</c:v>
                </c:pt>
                <c:pt idx="88" formatCode="0.00">
                  <c:v>1668.0872093023256</c:v>
                </c:pt>
                <c:pt idx="89" formatCode="General">
                  <c:v>5417.7063953488378</c:v>
                </c:pt>
                <c:pt idx="90" formatCode="General">
                  <c:v>4519.229651162791</c:v>
                </c:pt>
                <c:pt idx="91" formatCode="General">
                  <c:v>6178.3139534883721</c:v>
                </c:pt>
                <c:pt idx="92" formatCode="General">
                  <c:v>5907.7151162790706</c:v>
                </c:pt>
                <c:pt idx="93" formatCode="General">
                  <c:v>6622.218023255813</c:v>
                </c:pt>
                <c:pt idx="94" formatCode="General">
                  <c:v>6822.104651162791</c:v>
                </c:pt>
                <c:pt idx="95" formatCode="General">
                  <c:v>6406.4854651162786</c:v>
                </c:pt>
                <c:pt idx="96" formatCode="General">
                  <c:v>7867.0029069767443</c:v>
                </c:pt>
                <c:pt idx="97" formatCode="General">
                  <c:v>6748.6511627906984</c:v>
                </c:pt>
                <c:pt idx="98" formatCode="General">
                  <c:v>6217.2529069767443</c:v>
                </c:pt>
                <c:pt idx="99" formatCode="General">
                  <c:v>6892.2558139534885</c:v>
                </c:pt>
                <c:pt idx="100" formatCode="General">
                  <c:v>7195.3430232558139</c:v>
                </c:pt>
                <c:pt idx="101" formatCode="General">
                  <c:v>6524.9418604651164</c:v>
                </c:pt>
                <c:pt idx="102" formatCode="General">
                  <c:v>7058.3343023255811</c:v>
                </c:pt>
                <c:pt idx="103" formatCode="General">
                  <c:v>7688.1540697674418</c:v>
                </c:pt>
                <c:pt idx="104" formatCode="General">
                  <c:v>6936.2674418604656</c:v>
                </c:pt>
                <c:pt idx="105" formatCode="General">
                  <c:v>6855.8517441860467</c:v>
                </c:pt>
                <c:pt idx="106" formatCode="General">
                  <c:v>7555.4651162790688</c:v>
                </c:pt>
                <c:pt idx="107" formatCode="General">
                  <c:v>7284.8837209302328</c:v>
                </c:pt>
                <c:pt idx="108" formatCode="General">
                  <c:v>6902.5784883720935</c:v>
                </c:pt>
                <c:pt idx="109" formatCode="General">
                  <c:v>8192.8924418604656</c:v>
                </c:pt>
                <c:pt idx="110" formatCode="General">
                  <c:v>7230.2470930232548</c:v>
                </c:pt>
                <c:pt idx="111" formatCode="General">
                  <c:v>7510.6395348837204</c:v>
                </c:pt>
                <c:pt idx="112" formatCode="General">
                  <c:v>7504.8343023255811</c:v>
                </c:pt>
                <c:pt idx="113" formatCode="General">
                  <c:v>5518.9476744186049</c:v>
                </c:pt>
                <c:pt idx="114" formatCode="General">
                  <c:v>6487.7441860465115</c:v>
                </c:pt>
                <c:pt idx="115" formatCode="General">
                  <c:v>6481.5</c:v>
                </c:pt>
                <c:pt idx="116" formatCode="General">
                  <c:v>4285.4651162790697</c:v>
                </c:pt>
                <c:pt idx="117" formatCode="General">
                  <c:v>4462.8023255813951</c:v>
                </c:pt>
                <c:pt idx="118" formatCode="General">
                  <c:v>6475.2906976744189</c:v>
                </c:pt>
                <c:pt idx="119" formatCode="General">
                  <c:v>5740.1162790697681</c:v>
                </c:pt>
                <c:pt idx="120" formatCode="General">
                  <c:v>5573.6279069767434</c:v>
                </c:pt>
                <c:pt idx="121" formatCode="General">
                  <c:v>5210.625</c:v>
                </c:pt>
                <c:pt idx="122" formatCode="General">
                  <c:v>5155.5</c:v>
                </c:pt>
                <c:pt idx="123" formatCode="General">
                  <c:v>6223.875</c:v>
                </c:pt>
                <c:pt idx="124" formatCode="General">
                  <c:v>3950.4505813953492</c:v>
                </c:pt>
                <c:pt idx="125" formatCode="General">
                  <c:v>6075.3895348837204</c:v>
                </c:pt>
                <c:pt idx="126" formatCode="General">
                  <c:v>5363.3720930232557</c:v>
                </c:pt>
                <c:pt idx="127" formatCode="General">
                  <c:v>3627.3604651162791</c:v>
                </c:pt>
                <c:pt idx="128" formatCode="General">
                  <c:v>5191.2267441860467</c:v>
                </c:pt>
                <c:pt idx="129" formatCode="General">
                  <c:v>5065.8837209302319</c:v>
                </c:pt>
                <c:pt idx="130" formatCode="General">
                  <c:v>5008.5</c:v>
                </c:pt>
                <c:pt idx="131" formatCode="General">
                  <c:v>4039.5348837209299</c:v>
                </c:pt>
                <c:pt idx="132" formatCode="General">
                  <c:v>5043.4186046511622</c:v>
                </c:pt>
                <c:pt idx="133" formatCode="General">
                  <c:v>5049.7906976744189</c:v>
                </c:pt>
                <c:pt idx="134" formatCode="General">
                  <c:v>3974.9389534883721</c:v>
                </c:pt>
                <c:pt idx="135" formatCode="General">
                  <c:v>4958.3779069767452</c:v>
                </c:pt>
                <c:pt idx="136" formatCode="General">
                  <c:v>6326.1627906976746</c:v>
                </c:pt>
                <c:pt idx="137" formatCode="General">
                  <c:v>4144.1860465116279</c:v>
                </c:pt>
                <c:pt idx="138" formatCode="General">
                  <c:v>5745.0058139534885</c:v>
                </c:pt>
                <c:pt idx="139" formatCode="General">
                  <c:v>3385.4651162790697</c:v>
                </c:pt>
                <c:pt idx="140" formatCode="General">
                  <c:v>4766.9186046511622</c:v>
                </c:pt>
                <c:pt idx="142" formatCode="General">
                  <c:v>3985.3924418604652</c:v>
                </c:pt>
              </c:numCache>
            </c:numRef>
          </c:yVal>
          <c:smooth val="0"/>
        </c:ser>
        <c:ser>
          <c:idx val="5"/>
          <c:order val="3"/>
          <c:tx>
            <c:strRef>
              <c:f>'datos todos dif. regiones'!$H$1</c:f>
              <c:strCache>
                <c:ptCount val="1"/>
                <c:pt idx="0">
                  <c:v>Guanajuato   (2010-2011)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3"/>
          </c:marker>
          <c:trendline>
            <c:trendlineType val="exp"/>
            <c:dispRSqr val="1"/>
            <c:dispEq val="1"/>
            <c:trendlineLbl>
              <c:layout>
                <c:manualLayout>
                  <c:x val="-0.11549664500375822"/>
                  <c:y val="0.10788751101124547"/>
                </c:manualLayout>
              </c:layout>
              <c:numFmt formatCode="General" sourceLinked="0"/>
            </c:trendlineLbl>
          </c:trendline>
          <c:xVal>
            <c:numRef>
              <c:f>'datos todos dif. regiones'!$B$5490:$B$5715</c:f>
              <c:numCache>
                <c:formatCode>0.0000</c:formatCode>
                <c:ptCount val="226"/>
                <c:pt idx="0">
                  <c:v>9.0891983122362869E-3</c:v>
                </c:pt>
                <c:pt idx="1">
                  <c:v>1.0355822784810127E-2</c:v>
                </c:pt>
                <c:pt idx="2">
                  <c:v>1.0683586497890295E-2</c:v>
                </c:pt>
                <c:pt idx="3">
                  <c:v>1.0919493670886076E-2</c:v>
                </c:pt>
                <c:pt idx="4">
                  <c:v>1.0857468354430381E-2</c:v>
                </c:pt>
                <c:pt idx="5">
                  <c:v>1.0890675105485232E-2</c:v>
                </c:pt>
                <c:pt idx="6">
                  <c:v>1.1002236286919832E-2</c:v>
                </c:pt>
                <c:pt idx="7">
                  <c:v>1.0865866666666666E-2</c:v>
                </c:pt>
                <c:pt idx="8">
                  <c:v>1.1084666666666666E-2</c:v>
                </c:pt>
                <c:pt idx="9">
                  <c:v>1.1099688888888889E-2</c:v>
                </c:pt>
                <c:pt idx="10">
                  <c:v>1.1178711111111113E-2</c:v>
                </c:pt>
                <c:pt idx="11">
                  <c:v>1.1127199999999999E-2</c:v>
                </c:pt>
                <c:pt idx="12">
                  <c:v>1.1021022222222223E-2</c:v>
                </c:pt>
                <c:pt idx="13">
                  <c:v>1.2219696969696971E-2</c:v>
                </c:pt>
                <c:pt idx="14">
                  <c:v>1.2235606060606061E-2</c:v>
                </c:pt>
                <c:pt idx="15">
                  <c:v>1.2358737373737374E-2</c:v>
                </c:pt>
                <c:pt idx="16">
                  <c:v>1.2401262626262627E-2</c:v>
                </c:pt>
                <c:pt idx="17">
                  <c:v>1.230128787878788E-2</c:v>
                </c:pt>
                <c:pt idx="18">
                  <c:v>1.2118181818181818E-2</c:v>
                </c:pt>
                <c:pt idx="19">
                  <c:v>1.2391010101010102E-2</c:v>
                </c:pt>
                <c:pt idx="20">
                  <c:v>7.5151282051282046E-3</c:v>
                </c:pt>
                <c:pt idx="21">
                  <c:v>8.2174891774891776E-3</c:v>
                </c:pt>
                <c:pt idx="22">
                  <c:v>8.6633333333333336E-3</c:v>
                </c:pt>
                <c:pt idx="23">
                  <c:v>1.0329090909090908E-2</c:v>
                </c:pt>
                <c:pt idx="24">
                  <c:v>9.7949350649350654E-3</c:v>
                </c:pt>
                <c:pt idx="25">
                  <c:v>9.5580086580086578E-3</c:v>
                </c:pt>
                <c:pt idx="26">
                  <c:v>1.0119523809523811E-2</c:v>
                </c:pt>
                <c:pt idx="27">
                  <c:v>1.0750649350649351E-2</c:v>
                </c:pt>
                <c:pt idx="28">
                  <c:v>1.2655737704918034E-2</c:v>
                </c:pt>
                <c:pt idx="29">
                  <c:v>1.2327868852459017E-2</c:v>
                </c:pt>
                <c:pt idx="30">
                  <c:v>1.3229508196721312E-2</c:v>
                </c:pt>
                <c:pt idx="31">
                  <c:v>1.339344262295082E-2</c:v>
                </c:pt>
                <c:pt idx="32">
                  <c:v>1.2868852459016394E-2</c:v>
                </c:pt>
                <c:pt idx="33">
                  <c:v>1.3639344262295081E-2</c:v>
                </c:pt>
                <c:pt idx="34">
                  <c:v>1.3540983606557377E-2</c:v>
                </c:pt>
                <c:pt idx="35">
                  <c:v>1.2868852459016394E-2</c:v>
                </c:pt>
                <c:pt idx="36">
                  <c:v>1.4016393442622951E-2</c:v>
                </c:pt>
                <c:pt idx="37">
                  <c:v>1.3967213114754098E-2</c:v>
                </c:pt>
                <c:pt idx="38">
                  <c:v>1.340983606557377E-2</c:v>
                </c:pt>
                <c:pt idx="39">
                  <c:v>1.4065573770491804E-2</c:v>
                </c:pt>
                <c:pt idx="40">
                  <c:v>1.3983606557377048E-2</c:v>
                </c:pt>
                <c:pt idx="41">
                  <c:v>1.3836065573770491E-2</c:v>
                </c:pt>
                <c:pt idx="42">
                  <c:v>1.4049180327868852E-2</c:v>
                </c:pt>
                <c:pt idx="43">
                  <c:v>1.3983606557377048E-2</c:v>
                </c:pt>
                <c:pt idx="44">
                  <c:v>1.3901639344262294E-2</c:v>
                </c:pt>
                <c:pt idx="45">
                  <c:v>1.3885245901639344E-2</c:v>
                </c:pt>
                <c:pt idx="46">
                  <c:v>1.0314285714285713E-2</c:v>
                </c:pt>
                <c:pt idx="47">
                  <c:v>1.0285714285714285E-2</c:v>
                </c:pt>
                <c:pt idx="48">
                  <c:v>1.1342857142857144E-2</c:v>
                </c:pt>
                <c:pt idx="49">
                  <c:v>1.1214285714285715E-2</c:v>
                </c:pt>
                <c:pt idx="50">
                  <c:v>1.0528571428571429E-2</c:v>
                </c:pt>
                <c:pt idx="51">
                  <c:v>1.1500000000000002E-2</c:v>
                </c:pt>
                <c:pt idx="52">
                  <c:v>1.1342857142857144E-2</c:v>
                </c:pt>
                <c:pt idx="53">
                  <c:v>1.0728571428571429E-2</c:v>
                </c:pt>
                <c:pt idx="54">
                  <c:v>1.1685714285714285E-2</c:v>
                </c:pt>
                <c:pt idx="55">
                  <c:v>1.1571428571428573E-2</c:v>
                </c:pt>
                <c:pt idx="56">
                  <c:v>1.1057142857142857E-2</c:v>
                </c:pt>
                <c:pt idx="57">
                  <c:v>1.1885714285714286E-2</c:v>
                </c:pt>
                <c:pt idx="58">
                  <c:v>1.1657142857142857E-2</c:v>
                </c:pt>
                <c:pt idx="59">
                  <c:v>1.1600000000000001E-2</c:v>
                </c:pt>
                <c:pt idx="60">
                  <c:v>1.1828571428571428E-2</c:v>
                </c:pt>
                <c:pt idx="61">
                  <c:v>1.1685714285714285E-2</c:v>
                </c:pt>
                <c:pt idx="62">
                  <c:v>1.1699999999999999E-2</c:v>
                </c:pt>
                <c:pt idx="63">
                  <c:v>1.1928571428571427E-2</c:v>
                </c:pt>
                <c:pt idx="64">
                  <c:v>9.2142857142857148E-3</c:v>
                </c:pt>
                <c:pt idx="65">
                  <c:v>9.7000000000000003E-3</c:v>
                </c:pt>
                <c:pt idx="66">
                  <c:v>1.0328571428571428E-2</c:v>
                </c:pt>
                <c:pt idx="67">
                  <c:v>1.0800000000000001E-2</c:v>
                </c:pt>
                <c:pt idx="68">
                  <c:v>1.1128571428571429E-2</c:v>
                </c:pt>
                <c:pt idx="69">
                  <c:v>1.1585714285714286E-2</c:v>
                </c:pt>
                <c:pt idx="70">
                  <c:v>1.2257142857142857E-2</c:v>
                </c:pt>
                <c:pt idx="71">
                  <c:v>1.18E-2</c:v>
                </c:pt>
                <c:pt idx="72">
                  <c:v>1.1814285714285713E-2</c:v>
                </c:pt>
                <c:pt idx="73">
                  <c:v>1.2342857142857143E-2</c:v>
                </c:pt>
                <c:pt idx="74">
                  <c:v>1.1371428571428572E-2</c:v>
                </c:pt>
                <c:pt idx="75">
                  <c:v>1.2E-2</c:v>
                </c:pt>
                <c:pt idx="76">
                  <c:v>1.23E-2</c:v>
                </c:pt>
                <c:pt idx="77">
                  <c:v>1.2028571428571428E-2</c:v>
                </c:pt>
                <c:pt idx="78">
                  <c:v>1.2528571428571429E-2</c:v>
                </c:pt>
                <c:pt idx="79">
                  <c:v>1.2371428571428571E-2</c:v>
                </c:pt>
                <c:pt idx="80">
                  <c:v>1.2014285714285713E-2</c:v>
                </c:pt>
                <c:pt idx="81">
                  <c:v>1.2500000000000001E-2</c:v>
                </c:pt>
                <c:pt idx="82">
                  <c:v>8.4999999999999989E-3</c:v>
                </c:pt>
                <c:pt idx="83">
                  <c:v>1.03E-2</c:v>
                </c:pt>
                <c:pt idx="84">
                  <c:v>9.8428571428571428E-3</c:v>
                </c:pt>
                <c:pt idx="85">
                  <c:v>9.1428571428571435E-3</c:v>
                </c:pt>
                <c:pt idx="86">
                  <c:v>1.0471428571428571E-2</c:v>
                </c:pt>
                <c:pt idx="87">
                  <c:v>1.0457142857142858E-2</c:v>
                </c:pt>
                <c:pt idx="88">
                  <c:v>1.1028571428571429E-2</c:v>
                </c:pt>
                <c:pt idx="89">
                  <c:v>1.0514285714285714E-2</c:v>
                </c:pt>
                <c:pt idx="90">
                  <c:v>1.0385714285714285E-2</c:v>
                </c:pt>
                <c:pt idx="91">
                  <c:v>1.0771428571428571E-2</c:v>
                </c:pt>
                <c:pt idx="92">
                  <c:v>1.1757142857142857E-2</c:v>
                </c:pt>
                <c:pt idx="93">
                  <c:v>1.1000000000000001E-2</c:v>
                </c:pt>
                <c:pt idx="94">
                  <c:v>1.1114285714285715E-2</c:v>
                </c:pt>
                <c:pt idx="95">
                  <c:v>1.1042857142857142E-2</c:v>
                </c:pt>
                <c:pt idx="96">
                  <c:v>1.12E-2</c:v>
                </c:pt>
                <c:pt idx="97">
                  <c:v>1.1471428571428572E-2</c:v>
                </c:pt>
                <c:pt idx="98">
                  <c:v>1.0542857142857142E-2</c:v>
                </c:pt>
                <c:pt idx="99">
                  <c:v>1.1300000000000001E-2</c:v>
                </c:pt>
                <c:pt idx="100">
                  <c:v>9.4411764705882358E-3</c:v>
                </c:pt>
                <c:pt idx="101">
                  <c:v>9.3676470588235292E-3</c:v>
                </c:pt>
                <c:pt idx="102">
                  <c:v>1.1367647058823529E-2</c:v>
                </c:pt>
                <c:pt idx="103">
                  <c:v>1.1735294117647059E-2</c:v>
                </c:pt>
                <c:pt idx="104">
                  <c:v>1.0941176470588235E-2</c:v>
                </c:pt>
                <c:pt idx="105">
                  <c:v>1.186764705882353E-2</c:v>
                </c:pt>
                <c:pt idx="106">
                  <c:v>1.2102941176470587E-2</c:v>
                </c:pt>
                <c:pt idx="107">
                  <c:v>1.1411764705882354E-2</c:v>
                </c:pt>
                <c:pt idx="108">
                  <c:v>1.2397058823529412E-2</c:v>
                </c:pt>
                <c:pt idx="109">
                  <c:v>1.2176470588235294E-2</c:v>
                </c:pt>
                <c:pt idx="110">
                  <c:v>1.1985294117647058E-2</c:v>
                </c:pt>
                <c:pt idx="111">
                  <c:v>1.1764705882352941E-2</c:v>
                </c:pt>
                <c:pt idx="112">
                  <c:v>1.2588235294117647E-2</c:v>
                </c:pt>
                <c:pt idx="113">
                  <c:v>1.2382352941176469E-2</c:v>
                </c:pt>
                <c:pt idx="114">
                  <c:v>1.2308823529411764E-2</c:v>
                </c:pt>
                <c:pt idx="115">
                  <c:v>1.2558823529411765E-2</c:v>
                </c:pt>
                <c:pt idx="116">
                  <c:v>1.2382352941176469E-2</c:v>
                </c:pt>
                <c:pt idx="117">
                  <c:v>1.2411764705882353E-2</c:v>
                </c:pt>
                <c:pt idx="118">
                  <c:v>8.0147058823529412E-3</c:v>
                </c:pt>
                <c:pt idx="119">
                  <c:v>6.7941176470588237E-3</c:v>
                </c:pt>
                <c:pt idx="120">
                  <c:v>6.5441176470588235E-3</c:v>
                </c:pt>
                <c:pt idx="121">
                  <c:v>1.0249999999999999E-2</c:v>
                </c:pt>
                <c:pt idx="122">
                  <c:v>9.5441176470588245E-3</c:v>
                </c:pt>
                <c:pt idx="123">
                  <c:v>9.029411764705883E-3</c:v>
                </c:pt>
                <c:pt idx="124">
                  <c:v>1.1676470588235295E-2</c:v>
                </c:pt>
                <c:pt idx="125">
                  <c:v>1.1220588235294118E-2</c:v>
                </c:pt>
                <c:pt idx="126">
                  <c:v>1.051470588235294E-2</c:v>
                </c:pt>
                <c:pt idx="127">
                  <c:v>1.1514705882352941E-2</c:v>
                </c:pt>
                <c:pt idx="128">
                  <c:v>1.1544117647058824E-2</c:v>
                </c:pt>
                <c:pt idx="129">
                  <c:v>1.1897058823529413E-2</c:v>
                </c:pt>
                <c:pt idx="130">
                  <c:v>1.2705882352941176E-2</c:v>
                </c:pt>
                <c:pt idx="131">
                  <c:v>1.2338235294117646E-2</c:v>
                </c:pt>
                <c:pt idx="132">
                  <c:v>1.2029411764705882E-2</c:v>
                </c:pt>
                <c:pt idx="133">
                  <c:v>1.2676470588235294E-2</c:v>
                </c:pt>
                <c:pt idx="134">
                  <c:v>1.2735294117647058E-2</c:v>
                </c:pt>
                <c:pt idx="135">
                  <c:v>1.2308823529411764E-2</c:v>
                </c:pt>
                <c:pt idx="136">
                  <c:v>6.3684210526315788E-3</c:v>
                </c:pt>
                <c:pt idx="137">
                  <c:v>4.5789473684210522E-3</c:v>
                </c:pt>
                <c:pt idx="138">
                  <c:v>4.8552631578947366E-3</c:v>
                </c:pt>
                <c:pt idx="139">
                  <c:v>8.7236842105263158E-3</c:v>
                </c:pt>
                <c:pt idx="140">
                  <c:v>7.2368421052631587E-3</c:v>
                </c:pt>
                <c:pt idx="141">
                  <c:v>7.3421052631578955E-3</c:v>
                </c:pt>
                <c:pt idx="142">
                  <c:v>1.0157894736842105E-2</c:v>
                </c:pt>
                <c:pt idx="143">
                  <c:v>9.8815789473684218E-3</c:v>
                </c:pt>
                <c:pt idx="144">
                  <c:v>9.3157894736842096E-3</c:v>
                </c:pt>
                <c:pt idx="145">
                  <c:v>1.0526315789473684E-2</c:v>
                </c:pt>
                <c:pt idx="146">
                  <c:v>1.0144736842105264E-2</c:v>
                </c:pt>
                <c:pt idx="147">
                  <c:v>1.0749999999999999E-2</c:v>
                </c:pt>
                <c:pt idx="148">
                  <c:v>1.131578947368421E-2</c:v>
                </c:pt>
                <c:pt idx="149">
                  <c:v>1.0842105263157894E-2</c:v>
                </c:pt>
                <c:pt idx="150">
                  <c:v>1.0749999999999999E-2</c:v>
                </c:pt>
                <c:pt idx="151">
                  <c:v>1.131578947368421E-2</c:v>
                </c:pt>
                <c:pt idx="152">
                  <c:v>1.1039473684210526E-2</c:v>
                </c:pt>
                <c:pt idx="153">
                  <c:v>1.0815789473684209E-2</c:v>
                </c:pt>
                <c:pt idx="154">
                  <c:v>8.8852459016393447E-3</c:v>
                </c:pt>
                <c:pt idx="155">
                  <c:v>8.803278688524591E-3</c:v>
                </c:pt>
                <c:pt idx="156">
                  <c:v>8.4590163934426237E-3</c:v>
                </c:pt>
                <c:pt idx="157">
                  <c:v>1.0262295081967214E-2</c:v>
                </c:pt>
                <c:pt idx="158">
                  <c:v>9.360655737704917E-3</c:v>
                </c:pt>
                <c:pt idx="159">
                  <c:v>1.0344262295081967E-2</c:v>
                </c:pt>
                <c:pt idx="160">
                  <c:v>1.0622950819672131E-2</c:v>
                </c:pt>
                <c:pt idx="161">
                  <c:v>1.1573770491803278E-2</c:v>
                </c:pt>
                <c:pt idx="162">
                  <c:v>1.019672131147541E-2</c:v>
                </c:pt>
                <c:pt idx="163">
                  <c:v>1.2475409836065574E-2</c:v>
                </c:pt>
                <c:pt idx="164">
                  <c:v>1.2508196721311475E-2</c:v>
                </c:pt>
                <c:pt idx="165">
                  <c:v>1.0983606557377051E-2</c:v>
                </c:pt>
                <c:pt idx="166">
                  <c:v>1.2786885245901641E-2</c:v>
                </c:pt>
                <c:pt idx="167">
                  <c:v>1.3065573770491805E-2</c:v>
                </c:pt>
                <c:pt idx="168">
                  <c:v>1.1540983606557377E-2</c:v>
                </c:pt>
                <c:pt idx="169">
                  <c:v>1.3327868852459016E-2</c:v>
                </c:pt>
                <c:pt idx="170">
                  <c:v>1.339344262295082E-2</c:v>
                </c:pt>
                <c:pt idx="171">
                  <c:v>1.2278688524590164E-2</c:v>
                </c:pt>
                <c:pt idx="172">
                  <c:v>8.4399999999999996E-3</c:v>
                </c:pt>
                <c:pt idx="173">
                  <c:v>6.5733333333333329E-3</c:v>
                </c:pt>
                <c:pt idx="174">
                  <c:v>7.4800000000000005E-3</c:v>
                </c:pt>
                <c:pt idx="175">
                  <c:v>8.7466666666666665E-3</c:v>
                </c:pt>
                <c:pt idx="176">
                  <c:v>7.6399999999999992E-3</c:v>
                </c:pt>
                <c:pt idx="177">
                  <c:v>7.6133333333333331E-3</c:v>
                </c:pt>
                <c:pt idx="178">
                  <c:v>9.0666666666666673E-3</c:v>
                </c:pt>
                <c:pt idx="179">
                  <c:v>8.6933333333333342E-3</c:v>
                </c:pt>
                <c:pt idx="180">
                  <c:v>9.7733333333333335E-3</c:v>
                </c:pt>
                <c:pt idx="181">
                  <c:v>1.0466666666666668E-2</c:v>
                </c:pt>
                <c:pt idx="182">
                  <c:v>1.0853333333333333E-2</c:v>
                </c:pt>
                <c:pt idx="183">
                  <c:v>9.7733333333333335E-3</c:v>
                </c:pt>
                <c:pt idx="184">
                  <c:v>1.0933333333333333E-2</c:v>
                </c:pt>
                <c:pt idx="185">
                  <c:v>1.136E-2</c:v>
                </c:pt>
                <c:pt idx="186">
                  <c:v>1.0426666666666667E-2</c:v>
                </c:pt>
                <c:pt idx="187">
                  <c:v>1.1426666666666667E-2</c:v>
                </c:pt>
                <c:pt idx="188">
                  <c:v>1.1693333333333333E-2</c:v>
                </c:pt>
                <c:pt idx="189">
                  <c:v>1.18E-2</c:v>
                </c:pt>
                <c:pt idx="190">
                  <c:v>8.4500000000000009E-3</c:v>
                </c:pt>
                <c:pt idx="191">
                  <c:v>6.083333333333333E-3</c:v>
                </c:pt>
                <c:pt idx="192">
                  <c:v>7.9833333333333336E-3</c:v>
                </c:pt>
                <c:pt idx="193">
                  <c:v>1.1116666666666667E-2</c:v>
                </c:pt>
                <c:pt idx="194">
                  <c:v>8.1166666666666661E-3</c:v>
                </c:pt>
                <c:pt idx="195">
                  <c:v>1.0416666666666666E-2</c:v>
                </c:pt>
                <c:pt idx="196">
                  <c:v>1.2366666666666666E-2</c:v>
                </c:pt>
                <c:pt idx="197">
                  <c:v>1.0133333333333333E-2</c:v>
                </c:pt>
                <c:pt idx="198">
                  <c:v>1.21E-2</c:v>
                </c:pt>
                <c:pt idx="199">
                  <c:v>1.255E-2</c:v>
                </c:pt>
                <c:pt idx="200">
                  <c:v>1.2416666666666666E-2</c:v>
                </c:pt>
                <c:pt idx="201">
                  <c:v>1.2199999999999999E-2</c:v>
                </c:pt>
                <c:pt idx="202">
                  <c:v>1.2283333333333334E-2</c:v>
                </c:pt>
                <c:pt idx="203">
                  <c:v>1.2416666666666666E-2</c:v>
                </c:pt>
                <c:pt idx="204">
                  <c:v>1.2233333333333334E-2</c:v>
                </c:pt>
                <c:pt idx="205">
                  <c:v>1.2433333333333333E-2</c:v>
                </c:pt>
                <c:pt idx="206">
                  <c:v>1.2316666666666667E-2</c:v>
                </c:pt>
                <c:pt idx="207">
                  <c:v>1.3716666666666665E-2</c:v>
                </c:pt>
                <c:pt idx="208">
                  <c:v>9.761194029850746E-3</c:v>
                </c:pt>
                <c:pt idx="209">
                  <c:v>7.462686567164179E-3</c:v>
                </c:pt>
                <c:pt idx="210">
                  <c:v>8.1940298507462688E-3</c:v>
                </c:pt>
                <c:pt idx="211">
                  <c:v>1.1865671641791045E-2</c:v>
                </c:pt>
                <c:pt idx="212">
                  <c:v>8.9999999999999993E-3</c:v>
                </c:pt>
                <c:pt idx="213">
                  <c:v>1.0955223880597015E-2</c:v>
                </c:pt>
                <c:pt idx="214">
                  <c:v>1.2597014925373134E-2</c:v>
                </c:pt>
                <c:pt idx="215">
                  <c:v>1.062686567164179E-2</c:v>
                </c:pt>
                <c:pt idx="216">
                  <c:v>1.2686567164179104E-2</c:v>
                </c:pt>
                <c:pt idx="217">
                  <c:v>1.264179104477612E-2</c:v>
                </c:pt>
                <c:pt idx="218">
                  <c:v>1.2925373134328358E-2</c:v>
                </c:pt>
                <c:pt idx="219">
                  <c:v>1.3388059701492538E-2</c:v>
                </c:pt>
                <c:pt idx="220">
                  <c:v>1.2985074626865671E-2</c:v>
                </c:pt>
                <c:pt idx="221">
                  <c:v>1.3014925373134329E-2</c:v>
                </c:pt>
                <c:pt idx="222">
                  <c:v>1.2507462686567163E-2</c:v>
                </c:pt>
                <c:pt idx="223">
                  <c:v>1.3134328358208954E-2</c:v>
                </c:pt>
                <c:pt idx="224">
                  <c:v>1.3671641791044777E-2</c:v>
                </c:pt>
                <c:pt idx="225">
                  <c:v>1.3432835820895522E-2</c:v>
                </c:pt>
              </c:numCache>
            </c:numRef>
          </c:xVal>
          <c:yVal>
            <c:numRef>
              <c:f>'datos todos dif. regiones'!$H$5490:$H$5715</c:f>
              <c:numCache>
                <c:formatCode>0.0</c:formatCode>
                <c:ptCount val="226"/>
                <c:pt idx="0">
                  <c:v>5259.2948645225542</c:v>
                </c:pt>
                <c:pt idx="1">
                  <c:v>5424.2715889774709</c:v>
                </c:pt>
                <c:pt idx="2">
                  <c:v>5771.3874720119138</c:v>
                </c:pt>
                <c:pt idx="3">
                  <c:v>5563.7864452359718</c:v>
                </c:pt>
                <c:pt idx="4">
                  <c:v>5850.8570276265382</c:v>
                </c:pt>
                <c:pt idx="5">
                  <c:v>4859.2167453494685</c:v>
                </c:pt>
                <c:pt idx="6">
                  <c:v>5589.2952720785015</c:v>
                </c:pt>
                <c:pt idx="7">
                  <c:v>6383.6255173125955</c:v>
                </c:pt>
                <c:pt idx="8">
                  <c:v>6104.6220555647724</c:v>
                </c:pt>
                <c:pt idx="9">
                  <c:v>6120.8286541453299</c:v>
                </c:pt>
                <c:pt idx="10">
                  <c:v>6940.4233716491963</c:v>
                </c:pt>
                <c:pt idx="11">
                  <c:v>7322.8007684303193</c:v>
                </c:pt>
                <c:pt idx="12">
                  <c:v>7723.1990372623932</c:v>
                </c:pt>
                <c:pt idx="13">
                  <c:v>7558.8756533638416</c:v>
                </c:pt>
                <c:pt idx="14">
                  <c:v>7989.6312006598318</c:v>
                </c:pt>
                <c:pt idx="15">
                  <c:v>9155.4517772420004</c:v>
                </c:pt>
                <c:pt idx="16">
                  <c:v>7691.7650250983579</c:v>
                </c:pt>
                <c:pt idx="17">
                  <c:v>6812.8016256032515</c:v>
                </c:pt>
                <c:pt idx="18">
                  <c:v>8275.0781472009094</c:v>
                </c:pt>
                <c:pt idx="19">
                  <c:v>6759.1454174526261</c:v>
                </c:pt>
                <c:pt idx="20">
                  <c:v>4482.4585494863177</c:v>
                </c:pt>
                <c:pt idx="21">
                  <c:v>3949.6723393446787</c:v>
                </c:pt>
                <c:pt idx="22">
                  <c:v>4466.0607424071986</c:v>
                </c:pt>
                <c:pt idx="23">
                  <c:v>5594.1034306195588</c:v>
                </c:pt>
                <c:pt idx="24">
                  <c:v>5744.502141835851</c:v>
                </c:pt>
                <c:pt idx="25">
                  <c:v>6374.8387096774195</c:v>
                </c:pt>
                <c:pt idx="26">
                  <c:v>5804.9702380952367</c:v>
                </c:pt>
                <c:pt idx="27">
                  <c:v>5499.1062346714871</c:v>
                </c:pt>
                <c:pt idx="28" formatCode="0">
                  <c:v>5902.7027027027025</c:v>
                </c:pt>
                <c:pt idx="29" formatCode="0">
                  <c:v>4168.75</c:v>
                </c:pt>
                <c:pt idx="30" formatCode="0">
                  <c:v>4958.5585585585595</c:v>
                </c:pt>
                <c:pt idx="31" formatCode="0">
                  <c:v>6109.0909090909081</c:v>
                </c:pt>
                <c:pt idx="32" formatCode="0">
                  <c:v>5287.272727272727</c:v>
                </c:pt>
                <c:pt idx="33" formatCode="0">
                  <c:v>6258.1818181818189</c:v>
                </c:pt>
                <c:pt idx="34" formatCode="0">
                  <c:v>6738.738738738738</c:v>
                </c:pt>
                <c:pt idx="35" formatCode="0">
                  <c:v>6430.2521008403364</c:v>
                </c:pt>
                <c:pt idx="36" formatCode="0">
                  <c:v>7492.173913043478</c:v>
                </c:pt>
                <c:pt idx="37" formatCode="0">
                  <c:v>6056.2499999999991</c:v>
                </c:pt>
                <c:pt idx="38" formatCode="0">
                  <c:v>5509.375</c:v>
                </c:pt>
                <c:pt idx="39" formatCode="0">
                  <c:v>8792.7272727272721</c:v>
                </c:pt>
                <c:pt idx="40" formatCode="0">
                  <c:v>8621.8181818181838</c:v>
                </c:pt>
                <c:pt idx="41" formatCode="0">
                  <c:v>8083.636363636364</c:v>
                </c:pt>
                <c:pt idx="42" formatCode="0">
                  <c:v>9032.7272727272721</c:v>
                </c:pt>
                <c:pt idx="43" formatCode="0">
                  <c:v>8796.3963963963961</c:v>
                </c:pt>
                <c:pt idx="44" formatCode="0">
                  <c:v>8581.818181818182</c:v>
                </c:pt>
                <c:pt idx="45" formatCode="0">
                  <c:v>9419.8198198198206</c:v>
                </c:pt>
                <c:pt idx="46" formatCode="0">
                  <c:v>5902.7027027027025</c:v>
                </c:pt>
                <c:pt idx="47" formatCode="0">
                  <c:v>4168.75</c:v>
                </c:pt>
                <c:pt idx="48" formatCode="0">
                  <c:v>4958.5585585585595</c:v>
                </c:pt>
                <c:pt idx="49" formatCode="0">
                  <c:v>6109.0909090909081</c:v>
                </c:pt>
                <c:pt idx="50" formatCode="0">
                  <c:v>5287.272727272727</c:v>
                </c:pt>
                <c:pt idx="51" formatCode="0">
                  <c:v>6258.1818181818189</c:v>
                </c:pt>
                <c:pt idx="52" formatCode="0">
                  <c:v>6738.738738738738</c:v>
                </c:pt>
                <c:pt idx="53" formatCode="0">
                  <c:v>6430.2521008403364</c:v>
                </c:pt>
                <c:pt idx="54" formatCode="0">
                  <c:v>7492.173913043478</c:v>
                </c:pt>
                <c:pt idx="55" formatCode="0">
                  <c:v>6056.2499999999991</c:v>
                </c:pt>
                <c:pt idx="56" formatCode="0">
                  <c:v>5509.375</c:v>
                </c:pt>
                <c:pt idx="57" formatCode="0">
                  <c:v>8792.7272727272721</c:v>
                </c:pt>
                <c:pt idx="58" formatCode="0">
                  <c:v>8621.8181818181838</c:v>
                </c:pt>
                <c:pt idx="59" formatCode="0">
                  <c:v>8083.636363636364</c:v>
                </c:pt>
                <c:pt idx="60" formatCode="0">
                  <c:v>9032.7272727272721</c:v>
                </c:pt>
                <c:pt idx="61" formatCode="0">
                  <c:v>8796.3963963963961</c:v>
                </c:pt>
                <c:pt idx="62" formatCode="0">
                  <c:v>8581.818181818182</c:v>
                </c:pt>
                <c:pt idx="63" formatCode="0">
                  <c:v>9419.8198198198206</c:v>
                </c:pt>
                <c:pt idx="64" formatCode="0">
                  <c:v>3547.9591836734703</c:v>
                </c:pt>
                <c:pt idx="65" formatCode="0">
                  <c:v>3154.5918367346944</c:v>
                </c:pt>
                <c:pt idx="66" formatCode="0">
                  <c:v>3632.1428571428573</c:v>
                </c:pt>
                <c:pt idx="67" formatCode="0">
                  <c:v>4290.9316770186324</c:v>
                </c:pt>
                <c:pt idx="68" formatCode="0">
                  <c:v>4482.3308270676707</c:v>
                </c:pt>
                <c:pt idx="69" formatCode="0">
                  <c:v>4465.3416149068325</c:v>
                </c:pt>
                <c:pt idx="70" formatCode="0">
                  <c:v>6058.6872586872587</c:v>
                </c:pt>
                <c:pt idx="71" formatCode="0">
                  <c:v>5027.0270270270275</c:v>
                </c:pt>
                <c:pt idx="72" formatCode="0">
                  <c:v>6003.861003861005</c:v>
                </c:pt>
                <c:pt idx="73" formatCode="0">
                  <c:v>6297.7040816326544</c:v>
                </c:pt>
                <c:pt idx="74" formatCode="0">
                  <c:v>6540.6887755102052</c:v>
                </c:pt>
                <c:pt idx="75" formatCode="0">
                  <c:v>5652.5916561314807</c:v>
                </c:pt>
                <c:pt idx="76" formatCode="0">
                  <c:v>7170.9183673469406</c:v>
                </c:pt>
                <c:pt idx="77" formatCode="0">
                  <c:v>7373.3418367346949</c:v>
                </c:pt>
                <c:pt idx="78" formatCode="0">
                  <c:v>8344.5153061224501</c:v>
                </c:pt>
                <c:pt idx="79" formatCode="0">
                  <c:v>6700.6211180124228</c:v>
                </c:pt>
                <c:pt idx="80" formatCode="0">
                  <c:v>7172.2906403940897</c:v>
                </c:pt>
                <c:pt idx="81" formatCode="0">
                  <c:v>7530.2955665024647</c:v>
                </c:pt>
                <c:pt idx="82" formatCode="0.00">
                  <c:v>3976.6666666666665</c:v>
                </c:pt>
                <c:pt idx="83" formatCode="0.00">
                  <c:v>5415.1260504201682</c:v>
                </c:pt>
                <c:pt idx="84" formatCode="0.00">
                  <c:v>4966.666666666667</c:v>
                </c:pt>
                <c:pt idx="85" formatCode="0.00">
                  <c:v>4233.333333333333</c:v>
                </c:pt>
                <c:pt idx="86" formatCode="0.00">
                  <c:v>5527.272727272727</c:v>
                </c:pt>
                <c:pt idx="87" formatCode="0.00">
                  <c:v>6196.363636363636</c:v>
                </c:pt>
                <c:pt idx="88" formatCode="0.00">
                  <c:v>5540</c:v>
                </c:pt>
                <c:pt idx="89" formatCode="0.00">
                  <c:v>6102.4793388429753</c:v>
                </c:pt>
                <c:pt idx="90" formatCode="0.00">
                  <c:v>5603.333333333333</c:v>
                </c:pt>
                <c:pt idx="91" formatCode="0.00">
                  <c:v>5411.5702479338843</c:v>
                </c:pt>
                <c:pt idx="92" formatCode="0.00">
                  <c:v>6916.666666666667</c:v>
                </c:pt>
                <c:pt idx="93" formatCode="0.00">
                  <c:v>5990</c:v>
                </c:pt>
                <c:pt idx="94" formatCode="0.00">
                  <c:v>6305.8823529411766</c:v>
                </c:pt>
                <c:pt idx="95" formatCode="0.00">
                  <c:v>7180</c:v>
                </c:pt>
                <c:pt idx="96" formatCode="0.00">
                  <c:v>6660</c:v>
                </c:pt>
                <c:pt idx="97" formatCode="0.00">
                  <c:v>6843.333333333333</c:v>
                </c:pt>
                <c:pt idx="98" formatCode="0.00">
                  <c:v>7226.8907563025205</c:v>
                </c:pt>
                <c:pt idx="99" formatCode="0.00">
                  <c:v>7010</c:v>
                </c:pt>
                <c:pt idx="100" formatCode="0">
                  <c:v>4609</c:v>
                </c:pt>
                <c:pt idx="101" formatCode="0">
                  <c:v>5689.2561983471078</c:v>
                </c:pt>
                <c:pt idx="102" formatCode="0">
                  <c:v>7057.6271186440672</c:v>
                </c:pt>
                <c:pt idx="103" formatCode="0">
                  <c:v>7305.333333333333</c:v>
                </c:pt>
                <c:pt idx="104" formatCode="0">
                  <c:v>7245.5737704918038</c:v>
                </c:pt>
                <c:pt idx="105" formatCode="0">
                  <c:v>7254.333333333333</c:v>
                </c:pt>
                <c:pt idx="106" formatCode="0">
                  <c:v>4899.333333333333</c:v>
                </c:pt>
                <c:pt idx="107" formatCode="0">
                  <c:v>6084.2975206611573</c:v>
                </c:pt>
                <c:pt idx="108" formatCode="0">
                  <c:v>7115.333333333333</c:v>
                </c:pt>
                <c:pt idx="109" formatCode="0">
                  <c:v>6979.6721311475412</c:v>
                </c:pt>
                <c:pt idx="110" formatCode="0">
                  <c:v>7563.333333333333</c:v>
                </c:pt>
                <c:pt idx="111" formatCode="0">
                  <c:v>6829.7520661157023</c:v>
                </c:pt>
                <c:pt idx="112" formatCode="0">
                  <c:v>5057.5206611570247</c:v>
                </c:pt>
                <c:pt idx="113" formatCode="0">
                  <c:v>5847.333333333333</c:v>
                </c:pt>
                <c:pt idx="114" formatCode="0">
                  <c:v>7670.0884955752208</c:v>
                </c:pt>
                <c:pt idx="115" formatCode="0">
                  <c:v>6954.333333333333</c:v>
                </c:pt>
                <c:pt idx="116" formatCode="0">
                  <c:v>8253.8842975206626</c:v>
                </c:pt>
                <c:pt idx="117" formatCode="0">
                  <c:v>7124.333333333333</c:v>
                </c:pt>
                <c:pt idx="118" formatCode="0">
                  <c:v>2911.1111111111109</c:v>
                </c:pt>
                <c:pt idx="119" formatCode="0">
                  <c:v>2866.6666666666665</c:v>
                </c:pt>
                <c:pt idx="120" formatCode="0">
                  <c:v>3033.8983050847455</c:v>
                </c:pt>
                <c:pt idx="121" formatCode="0">
                  <c:v>5518.2072829131639</c:v>
                </c:pt>
                <c:pt idx="122" formatCode="0">
                  <c:v>4066.6666666666665</c:v>
                </c:pt>
                <c:pt idx="123" formatCode="0">
                  <c:v>4455.5555555555547</c:v>
                </c:pt>
                <c:pt idx="124" formatCode="0">
                  <c:v>6413.2231404958684</c:v>
                </c:pt>
                <c:pt idx="125" formatCode="0">
                  <c:v>6094.4444444444443</c:v>
                </c:pt>
                <c:pt idx="126" formatCode="0">
                  <c:v>5838.8888888888878</c:v>
                </c:pt>
                <c:pt idx="127" formatCode="0">
                  <c:v>7759.1036414565824</c:v>
                </c:pt>
                <c:pt idx="128" formatCode="0">
                  <c:v>7338.8888888888878</c:v>
                </c:pt>
                <c:pt idx="129" formatCode="0">
                  <c:v>7672.31638418079</c:v>
                </c:pt>
                <c:pt idx="130" formatCode="0">
                  <c:v>8555.5555555555566</c:v>
                </c:pt>
                <c:pt idx="131" formatCode="0">
                  <c:v>7789.1737891737894</c:v>
                </c:pt>
                <c:pt idx="132" formatCode="0">
                  <c:v>8600</c:v>
                </c:pt>
                <c:pt idx="133" formatCode="0">
                  <c:v>8011.1111111111122</c:v>
                </c:pt>
                <c:pt idx="134" formatCode="0">
                  <c:v>8722.2222222222226</c:v>
                </c:pt>
                <c:pt idx="135" formatCode="0">
                  <c:v>8440.6779661016935</c:v>
                </c:pt>
                <c:pt idx="136" formatCode="0">
                  <c:v>2911.1111111111109</c:v>
                </c:pt>
                <c:pt idx="137" formatCode="0">
                  <c:v>2866.6666666666665</c:v>
                </c:pt>
                <c:pt idx="138" formatCode="0">
                  <c:v>3033.8983050847455</c:v>
                </c:pt>
                <c:pt idx="139" formatCode="0">
                  <c:v>5518.2072829131639</c:v>
                </c:pt>
                <c:pt idx="140" formatCode="0">
                  <c:v>4066.6666666666665</c:v>
                </c:pt>
                <c:pt idx="141" formatCode="0">
                  <c:v>4455.5555555555547</c:v>
                </c:pt>
                <c:pt idx="142" formatCode="0">
                  <c:v>6413.2231404958684</c:v>
                </c:pt>
                <c:pt idx="143" formatCode="0">
                  <c:v>6094.4444444444443</c:v>
                </c:pt>
                <c:pt idx="144" formatCode="0">
                  <c:v>5838.8888888888878</c:v>
                </c:pt>
                <c:pt idx="145" formatCode="0">
                  <c:v>7759.1036414565824</c:v>
                </c:pt>
                <c:pt idx="146" formatCode="0">
                  <c:v>7338.8888888888878</c:v>
                </c:pt>
                <c:pt idx="147" formatCode="0">
                  <c:v>7672.31638418079</c:v>
                </c:pt>
                <c:pt idx="148" formatCode="0">
                  <c:v>8555.5555555555566</c:v>
                </c:pt>
                <c:pt idx="149" formatCode="0">
                  <c:v>7789.1737891737894</c:v>
                </c:pt>
                <c:pt idx="150" formatCode="0">
                  <c:v>8600</c:v>
                </c:pt>
                <c:pt idx="151" formatCode="0">
                  <c:v>8011.1111111111122</c:v>
                </c:pt>
                <c:pt idx="152" formatCode="0">
                  <c:v>8722.2222222222226</c:v>
                </c:pt>
                <c:pt idx="153" formatCode="0">
                  <c:v>8440.6779661016935</c:v>
                </c:pt>
                <c:pt idx="154" formatCode="0">
                  <c:v>3760</c:v>
                </c:pt>
                <c:pt idx="155" formatCode="0">
                  <c:v>3236.3636363636365</c:v>
                </c:pt>
                <c:pt idx="156" formatCode="0">
                  <c:v>3462.1848739495799</c:v>
                </c:pt>
                <c:pt idx="157" formatCode="0">
                  <c:v>3736.6666666666665</c:v>
                </c:pt>
                <c:pt idx="158" formatCode="0">
                  <c:v>3256.1983471074382</c:v>
                </c:pt>
                <c:pt idx="159" formatCode="0">
                  <c:v>3563.3333333333335</c:v>
                </c:pt>
                <c:pt idx="160" formatCode="0">
                  <c:v>3865.546218487395</c:v>
                </c:pt>
                <c:pt idx="161" formatCode="0">
                  <c:v>3886.6666666666665</c:v>
                </c:pt>
                <c:pt idx="162" formatCode="0">
                  <c:v>4083.3333333333335</c:v>
                </c:pt>
                <c:pt idx="163" formatCode="0">
                  <c:v>5008.4033613445381</c:v>
                </c:pt>
                <c:pt idx="164" formatCode="0">
                  <c:v>4806.666666666667</c:v>
                </c:pt>
                <c:pt idx="165" formatCode="0">
                  <c:v>4720</c:v>
                </c:pt>
                <c:pt idx="166" formatCode="0">
                  <c:v>5389.8305084745762</c:v>
                </c:pt>
                <c:pt idx="167" formatCode="0">
                  <c:v>7896.666666666667</c:v>
                </c:pt>
                <c:pt idx="168" formatCode="0">
                  <c:v>5431.4049586776864</c:v>
                </c:pt>
                <c:pt idx="169" formatCode="0">
                  <c:v>6666.666666666667</c:v>
                </c:pt>
                <c:pt idx="170" formatCode="0">
                  <c:v>8120</c:v>
                </c:pt>
                <c:pt idx="171" formatCode="0">
                  <c:v>7938.983050847457</c:v>
                </c:pt>
                <c:pt idx="172" formatCode="0">
                  <c:v>3760</c:v>
                </c:pt>
                <c:pt idx="173" formatCode="0">
                  <c:v>3236.3636363636365</c:v>
                </c:pt>
                <c:pt idx="174" formatCode="0">
                  <c:v>3462.1848739495799</c:v>
                </c:pt>
                <c:pt idx="175" formatCode="0">
                  <c:v>3736.6666666666665</c:v>
                </c:pt>
                <c:pt idx="176" formatCode="0">
                  <c:v>3256.1983471074382</c:v>
                </c:pt>
                <c:pt idx="177" formatCode="0">
                  <c:v>3563.3333333333335</c:v>
                </c:pt>
                <c:pt idx="178" formatCode="0">
                  <c:v>3865.546218487395</c:v>
                </c:pt>
                <c:pt idx="179" formatCode="0">
                  <c:v>3886.6666666666665</c:v>
                </c:pt>
                <c:pt idx="180" formatCode="0">
                  <c:v>4083.3333333333335</c:v>
                </c:pt>
                <c:pt idx="181" formatCode="0">
                  <c:v>5008.4033613445381</c:v>
                </c:pt>
                <c:pt idx="182" formatCode="0">
                  <c:v>4806.666666666667</c:v>
                </c:pt>
                <c:pt idx="183" formatCode="0">
                  <c:v>4720</c:v>
                </c:pt>
                <c:pt idx="184" formatCode="0">
                  <c:v>5389.8305084745762</c:v>
                </c:pt>
                <c:pt idx="185" formatCode="0">
                  <c:v>7896.666666666667</c:v>
                </c:pt>
                <c:pt idx="186" formatCode="0">
                  <c:v>5431.4049586776864</c:v>
                </c:pt>
                <c:pt idx="187" formatCode="0">
                  <c:v>6666.666666666667</c:v>
                </c:pt>
                <c:pt idx="188" formatCode="0">
                  <c:v>8120</c:v>
                </c:pt>
                <c:pt idx="189" formatCode="0">
                  <c:v>7938.983050847457</c:v>
                </c:pt>
                <c:pt idx="190" formatCode="0.00">
                  <c:v>3580</c:v>
                </c:pt>
                <c:pt idx="191" formatCode="0.00">
                  <c:v>3503.3333333333335</c:v>
                </c:pt>
                <c:pt idx="192" formatCode="0.00">
                  <c:v>4057.6271186440681</c:v>
                </c:pt>
                <c:pt idx="193" formatCode="0.00">
                  <c:v>5415.3846153846152</c:v>
                </c:pt>
                <c:pt idx="194" formatCode="0.00">
                  <c:v>4386.666666666667</c:v>
                </c:pt>
                <c:pt idx="195" formatCode="0.00">
                  <c:v>5653.333333333333</c:v>
                </c:pt>
                <c:pt idx="196" formatCode="0.00">
                  <c:v>5660.5042016806719</c:v>
                </c:pt>
                <c:pt idx="197" formatCode="0.00">
                  <c:v>5273.333333333333</c:v>
                </c:pt>
                <c:pt idx="198" formatCode="0.00">
                  <c:v>5688.1355932203378</c:v>
                </c:pt>
                <c:pt idx="199" formatCode="0.00">
                  <c:v>6104.2016806722677</c:v>
                </c:pt>
                <c:pt idx="200" formatCode="0.00">
                  <c:v>6489.9999999999991</c:v>
                </c:pt>
                <c:pt idx="201" formatCode="0.00">
                  <c:v>6606.6666666666661</c:v>
                </c:pt>
                <c:pt idx="202" formatCode="0.00">
                  <c:v>7420.3389830508468</c:v>
                </c:pt>
                <c:pt idx="203" formatCode="0.00">
                  <c:v>7190</c:v>
                </c:pt>
                <c:pt idx="204" formatCode="0.00">
                  <c:v>7143.8016528925618</c:v>
                </c:pt>
                <c:pt idx="205" formatCode="0.00">
                  <c:v>6460</c:v>
                </c:pt>
                <c:pt idx="206" formatCode="0.00">
                  <c:v>7423.333333333333</c:v>
                </c:pt>
                <c:pt idx="207" formatCode="0.00">
                  <c:v>5932.773109243697</c:v>
                </c:pt>
                <c:pt idx="208" formatCode="0.00">
                  <c:v>3580</c:v>
                </c:pt>
                <c:pt idx="209" formatCode="0.00">
                  <c:v>3503.3333333333335</c:v>
                </c:pt>
                <c:pt idx="210" formatCode="0.00">
                  <c:v>4057.6271186440681</c:v>
                </c:pt>
                <c:pt idx="211" formatCode="0.00">
                  <c:v>5415.3846153846152</c:v>
                </c:pt>
                <c:pt idx="212" formatCode="0.00">
                  <c:v>4386.666666666667</c:v>
                </c:pt>
                <c:pt idx="213" formatCode="0.00">
                  <c:v>5653.333333333333</c:v>
                </c:pt>
                <c:pt idx="214" formatCode="0.00">
                  <c:v>5660.5042016806719</c:v>
                </c:pt>
                <c:pt idx="215" formatCode="0.00">
                  <c:v>5273.333333333333</c:v>
                </c:pt>
                <c:pt idx="216" formatCode="0.00">
                  <c:v>5688.1355932203378</c:v>
                </c:pt>
                <c:pt idx="217" formatCode="0.00">
                  <c:v>6104.2016806722677</c:v>
                </c:pt>
                <c:pt idx="218" formatCode="0.00">
                  <c:v>6489.9999999999991</c:v>
                </c:pt>
                <c:pt idx="219" formatCode="0.00">
                  <c:v>6606.6666666666661</c:v>
                </c:pt>
                <c:pt idx="220" formatCode="0.00">
                  <c:v>7420.3389830508468</c:v>
                </c:pt>
                <c:pt idx="221" formatCode="0.00">
                  <c:v>7190</c:v>
                </c:pt>
                <c:pt idx="222" formatCode="0.00">
                  <c:v>7143.8016528925618</c:v>
                </c:pt>
                <c:pt idx="223" formatCode="0.00">
                  <c:v>6460</c:v>
                </c:pt>
                <c:pt idx="224" formatCode="0.00">
                  <c:v>7423.333333333333</c:v>
                </c:pt>
                <c:pt idx="225" formatCode="0.00">
                  <c:v>5932.773109243697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183552"/>
        <c:axId val="114430336"/>
      </c:scatterChart>
      <c:valAx>
        <c:axId val="112183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4430336"/>
        <c:crosses val="autoZero"/>
        <c:crossBetween val="midCat"/>
      </c:valAx>
      <c:valAx>
        <c:axId val="114430336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Yield (Kg/Ha)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2183552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3203728386588971"/>
          <c:y val="0.34604797378245783"/>
          <c:w val="0.15554033691225203"/>
          <c:h val="0.30431757173295304"/>
        </c:manualLayout>
      </c:layout>
      <c:overlay val="0"/>
      <c:txPr>
        <a:bodyPr/>
        <a:lstStyle/>
        <a:p>
          <a:pPr>
            <a:defRPr sz="900"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'C:\Users\dgallegos\Desktop\Trabajo Delia\algoritmo Trigo\[algoritmo Trigo conglomerado.xlsx]Cirno (200)'!$B$1</c:f>
              <c:strCache>
                <c:ptCount val="1"/>
                <c:pt idx="0">
                  <c:v>Ensayo 200</c:v>
                </c:pt>
              </c:strCache>
            </c:strRef>
          </c:tx>
          <c:spPr>
            <a:ln w="28575">
              <a:noFill/>
            </a:ln>
          </c:spPr>
          <c:trendline>
            <c:trendlineType val="exp"/>
            <c:dispRSqr val="1"/>
            <c:dispEq val="1"/>
            <c:trendlineLbl>
              <c:layout>
                <c:manualLayout>
                  <c:x val="-0.24186205916999201"/>
                  <c:y val="6.0337791570666321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000"/>
                  </a:pPr>
                  <a:endParaRPr lang="es-MX"/>
                </a:p>
              </c:txPr>
            </c:trendlineLbl>
          </c:trendline>
          <c:xVal>
            <c:numRef>
              <c:f>'C:\Users\dgallegos\Desktop\Trabajo Delia\algoritmo Trigo\[algoritmo Trigo conglomerado.xlsx]Cirno (200)'!$D$2:$D$65</c:f>
              <c:numCache>
                <c:formatCode>General</c:formatCode>
                <c:ptCount val="64"/>
                <c:pt idx="0">
                  <c:v>9.5246376811594195E-3</c:v>
                </c:pt>
                <c:pt idx="1">
                  <c:v>1.0536956521739133E-2</c:v>
                </c:pt>
                <c:pt idx="2">
                  <c:v>1.3062218890554724E-2</c:v>
                </c:pt>
                <c:pt idx="3">
                  <c:v>1.038142292490119E-2</c:v>
                </c:pt>
                <c:pt idx="4">
                  <c:v>1.4036465638148672E-2</c:v>
                </c:pt>
                <c:pt idx="5">
                  <c:v>1.509186535764376E-2</c:v>
                </c:pt>
                <c:pt idx="6">
                  <c:v>1.5387798036465635E-2</c:v>
                </c:pt>
                <c:pt idx="7">
                  <c:v>1.4947690217391304E-2</c:v>
                </c:pt>
                <c:pt idx="8">
                  <c:v>1.4885307346326837E-2</c:v>
                </c:pt>
                <c:pt idx="9">
                  <c:v>1.5917798913043478E-2</c:v>
                </c:pt>
                <c:pt idx="10">
                  <c:v>1.5837732919254662E-2</c:v>
                </c:pt>
                <c:pt idx="11">
                  <c:v>1.6671809256661993E-2</c:v>
                </c:pt>
                <c:pt idx="12">
                  <c:v>1.6047826086956526E-2</c:v>
                </c:pt>
                <c:pt idx="13">
                  <c:v>1.6346467391304347E-2</c:v>
                </c:pt>
                <c:pt idx="14">
                  <c:v>1.6383152173913042E-2</c:v>
                </c:pt>
                <c:pt idx="15">
                  <c:v>1.5708976157082749E-2</c:v>
                </c:pt>
                <c:pt idx="16">
                  <c:v>1.594880785413744E-2</c:v>
                </c:pt>
                <c:pt idx="17">
                  <c:v>1.5809256661991587E-2</c:v>
                </c:pt>
                <c:pt idx="18">
                  <c:v>1.6109420289855073E-2</c:v>
                </c:pt>
                <c:pt idx="19">
                  <c:v>1.703328804347826E-2</c:v>
                </c:pt>
                <c:pt idx="20">
                  <c:v>1.549927536231884E-2</c:v>
                </c:pt>
                <c:pt idx="21">
                  <c:v>1.6621318373071528E-2</c:v>
                </c:pt>
                <c:pt idx="22">
                  <c:v>1.5732117812061713E-2</c:v>
                </c:pt>
                <c:pt idx="23">
                  <c:v>1.624033816425121E-2</c:v>
                </c:pt>
                <c:pt idx="24">
                  <c:v>1.5627717391304353E-2</c:v>
                </c:pt>
                <c:pt idx="25">
                  <c:v>1.6293828892005608E-2</c:v>
                </c:pt>
                <c:pt idx="26">
                  <c:v>1.6823281907433384E-2</c:v>
                </c:pt>
                <c:pt idx="27">
                  <c:v>1.6453227931488804E-2</c:v>
                </c:pt>
                <c:pt idx="28">
                  <c:v>1.5086206896551727E-2</c:v>
                </c:pt>
                <c:pt idx="29">
                  <c:v>1.6449025487256373E-2</c:v>
                </c:pt>
                <c:pt idx="30">
                  <c:v>1.5882472826086961E-2</c:v>
                </c:pt>
                <c:pt idx="31">
                  <c:v>1.6776214833759583E-2</c:v>
                </c:pt>
                <c:pt idx="32">
                  <c:v>7.9457908163265301E-3</c:v>
                </c:pt>
                <c:pt idx="33">
                  <c:v>7.8516483516483521E-3</c:v>
                </c:pt>
                <c:pt idx="34">
                  <c:v>9.8778571428571431E-3</c:v>
                </c:pt>
                <c:pt idx="35">
                  <c:v>8.0835253456221189E-3</c:v>
                </c:pt>
                <c:pt idx="36">
                  <c:v>1.2255494505494503E-2</c:v>
                </c:pt>
                <c:pt idx="37">
                  <c:v>1.1874338624338622E-2</c:v>
                </c:pt>
                <c:pt idx="38">
                  <c:v>1.2980158730158731E-2</c:v>
                </c:pt>
                <c:pt idx="39">
                  <c:v>1.2748847926267284E-2</c:v>
                </c:pt>
                <c:pt idx="40">
                  <c:v>1.2609203296703298E-2</c:v>
                </c:pt>
                <c:pt idx="41">
                  <c:v>1.4166871921182267E-2</c:v>
                </c:pt>
                <c:pt idx="42">
                  <c:v>1.2965062111801245E-2</c:v>
                </c:pt>
                <c:pt idx="43">
                  <c:v>1.3352335164835163E-2</c:v>
                </c:pt>
                <c:pt idx="44">
                  <c:v>1.3280219780219779E-2</c:v>
                </c:pt>
                <c:pt idx="45">
                  <c:v>1.3226428571428571E-2</c:v>
                </c:pt>
                <c:pt idx="46">
                  <c:v>1.3527901785714285E-2</c:v>
                </c:pt>
                <c:pt idx="47">
                  <c:v>1.2785027472527471E-2</c:v>
                </c:pt>
                <c:pt idx="48">
                  <c:v>1.370192307692308E-2</c:v>
                </c:pt>
                <c:pt idx="49">
                  <c:v>1.3970899470899467E-2</c:v>
                </c:pt>
                <c:pt idx="50">
                  <c:v>1.3841071428571427E-2</c:v>
                </c:pt>
                <c:pt idx="51">
                  <c:v>1.4020206766917296E-2</c:v>
                </c:pt>
                <c:pt idx="52">
                  <c:v>1.4070054945054949E-2</c:v>
                </c:pt>
                <c:pt idx="53">
                  <c:v>1.4334975369458125E-2</c:v>
                </c:pt>
                <c:pt idx="54">
                  <c:v>1.262746305418719E-2</c:v>
                </c:pt>
                <c:pt idx="55">
                  <c:v>1.3910714285714288E-2</c:v>
                </c:pt>
                <c:pt idx="56">
                  <c:v>1.3217741935483873E-2</c:v>
                </c:pt>
                <c:pt idx="57">
                  <c:v>1.4067307692307695E-2</c:v>
                </c:pt>
                <c:pt idx="58">
                  <c:v>1.4073341836734695E-2</c:v>
                </c:pt>
                <c:pt idx="59">
                  <c:v>1.3563775510204082E-2</c:v>
                </c:pt>
                <c:pt idx="60">
                  <c:v>1.3916871921182263E-2</c:v>
                </c:pt>
                <c:pt idx="61">
                  <c:v>1.351488095238095E-2</c:v>
                </c:pt>
                <c:pt idx="62">
                  <c:v>1.2597290640394091E-2</c:v>
                </c:pt>
                <c:pt idx="63">
                  <c:v>1.4422390109890106E-2</c:v>
                </c:pt>
              </c:numCache>
            </c:numRef>
          </c:xVal>
          <c:yVal>
            <c:numRef>
              <c:f>'C:\Users\dgallegos\Desktop\Trabajo Delia\algoritmo Trigo\[algoritmo Trigo conglomerado.xlsx]Cirno (200)'!$F$2:$F$65</c:f>
              <c:numCache>
                <c:formatCode>General</c:formatCode>
                <c:ptCount val="64"/>
                <c:pt idx="0">
                  <c:v>2343.5100000000002</c:v>
                </c:pt>
                <c:pt idx="1">
                  <c:v>2278.59</c:v>
                </c:pt>
                <c:pt idx="2">
                  <c:v>2885.83</c:v>
                </c:pt>
                <c:pt idx="3">
                  <c:v>2337.3000000000002</c:v>
                </c:pt>
                <c:pt idx="4">
                  <c:v>4719.53</c:v>
                </c:pt>
                <c:pt idx="5">
                  <c:v>4489.88</c:v>
                </c:pt>
                <c:pt idx="6">
                  <c:v>4321.46</c:v>
                </c:pt>
                <c:pt idx="7">
                  <c:v>4839.49</c:v>
                </c:pt>
                <c:pt idx="8">
                  <c:v>5194.5</c:v>
                </c:pt>
                <c:pt idx="9">
                  <c:v>6188.34</c:v>
                </c:pt>
                <c:pt idx="10">
                  <c:v>5840.1</c:v>
                </c:pt>
                <c:pt idx="11">
                  <c:v>6008.65</c:v>
                </c:pt>
                <c:pt idx="12">
                  <c:v>5550.31</c:v>
                </c:pt>
                <c:pt idx="13">
                  <c:v>6217.84</c:v>
                </c:pt>
                <c:pt idx="14">
                  <c:v>6736.08</c:v>
                </c:pt>
                <c:pt idx="15">
                  <c:v>6704.95</c:v>
                </c:pt>
                <c:pt idx="16">
                  <c:v>6489.54</c:v>
                </c:pt>
                <c:pt idx="17">
                  <c:v>6919.23</c:v>
                </c:pt>
                <c:pt idx="18">
                  <c:v>6618.09</c:v>
                </c:pt>
                <c:pt idx="19">
                  <c:v>8153.58</c:v>
                </c:pt>
                <c:pt idx="20">
                  <c:v>6545.59</c:v>
                </c:pt>
                <c:pt idx="21">
                  <c:v>7349.14</c:v>
                </c:pt>
                <c:pt idx="22">
                  <c:v>7621.41</c:v>
                </c:pt>
                <c:pt idx="23">
                  <c:v>5999.15</c:v>
                </c:pt>
                <c:pt idx="24">
                  <c:v>6486.57</c:v>
                </c:pt>
                <c:pt idx="25">
                  <c:v>6981.19</c:v>
                </c:pt>
                <c:pt idx="26">
                  <c:v>7419.42</c:v>
                </c:pt>
                <c:pt idx="27">
                  <c:v>7200.68</c:v>
                </c:pt>
                <c:pt idx="28">
                  <c:v>7521.45</c:v>
                </c:pt>
                <c:pt idx="29">
                  <c:v>7741.44</c:v>
                </c:pt>
                <c:pt idx="30">
                  <c:v>7501.92</c:v>
                </c:pt>
                <c:pt idx="31">
                  <c:v>6341.09</c:v>
                </c:pt>
                <c:pt idx="32">
                  <c:v>2343.5100000000002</c:v>
                </c:pt>
                <c:pt idx="33">
                  <c:v>2278.59</c:v>
                </c:pt>
                <c:pt idx="34">
                  <c:v>2885.83</c:v>
                </c:pt>
                <c:pt idx="35">
                  <c:v>2337.3000000000002</c:v>
                </c:pt>
                <c:pt idx="36">
                  <c:v>4719.53</c:v>
                </c:pt>
                <c:pt idx="37">
                  <c:v>4489.88</c:v>
                </c:pt>
                <c:pt idx="38">
                  <c:v>4321.46</c:v>
                </c:pt>
                <c:pt idx="39">
                  <c:v>4839.49</c:v>
                </c:pt>
                <c:pt idx="40">
                  <c:v>5194.5</c:v>
                </c:pt>
                <c:pt idx="41">
                  <c:v>6188.34</c:v>
                </c:pt>
                <c:pt idx="42">
                  <c:v>5840.1</c:v>
                </c:pt>
                <c:pt idx="43">
                  <c:v>6008.65</c:v>
                </c:pt>
                <c:pt idx="44">
                  <c:v>5550.31</c:v>
                </c:pt>
                <c:pt idx="45">
                  <c:v>6217.84</c:v>
                </c:pt>
                <c:pt idx="46">
                  <c:v>6736.08</c:v>
                </c:pt>
                <c:pt idx="47">
                  <c:v>6704.95</c:v>
                </c:pt>
                <c:pt idx="48">
                  <c:v>6489.54</c:v>
                </c:pt>
                <c:pt idx="49">
                  <c:v>6919.23</c:v>
                </c:pt>
                <c:pt idx="50">
                  <c:v>6618.09</c:v>
                </c:pt>
                <c:pt idx="51">
                  <c:v>8153.58</c:v>
                </c:pt>
                <c:pt idx="52">
                  <c:v>6545.59</c:v>
                </c:pt>
                <c:pt idx="53">
                  <c:v>7349.14</c:v>
                </c:pt>
                <c:pt idx="54">
                  <c:v>7621.41</c:v>
                </c:pt>
                <c:pt idx="55">
                  <c:v>5999.15</c:v>
                </c:pt>
                <c:pt idx="56">
                  <c:v>6486.57</c:v>
                </c:pt>
                <c:pt idx="57">
                  <c:v>6981.19</c:v>
                </c:pt>
                <c:pt idx="58">
                  <c:v>7419.42</c:v>
                </c:pt>
                <c:pt idx="59">
                  <c:v>7200.68</c:v>
                </c:pt>
                <c:pt idx="60">
                  <c:v>7521.45</c:v>
                </c:pt>
                <c:pt idx="61">
                  <c:v>7741.44</c:v>
                </c:pt>
                <c:pt idx="62">
                  <c:v>7501.92</c:v>
                </c:pt>
                <c:pt idx="63">
                  <c:v>6341.09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093504"/>
        <c:axId val="115095424"/>
      </c:scatterChart>
      <c:valAx>
        <c:axId val="115093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MX"/>
          </a:p>
        </c:txPr>
        <c:crossAx val="115095424"/>
        <c:crosses val="autoZero"/>
        <c:crossBetween val="midCat"/>
      </c:valAx>
      <c:valAx>
        <c:axId val="1150954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</a:t>
                </a:r>
                <a:r>
                  <a:rPr lang="en-US" dirty="0"/>
                  <a:t>(Kg/Ha)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50935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sz="1800" baseline="0" dirty="0"/>
              <a:t>INSEY vs </a:t>
            </a:r>
            <a:r>
              <a:rPr lang="es-MX" sz="1800" baseline="0" dirty="0" smtClean="0"/>
              <a:t> </a:t>
            </a:r>
            <a:r>
              <a:rPr lang="es-MX" sz="1800" baseline="0" dirty="0" err="1" smtClean="0"/>
              <a:t>Yield</a:t>
            </a:r>
            <a:endParaRPr lang="es-MX" sz="1800" baseline="0" dirty="0"/>
          </a:p>
          <a:p>
            <a:pPr>
              <a:defRPr/>
            </a:pPr>
            <a:r>
              <a:rPr lang="es-MX" sz="1800" baseline="0" dirty="0"/>
              <a:t>38-61 </a:t>
            </a:r>
            <a:r>
              <a:rPr lang="es-MX" sz="1800" baseline="0" dirty="0" err="1" smtClean="0"/>
              <a:t>dap</a:t>
            </a:r>
            <a:r>
              <a:rPr lang="es-MX" sz="1800" baseline="0" dirty="0" smtClean="0"/>
              <a:t> 5 </a:t>
            </a:r>
            <a:r>
              <a:rPr lang="es-MX" sz="1800" baseline="0" dirty="0" err="1" smtClean="0"/>
              <a:t>Years</a:t>
            </a:r>
            <a:r>
              <a:rPr lang="es-MX" sz="1800" baseline="0" dirty="0" smtClean="0"/>
              <a:t>, Bread </a:t>
            </a:r>
            <a:r>
              <a:rPr lang="es-MX" sz="1800" baseline="0" dirty="0" err="1" smtClean="0"/>
              <a:t>Wheat</a:t>
            </a:r>
            <a:r>
              <a:rPr lang="es-MX" sz="1800" baseline="0" dirty="0" smtClean="0"/>
              <a:t> and </a:t>
            </a:r>
            <a:r>
              <a:rPr lang="es-MX" sz="1800" baseline="0" dirty="0" err="1" smtClean="0"/>
              <a:t>Durum</a:t>
            </a:r>
            <a:endParaRPr lang="es-MX" sz="1800" baseline="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841907261592364"/>
          <c:y val="0.2178357392825897"/>
          <c:w val="0.56880314960629919"/>
          <c:h val="0.5336184018664333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0.35579921259842479"/>
                  <c:y val="7.092701953922428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700" baseline="0" dirty="0"/>
                      <a:t>y = 143444x</a:t>
                    </a:r>
                    <a:r>
                      <a:rPr lang="en-US" sz="1700" baseline="30000" dirty="0"/>
                      <a:t>0.7752</a:t>
                    </a:r>
                    <a:r>
                      <a:rPr lang="en-US" sz="1700" baseline="0" dirty="0"/>
                      <a:t>
R² = 0.5811</a:t>
                    </a:r>
                    <a:endParaRPr lang="en-US" sz="1700" dirty="0"/>
                  </a:p>
                </c:rich>
              </c:tx>
              <c:numFmt formatCode="General" sourceLinked="0"/>
            </c:trendlineLbl>
          </c:trendline>
          <c:xVal>
            <c:numRef>
              <c:f>'C:\Users\MCARDENAS\Documents\MAESTRIA\DATOS\Datos NDVI\[Yield and NDVI (Z-AB).xlsx]grafica promedios'!$D$5:$D$466</c:f>
              <c:numCache>
                <c:formatCode>General</c:formatCode>
                <c:ptCount val="462"/>
                <c:pt idx="0">
                  <c:v>1.3773543745526506E-2</c:v>
                </c:pt>
                <c:pt idx="1">
                  <c:v>1.3182104738447104E-2</c:v>
                </c:pt>
                <c:pt idx="2">
                  <c:v>1.3389555414305135E-2</c:v>
                </c:pt>
                <c:pt idx="3">
                  <c:v>1.3176663614163614E-2</c:v>
                </c:pt>
                <c:pt idx="4">
                  <c:v>1.2914638932496074E-2</c:v>
                </c:pt>
                <c:pt idx="5">
                  <c:v>1.3296336679833225E-2</c:v>
                </c:pt>
                <c:pt idx="6">
                  <c:v>1.2458298810977384E-2</c:v>
                </c:pt>
                <c:pt idx="7">
                  <c:v>1.2541706148120682E-2</c:v>
                </c:pt>
                <c:pt idx="8">
                  <c:v>1.357156052076003E-2</c:v>
                </c:pt>
                <c:pt idx="9">
                  <c:v>1.3207487232784853E-2</c:v>
                </c:pt>
                <c:pt idx="10">
                  <c:v>1.4529837687389767E-2</c:v>
                </c:pt>
                <c:pt idx="11">
                  <c:v>1.3981505102040818E-2</c:v>
                </c:pt>
                <c:pt idx="12">
                  <c:v>1.2523020993343575E-2</c:v>
                </c:pt>
                <c:pt idx="13">
                  <c:v>1.1544122976776915E-2</c:v>
                </c:pt>
                <c:pt idx="14">
                  <c:v>1.2702891950602082E-2</c:v>
                </c:pt>
                <c:pt idx="15">
                  <c:v>1.2391043083900226E-2</c:v>
                </c:pt>
                <c:pt idx="17">
                  <c:v>1.3600475912975913E-2</c:v>
                </c:pt>
                <c:pt idx="18">
                  <c:v>1.447285960140024E-2</c:v>
                </c:pt>
                <c:pt idx="19">
                  <c:v>1.3626443001443006E-2</c:v>
                </c:pt>
                <c:pt idx="20">
                  <c:v>1.3614965659340658E-2</c:v>
                </c:pt>
                <c:pt idx="21">
                  <c:v>1.433591584782061E-2</c:v>
                </c:pt>
                <c:pt idx="22">
                  <c:v>1.4480454937402805E-2</c:v>
                </c:pt>
                <c:pt idx="23">
                  <c:v>1.4122431007998306E-2</c:v>
                </c:pt>
                <c:pt idx="24">
                  <c:v>1.3916650877857775E-2</c:v>
                </c:pt>
                <c:pt idx="25">
                  <c:v>1.4431720945083014E-2</c:v>
                </c:pt>
                <c:pt idx="26">
                  <c:v>1.387852479701558E-2</c:v>
                </c:pt>
                <c:pt idx="27">
                  <c:v>1.4556581906956328E-2</c:v>
                </c:pt>
                <c:pt idx="28">
                  <c:v>1.4663686371100161E-2</c:v>
                </c:pt>
                <c:pt idx="29">
                  <c:v>1.4757821663148018E-2</c:v>
                </c:pt>
                <c:pt idx="30">
                  <c:v>1.3262872661836123E-2</c:v>
                </c:pt>
                <c:pt idx="31">
                  <c:v>1.4946998299319725E-2</c:v>
                </c:pt>
                <c:pt idx="32">
                  <c:v>1.4655830280830279E-2</c:v>
                </c:pt>
                <c:pt idx="33">
                  <c:v>1.3460125448028673E-2</c:v>
                </c:pt>
                <c:pt idx="34">
                  <c:v>1.3416149583175448E-2</c:v>
                </c:pt>
                <c:pt idx="35">
                  <c:v>1.3186283735421666E-2</c:v>
                </c:pt>
                <c:pt idx="36">
                  <c:v>1.333207199546485E-2</c:v>
                </c:pt>
                <c:pt idx="38">
                  <c:v>1.469145682466535E-2</c:v>
                </c:pt>
                <c:pt idx="39">
                  <c:v>1.4849764099188062E-2</c:v>
                </c:pt>
                <c:pt idx="40">
                  <c:v>1.3679747668253415E-2</c:v>
                </c:pt>
                <c:pt idx="41">
                  <c:v>1.4725643821908191E-2</c:v>
                </c:pt>
                <c:pt idx="42">
                  <c:v>1.209044455768246E-2</c:v>
                </c:pt>
                <c:pt idx="43">
                  <c:v>1.0424169640225675E-2</c:v>
                </c:pt>
                <c:pt idx="44">
                  <c:v>1.2373526036720484E-2</c:v>
                </c:pt>
                <c:pt idx="45">
                  <c:v>1.1615865015360981E-2</c:v>
                </c:pt>
                <c:pt idx="46">
                  <c:v>1.1634218841857731E-2</c:v>
                </c:pt>
                <c:pt idx="47">
                  <c:v>1.1322767462422638E-2</c:v>
                </c:pt>
                <c:pt idx="48">
                  <c:v>1.216446271463034E-2</c:v>
                </c:pt>
                <c:pt idx="49">
                  <c:v>1.1864105673133452E-2</c:v>
                </c:pt>
                <c:pt idx="50">
                  <c:v>1.3286492956631845E-2</c:v>
                </c:pt>
                <c:pt idx="51">
                  <c:v>1.2638975447135171E-2</c:v>
                </c:pt>
                <c:pt idx="52">
                  <c:v>1.229201289965179E-2</c:v>
                </c:pt>
                <c:pt idx="53">
                  <c:v>1.3342483776511552E-2</c:v>
                </c:pt>
                <c:pt idx="54">
                  <c:v>1.1090286330049262E-2</c:v>
                </c:pt>
                <c:pt idx="55">
                  <c:v>9.3042359839234836E-3</c:v>
                </c:pt>
                <c:pt idx="56">
                  <c:v>9.7430951250395692E-3</c:v>
                </c:pt>
                <c:pt idx="57">
                  <c:v>1.1729237618844901E-2</c:v>
                </c:pt>
                <c:pt idx="59">
                  <c:v>1.1624167008757525E-2</c:v>
                </c:pt>
                <c:pt idx="60">
                  <c:v>1.3795399404235612E-2</c:v>
                </c:pt>
                <c:pt idx="61">
                  <c:v>8.5994817380686938E-3</c:v>
                </c:pt>
                <c:pt idx="62">
                  <c:v>1.1047513057929725E-2</c:v>
                </c:pt>
                <c:pt idx="63">
                  <c:v>1.2558300176834658E-2</c:v>
                </c:pt>
                <c:pt idx="64">
                  <c:v>1.3209747942386834E-2</c:v>
                </c:pt>
                <c:pt idx="65">
                  <c:v>1.3494942269487288E-2</c:v>
                </c:pt>
                <c:pt idx="66">
                  <c:v>1.5117616758241761E-2</c:v>
                </c:pt>
                <c:pt idx="67">
                  <c:v>1.4382486658456485E-2</c:v>
                </c:pt>
                <c:pt idx="68">
                  <c:v>1.3150367996201331E-2</c:v>
                </c:pt>
                <c:pt idx="69">
                  <c:v>1.3696169108669108E-2</c:v>
                </c:pt>
                <c:pt idx="70">
                  <c:v>1.5427938034188035E-2</c:v>
                </c:pt>
                <c:pt idx="71">
                  <c:v>1.5579445631528964E-2</c:v>
                </c:pt>
                <c:pt idx="72">
                  <c:v>1.3049203393783708E-2</c:v>
                </c:pt>
                <c:pt idx="73">
                  <c:v>1.518345018270186E-2</c:v>
                </c:pt>
                <c:pt idx="74">
                  <c:v>1.5595838703477595E-2</c:v>
                </c:pt>
                <c:pt idx="75">
                  <c:v>1.3829290959678891E-2</c:v>
                </c:pt>
                <c:pt idx="76">
                  <c:v>1.085625E-2</c:v>
                </c:pt>
                <c:pt idx="77">
                  <c:v>1.1595894137224783E-2</c:v>
                </c:pt>
                <c:pt idx="78">
                  <c:v>1.3974086934156379E-2</c:v>
                </c:pt>
                <c:pt idx="80">
                  <c:v>1.5348765432098767E-2</c:v>
                </c:pt>
                <c:pt idx="81">
                  <c:v>1.488772158911048E-2</c:v>
                </c:pt>
                <c:pt idx="82">
                  <c:v>1.2333115701171257E-2</c:v>
                </c:pt>
                <c:pt idx="83">
                  <c:v>1.3163135090218424E-2</c:v>
                </c:pt>
                <c:pt idx="84">
                  <c:v>1.0030967942732649E-2</c:v>
                </c:pt>
                <c:pt idx="85">
                  <c:v>9.7687669084727917E-3</c:v>
                </c:pt>
                <c:pt idx="86">
                  <c:v>8.7361965811965821E-3</c:v>
                </c:pt>
                <c:pt idx="87">
                  <c:v>1.0220861882058245E-2</c:v>
                </c:pt>
                <c:pt idx="88">
                  <c:v>1.0448244037860406E-2</c:v>
                </c:pt>
                <c:pt idx="89">
                  <c:v>1.0129069725386861E-2</c:v>
                </c:pt>
                <c:pt idx="90">
                  <c:v>9.4117149081854971E-3</c:v>
                </c:pt>
                <c:pt idx="91">
                  <c:v>9.3639621186060815E-3</c:v>
                </c:pt>
                <c:pt idx="92">
                  <c:v>1.0942853679426568E-2</c:v>
                </c:pt>
                <c:pt idx="93">
                  <c:v>8.3245517010222883E-3</c:v>
                </c:pt>
                <c:pt idx="94">
                  <c:v>1.2086306986562741E-2</c:v>
                </c:pt>
                <c:pt idx="95">
                  <c:v>9.4747821350762516E-3</c:v>
                </c:pt>
                <c:pt idx="96">
                  <c:v>8.9274439044373689E-3</c:v>
                </c:pt>
                <c:pt idx="97">
                  <c:v>7.5979091004666453E-3</c:v>
                </c:pt>
                <c:pt idx="98">
                  <c:v>9.6005432476020721E-3</c:v>
                </c:pt>
                <c:pt idx="99">
                  <c:v>8.3044522652365796E-3</c:v>
                </c:pt>
                <c:pt idx="101">
                  <c:v>1.1049747294329337E-2</c:v>
                </c:pt>
                <c:pt idx="102">
                  <c:v>1.0966047024870551E-2</c:v>
                </c:pt>
                <c:pt idx="103">
                  <c:v>7.9960922640661212E-3</c:v>
                </c:pt>
                <c:pt idx="104">
                  <c:v>1.0235888294711825E-2</c:v>
                </c:pt>
                <c:pt idx="105">
                  <c:v>1.5031994528158212E-2</c:v>
                </c:pt>
                <c:pt idx="106">
                  <c:v>1.3206177537059889E-2</c:v>
                </c:pt>
                <c:pt idx="107">
                  <c:v>1.3592026580977988E-2</c:v>
                </c:pt>
                <c:pt idx="108">
                  <c:v>1.3965050835148873E-2</c:v>
                </c:pt>
                <c:pt idx="109">
                  <c:v>1.4912728994979635E-2</c:v>
                </c:pt>
                <c:pt idx="110">
                  <c:v>1.5104071768158457E-2</c:v>
                </c:pt>
                <c:pt idx="111">
                  <c:v>1.5964947428246664E-2</c:v>
                </c:pt>
                <c:pt idx="112">
                  <c:v>1.5699647785039943E-2</c:v>
                </c:pt>
                <c:pt idx="113">
                  <c:v>1.4982597620244681E-2</c:v>
                </c:pt>
                <c:pt idx="114">
                  <c:v>1.3234788359788358E-2</c:v>
                </c:pt>
                <c:pt idx="115">
                  <c:v>1.5806285876669508E-2</c:v>
                </c:pt>
                <c:pt idx="116">
                  <c:v>1.6114853393267712E-2</c:v>
                </c:pt>
                <c:pt idx="117">
                  <c:v>1.4724584261054852E-2</c:v>
                </c:pt>
                <c:pt idx="118">
                  <c:v>1.5285368605061697E-2</c:v>
                </c:pt>
                <c:pt idx="119">
                  <c:v>1.3085791387261977E-2</c:v>
                </c:pt>
                <c:pt idx="120">
                  <c:v>1.4746568627450982E-2</c:v>
                </c:pt>
                <c:pt idx="122">
                  <c:v>1.6496638176638174E-2</c:v>
                </c:pt>
                <c:pt idx="123">
                  <c:v>1.6020502983802216E-2</c:v>
                </c:pt>
                <c:pt idx="124">
                  <c:v>1.3626031746031747E-2</c:v>
                </c:pt>
                <c:pt idx="125">
                  <c:v>1.5167390648567119E-2</c:v>
                </c:pt>
                <c:pt idx="126">
                  <c:v>1.2030834803057026E-2</c:v>
                </c:pt>
                <c:pt idx="127">
                  <c:v>1.0424026590693256E-2</c:v>
                </c:pt>
                <c:pt idx="128">
                  <c:v>1.304516830220534E-2</c:v>
                </c:pt>
                <c:pt idx="129">
                  <c:v>1.3336410256410256E-2</c:v>
                </c:pt>
                <c:pt idx="130">
                  <c:v>1.2346083999632386E-2</c:v>
                </c:pt>
                <c:pt idx="131">
                  <c:v>1.1640911680911683E-2</c:v>
                </c:pt>
                <c:pt idx="132">
                  <c:v>1.1570595728003135E-2</c:v>
                </c:pt>
                <c:pt idx="133">
                  <c:v>1.165591009813232E-2</c:v>
                </c:pt>
                <c:pt idx="134">
                  <c:v>1.3014101508916326E-2</c:v>
                </c:pt>
                <c:pt idx="135">
                  <c:v>1.3515049066160176E-2</c:v>
                </c:pt>
                <c:pt idx="136">
                  <c:v>1.2803774928774929E-2</c:v>
                </c:pt>
                <c:pt idx="137">
                  <c:v>1.3766666666666665E-2</c:v>
                </c:pt>
                <c:pt idx="138">
                  <c:v>1.1716157011712566E-2</c:v>
                </c:pt>
                <c:pt idx="139">
                  <c:v>9.8005698005698017E-3</c:v>
                </c:pt>
                <c:pt idx="140">
                  <c:v>1.0269230769230768E-2</c:v>
                </c:pt>
                <c:pt idx="141">
                  <c:v>1.2907169312169313E-2</c:v>
                </c:pt>
                <c:pt idx="143">
                  <c:v>1.1980512820512818E-2</c:v>
                </c:pt>
                <c:pt idx="144">
                  <c:v>1.4273504273504272E-2</c:v>
                </c:pt>
                <c:pt idx="145">
                  <c:v>8.7783574879227062E-3</c:v>
                </c:pt>
                <c:pt idx="146">
                  <c:v>1.1054078294819034E-2</c:v>
                </c:pt>
                <c:pt idx="147">
                  <c:v>1.2645816186556927E-2</c:v>
                </c:pt>
                <c:pt idx="148">
                  <c:v>1.3283200517500033E-2</c:v>
                </c:pt>
                <c:pt idx="149">
                  <c:v>1.5116984126984126E-2</c:v>
                </c:pt>
                <c:pt idx="150">
                  <c:v>1.6588782788093132E-2</c:v>
                </c:pt>
                <c:pt idx="151">
                  <c:v>1.5751051417718081E-2</c:v>
                </c:pt>
                <c:pt idx="152">
                  <c:v>1.3366426611796982E-2</c:v>
                </c:pt>
                <c:pt idx="153">
                  <c:v>1.4106666666666668E-2</c:v>
                </c:pt>
                <c:pt idx="154">
                  <c:v>1.5899968344412787E-2</c:v>
                </c:pt>
                <c:pt idx="155">
                  <c:v>1.651037037037037E-2</c:v>
                </c:pt>
                <c:pt idx="156">
                  <c:v>1.4978697318007661E-2</c:v>
                </c:pt>
                <c:pt idx="157">
                  <c:v>1.6079907746574414E-2</c:v>
                </c:pt>
                <c:pt idx="158">
                  <c:v>1.6505579297245963E-2</c:v>
                </c:pt>
                <c:pt idx="159">
                  <c:v>1.4953082500489911E-2</c:v>
                </c:pt>
                <c:pt idx="160">
                  <c:v>1.0769705603038934E-2</c:v>
                </c:pt>
                <c:pt idx="161">
                  <c:v>1.2687834607093865E-2</c:v>
                </c:pt>
                <c:pt idx="162">
                  <c:v>1.4797732152442298E-2</c:v>
                </c:pt>
                <c:pt idx="164">
                  <c:v>1.6242182200515536E-2</c:v>
                </c:pt>
                <c:pt idx="165">
                  <c:v>1.5840099715099715E-2</c:v>
                </c:pt>
                <c:pt idx="166">
                  <c:v>1.3277440045409395E-2</c:v>
                </c:pt>
                <c:pt idx="167">
                  <c:v>1.4234420175160916E-2</c:v>
                </c:pt>
                <c:pt idx="168">
                  <c:v>1.1250916643460502E-2</c:v>
                </c:pt>
                <c:pt idx="169">
                  <c:v>1.0023318617140127E-2</c:v>
                </c:pt>
                <c:pt idx="170">
                  <c:v>8.8689497954372119E-3</c:v>
                </c:pt>
                <c:pt idx="171">
                  <c:v>1.0267742504409171E-2</c:v>
                </c:pt>
                <c:pt idx="172">
                  <c:v>1.0638127304793972E-2</c:v>
                </c:pt>
                <c:pt idx="173">
                  <c:v>9.9469437734836293E-3</c:v>
                </c:pt>
                <c:pt idx="174">
                  <c:v>1.0832558036505404E-2</c:v>
                </c:pt>
                <c:pt idx="175">
                  <c:v>9.912564816741019E-3</c:v>
                </c:pt>
                <c:pt idx="176">
                  <c:v>1.0080459249976794E-2</c:v>
                </c:pt>
                <c:pt idx="177">
                  <c:v>8.3851253765727454E-3</c:v>
                </c:pt>
                <c:pt idx="178">
                  <c:v>1.118216838392277E-2</c:v>
                </c:pt>
                <c:pt idx="179">
                  <c:v>1.0207070707070706E-2</c:v>
                </c:pt>
                <c:pt idx="180">
                  <c:v>9.5545837974566044E-3</c:v>
                </c:pt>
                <c:pt idx="181">
                  <c:v>1.0724935866602532E-2</c:v>
                </c:pt>
                <c:pt idx="182">
                  <c:v>1.0108347972478407E-2</c:v>
                </c:pt>
                <c:pt idx="183">
                  <c:v>9.0578202661536003E-3</c:v>
                </c:pt>
                <c:pt idx="185">
                  <c:v>1.0156944444444444E-2</c:v>
                </c:pt>
                <c:pt idx="186">
                  <c:v>9.9136762360446575E-3</c:v>
                </c:pt>
                <c:pt idx="187">
                  <c:v>9.5396583245553491E-3</c:v>
                </c:pt>
                <c:pt idx="188">
                  <c:v>1.0613307624939965E-2</c:v>
                </c:pt>
                <c:pt idx="189">
                  <c:v>1.577846790890269E-2</c:v>
                </c:pt>
                <c:pt idx="190">
                  <c:v>1.4968322353974528E-2</c:v>
                </c:pt>
                <c:pt idx="191">
                  <c:v>1.6037909286097694E-2</c:v>
                </c:pt>
                <c:pt idx="192">
                  <c:v>1.7661761463844797E-2</c:v>
                </c:pt>
                <c:pt idx="193">
                  <c:v>1.7491058243251228E-2</c:v>
                </c:pt>
                <c:pt idx="194">
                  <c:v>1.4886307203193167E-2</c:v>
                </c:pt>
                <c:pt idx="195">
                  <c:v>1.7352629636692374E-2</c:v>
                </c:pt>
                <c:pt idx="196">
                  <c:v>1.7024387659971184E-2</c:v>
                </c:pt>
                <c:pt idx="197">
                  <c:v>1.580126140633387E-2</c:v>
                </c:pt>
                <c:pt idx="198">
                  <c:v>1.4356521739130435E-2</c:v>
                </c:pt>
                <c:pt idx="199">
                  <c:v>1.7275198412698409E-2</c:v>
                </c:pt>
                <c:pt idx="200">
                  <c:v>1.9978872053872058E-2</c:v>
                </c:pt>
                <c:pt idx="201">
                  <c:v>1.5240056360708536E-2</c:v>
                </c:pt>
                <c:pt idx="202">
                  <c:v>1.5688530037214248E-2</c:v>
                </c:pt>
                <c:pt idx="203">
                  <c:v>1.3848214285714288E-2</c:v>
                </c:pt>
                <c:pt idx="204">
                  <c:v>1.5080827067669176E-2</c:v>
                </c:pt>
                <c:pt idx="206">
                  <c:v>1.9364223251028805E-2</c:v>
                </c:pt>
                <c:pt idx="207">
                  <c:v>1.6646632996632996E-2</c:v>
                </c:pt>
                <c:pt idx="208">
                  <c:v>1.1740542328042329E-2</c:v>
                </c:pt>
                <c:pt idx="209">
                  <c:v>1.6281018518518518E-2</c:v>
                </c:pt>
                <c:pt idx="210">
                  <c:v>1.3060072055137845E-2</c:v>
                </c:pt>
                <c:pt idx="211">
                  <c:v>1.2318649885583521E-2</c:v>
                </c:pt>
                <c:pt idx="212">
                  <c:v>1.125589912280702E-2</c:v>
                </c:pt>
                <c:pt idx="213">
                  <c:v>1.2564054580896687E-2</c:v>
                </c:pt>
                <c:pt idx="214">
                  <c:v>1.2346315789473684E-2</c:v>
                </c:pt>
                <c:pt idx="215">
                  <c:v>1.2164890350877191E-2</c:v>
                </c:pt>
                <c:pt idx="216">
                  <c:v>1.2907301410023733E-2</c:v>
                </c:pt>
                <c:pt idx="217">
                  <c:v>1.332362260165464E-2</c:v>
                </c:pt>
                <c:pt idx="218">
                  <c:v>1.1341907234641787E-2</c:v>
                </c:pt>
                <c:pt idx="219">
                  <c:v>1.0983092105263157E-2</c:v>
                </c:pt>
                <c:pt idx="220">
                  <c:v>1.2461622807017545E-2</c:v>
                </c:pt>
                <c:pt idx="221">
                  <c:v>1.1687669172932333E-2</c:v>
                </c:pt>
                <c:pt idx="222">
                  <c:v>1.3045546558704452E-2</c:v>
                </c:pt>
                <c:pt idx="223">
                  <c:v>1.1086842105263157E-2</c:v>
                </c:pt>
                <c:pt idx="224">
                  <c:v>1.198561403508772E-2</c:v>
                </c:pt>
                <c:pt idx="225">
                  <c:v>1.1994828375286044E-2</c:v>
                </c:pt>
                <c:pt idx="226">
                  <c:v>9.2287185354691069E-3</c:v>
                </c:pt>
                <c:pt idx="227">
                  <c:v>1.2317921780736426E-2</c:v>
                </c:pt>
                <c:pt idx="228">
                  <c:v>1.0958166475972541E-2</c:v>
                </c:pt>
                <c:pt idx="229">
                  <c:v>1.0184714912280703E-2</c:v>
                </c:pt>
                <c:pt idx="230">
                  <c:v>1.1129934210526316E-2</c:v>
                </c:pt>
                <c:pt idx="231">
                  <c:v>1.8035417100062408E-2</c:v>
                </c:pt>
                <c:pt idx="232">
                  <c:v>1.6968464912280705E-2</c:v>
                </c:pt>
                <c:pt idx="233">
                  <c:v>1.8440701754385964E-2</c:v>
                </c:pt>
                <c:pt idx="234">
                  <c:v>1.8988486842105266E-2</c:v>
                </c:pt>
                <c:pt idx="235">
                  <c:v>1.8518977732793523E-2</c:v>
                </c:pt>
                <c:pt idx="236">
                  <c:v>1.7821820175438596E-2</c:v>
                </c:pt>
                <c:pt idx="237">
                  <c:v>1.735894736842105E-2</c:v>
                </c:pt>
                <c:pt idx="238">
                  <c:v>1.8585502392344494E-2</c:v>
                </c:pt>
                <c:pt idx="239">
                  <c:v>1.8082440191387557E-2</c:v>
                </c:pt>
                <c:pt idx="240">
                  <c:v>1.7719635627530365E-2</c:v>
                </c:pt>
                <c:pt idx="241">
                  <c:v>2.0525027603974969E-2</c:v>
                </c:pt>
                <c:pt idx="242">
                  <c:v>1.9790570175438598E-2</c:v>
                </c:pt>
                <c:pt idx="243">
                  <c:v>1.8927162471395878E-2</c:v>
                </c:pt>
                <c:pt idx="244">
                  <c:v>1.6579748650472334E-2</c:v>
                </c:pt>
                <c:pt idx="245">
                  <c:v>1.6247807017543858E-2</c:v>
                </c:pt>
                <c:pt idx="246">
                  <c:v>1.9379246611512059E-2</c:v>
                </c:pt>
                <c:pt idx="247">
                  <c:v>1.9010121457489877E-2</c:v>
                </c:pt>
                <c:pt idx="248">
                  <c:v>1.9992565789473685E-2</c:v>
                </c:pt>
                <c:pt idx="249">
                  <c:v>1.9839364035087716E-2</c:v>
                </c:pt>
                <c:pt idx="250">
                  <c:v>1.6677669065826961E-2</c:v>
                </c:pt>
                <c:pt idx="251">
                  <c:v>1.7233684210526318E-2</c:v>
                </c:pt>
                <c:pt idx="252">
                  <c:v>1.1830769230769232E-2</c:v>
                </c:pt>
                <c:pt idx="253">
                  <c:v>1.2199649488442594E-2</c:v>
                </c:pt>
                <c:pt idx="254">
                  <c:v>1.1272157190635453E-2</c:v>
                </c:pt>
                <c:pt idx="255">
                  <c:v>1.1406105769230771E-2</c:v>
                </c:pt>
                <c:pt idx="256">
                  <c:v>1.154522792022792E-2</c:v>
                </c:pt>
                <c:pt idx="257">
                  <c:v>1.1408230179781905E-2</c:v>
                </c:pt>
                <c:pt idx="258">
                  <c:v>1.2240085235277542E-2</c:v>
                </c:pt>
                <c:pt idx="259">
                  <c:v>1.2581593406593407E-2</c:v>
                </c:pt>
                <c:pt idx="260">
                  <c:v>1.1512067170721018E-2</c:v>
                </c:pt>
                <c:pt idx="261">
                  <c:v>1.1434720673851109E-2</c:v>
                </c:pt>
                <c:pt idx="262">
                  <c:v>1.2192522321428572E-2</c:v>
                </c:pt>
                <c:pt idx="263">
                  <c:v>1.1821414819885342E-2</c:v>
                </c:pt>
                <c:pt idx="264">
                  <c:v>1.2846302190096019E-2</c:v>
                </c:pt>
                <c:pt idx="265">
                  <c:v>1.191568047337278E-2</c:v>
                </c:pt>
                <c:pt idx="266">
                  <c:v>1.2390742705570293E-2</c:v>
                </c:pt>
                <c:pt idx="267">
                  <c:v>1.2446998722860793E-2</c:v>
                </c:pt>
                <c:pt idx="268">
                  <c:v>1.1191870629370632E-2</c:v>
                </c:pt>
                <c:pt idx="269">
                  <c:v>1.207309472934473E-2</c:v>
                </c:pt>
                <c:pt idx="270">
                  <c:v>1.2991124260355031E-2</c:v>
                </c:pt>
                <c:pt idx="271">
                  <c:v>1.1395737179487178E-2</c:v>
                </c:pt>
                <c:pt idx="272">
                  <c:v>1.1382002508361203E-2</c:v>
                </c:pt>
                <c:pt idx="273">
                  <c:v>1.3437953296703296E-2</c:v>
                </c:pt>
                <c:pt idx="274">
                  <c:v>1.4174750712250713E-2</c:v>
                </c:pt>
                <c:pt idx="275">
                  <c:v>1.4227402227402227E-2</c:v>
                </c:pt>
                <c:pt idx="276">
                  <c:v>1.433389423076923E-2</c:v>
                </c:pt>
                <c:pt idx="277">
                  <c:v>1.4507756855413105E-2</c:v>
                </c:pt>
                <c:pt idx="278">
                  <c:v>1.3924317617866E-2</c:v>
                </c:pt>
                <c:pt idx="279">
                  <c:v>1.3813943500668066E-2</c:v>
                </c:pt>
                <c:pt idx="280">
                  <c:v>1.4155965801439938E-2</c:v>
                </c:pt>
                <c:pt idx="281">
                  <c:v>1.4440649867374006E-2</c:v>
                </c:pt>
                <c:pt idx="282">
                  <c:v>1.4001574728001526E-2</c:v>
                </c:pt>
                <c:pt idx="283">
                  <c:v>1.4005103550295855E-2</c:v>
                </c:pt>
                <c:pt idx="284">
                  <c:v>1.3717111013986011E-2</c:v>
                </c:pt>
                <c:pt idx="285">
                  <c:v>1.3860080645161291E-2</c:v>
                </c:pt>
                <c:pt idx="286">
                  <c:v>1.3634424483562415E-2</c:v>
                </c:pt>
                <c:pt idx="287">
                  <c:v>1.3318540433925049E-2</c:v>
                </c:pt>
                <c:pt idx="288">
                  <c:v>1.35604741780397E-2</c:v>
                </c:pt>
                <c:pt idx="289">
                  <c:v>1.4099358974358973E-2</c:v>
                </c:pt>
                <c:pt idx="290">
                  <c:v>1.3592156051833469E-2</c:v>
                </c:pt>
                <c:pt idx="291">
                  <c:v>1.4919999999999999E-2</c:v>
                </c:pt>
                <c:pt idx="292">
                  <c:v>1.4128960622710624E-2</c:v>
                </c:pt>
                <c:pt idx="293">
                  <c:v>1.3322509861932936E-2</c:v>
                </c:pt>
                <c:pt idx="294">
                  <c:v>1.0309640522875817E-2</c:v>
                </c:pt>
                <c:pt idx="295">
                  <c:v>1.0467723123732252E-2</c:v>
                </c:pt>
                <c:pt idx="296">
                  <c:v>1.0351958525345623E-2</c:v>
                </c:pt>
                <c:pt idx="297">
                  <c:v>1.0675603318250376E-2</c:v>
                </c:pt>
                <c:pt idx="298">
                  <c:v>1.034952731092437E-2</c:v>
                </c:pt>
                <c:pt idx="299">
                  <c:v>1.0371586134453784E-2</c:v>
                </c:pt>
                <c:pt idx="300">
                  <c:v>1.0559216122489041E-2</c:v>
                </c:pt>
                <c:pt idx="301">
                  <c:v>1.0746408240715641E-2</c:v>
                </c:pt>
                <c:pt idx="302">
                  <c:v>1.0354254201680672E-2</c:v>
                </c:pt>
                <c:pt idx="303">
                  <c:v>9.9978409859241488E-3</c:v>
                </c:pt>
                <c:pt idx="304">
                  <c:v>1.1198227102512094E-2</c:v>
                </c:pt>
                <c:pt idx="305">
                  <c:v>1.0877781363329031E-2</c:v>
                </c:pt>
                <c:pt idx="306">
                  <c:v>1.1228758169934641E-2</c:v>
                </c:pt>
                <c:pt idx="307">
                  <c:v>1.0657715505557063E-2</c:v>
                </c:pt>
                <c:pt idx="308">
                  <c:v>1.0819677871148459E-2</c:v>
                </c:pt>
                <c:pt idx="309">
                  <c:v>1.169525276954283E-2</c:v>
                </c:pt>
                <c:pt idx="310">
                  <c:v>1.0619607843137254E-2</c:v>
                </c:pt>
                <c:pt idx="311">
                  <c:v>1.1113061570782158E-2</c:v>
                </c:pt>
                <c:pt idx="312">
                  <c:v>1.1545955882352939E-2</c:v>
                </c:pt>
                <c:pt idx="313">
                  <c:v>1.0672385620915034E-2</c:v>
                </c:pt>
                <c:pt idx="314">
                  <c:v>1.0688568376068377E-2</c:v>
                </c:pt>
                <c:pt idx="315">
                  <c:v>1.2392670777988611E-2</c:v>
                </c:pt>
                <c:pt idx="316">
                  <c:v>1.23679569528961E-2</c:v>
                </c:pt>
                <c:pt idx="317">
                  <c:v>1.2557048681541581E-2</c:v>
                </c:pt>
                <c:pt idx="318">
                  <c:v>1.2680527383367141E-2</c:v>
                </c:pt>
                <c:pt idx="319">
                  <c:v>1.2450131845841782E-2</c:v>
                </c:pt>
                <c:pt idx="320">
                  <c:v>1.2595816430020283E-2</c:v>
                </c:pt>
                <c:pt idx="321">
                  <c:v>1.1842114604462476E-2</c:v>
                </c:pt>
                <c:pt idx="322">
                  <c:v>1.2469827586206898E-2</c:v>
                </c:pt>
                <c:pt idx="323">
                  <c:v>1.2666256157635468E-2</c:v>
                </c:pt>
                <c:pt idx="324">
                  <c:v>1.2199876321496342E-2</c:v>
                </c:pt>
                <c:pt idx="325">
                  <c:v>1.3049874164225077E-2</c:v>
                </c:pt>
                <c:pt idx="326">
                  <c:v>1.2762595315904138E-2</c:v>
                </c:pt>
                <c:pt idx="327">
                  <c:v>1.269879235218992E-2</c:v>
                </c:pt>
                <c:pt idx="328">
                  <c:v>1.2569433902593293E-2</c:v>
                </c:pt>
                <c:pt idx="329">
                  <c:v>1.2472726504394859E-2</c:v>
                </c:pt>
                <c:pt idx="330">
                  <c:v>1.2745343137254901E-2</c:v>
                </c:pt>
                <c:pt idx="331">
                  <c:v>1.274368842364532E-2</c:v>
                </c:pt>
                <c:pt idx="332">
                  <c:v>1.2897674587076208E-2</c:v>
                </c:pt>
                <c:pt idx="333">
                  <c:v>1.302006871124518E-2</c:v>
                </c:pt>
                <c:pt idx="334">
                  <c:v>1.2190406162464985E-2</c:v>
                </c:pt>
                <c:pt idx="335">
                  <c:v>1.2580357142857145E-2</c:v>
                </c:pt>
                <c:pt idx="336">
                  <c:v>5.8128342245989308E-3</c:v>
                </c:pt>
                <c:pt idx="337">
                  <c:v>4.1258364456893872E-3</c:v>
                </c:pt>
                <c:pt idx="338">
                  <c:v>4.1735819327731087E-3</c:v>
                </c:pt>
                <c:pt idx="339">
                  <c:v>4.15942513368984E-3</c:v>
                </c:pt>
                <c:pt idx="340">
                  <c:v>4.6607843137254894E-3</c:v>
                </c:pt>
                <c:pt idx="341">
                  <c:v>4.3572422517394052E-3</c:v>
                </c:pt>
                <c:pt idx="342">
                  <c:v>5.7770714737507911E-3</c:v>
                </c:pt>
                <c:pt idx="343">
                  <c:v>3.954344696721848E-3</c:v>
                </c:pt>
                <c:pt idx="344">
                  <c:v>3.582072829131653E-3</c:v>
                </c:pt>
                <c:pt idx="345">
                  <c:v>4.5121645432366492E-3</c:v>
                </c:pt>
                <c:pt idx="346">
                  <c:v>4.5006321533138122E-3</c:v>
                </c:pt>
                <c:pt idx="347">
                  <c:v>4.3928668018931721E-3</c:v>
                </c:pt>
                <c:pt idx="348">
                  <c:v>4.3907538877620009E-3</c:v>
                </c:pt>
                <c:pt idx="349">
                  <c:v>5.6049019607843148E-3</c:v>
                </c:pt>
                <c:pt idx="350">
                  <c:v>5.3317972350230419E-3</c:v>
                </c:pt>
                <c:pt idx="351">
                  <c:v>4.6446428571428585E-3</c:v>
                </c:pt>
                <c:pt idx="352">
                  <c:v>5.1364845938375349E-3</c:v>
                </c:pt>
                <c:pt idx="353">
                  <c:v>4.6712184873949573E-3</c:v>
                </c:pt>
                <c:pt idx="354">
                  <c:v>5.1749649859943979E-3</c:v>
                </c:pt>
                <c:pt idx="355">
                  <c:v>4.2586206896551718E-3</c:v>
                </c:pt>
                <c:pt idx="356">
                  <c:v>3.8834033613445382E-3</c:v>
                </c:pt>
                <c:pt idx="357">
                  <c:v>5.315141612200436E-3</c:v>
                </c:pt>
                <c:pt idx="358">
                  <c:v>4.1156512605042012E-3</c:v>
                </c:pt>
                <c:pt idx="359">
                  <c:v>5.0672428062133942E-3</c:v>
                </c:pt>
                <c:pt idx="360">
                  <c:v>4.2079650825847595E-3</c:v>
                </c:pt>
                <c:pt idx="361">
                  <c:v>6.3302343926076171E-3</c:v>
                </c:pt>
                <c:pt idx="362">
                  <c:v>6.1120766488413549E-3</c:v>
                </c:pt>
                <c:pt idx="363">
                  <c:v>6.1997971602434088E-3</c:v>
                </c:pt>
                <c:pt idx="364">
                  <c:v>4.5511487423252131E-3</c:v>
                </c:pt>
                <c:pt idx="365">
                  <c:v>4.3088235294117651E-3</c:v>
                </c:pt>
                <c:pt idx="366">
                  <c:v>6.2769372171945712E-3</c:v>
                </c:pt>
                <c:pt idx="367">
                  <c:v>5.6709906431983243E-3</c:v>
                </c:pt>
                <c:pt idx="368">
                  <c:v>6.2562091503267966E-3</c:v>
                </c:pt>
                <c:pt idx="369">
                  <c:v>5.6973083140066071E-3</c:v>
                </c:pt>
                <c:pt idx="370">
                  <c:v>7.3702731092436993E-3</c:v>
                </c:pt>
                <c:pt idx="371">
                  <c:v>6.5102941176470586E-3</c:v>
                </c:pt>
                <c:pt idx="372">
                  <c:v>6.2507878151260507E-3</c:v>
                </c:pt>
                <c:pt idx="373">
                  <c:v>6.9832978440244869E-3</c:v>
                </c:pt>
                <c:pt idx="374">
                  <c:v>6.4998814041745739E-3</c:v>
                </c:pt>
                <c:pt idx="375">
                  <c:v>8.5735294117647055E-3</c:v>
                </c:pt>
                <c:pt idx="376">
                  <c:v>6.5429585627354396E-3</c:v>
                </c:pt>
                <c:pt idx="377">
                  <c:v>4.6472538617569042E-3</c:v>
                </c:pt>
                <c:pt idx="378">
                  <c:v>8.206015037593984E-3</c:v>
                </c:pt>
                <c:pt idx="379">
                  <c:v>5.3280952380952377E-3</c:v>
                </c:pt>
                <c:pt idx="380">
                  <c:v>6.0788624338624347E-3</c:v>
                </c:pt>
                <c:pt idx="381">
                  <c:v>5.3629103535353531E-3</c:v>
                </c:pt>
                <c:pt idx="382">
                  <c:v>5.8862745098039199E-3</c:v>
                </c:pt>
                <c:pt idx="383">
                  <c:v>5.2565972222222233E-3</c:v>
                </c:pt>
                <c:pt idx="384">
                  <c:v>7.229071134626691E-3</c:v>
                </c:pt>
                <c:pt idx="385">
                  <c:v>5.2767425810904059E-3</c:v>
                </c:pt>
                <c:pt idx="386">
                  <c:v>4.5848122427983532E-3</c:v>
                </c:pt>
                <c:pt idx="387">
                  <c:v>6.6160177975528364E-3</c:v>
                </c:pt>
                <c:pt idx="388">
                  <c:v>6.4321428571428568E-3</c:v>
                </c:pt>
                <c:pt idx="389">
                  <c:v>5.546761904761905E-3</c:v>
                </c:pt>
                <c:pt idx="390">
                  <c:v>5.7971164021164024E-3</c:v>
                </c:pt>
                <c:pt idx="391">
                  <c:v>8.8462735042735049E-3</c:v>
                </c:pt>
                <c:pt idx="392">
                  <c:v>8.8815329218107017E-3</c:v>
                </c:pt>
                <c:pt idx="393">
                  <c:v>6.9966329966329975E-3</c:v>
                </c:pt>
                <c:pt idx="394">
                  <c:v>8.5006319811875373E-3</c:v>
                </c:pt>
                <c:pt idx="395">
                  <c:v>6.5803575989782891E-3</c:v>
                </c:pt>
                <c:pt idx="396">
                  <c:v>8.8127131099353315E-3</c:v>
                </c:pt>
                <c:pt idx="397">
                  <c:v>5.5094285714285722E-3</c:v>
                </c:pt>
                <c:pt idx="398">
                  <c:v>5.2599078341013829E-3</c:v>
                </c:pt>
                <c:pt idx="399">
                  <c:v>9.5294444444444446E-3</c:v>
                </c:pt>
                <c:pt idx="400">
                  <c:v>5.7252305945792534E-3</c:v>
                </c:pt>
                <c:pt idx="401">
                  <c:v>7.7777248677248683E-3</c:v>
                </c:pt>
                <c:pt idx="402">
                  <c:v>5.430074074074075E-3</c:v>
                </c:pt>
                <c:pt idx="403">
                  <c:v>1.1074293661250185E-2</c:v>
                </c:pt>
                <c:pt idx="404">
                  <c:v>8.6123127572016456E-3</c:v>
                </c:pt>
                <c:pt idx="405">
                  <c:v>9.5959194926936858E-3</c:v>
                </c:pt>
                <c:pt idx="406">
                  <c:v>7.8947736625514416E-3</c:v>
                </c:pt>
                <c:pt idx="407">
                  <c:v>6.3563627730294399E-3</c:v>
                </c:pt>
                <c:pt idx="408">
                  <c:v>1.0585487179487176E-2</c:v>
                </c:pt>
                <c:pt idx="409">
                  <c:v>9.0934099616858249E-3</c:v>
                </c:pt>
                <c:pt idx="410">
                  <c:v>9.1376262626262639E-3</c:v>
                </c:pt>
                <c:pt idx="411">
                  <c:v>7.9338084291187723E-3</c:v>
                </c:pt>
                <c:pt idx="412">
                  <c:v>1.0582079772079771E-2</c:v>
                </c:pt>
                <c:pt idx="413">
                  <c:v>8.9683194444444454E-3</c:v>
                </c:pt>
                <c:pt idx="414">
                  <c:v>8.8046471387961938E-3</c:v>
                </c:pt>
                <c:pt idx="415">
                  <c:v>1.1905902777777779E-2</c:v>
                </c:pt>
                <c:pt idx="416">
                  <c:v>1.133920817369093E-2</c:v>
                </c:pt>
                <c:pt idx="417">
                  <c:v>1.318164021164021E-2</c:v>
                </c:pt>
                <c:pt idx="418">
                  <c:v>9.0112305854241348E-3</c:v>
                </c:pt>
                <c:pt idx="419">
                  <c:v>7.7343664347459418E-3</c:v>
                </c:pt>
                <c:pt idx="420">
                  <c:v>7.3204865489701551E-3</c:v>
                </c:pt>
                <c:pt idx="421">
                  <c:v>5.2771050670640824E-3</c:v>
                </c:pt>
                <c:pt idx="422">
                  <c:v>6.403883984867592E-3</c:v>
                </c:pt>
                <c:pt idx="423">
                  <c:v>4.4757513661202192E-3</c:v>
                </c:pt>
                <c:pt idx="424">
                  <c:v>5.3641020864381526E-3</c:v>
                </c:pt>
                <c:pt idx="425">
                  <c:v>5.8667273831208271E-3</c:v>
                </c:pt>
                <c:pt idx="426">
                  <c:v>6.6565027322404366E-3</c:v>
                </c:pt>
                <c:pt idx="427">
                  <c:v>5.8173622660436623E-3</c:v>
                </c:pt>
                <c:pt idx="428">
                  <c:v>3.8877352762598663E-3</c:v>
                </c:pt>
                <c:pt idx="429">
                  <c:v>5.8772635561160158E-3</c:v>
                </c:pt>
                <c:pt idx="430">
                  <c:v>6.9547662416514881E-3</c:v>
                </c:pt>
                <c:pt idx="431">
                  <c:v>5.1017759562841537E-3</c:v>
                </c:pt>
                <c:pt idx="432">
                  <c:v>4.8750000000000009E-3</c:v>
                </c:pt>
                <c:pt idx="433">
                  <c:v>8.3441091954022991E-3</c:v>
                </c:pt>
                <c:pt idx="434">
                  <c:v>7.7720447433562191E-3</c:v>
                </c:pt>
                <c:pt idx="435">
                  <c:v>6.8301639344262276E-3</c:v>
                </c:pt>
                <c:pt idx="436">
                  <c:v>7.7664401475876881E-3</c:v>
                </c:pt>
                <c:pt idx="437">
                  <c:v>6.6247343655130549E-3</c:v>
                </c:pt>
                <c:pt idx="438">
                  <c:v>9.2042749054224472E-3</c:v>
                </c:pt>
                <c:pt idx="439">
                  <c:v>5.8095810564663015E-3</c:v>
                </c:pt>
                <c:pt idx="440">
                  <c:v>5.1923770491803288E-3</c:v>
                </c:pt>
                <c:pt idx="441">
                  <c:v>9.2093208430913329E-3</c:v>
                </c:pt>
                <c:pt idx="442">
                  <c:v>5.5874068554396424E-3</c:v>
                </c:pt>
                <c:pt idx="443">
                  <c:v>8.2802459016393451E-3</c:v>
                </c:pt>
                <c:pt idx="444">
                  <c:v>5.0126103404791933E-3</c:v>
                </c:pt>
                <c:pt idx="445">
                  <c:v>1.1051097099621692E-2</c:v>
                </c:pt>
                <c:pt idx="446">
                  <c:v>9.2815943856571093E-3</c:v>
                </c:pt>
                <c:pt idx="447">
                  <c:v>9.6148224043715834E-3</c:v>
                </c:pt>
                <c:pt idx="448">
                  <c:v>8.2642076502732267E-3</c:v>
                </c:pt>
                <c:pt idx="449">
                  <c:v>5.9656607054148032E-3</c:v>
                </c:pt>
                <c:pt idx="450">
                  <c:v>1.0277377049180327E-2</c:v>
                </c:pt>
                <c:pt idx="451">
                  <c:v>8.4731147540983605E-3</c:v>
                </c:pt>
                <c:pt idx="452">
                  <c:v>1.0333543505674652E-2</c:v>
                </c:pt>
                <c:pt idx="453">
                  <c:v>8.423234552332912E-3</c:v>
                </c:pt>
                <c:pt idx="454">
                  <c:v>9.0668852459016378E-3</c:v>
                </c:pt>
                <c:pt idx="455">
                  <c:v>7.223779188589817E-3</c:v>
                </c:pt>
                <c:pt idx="456">
                  <c:v>1.0036490588949606E-2</c:v>
                </c:pt>
                <c:pt idx="457">
                  <c:v>1.1045525197328477E-2</c:v>
                </c:pt>
                <c:pt idx="458">
                  <c:v>1.041253035822708E-2</c:v>
                </c:pt>
                <c:pt idx="459">
                  <c:v>1.2335458409228901E-2</c:v>
                </c:pt>
                <c:pt idx="460">
                  <c:v>9.9020266733664125E-3</c:v>
                </c:pt>
                <c:pt idx="461">
                  <c:v>8.1927868852458997E-3</c:v>
                </c:pt>
              </c:numCache>
            </c:numRef>
          </c:xVal>
          <c:yVal>
            <c:numRef>
              <c:f>'C:\Users\MCARDENAS\Documents\MAESTRIA\DATOS\Datos NDVI\[Yield and NDVI (Z-AB).xlsx]grafica promedios'!$E$5:$E$466</c:f>
              <c:numCache>
                <c:formatCode>General</c:formatCode>
                <c:ptCount val="462"/>
                <c:pt idx="0">
                  <c:v>4076.5533333333333</c:v>
                </c:pt>
                <c:pt idx="1">
                  <c:v>4010.4300000000003</c:v>
                </c:pt>
                <c:pt idx="2">
                  <c:v>5172.8966666666674</c:v>
                </c:pt>
                <c:pt idx="3">
                  <c:v>4452.8900000000003</c:v>
                </c:pt>
                <c:pt idx="4">
                  <c:v>4438.163333333333</c:v>
                </c:pt>
                <c:pt idx="5">
                  <c:v>4369.286666666666</c:v>
                </c:pt>
                <c:pt idx="6">
                  <c:v>3330.9500000000003</c:v>
                </c:pt>
                <c:pt idx="7">
                  <c:v>3473.7633333333338</c:v>
                </c:pt>
                <c:pt idx="8">
                  <c:v>4697.6000000000004</c:v>
                </c:pt>
                <c:pt idx="9">
                  <c:v>4691.3166666666666</c:v>
                </c:pt>
                <c:pt idx="10">
                  <c:v>4670.0533333333333</c:v>
                </c:pt>
                <c:pt idx="11">
                  <c:v>5053.05</c:v>
                </c:pt>
                <c:pt idx="12">
                  <c:v>4936.9433333333336</c:v>
                </c:pt>
                <c:pt idx="13">
                  <c:v>5129.5600000000004</c:v>
                </c:pt>
                <c:pt idx="14">
                  <c:v>4879.97</c:v>
                </c:pt>
                <c:pt idx="15">
                  <c:v>4626.5766666666668</c:v>
                </c:pt>
                <c:pt idx="17">
                  <c:v>4315.0633333333335</c:v>
                </c:pt>
                <c:pt idx="18">
                  <c:v>4920.22</c:v>
                </c:pt>
                <c:pt idx="19">
                  <c:v>6270.6399999999994</c:v>
                </c:pt>
                <c:pt idx="20">
                  <c:v>4283.7700000000004</c:v>
                </c:pt>
                <c:pt idx="21">
                  <c:v>5667.1266666666661</c:v>
                </c:pt>
                <c:pt idx="22">
                  <c:v>4830.3666666666668</c:v>
                </c:pt>
                <c:pt idx="23">
                  <c:v>5884.3166666666666</c:v>
                </c:pt>
                <c:pt idx="24">
                  <c:v>5540.0466666666662</c:v>
                </c:pt>
                <c:pt idx="25">
                  <c:v>5879.75</c:v>
                </c:pt>
                <c:pt idx="26">
                  <c:v>5287.3233333333337</c:v>
                </c:pt>
                <c:pt idx="27">
                  <c:v>5086.3933333333334</c:v>
                </c:pt>
                <c:pt idx="28">
                  <c:v>4695.07</c:v>
                </c:pt>
                <c:pt idx="29">
                  <c:v>6384.170000000001</c:v>
                </c:pt>
                <c:pt idx="30">
                  <c:v>5360.0233333333335</c:v>
                </c:pt>
                <c:pt idx="31">
                  <c:v>5525.9733333333324</c:v>
                </c:pt>
                <c:pt idx="32">
                  <c:v>6657.11</c:v>
                </c:pt>
                <c:pt idx="33">
                  <c:v>5852.4666666666672</c:v>
                </c:pt>
                <c:pt idx="34">
                  <c:v>6228.93</c:v>
                </c:pt>
                <c:pt idx="35">
                  <c:v>5769.4199999999992</c:v>
                </c:pt>
                <c:pt idx="36">
                  <c:v>6566.2400000000007</c:v>
                </c:pt>
                <c:pt idx="38">
                  <c:v>6233.706666666666</c:v>
                </c:pt>
                <c:pt idx="39">
                  <c:v>5536.3133333333326</c:v>
                </c:pt>
                <c:pt idx="40">
                  <c:v>5538.083333333333</c:v>
                </c:pt>
                <c:pt idx="41">
                  <c:v>5778.37</c:v>
                </c:pt>
                <c:pt idx="42">
                  <c:v>4099.1766666666663</c:v>
                </c:pt>
                <c:pt idx="43">
                  <c:v>4092.7599999999998</c:v>
                </c:pt>
                <c:pt idx="44">
                  <c:v>4663.7966666666662</c:v>
                </c:pt>
                <c:pt idx="45">
                  <c:v>3824.6833333333338</c:v>
                </c:pt>
                <c:pt idx="46">
                  <c:v>4287.0133333333333</c:v>
                </c:pt>
                <c:pt idx="47">
                  <c:v>4346.0466666666662</c:v>
                </c:pt>
                <c:pt idx="48">
                  <c:v>3315.8133333333335</c:v>
                </c:pt>
                <c:pt idx="49">
                  <c:v>3759.5966666666664</c:v>
                </c:pt>
                <c:pt idx="50">
                  <c:v>4948.0766666666668</c:v>
                </c:pt>
                <c:pt idx="51">
                  <c:v>4032.4733333333334</c:v>
                </c:pt>
                <c:pt idx="52">
                  <c:v>3646.6199999999994</c:v>
                </c:pt>
                <c:pt idx="53">
                  <c:v>4555.82</c:v>
                </c:pt>
                <c:pt idx="54">
                  <c:v>5021.373333333333</c:v>
                </c:pt>
                <c:pt idx="55">
                  <c:v>4566.6366666666663</c:v>
                </c:pt>
                <c:pt idx="56">
                  <c:v>4693.1133333333337</c:v>
                </c:pt>
                <c:pt idx="57">
                  <c:v>4651.1799999999994</c:v>
                </c:pt>
                <c:pt idx="59">
                  <c:v>3371.9866666666662</c:v>
                </c:pt>
                <c:pt idx="60">
                  <c:v>5312.086666666667</c:v>
                </c:pt>
                <c:pt idx="61">
                  <c:v>4168.4433333333336</c:v>
                </c:pt>
                <c:pt idx="62">
                  <c:v>4729.3</c:v>
                </c:pt>
                <c:pt idx="63">
                  <c:v>5455.2366666666667</c:v>
                </c:pt>
                <c:pt idx="64">
                  <c:v>5326.6066666666666</c:v>
                </c:pt>
                <c:pt idx="65">
                  <c:v>5513.4800000000005</c:v>
                </c:pt>
                <c:pt idx="66">
                  <c:v>5786.2733333333335</c:v>
                </c:pt>
                <c:pt idx="67">
                  <c:v>6089.6166666666659</c:v>
                </c:pt>
                <c:pt idx="68">
                  <c:v>5350.8833333333341</c:v>
                </c:pt>
                <c:pt idx="69">
                  <c:v>5067.5066666666671</c:v>
                </c:pt>
                <c:pt idx="70">
                  <c:v>6113.0733333333337</c:v>
                </c:pt>
                <c:pt idx="71">
                  <c:v>6782.670000000001</c:v>
                </c:pt>
                <c:pt idx="72">
                  <c:v>6030.1399999999994</c:v>
                </c:pt>
                <c:pt idx="73">
                  <c:v>6036.4266666666663</c:v>
                </c:pt>
                <c:pt idx="74">
                  <c:v>6821.3666666666659</c:v>
                </c:pt>
                <c:pt idx="75">
                  <c:v>7255.1033333333326</c:v>
                </c:pt>
                <c:pt idx="76">
                  <c:v>6412.7933333333322</c:v>
                </c:pt>
                <c:pt idx="77">
                  <c:v>6145.41</c:v>
                </c:pt>
                <c:pt idx="78">
                  <c:v>6855.3</c:v>
                </c:pt>
                <c:pt idx="80">
                  <c:v>6058.7733333333335</c:v>
                </c:pt>
                <c:pt idx="81">
                  <c:v>6425.5166666666664</c:v>
                </c:pt>
                <c:pt idx="82">
                  <c:v>6790.9533333333338</c:v>
                </c:pt>
                <c:pt idx="83">
                  <c:v>6569.329999999999</c:v>
                </c:pt>
                <c:pt idx="84">
                  <c:v>2956.9166666666665</c:v>
                </c:pt>
                <c:pt idx="85">
                  <c:v>2676.23</c:v>
                </c:pt>
                <c:pt idx="86">
                  <c:v>3179.16</c:v>
                </c:pt>
                <c:pt idx="87">
                  <c:v>3130.24</c:v>
                </c:pt>
                <c:pt idx="88">
                  <c:v>3260.1133333333332</c:v>
                </c:pt>
                <c:pt idx="89">
                  <c:v>2844.5266666666666</c:v>
                </c:pt>
                <c:pt idx="90">
                  <c:v>2987.6666666666665</c:v>
                </c:pt>
                <c:pt idx="91">
                  <c:v>2308.5433333333335</c:v>
                </c:pt>
                <c:pt idx="92">
                  <c:v>3278.7533333333336</c:v>
                </c:pt>
                <c:pt idx="93">
                  <c:v>2502.1066666666666</c:v>
                </c:pt>
                <c:pt idx="94">
                  <c:v>3611.5733333333337</c:v>
                </c:pt>
                <c:pt idx="95">
                  <c:v>2833.0266666666666</c:v>
                </c:pt>
                <c:pt idx="96">
                  <c:v>2770.5</c:v>
                </c:pt>
                <c:pt idx="97">
                  <c:v>3051.8933333333334</c:v>
                </c:pt>
                <c:pt idx="98">
                  <c:v>3105.063333333333</c:v>
                </c:pt>
                <c:pt idx="99">
                  <c:v>2917.603333333333</c:v>
                </c:pt>
                <c:pt idx="101">
                  <c:v>3253.1433333333334</c:v>
                </c:pt>
                <c:pt idx="102">
                  <c:v>3094.4300000000003</c:v>
                </c:pt>
                <c:pt idx="103">
                  <c:v>3908.1333333333332</c:v>
                </c:pt>
                <c:pt idx="104">
                  <c:v>3738.5833333333335</c:v>
                </c:pt>
                <c:pt idx="105">
                  <c:v>5065.0133333333333</c:v>
                </c:pt>
                <c:pt idx="106">
                  <c:v>4533.8166666666657</c:v>
                </c:pt>
                <c:pt idx="107">
                  <c:v>5004.3200000000006</c:v>
                </c:pt>
                <c:pt idx="108">
                  <c:v>4575.0166666666664</c:v>
                </c:pt>
                <c:pt idx="109">
                  <c:v>5419.33</c:v>
                </c:pt>
                <c:pt idx="110">
                  <c:v>5257.9000000000005</c:v>
                </c:pt>
                <c:pt idx="111">
                  <c:v>5926.1500000000005</c:v>
                </c:pt>
                <c:pt idx="112">
                  <c:v>5000.6566666666668</c:v>
                </c:pt>
                <c:pt idx="113">
                  <c:v>5884.4266666666663</c:v>
                </c:pt>
                <c:pt idx="114">
                  <c:v>5522.5099999999993</c:v>
                </c:pt>
                <c:pt idx="115">
                  <c:v>5426.6500000000005</c:v>
                </c:pt>
                <c:pt idx="116">
                  <c:v>6473.12</c:v>
                </c:pt>
                <c:pt idx="117">
                  <c:v>6562.956666666666</c:v>
                </c:pt>
                <c:pt idx="118">
                  <c:v>6457.78</c:v>
                </c:pt>
                <c:pt idx="119">
                  <c:v>5115.1833333333334</c:v>
                </c:pt>
                <c:pt idx="120">
                  <c:v>5788.2099999999991</c:v>
                </c:pt>
                <c:pt idx="122">
                  <c:v>5647.7599999999993</c:v>
                </c:pt>
                <c:pt idx="123">
                  <c:v>6723.1166666666659</c:v>
                </c:pt>
                <c:pt idx="124">
                  <c:v>4808.9333333333334</c:v>
                </c:pt>
                <c:pt idx="125">
                  <c:v>5351.3566666666666</c:v>
                </c:pt>
                <c:pt idx="126">
                  <c:v>4099.1766666666663</c:v>
                </c:pt>
                <c:pt idx="127">
                  <c:v>4092.7599999999998</c:v>
                </c:pt>
                <c:pt idx="128">
                  <c:v>4663.7966666666662</c:v>
                </c:pt>
                <c:pt idx="129">
                  <c:v>3824.6833333333338</c:v>
                </c:pt>
                <c:pt idx="130">
                  <c:v>4287.0133333333333</c:v>
                </c:pt>
                <c:pt idx="131">
                  <c:v>4346.0466666666662</c:v>
                </c:pt>
                <c:pt idx="132">
                  <c:v>3315.8133333333335</c:v>
                </c:pt>
                <c:pt idx="133">
                  <c:v>3759.5966666666664</c:v>
                </c:pt>
                <c:pt idx="134">
                  <c:v>4948.0766666666668</c:v>
                </c:pt>
                <c:pt idx="135">
                  <c:v>4032.4733333333334</c:v>
                </c:pt>
                <c:pt idx="136">
                  <c:v>3646.6199999999994</c:v>
                </c:pt>
                <c:pt idx="137">
                  <c:v>4555.82</c:v>
                </c:pt>
                <c:pt idx="138">
                  <c:v>5021.373333333333</c:v>
                </c:pt>
                <c:pt idx="139">
                  <c:v>4566.6366666666663</c:v>
                </c:pt>
                <c:pt idx="140">
                  <c:v>4693.1133333333337</c:v>
                </c:pt>
                <c:pt idx="141">
                  <c:v>4651.1799999999994</c:v>
                </c:pt>
                <c:pt idx="143">
                  <c:v>3371.9866666666662</c:v>
                </c:pt>
                <c:pt idx="144">
                  <c:v>5312.086666666667</c:v>
                </c:pt>
                <c:pt idx="145">
                  <c:v>4168.4433333333336</c:v>
                </c:pt>
                <c:pt idx="146">
                  <c:v>4729.3</c:v>
                </c:pt>
                <c:pt idx="147">
                  <c:v>5455.2366666666667</c:v>
                </c:pt>
                <c:pt idx="148">
                  <c:v>5326.6066666666666</c:v>
                </c:pt>
                <c:pt idx="149">
                  <c:v>5513.4800000000005</c:v>
                </c:pt>
                <c:pt idx="150">
                  <c:v>5786.2733333333335</c:v>
                </c:pt>
                <c:pt idx="151">
                  <c:v>6089.6166666666659</c:v>
                </c:pt>
                <c:pt idx="152">
                  <c:v>5350.8833333333341</c:v>
                </c:pt>
                <c:pt idx="153">
                  <c:v>5067.5066666666671</c:v>
                </c:pt>
                <c:pt idx="154">
                  <c:v>6113.0733333333337</c:v>
                </c:pt>
                <c:pt idx="155">
                  <c:v>6782.670000000001</c:v>
                </c:pt>
                <c:pt idx="156">
                  <c:v>6030.1399999999994</c:v>
                </c:pt>
                <c:pt idx="157">
                  <c:v>6036.4266666666663</c:v>
                </c:pt>
                <c:pt idx="158">
                  <c:v>6821.3666666666659</c:v>
                </c:pt>
                <c:pt idx="159">
                  <c:v>7255.1033333333326</c:v>
                </c:pt>
                <c:pt idx="160">
                  <c:v>6412.7933333333322</c:v>
                </c:pt>
                <c:pt idx="161">
                  <c:v>6145.41</c:v>
                </c:pt>
                <c:pt idx="162">
                  <c:v>6855.3</c:v>
                </c:pt>
                <c:pt idx="164">
                  <c:v>6058.7733333333335</c:v>
                </c:pt>
                <c:pt idx="165">
                  <c:v>6425.5166666666664</c:v>
                </c:pt>
                <c:pt idx="166">
                  <c:v>6790.9533333333338</c:v>
                </c:pt>
                <c:pt idx="167">
                  <c:v>6569.329999999999</c:v>
                </c:pt>
                <c:pt idx="168">
                  <c:v>3005.9369712422686</c:v>
                </c:pt>
                <c:pt idx="169">
                  <c:v>2901.0225161331769</c:v>
                </c:pt>
                <c:pt idx="170">
                  <c:v>3406.5980084192329</c:v>
                </c:pt>
                <c:pt idx="171">
                  <c:v>3280.7754908035968</c:v>
                </c:pt>
                <c:pt idx="172">
                  <c:v>3616.1106915504952</c:v>
                </c:pt>
                <c:pt idx="173">
                  <c:v>3084.6207984508496</c:v>
                </c:pt>
                <c:pt idx="174">
                  <c:v>2451.2632028580333</c:v>
                </c:pt>
                <c:pt idx="175">
                  <c:v>2609.7048325733413</c:v>
                </c:pt>
                <c:pt idx="176">
                  <c:v>3614.42268512703</c:v>
                </c:pt>
                <c:pt idx="177">
                  <c:v>2579.5802450288629</c:v>
                </c:pt>
                <c:pt idx="178">
                  <c:v>3490.5664892507502</c:v>
                </c:pt>
                <c:pt idx="179">
                  <c:v>2790.2243641861228</c:v>
                </c:pt>
                <c:pt idx="180">
                  <c:v>3616.9125968701042</c:v>
                </c:pt>
                <c:pt idx="181">
                  <c:v>3427.2369430347389</c:v>
                </c:pt>
                <c:pt idx="182">
                  <c:v>2976.2855647920765</c:v>
                </c:pt>
                <c:pt idx="183">
                  <c:v>2977.6651671561899</c:v>
                </c:pt>
                <c:pt idx="185">
                  <c:v>2937.2406164117706</c:v>
                </c:pt>
                <c:pt idx="186">
                  <c:v>3071.9846843518012</c:v>
                </c:pt>
                <c:pt idx="187">
                  <c:v>3592.5447812529997</c:v>
                </c:pt>
                <c:pt idx="188">
                  <c:v>3006.324463623554</c:v>
                </c:pt>
                <c:pt idx="189">
                  <c:v>5236.9522419833529</c:v>
                </c:pt>
                <c:pt idx="190">
                  <c:v>5068.5517907410294</c:v>
                </c:pt>
                <c:pt idx="191">
                  <c:v>5210.5244702155205</c:v>
                </c:pt>
                <c:pt idx="192">
                  <c:v>4821.5394011169737</c:v>
                </c:pt>
                <c:pt idx="193">
                  <c:v>6040.1041216189305</c:v>
                </c:pt>
                <c:pt idx="194">
                  <c:v>5268.2419769263588</c:v>
                </c:pt>
                <c:pt idx="195">
                  <c:v>5266.8282970538203</c:v>
                </c:pt>
                <c:pt idx="196">
                  <c:v>5452.955204830283</c:v>
                </c:pt>
                <c:pt idx="197">
                  <c:v>6505.4121240916165</c:v>
                </c:pt>
                <c:pt idx="198">
                  <c:v>5214.3736369802682</c:v>
                </c:pt>
                <c:pt idx="199">
                  <c:v>5619.6189279221335</c:v>
                </c:pt>
                <c:pt idx="200">
                  <c:v>6580.7167527290221</c:v>
                </c:pt>
                <c:pt idx="201">
                  <c:v>6673.4871097419818</c:v>
                </c:pt>
                <c:pt idx="202">
                  <c:v>6540.9901831093621</c:v>
                </c:pt>
                <c:pt idx="203">
                  <c:v>5274.389221218591</c:v>
                </c:pt>
                <c:pt idx="204">
                  <c:v>6415.2997127055933</c:v>
                </c:pt>
                <c:pt idx="206">
                  <c:v>5483.083195488045</c:v>
                </c:pt>
                <c:pt idx="207">
                  <c:v>6384.1142461699201</c:v>
                </c:pt>
                <c:pt idx="208">
                  <c:v>6499.06013262734</c:v>
                </c:pt>
                <c:pt idx="209">
                  <c:v>6378.2158337247711</c:v>
                </c:pt>
                <c:pt idx="210">
                  <c:v>4554.16</c:v>
                </c:pt>
                <c:pt idx="211">
                  <c:v>4559.793333333334</c:v>
                </c:pt>
                <c:pt idx="212">
                  <c:v>4555.2400000000007</c:v>
                </c:pt>
                <c:pt idx="213">
                  <c:v>4218.78</c:v>
                </c:pt>
                <c:pt idx="214">
                  <c:v>4113.0199999999995</c:v>
                </c:pt>
                <c:pt idx="215">
                  <c:v>4514.4466666666667</c:v>
                </c:pt>
                <c:pt idx="216">
                  <c:v>3600.4233333333327</c:v>
                </c:pt>
                <c:pt idx="217">
                  <c:v>3964.376666666667</c:v>
                </c:pt>
                <c:pt idx="218">
                  <c:v>4509.7400000000007</c:v>
                </c:pt>
                <c:pt idx="219">
                  <c:v>4469.8966666666674</c:v>
                </c:pt>
                <c:pt idx="220">
                  <c:v>3433.86</c:v>
                </c:pt>
                <c:pt idx="221">
                  <c:v>3537.5666666666662</c:v>
                </c:pt>
                <c:pt idx="222">
                  <c:v>4322.123333333333</c:v>
                </c:pt>
                <c:pt idx="223">
                  <c:v>3795.3266666666664</c:v>
                </c:pt>
                <c:pt idx="224">
                  <c:v>3496.27</c:v>
                </c:pt>
                <c:pt idx="225">
                  <c:v>3832.3366666666666</c:v>
                </c:pt>
                <c:pt idx="226">
                  <c:v>3508.7133333333331</c:v>
                </c:pt>
                <c:pt idx="227">
                  <c:v>3977.0366666666669</c:v>
                </c:pt>
                <c:pt idx="228">
                  <c:v>4388.66</c:v>
                </c:pt>
                <c:pt idx="229">
                  <c:v>3301.1433333333334</c:v>
                </c:pt>
                <c:pt idx="230">
                  <c:v>3542.02</c:v>
                </c:pt>
                <c:pt idx="231">
                  <c:v>7144.0099999999993</c:v>
                </c:pt>
                <c:pt idx="232">
                  <c:v>7571.19</c:v>
                </c:pt>
                <c:pt idx="233">
                  <c:v>6727.0633333333326</c:v>
                </c:pt>
                <c:pt idx="234">
                  <c:v>7862.3966666666665</c:v>
                </c:pt>
                <c:pt idx="235">
                  <c:v>7559.82</c:v>
                </c:pt>
                <c:pt idx="236">
                  <c:v>7476.2733333333335</c:v>
                </c:pt>
                <c:pt idx="237">
                  <c:v>7259.666666666667</c:v>
                </c:pt>
                <c:pt idx="238">
                  <c:v>7966.833333333333</c:v>
                </c:pt>
                <c:pt idx="239">
                  <c:v>8717.4466666666649</c:v>
                </c:pt>
                <c:pt idx="240">
                  <c:v>6874.56</c:v>
                </c:pt>
                <c:pt idx="241">
                  <c:v>6915.4766666666665</c:v>
                </c:pt>
                <c:pt idx="242">
                  <c:v>5797.416666666667</c:v>
                </c:pt>
                <c:pt idx="243">
                  <c:v>6913.1166666666659</c:v>
                </c:pt>
                <c:pt idx="244">
                  <c:v>6766.7333333333336</c:v>
                </c:pt>
                <c:pt idx="245">
                  <c:v>6063.4466666666667</c:v>
                </c:pt>
                <c:pt idx="246">
                  <c:v>6968.579999999999</c:v>
                </c:pt>
                <c:pt idx="247">
                  <c:v>6620.9266666666663</c:v>
                </c:pt>
                <c:pt idx="248">
                  <c:v>7493.31</c:v>
                </c:pt>
                <c:pt idx="249">
                  <c:v>6251.6833333333334</c:v>
                </c:pt>
                <c:pt idx="250">
                  <c:v>6252.6133333333337</c:v>
                </c:pt>
                <c:pt idx="251">
                  <c:v>5169.1366666666663</c:v>
                </c:pt>
                <c:pt idx="252">
                  <c:v>4554.16</c:v>
                </c:pt>
                <c:pt idx="253">
                  <c:v>4559.793333333334</c:v>
                </c:pt>
                <c:pt idx="254">
                  <c:v>4555.2400000000007</c:v>
                </c:pt>
                <c:pt idx="255">
                  <c:v>4218.78</c:v>
                </c:pt>
                <c:pt idx="256">
                  <c:v>4113.0199999999995</c:v>
                </c:pt>
                <c:pt idx="257">
                  <c:v>4514.4466666666667</c:v>
                </c:pt>
                <c:pt idx="258">
                  <c:v>3600.4233333333327</c:v>
                </c:pt>
                <c:pt idx="259">
                  <c:v>3964.376666666667</c:v>
                </c:pt>
                <c:pt idx="260">
                  <c:v>4509.7400000000007</c:v>
                </c:pt>
                <c:pt idx="261">
                  <c:v>4469.8966666666674</c:v>
                </c:pt>
                <c:pt idx="262">
                  <c:v>3433.86</c:v>
                </c:pt>
                <c:pt idx="263">
                  <c:v>3537.5666666666662</c:v>
                </c:pt>
                <c:pt idx="264">
                  <c:v>4322.123333333333</c:v>
                </c:pt>
                <c:pt idx="265">
                  <c:v>3795.3266666666664</c:v>
                </c:pt>
                <c:pt idx="266">
                  <c:v>3496.27</c:v>
                </c:pt>
                <c:pt idx="267">
                  <c:v>3832.3366666666666</c:v>
                </c:pt>
                <c:pt idx="268">
                  <c:v>3508.7133333333331</c:v>
                </c:pt>
                <c:pt idx="269">
                  <c:v>3977.0366666666669</c:v>
                </c:pt>
                <c:pt idx="270">
                  <c:v>4388.66</c:v>
                </c:pt>
                <c:pt idx="271">
                  <c:v>3301.1433333333334</c:v>
                </c:pt>
                <c:pt idx="272">
                  <c:v>3542.02</c:v>
                </c:pt>
                <c:pt idx="273">
                  <c:v>7144.0099999999993</c:v>
                </c:pt>
                <c:pt idx="274">
                  <c:v>7571.19</c:v>
                </c:pt>
                <c:pt idx="275">
                  <c:v>6727.0633333333326</c:v>
                </c:pt>
                <c:pt idx="276">
                  <c:v>7862.3966666666665</c:v>
                </c:pt>
                <c:pt idx="277">
                  <c:v>7559.82</c:v>
                </c:pt>
                <c:pt idx="278">
                  <c:v>7476.2733333333335</c:v>
                </c:pt>
                <c:pt idx="279">
                  <c:v>7259.666666666667</c:v>
                </c:pt>
                <c:pt idx="280">
                  <c:v>7966.833333333333</c:v>
                </c:pt>
                <c:pt idx="281">
                  <c:v>8717.4466666666649</c:v>
                </c:pt>
                <c:pt idx="282">
                  <c:v>6874.56</c:v>
                </c:pt>
                <c:pt idx="283">
                  <c:v>6915.4766666666665</c:v>
                </c:pt>
                <c:pt idx="284">
                  <c:v>5797.416666666667</c:v>
                </c:pt>
                <c:pt idx="285">
                  <c:v>6913.1166666666659</c:v>
                </c:pt>
                <c:pt idx="286">
                  <c:v>6766.7333333333336</c:v>
                </c:pt>
                <c:pt idx="287">
                  <c:v>6063.4466666666667</c:v>
                </c:pt>
                <c:pt idx="288">
                  <c:v>6968.579999999999</c:v>
                </c:pt>
                <c:pt idx="289">
                  <c:v>6620.9266666666663</c:v>
                </c:pt>
                <c:pt idx="290">
                  <c:v>7493.31</c:v>
                </c:pt>
                <c:pt idx="291">
                  <c:v>6251.6833333333334</c:v>
                </c:pt>
                <c:pt idx="292">
                  <c:v>6252.6133333333337</c:v>
                </c:pt>
                <c:pt idx="293">
                  <c:v>5169.1366666666663</c:v>
                </c:pt>
                <c:pt idx="378">
                  <c:v>2831.6833333333329</c:v>
                </c:pt>
                <c:pt idx="379">
                  <c:v>2989.8266666666664</c:v>
                </c:pt>
                <c:pt idx="380">
                  <c:v>2729.9666666666667</c:v>
                </c:pt>
                <c:pt idx="381">
                  <c:v>2235.3666666666668</c:v>
                </c:pt>
                <c:pt idx="382">
                  <c:v>2697.5866666666666</c:v>
                </c:pt>
                <c:pt idx="383">
                  <c:v>3358.6766666666663</c:v>
                </c:pt>
                <c:pt idx="384">
                  <c:v>3043.1633333333334</c:v>
                </c:pt>
                <c:pt idx="385">
                  <c:v>2771.0200000000004</c:v>
                </c:pt>
                <c:pt idx="386">
                  <c:v>2614.0633333333335</c:v>
                </c:pt>
                <c:pt idx="387">
                  <c:v>3015.9966666666664</c:v>
                </c:pt>
                <c:pt idx="388">
                  <c:v>1955.4866666666667</c:v>
                </c:pt>
                <c:pt idx="389">
                  <c:v>2308.1200000000003</c:v>
                </c:pt>
                <c:pt idx="390">
                  <c:v>2673.4333333333329</c:v>
                </c:pt>
                <c:pt idx="391">
                  <c:v>3325.5</c:v>
                </c:pt>
                <c:pt idx="392">
                  <c:v>2470.606666666667</c:v>
                </c:pt>
                <c:pt idx="393">
                  <c:v>2642.81</c:v>
                </c:pt>
                <c:pt idx="394">
                  <c:v>2473.6133333333332</c:v>
                </c:pt>
                <c:pt idx="395">
                  <c:v>2357.8733333333334</c:v>
                </c:pt>
                <c:pt idx="396">
                  <c:v>3120.6333333333332</c:v>
                </c:pt>
                <c:pt idx="397">
                  <c:v>2297.15</c:v>
                </c:pt>
                <c:pt idx="398">
                  <c:v>1834.03</c:v>
                </c:pt>
                <c:pt idx="399">
                  <c:v>4989.62</c:v>
                </c:pt>
                <c:pt idx="400">
                  <c:v>4807.6333333333332</c:v>
                </c:pt>
                <c:pt idx="401">
                  <c:v>4298.0966666666673</c:v>
                </c:pt>
                <c:pt idx="402">
                  <c:v>4880.376666666667</c:v>
                </c:pt>
                <c:pt idx="403">
                  <c:v>5086.6066666666666</c:v>
                </c:pt>
                <c:pt idx="404">
                  <c:v>5367.7966666666662</c:v>
                </c:pt>
                <c:pt idx="405">
                  <c:v>5192.0566666666664</c:v>
                </c:pt>
                <c:pt idx="406">
                  <c:v>4367.6099999999997</c:v>
                </c:pt>
                <c:pt idx="407">
                  <c:v>4377.8899999999994</c:v>
                </c:pt>
                <c:pt idx="408">
                  <c:v>5585.3066666666673</c:v>
                </c:pt>
                <c:pt idx="409">
                  <c:v>4294.5633333333335</c:v>
                </c:pt>
                <c:pt idx="410">
                  <c:v>4191.38</c:v>
                </c:pt>
                <c:pt idx="411">
                  <c:v>4524.956666666666</c:v>
                </c:pt>
                <c:pt idx="412">
                  <c:v>3977.48</c:v>
                </c:pt>
                <c:pt idx="413">
                  <c:v>3479.9666666666667</c:v>
                </c:pt>
                <c:pt idx="414">
                  <c:v>4461.8133333333335</c:v>
                </c:pt>
                <c:pt idx="415">
                  <c:v>4559.1033333333326</c:v>
                </c:pt>
                <c:pt idx="416">
                  <c:v>4804.9066666666668</c:v>
                </c:pt>
                <c:pt idx="417">
                  <c:v>5323.166666666667</c:v>
                </c:pt>
                <c:pt idx="418">
                  <c:v>4220.5333333333338</c:v>
                </c:pt>
                <c:pt idx="419">
                  <c:v>3719.1833333333329</c:v>
                </c:pt>
                <c:pt idx="420">
                  <c:v>2831.6833333333329</c:v>
                </c:pt>
                <c:pt idx="421">
                  <c:v>2989.8266666666664</c:v>
                </c:pt>
                <c:pt idx="422">
                  <c:v>2729.9666666666667</c:v>
                </c:pt>
                <c:pt idx="423">
                  <c:v>2235.3666666666668</c:v>
                </c:pt>
                <c:pt idx="424">
                  <c:v>2697.5866666666666</c:v>
                </c:pt>
                <c:pt idx="425">
                  <c:v>3358.6766666666663</c:v>
                </c:pt>
                <c:pt idx="426">
                  <c:v>3043.1633333333334</c:v>
                </c:pt>
                <c:pt idx="427">
                  <c:v>2771.0200000000004</c:v>
                </c:pt>
                <c:pt idx="428">
                  <c:v>2614.0633333333335</c:v>
                </c:pt>
                <c:pt idx="429">
                  <c:v>3015.9966666666664</c:v>
                </c:pt>
                <c:pt idx="430">
                  <c:v>1955.4866666666667</c:v>
                </c:pt>
                <c:pt idx="431">
                  <c:v>2308.1200000000003</c:v>
                </c:pt>
                <c:pt idx="432">
                  <c:v>2673.4333333333329</c:v>
                </c:pt>
                <c:pt idx="433">
                  <c:v>3325.5</c:v>
                </c:pt>
                <c:pt idx="434">
                  <c:v>2470.606666666667</c:v>
                </c:pt>
                <c:pt idx="435">
                  <c:v>2642.81</c:v>
                </c:pt>
                <c:pt idx="436">
                  <c:v>2473.6133333333332</c:v>
                </c:pt>
                <c:pt idx="437">
                  <c:v>2357.8733333333334</c:v>
                </c:pt>
                <c:pt idx="438">
                  <c:v>3120.6333333333332</c:v>
                </c:pt>
                <c:pt idx="439">
                  <c:v>2297.15</c:v>
                </c:pt>
                <c:pt idx="440">
                  <c:v>1834.03</c:v>
                </c:pt>
                <c:pt idx="441">
                  <c:v>4989.62</c:v>
                </c:pt>
                <c:pt idx="442">
                  <c:v>4807.6333333333332</c:v>
                </c:pt>
                <c:pt idx="443">
                  <c:v>4298.0966666666673</c:v>
                </c:pt>
                <c:pt idx="444">
                  <c:v>4880.376666666667</c:v>
                </c:pt>
                <c:pt idx="445">
                  <c:v>5086.6066666666666</c:v>
                </c:pt>
                <c:pt idx="446">
                  <c:v>5367.7966666666662</c:v>
                </c:pt>
                <c:pt idx="447">
                  <c:v>5192.0566666666664</c:v>
                </c:pt>
                <c:pt idx="448">
                  <c:v>4367.6099999999997</c:v>
                </c:pt>
                <c:pt idx="449">
                  <c:v>4377.8899999999994</c:v>
                </c:pt>
                <c:pt idx="450">
                  <c:v>5585.3066666666673</c:v>
                </c:pt>
                <c:pt idx="451">
                  <c:v>4294.5633333333335</c:v>
                </c:pt>
                <c:pt idx="452">
                  <c:v>4191.38</c:v>
                </c:pt>
                <c:pt idx="453">
                  <c:v>4524.956666666666</c:v>
                </c:pt>
                <c:pt idx="454">
                  <c:v>3977.48</c:v>
                </c:pt>
                <c:pt idx="455">
                  <c:v>3479.9666666666667</c:v>
                </c:pt>
                <c:pt idx="456">
                  <c:v>4461.8133333333335</c:v>
                </c:pt>
                <c:pt idx="457">
                  <c:v>4559.1033333333326</c:v>
                </c:pt>
                <c:pt idx="458">
                  <c:v>4804.9066666666668</c:v>
                </c:pt>
                <c:pt idx="459">
                  <c:v>5323.166666666667</c:v>
                </c:pt>
                <c:pt idx="460">
                  <c:v>4220.5333333333338</c:v>
                </c:pt>
                <c:pt idx="461">
                  <c:v>3719.1833333333329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811456"/>
        <c:axId val="115813376"/>
      </c:scatterChart>
      <c:valAx>
        <c:axId val="115811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5813376"/>
        <c:crosses val="autoZero"/>
        <c:crossBetween val="midCat"/>
      </c:valAx>
      <c:valAx>
        <c:axId val="1158133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 sz="1600" baseline="0" dirty="0" err="1" smtClean="0"/>
                  <a:t>Yield</a:t>
                </a:r>
                <a:r>
                  <a:rPr lang="es-MX" sz="1600" baseline="0" dirty="0" smtClean="0"/>
                  <a:t> (kg/ha)o</a:t>
                </a:r>
                <a:endParaRPr lang="es-MX" sz="1600" baseline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58114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sz="1800" baseline="0" dirty="0"/>
              <a:t>INSEY vs </a:t>
            </a:r>
            <a:r>
              <a:rPr lang="es-MX" sz="1800" baseline="0" dirty="0" err="1" smtClean="0"/>
              <a:t>Wheat</a:t>
            </a:r>
            <a:r>
              <a:rPr lang="es-MX" sz="1800" baseline="0" dirty="0" smtClean="0"/>
              <a:t> </a:t>
            </a:r>
            <a:r>
              <a:rPr lang="es-MX" sz="1800" baseline="0" dirty="0" err="1" smtClean="0"/>
              <a:t>yield</a:t>
            </a:r>
            <a:endParaRPr lang="es-MX" sz="1800" baseline="0" dirty="0"/>
          </a:p>
          <a:p>
            <a:pPr>
              <a:defRPr/>
            </a:pPr>
            <a:r>
              <a:rPr lang="es-MX" sz="1800" baseline="0" dirty="0"/>
              <a:t>38-61 </a:t>
            </a:r>
            <a:r>
              <a:rPr lang="es-MX" sz="1800" baseline="0" dirty="0" smtClean="0"/>
              <a:t>d </a:t>
            </a:r>
            <a:r>
              <a:rPr lang="es-MX" sz="1800" baseline="0" dirty="0" err="1" smtClean="0"/>
              <a:t>ap</a:t>
            </a:r>
            <a:r>
              <a:rPr lang="es-MX" sz="1800" baseline="0" dirty="0" smtClean="0"/>
              <a:t> 5 </a:t>
            </a:r>
            <a:r>
              <a:rPr lang="es-MX" sz="1800" baseline="0" dirty="0" err="1" smtClean="0"/>
              <a:t>years</a:t>
            </a:r>
            <a:endParaRPr lang="es-MX" sz="1800" baseline="0" dirty="0"/>
          </a:p>
          <a:p>
            <a:pPr>
              <a:defRPr/>
            </a:pPr>
            <a:r>
              <a:rPr lang="es-MX" sz="1800" baseline="0" dirty="0" err="1" smtClean="0"/>
              <a:t>Durum</a:t>
            </a:r>
            <a:endParaRPr lang="es-MX" sz="1800" baseline="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841907261592364"/>
          <c:y val="0.2178357392825897"/>
          <c:w val="0.56880314960629919"/>
          <c:h val="0.5336184018664333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0.35579921259842479"/>
                  <c:y val="7.092701953922428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10" baseline="0" dirty="0"/>
                      <a:t>y = 125895x</a:t>
                    </a:r>
                    <a:r>
                      <a:rPr lang="en-US" sz="1610" baseline="30000" dirty="0"/>
                      <a:t>0.7194</a:t>
                    </a:r>
                    <a:r>
                      <a:rPr lang="en-US" sz="1610" baseline="0" dirty="0"/>
                      <a:t>
R² = 0.6193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'C:\Users\MCARDENAS\Documents\MAESTRIA\DATOS\Datos NDVI\[Yield and NDVI (Z-AB).xlsx]grafica duros'!$F$28:$F$217</c:f>
              <c:numCache>
                <c:formatCode>General</c:formatCode>
                <c:ptCount val="190"/>
                <c:pt idx="0">
                  <c:v>1.2523020993343575E-2</c:v>
                </c:pt>
                <c:pt idx="1">
                  <c:v>1.1544122976776915E-2</c:v>
                </c:pt>
                <c:pt idx="2">
                  <c:v>1.2702891950602082E-2</c:v>
                </c:pt>
                <c:pt idx="3">
                  <c:v>1.2391043083900226E-2</c:v>
                </c:pt>
                <c:pt idx="5">
                  <c:v>1.3626443001443006E-2</c:v>
                </c:pt>
                <c:pt idx="6">
                  <c:v>1.3614965659340658E-2</c:v>
                </c:pt>
                <c:pt idx="7">
                  <c:v>1.3460125448028673E-2</c:v>
                </c:pt>
                <c:pt idx="8">
                  <c:v>1.3416149583175448E-2</c:v>
                </c:pt>
                <c:pt idx="9">
                  <c:v>1.3186283735421666E-2</c:v>
                </c:pt>
                <c:pt idx="10">
                  <c:v>1.333207199546485E-2</c:v>
                </c:pt>
                <c:pt idx="12">
                  <c:v>1.3679747668253415E-2</c:v>
                </c:pt>
                <c:pt idx="13">
                  <c:v>1.4725643821908191E-2</c:v>
                </c:pt>
                <c:pt idx="14">
                  <c:v>1.1090286330049262E-2</c:v>
                </c:pt>
                <c:pt idx="15">
                  <c:v>9.3042359839234836E-3</c:v>
                </c:pt>
                <c:pt idx="16">
                  <c:v>9.7430951250395692E-3</c:v>
                </c:pt>
                <c:pt idx="17">
                  <c:v>1.1729237618844901E-2</c:v>
                </c:pt>
                <c:pt idx="18">
                  <c:v>9.9044343966218969E-3</c:v>
                </c:pt>
                <c:pt idx="19">
                  <c:v>8.5994817380686938E-3</c:v>
                </c:pt>
                <c:pt idx="20">
                  <c:v>1.1047513057929725E-2</c:v>
                </c:pt>
                <c:pt idx="21">
                  <c:v>1.3829290959678891E-2</c:v>
                </c:pt>
                <c:pt idx="22">
                  <c:v>1.085625E-2</c:v>
                </c:pt>
                <c:pt idx="23">
                  <c:v>1.1595894137224783E-2</c:v>
                </c:pt>
                <c:pt idx="24">
                  <c:v>1.3974086934156379E-2</c:v>
                </c:pt>
                <c:pt idx="26">
                  <c:v>1.2333115701171257E-2</c:v>
                </c:pt>
                <c:pt idx="27">
                  <c:v>1.3163135090218424E-2</c:v>
                </c:pt>
                <c:pt idx="28">
                  <c:v>8.9274439044373689E-3</c:v>
                </c:pt>
                <c:pt idx="29">
                  <c:v>7.5979091004666453E-3</c:v>
                </c:pt>
                <c:pt idx="30">
                  <c:v>9.6005432476020721E-3</c:v>
                </c:pt>
                <c:pt idx="31">
                  <c:v>8.3044522652365796E-3</c:v>
                </c:pt>
                <c:pt idx="33">
                  <c:v>7.9960922640661212E-3</c:v>
                </c:pt>
                <c:pt idx="34">
                  <c:v>1.0235888294711825E-2</c:v>
                </c:pt>
                <c:pt idx="35">
                  <c:v>1.4724584261054852E-2</c:v>
                </c:pt>
                <c:pt idx="36">
                  <c:v>1.5285368605061697E-2</c:v>
                </c:pt>
                <c:pt idx="37">
                  <c:v>1.3085791387261977E-2</c:v>
                </c:pt>
                <c:pt idx="38">
                  <c:v>1.4746568627450982E-2</c:v>
                </c:pt>
                <c:pt idx="39">
                  <c:v>1.2894288243813173E-2</c:v>
                </c:pt>
                <c:pt idx="40">
                  <c:v>1.3626031746031747E-2</c:v>
                </c:pt>
                <c:pt idx="41">
                  <c:v>1.5167390648567119E-2</c:v>
                </c:pt>
                <c:pt idx="42">
                  <c:v>1.1716157011712566E-2</c:v>
                </c:pt>
                <c:pt idx="43">
                  <c:v>9.8005698005698017E-3</c:v>
                </c:pt>
                <c:pt idx="44">
                  <c:v>1.0269230769230768E-2</c:v>
                </c:pt>
                <c:pt idx="45">
                  <c:v>1.2907169312169313E-2</c:v>
                </c:pt>
                <c:pt idx="47">
                  <c:v>8.7783574879227062E-3</c:v>
                </c:pt>
                <c:pt idx="48">
                  <c:v>1.1054078294819034E-2</c:v>
                </c:pt>
                <c:pt idx="49">
                  <c:v>1.4953082500489911E-2</c:v>
                </c:pt>
                <c:pt idx="50">
                  <c:v>1.0769705603038934E-2</c:v>
                </c:pt>
                <c:pt idx="51">
                  <c:v>1.2687834607093865E-2</c:v>
                </c:pt>
                <c:pt idx="52">
                  <c:v>1.4797732152442298E-2</c:v>
                </c:pt>
                <c:pt idx="54">
                  <c:v>1.3277440045409395E-2</c:v>
                </c:pt>
                <c:pt idx="55">
                  <c:v>1.4234420175160916E-2</c:v>
                </c:pt>
                <c:pt idx="56">
                  <c:v>9.5545837974566044E-3</c:v>
                </c:pt>
                <c:pt idx="57">
                  <c:v>1.0724935866602532E-2</c:v>
                </c:pt>
                <c:pt idx="58">
                  <c:v>1.0108347972478407E-2</c:v>
                </c:pt>
                <c:pt idx="59">
                  <c:v>9.0578202661536003E-3</c:v>
                </c:pt>
                <c:pt idx="61">
                  <c:v>9.5396583245553491E-3</c:v>
                </c:pt>
                <c:pt idx="62">
                  <c:v>1.0613307624939965E-2</c:v>
                </c:pt>
                <c:pt idx="63">
                  <c:v>1.5240056360708536E-2</c:v>
                </c:pt>
                <c:pt idx="64">
                  <c:v>1.5688530037214248E-2</c:v>
                </c:pt>
                <c:pt idx="65">
                  <c:v>1.3848214285714288E-2</c:v>
                </c:pt>
                <c:pt idx="66">
                  <c:v>1.5080827067669176E-2</c:v>
                </c:pt>
                <c:pt idx="68">
                  <c:v>1.1740542328042329E-2</c:v>
                </c:pt>
                <c:pt idx="69">
                  <c:v>1.6281018518518518E-2</c:v>
                </c:pt>
                <c:pt idx="70">
                  <c:v>5.8128342245989308E-3</c:v>
                </c:pt>
                <c:pt idx="71">
                  <c:v>4.1258364456893872E-3</c:v>
                </c:pt>
                <c:pt idx="72">
                  <c:v>4.1735819327731087E-3</c:v>
                </c:pt>
                <c:pt idx="73">
                  <c:v>4.15942513368984E-3</c:v>
                </c:pt>
                <c:pt idx="74">
                  <c:v>4.6607843137254894E-3</c:v>
                </c:pt>
                <c:pt idx="75">
                  <c:v>4.3572422517394052E-3</c:v>
                </c:pt>
                <c:pt idx="76">
                  <c:v>5.7770714737507911E-3</c:v>
                </c:pt>
                <c:pt idx="77">
                  <c:v>3.954344696721848E-3</c:v>
                </c:pt>
                <c:pt idx="78">
                  <c:v>3.582072829131653E-3</c:v>
                </c:pt>
                <c:pt idx="79">
                  <c:v>4.5121645432366492E-3</c:v>
                </c:pt>
                <c:pt idx="80">
                  <c:v>5.315141612200436E-3</c:v>
                </c:pt>
                <c:pt idx="81">
                  <c:v>4.1156512605042012E-3</c:v>
                </c:pt>
                <c:pt idx="82">
                  <c:v>5.0672428062133942E-3</c:v>
                </c:pt>
                <c:pt idx="83">
                  <c:v>4.2079650825847595E-3</c:v>
                </c:pt>
                <c:pt idx="84">
                  <c:v>6.3302343926076171E-3</c:v>
                </c:pt>
                <c:pt idx="85">
                  <c:v>6.1120766488413549E-3</c:v>
                </c:pt>
                <c:pt idx="86">
                  <c:v>6.1997971602434088E-3</c:v>
                </c:pt>
                <c:pt idx="87">
                  <c:v>4.5511487423252131E-3</c:v>
                </c:pt>
                <c:pt idx="88">
                  <c:v>4.3088235294117651E-3</c:v>
                </c:pt>
                <c:pt idx="89">
                  <c:v>6.2769372171945712E-3</c:v>
                </c:pt>
                <c:pt idx="90">
                  <c:v>1.3060072055137845E-2</c:v>
                </c:pt>
                <c:pt idx="91">
                  <c:v>1.2318649885583521E-2</c:v>
                </c:pt>
                <c:pt idx="92">
                  <c:v>1.125589912280702E-2</c:v>
                </c:pt>
                <c:pt idx="93">
                  <c:v>1.2564054580896687E-2</c:v>
                </c:pt>
                <c:pt idx="94">
                  <c:v>1.2346315789473684E-2</c:v>
                </c:pt>
                <c:pt idx="95">
                  <c:v>1.2164890350877191E-2</c:v>
                </c:pt>
                <c:pt idx="96">
                  <c:v>1.2907301410023733E-2</c:v>
                </c:pt>
                <c:pt idx="97">
                  <c:v>1.332362260165464E-2</c:v>
                </c:pt>
                <c:pt idx="98">
                  <c:v>1.1341907234641787E-2</c:v>
                </c:pt>
                <c:pt idx="99">
                  <c:v>1.0983092105263157E-2</c:v>
                </c:pt>
                <c:pt idx="100">
                  <c:v>1.8035417100062408E-2</c:v>
                </c:pt>
                <c:pt idx="101">
                  <c:v>1.6968464912280705E-2</c:v>
                </c:pt>
                <c:pt idx="102">
                  <c:v>1.8440701754385964E-2</c:v>
                </c:pt>
                <c:pt idx="103">
                  <c:v>1.8988486842105266E-2</c:v>
                </c:pt>
                <c:pt idx="104">
                  <c:v>1.8518977732793523E-2</c:v>
                </c:pt>
                <c:pt idx="105">
                  <c:v>1.7821820175438596E-2</c:v>
                </c:pt>
                <c:pt idx="106">
                  <c:v>1.735894736842105E-2</c:v>
                </c:pt>
                <c:pt idx="107">
                  <c:v>1.8585502392344494E-2</c:v>
                </c:pt>
                <c:pt idx="108">
                  <c:v>1.8082440191387557E-2</c:v>
                </c:pt>
                <c:pt idx="109">
                  <c:v>1.7719635627530365E-2</c:v>
                </c:pt>
                <c:pt idx="110">
                  <c:v>8.206015037593984E-3</c:v>
                </c:pt>
                <c:pt idx="111">
                  <c:v>5.3280952380952377E-3</c:v>
                </c:pt>
                <c:pt idx="112">
                  <c:v>6.0788624338624347E-3</c:v>
                </c:pt>
                <c:pt idx="113">
                  <c:v>5.3629103535353531E-3</c:v>
                </c:pt>
                <c:pt idx="114">
                  <c:v>5.8862745098039199E-3</c:v>
                </c:pt>
                <c:pt idx="115">
                  <c:v>5.2565972222222233E-3</c:v>
                </c:pt>
                <c:pt idx="116">
                  <c:v>7.229071134626691E-3</c:v>
                </c:pt>
                <c:pt idx="117">
                  <c:v>5.2767425810904059E-3</c:v>
                </c:pt>
                <c:pt idx="118">
                  <c:v>4.5848122427983532E-3</c:v>
                </c:pt>
                <c:pt idx="119">
                  <c:v>6.6160177975528364E-3</c:v>
                </c:pt>
                <c:pt idx="120">
                  <c:v>9.5294444444444446E-3</c:v>
                </c:pt>
                <c:pt idx="121">
                  <c:v>5.7252305945792534E-3</c:v>
                </c:pt>
                <c:pt idx="122">
                  <c:v>7.7777248677248683E-3</c:v>
                </c:pt>
                <c:pt idx="123">
                  <c:v>5.430074074074075E-3</c:v>
                </c:pt>
                <c:pt idx="124">
                  <c:v>1.1074293661250185E-2</c:v>
                </c:pt>
                <c:pt idx="125">
                  <c:v>8.6123127572016456E-3</c:v>
                </c:pt>
                <c:pt idx="126">
                  <c:v>9.5959194926936858E-3</c:v>
                </c:pt>
                <c:pt idx="127">
                  <c:v>7.8947736625514416E-3</c:v>
                </c:pt>
                <c:pt idx="128">
                  <c:v>6.3563627730294399E-3</c:v>
                </c:pt>
                <c:pt idx="129">
                  <c:v>1.0585487179487176E-2</c:v>
                </c:pt>
                <c:pt idx="130">
                  <c:v>1.1830769230769232E-2</c:v>
                </c:pt>
                <c:pt idx="131">
                  <c:v>1.2199649488442594E-2</c:v>
                </c:pt>
                <c:pt idx="132">
                  <c:v>1.1272157190635453E-2</c:v>
                </c:pt>
                <c:pt idx="133">
                  <c:v>1.1406105769230771E-2</c:v>
                </c:pt>
                <c:pt idx="134">
                  <c:v>1.154522792022792E-2</c:v>
                </c:pt>
                <c:pt idx="135">
                  <c:v>1.1408230179781905E-2</c:v>
                </c:pt>
                <c:pt idx="136">
                  <c:v>1.2240085235277542E-2</c:v>
                </c:pt>
                <c:pt idx="137">
                  <c:v>1.2581593406593407E-2</c:v>
                </c:pt>
                <c:pt idx="138">
                  <c:v>1.1512067170721018E-2</c:v>
                </c:pt>
                <c:pt idx="139">
                  <c:v>1.1434720673851109E-2</c:v>
                </c:pt>
                <c:pt idx="140">
                  <c:v>1.3437953296703296E-2</c:v>
                </c:pt>
                <c:pt idx="141">
                  <c:v>1.4174750712250713E-2</c:v>
                </c:pt>
                <c:pt idx="142">
                  <c:v>1.4227402227402227E-2</c:v>
                </c:pt>
                <c:pt idx="143">
                  <c:v>1.433389423076923E-2</c:v>
                </c:pt>
                <c:pt idx="144">
                  <c:v>1.4507756855413105E-2</c:v>
                </c:pt>
                <c:pt idx="145">
                  <c:v>1.3924317617866E-2</c:v>
                </c:pt>
                <c:pt idx="146">
                  <c:v>1.3813943500668066E-2</c:v>
                </c:pt>
                <c:pt idx="147">
                  <c:v>1.4155965801439938E-2</c:v>
                </c:pt>
                <c:pt idx="148">
                  <c:v>1.4440649867374006E-2</c:v>
                </c:pt>
                <c:pt idx="149">
                  <c:v>1.4001574728001526E-2</c:v>
                </c:pt>
                <c:pt idx="150">
                  <c:v>7.3204865489701551E-3</c:v>
                </c:pt>
                <c:pt idx="151">
                  <c:v>5.2771050670640824E-3</c:v>
                </c:pt>
                <c:pt idx="152">
                  <c:v>6.403883984867592E-3</c:v>
                </c:pt>
                <c:pt idx="153">
                  <c:v>4.4757513661202192E-3</c:v>
                </c:pt>
                <c:pt idx="154">
                  <c:v>5.3641020864381526E-3</c:v>
                </c:pt>
                <c:pt idx="155">
                  <c:v>5.8667273831208271E-3</c:v>
                </c:pt>
                <c:pt idx="156">
                  <c:v>6.6565027322404366E-3</c:v>
                </c:pt>
                <c:pt idx="157">
                  <c:v>5.8173622660436623E-3</c:v>
                </c:pt>
                <c:pt idx="158">
                  <c:v>3.8877352762598663E-3</c:v>
                </c:pt>
                <c:pt idx="159">
                  <c:v>5.8772635561160158E-3</c:v>
                </c:pt>
                <c:pt idx="160">
                  <c:v>9.2093208430913329E-3</c:v>
                </c:pt>
                <c:pt idx="161">
                  <c:v>5.5874068554396424E-3</c:v>
                </c:pt>
                <c:pt idx="162">
                  <c:v>8.2802459016393451E-3</c:v>
                </c:pt>
                <c:pt idx="163">
                  <c:v>5.0126103404791933E-3</c:v>
                </c:pt>
                <c:pt idx="164">
                  <c:v>1.1051097099621692E-2</c:v>
                </c:pt>
                <c:pt idx="165">
                  <c:v>9.2815943856571093E-3</c:v>
                </c:pt>
                <c:pt idx="166">
                  <c:v>9.6148224043715834E-3</c:v>
                </c:pt>
                <c:pt idx="167">
                  <c:v>8.2642076502732267E-3</c:v>
                </c:pt>
                <c:pt idx="168">
                  <c:v>5.9656607054148032E-3</c:v>
                </c:pt>
                <c:pt idx="169">
                  <c:v>1.0277377049180327E-2</c:v>
                </c:pt>
                <c:pt idx="170">
                  <c:v>1.0309640522875817E-2</c:v>
                </c:pt>
                <c:pt idx="171">
                  <c:v>1.0467723123732252E-2</c:v>
                </c:pt>
                <c:pt idx="172">
                  <c:v>1.0351958525345623E-2</c:v>
                </c:pt>
                <c:pt idx="173">
                  <c:v>1.0675603318250376E-2</c:v>
                </c:pt>
                <c:pt idx="174">
                  <c:v>1.034952731092437E-2</c:v>
                </c:pt>
                <c:pt idx="175">
                  <c:v>1.0371586134453784E-2</c:v>
                </c:pt>
                <c:pt idx="176">
                  <c:v>1.0559216122489041E-2</c:v>
                </c:pt>
                <c:pt idx="177">
                  <c:v>1.0746408240715641E-2</c:v>
                </c:pt>
                <c:pt idx="178">
                  <c:v>1.0354254201680672E-2</c:v>
                </c:pt>
                <c:pt idx="179">
                  <c:v>9.9978409859241488E-3</c:v>
                </c:pt>
                <c:pt idx="180">
                  <c:v>1.2392670777988611E-2</c:v>
                </c:pt>
                <c:pt idx="181">
                  <c:v>1.23679569528961E-2</c:v>
                </c:pt>
                <c:pt idx="182">
                  <c:v>1.2557048681541581E-2</c:v>
                </c:pt>
                <c:pt idx="183">
                  <c:v>1.2680527383367141E-2</c:v>
                </c:pt>
                <c:pt idx="184">
                  <c:v>1.2450131845841782E-2</c:v>
                </c:pt>
                <c:pt idx="185">
                  <c:v>1.2595816430020283E-2</c:v>
                </c:pt>
                <c:pt idx="186">
                  <c:v>1.1842114604462476E-2</c:v>
                </c:pt>
                <c:pt idx="187">
                  <c:v>1.2469827586206898E-2</c:v>
                </c:pt>
                <c:pt idx="188">
                  <c:v>1.2666256157635468E-2</c:v>
                </c:pt>
                <c:pt idx="189">
                  <c:v>1.2199876321496342E-2</c:v>
                </c:pt>
              </c:numCache>
            </c:numRef>
          </c:xVal>
          <c:yVal>
            <c:numRef>
              <c:f>'C:\Users\MCARDENAS\Documents\MAESTRIA\DATOS\Datos NDVI\[Yield and NDVI (Z-AB).xlsx]grafica duros'!$G$28:$G$217</c:f>
              <c:numCache>
                <c:formatCode>General</c:formatCode>
                <c:ptCount val="190"/>
                <c:pt idx="0">
                  <c:v>4936.9433333333336</c:v>
                </c:pt>
                <c:pt idx="1">
                  <c:v>5129.5600000000004</c:v>
                </c:pt>
                <c:pt idx="2">
                  <c:v>4879.97</c:v>
                </c:pt>
                <c:pt idx="3">
                  <c:v>4626.5766666666668</c:v>
                </c:pt>
                <c:pt idx="5">
                  <c:v>6270.6399999999994</c:v>
                </c:pt>
                <c:pt idx="6">
                  <c:v>4283.7700000000004</c:v>
                </c:pt>
                <c:pt idx="7">
                  <c:v>5852.4666666666672</c:v>
                </c:pt>
                <c:pt idx="8">
                  <c:v>6228.93</c:v>
                </c:pt>
                <c:pt idx="9">
                  <c:v>5769.4199999999992</c:v>
                </c:pt>
                <c:pt idx="10">
                  <c:v>6566.2400000000007</c:v>
                </c:pt>
                <c:pt idx="12">
                  <c:v>5538.083333333333</c:v>
                </c:pt>
                <c:pt idx="13">
                  <c:v>5778.37</c:v>
                </c:pt>
                <c:pt idx="14">
                  <c:v>5021.373333333333</c:v>
                </c:pt>
                <c:pt idx="15">
                  <c:v>4566.6366666666663</c:v>
                </c:pt>
                <c:pt idx="16">
                  <c:v>4693.1133333333337</c:v>
                </c:pt>
                <c:pt idx="17">
                  <c:v>4651.1799999999994</c:v>
                </c:pt>
                <c:pt idx="18">
                  <c:v>4728.72</c:v>
                </c:pt>
                <c:pt idx="19">
                  <c:v>4168.4433333333336</c:v>
                </c:pt>
                <c:pt idx="20">
                  <c:v>4729.3</c:v>
                </c:pt>
                <c:pt idx="21">
                  <c:v>7255.1033333333326</c:v>
                </c:pt>
                <c:pt idx="22">
                  <c:v>6412.7933333333322</c:v>
                </c:pt>
                <c:pt idx="23">
                  <c:v>6145.41</c:v>
                </c:pt>
                <c:pt idx="24">
                  <c:v>6855.3</c:v>
                </c:pt>
                <c:pt idx="26">
                  <c:v>6790.9533333333338</c:v>
                </c:pt>
                <c:pt idx="27">
                  <c:v>6569.329999999999</c:v>
                </c:pt>
                <c:pt idx="28">
                  <c:v>2770.5</c:v>
                </c:pt>
                <c:pt idx="29">
                  <c:v>3051.8933333333334</c:v>
                </c:pt>
                <c:pt idx="30">
                  <c:v>3105.063333333333</c:v>
                </c:pt>
                <c:pt idx="31">
                  <c:v>2917.603333333333</c:v>
                </c:pt>
                <c:pt idx="33">
                  <c:v>3908.1333333333332</c:v>
                </c:pt>
                <c:pt idx="34">
                  <c:v>3738.5833333333335</c:v>
                </c:pt>
                <c:pt idx="35">
                  <c:v>6562.956666666666</c:v>
                </c:pt>
                <c:pt idx="36">
                  <c:v>6457.78</c:v>
                </c:pt>
                <c:pt idx="37">
                  <c:v>5115.1833333333334</c:v>
                </c:pt>
                <c:pt idx="38">
                  <c:v>5788.2099999999991</c:v>
                </c:pt>
                <c:pt idx="39">
                  <c:v>5526.7133333333331</c:v>
                </c:pt>
                <c:pt idx="40">
                  <c:v>4808.9333333333334</c:v>
                </c:pt>
                <c:pt idx="41">
                  <c:v>5351.3566666666666</c:v>
                </c:pt>
                <c:pt idx="42">
                  <c:v>5021.373333333333</c:v>
                </c:pt>
                <c:pt idx="43">
                  <c:v>4566.6366666666663</c:v>
                </c:pt>
                <c:pt idx="44">
                  <c:v>4693.1133333333337</c:v>
                </c:pt>
                <c:pt idx="45">
                  <c:v>4651.1799999999994</c:v>
                </c:pt>
                <c:pt idx="47">
                  <c:v>4168.4433333333336</c:v>
                </c:pt>
                <c:pt idx="48">
                  <c:v>4729.3</c:v>
                </c:pt>
                <c:pt idx="49">
                  <c:v>7255.1033333333326</c:v>
                </c:pt>
                <c:pt idx="50">
                  <c:v>6412.7933333333322</c:v>
                </c:pt>
                <c:pt idx="51">
                  <c:v>6145.41</c:v>
                </c:pt>
                <c:pt idx="52">
                  <c:v>6855.3</c:v>
                </c:pt>
                <c:pt idx="54">
                  <c:v>6790.9533333333338</c:v>
                </c:pt>
                <c:pt idx="55">
                  <c:v>6569.329999999999</c:v>
                </c:pt>
                <c:pt idx="56">
                  <c:v>3616.9125968701042</c:v>
                </c:pt>
                <c:pt idx="57">
                  <c:v>3427.2369430347389</c:v>
                </c:pt>
                <c:pt idx="58">
                  <c:v>2976.2855647920765</c:v>
                </c:pt>
                <c:pt idx="59">
                  <c:v>2977.6651671561899</c:v>
                </c:pt>
                <c:pt idx="61">
                  <c:v>3592.5447812529997</c:v>
                </c:pt>
                <c:pt idx="62">
                  <c:v>3006.324463623554</c:v>
                </c:pt>
                <c:pt idx="63">
                  <c:v>6673.4871097419818</c:v>
                </c:pt>
                <c:pt idx="64">
                  <c:v>6540.9901831093621</c:v>
                </c:pt>
                <c:pt idx="65">
                  <c:v>5274.389221218591</c:v>
                </c:pt>
                <c:pt idx="66">
                  <c:v>6415.2997127055933</c:v>
                </c:pt>
                <c:pt idx="68">
                  <c:v>6499.06013262734</c:v>
                </c:pt>
                <c:pt idx="69">
                  <c:v>6378.2158337247711</c:v>
                </c:pt>
                <c:pt idx="90">
                  <c:v>4554.16</c:v>
                </c:pt>
                <c:pt idx="91">
                  <c:v>4559.793333333334</c:v>
                </c:pt>
                <c:pt idx="92">
                  <c:v>4555.2400000000007</c:v>
                </c:pt>
                <c:pt idx="93">
                  <c:v>4218.78</c:v>
                </c:pt>
                <c:pt idx="94">
                  <c:v>4113.0199999999995</c:v>
                </c:pt>
                <c:pt idx="95">
                  <c:v>4514.4466666666667</c:v>
                </c:pt>
                <c:pt idx="96">
                  <c:v>3600.4233333333327</c:v>
                </c:pt>
                <c:pt idx="97">
                  <c:v>3964.376666666667</c:v>
                </c:pt>
                <c:pt idx="98">
                  <c:v>4509.7400000000007</c:v>
                </c:pt>
                <c:pt idx="99">
                  <c:v>4469.8966666666674</c:v>
                </c:pt>
                <c:pt idx="100">
                  <c:v>7144.0099999999993</c:v>
                </c:pt>
                <c:pt idx="101">
                  <c:v>7571.19</c:v>
                </c:pt>
                <c:pt idx="102">
                  <c:v>6727.0633333333326</c:v>
                </c:pt>
                <c:pt idx="103">
                  <c:v>7862.3966666666665</c:v>
                </c:pt>
                <c:pt idx="104">
                  <c:v>7559.82</c:v>
                </c:pt>
                <c:pt idx="105">
                  <c:v>7476.2733333333335</c:v>
                </c:pt>
                <c:pt idx="106">
                  <c:v>7259.666666666667</c:v>
                </c:pt>
                <c:pt idx="107">
                  <c:v>7966.833333333333</c:v>
                </c:pt>
                <c:pt idx="108">
                  <c:v>8717.4466666666649</c:v>
                </c:pt>
                <c:pt idx="109">
                  <c:v>6874.56</c:v>
                </c:pt>
                <c:pt idx="110">
                  <c:v>2831.6833333333329</c:v>
                </c:pt>
                <c:pt idx="111">
                  <c:v>2989.8266666666664</c:v>
                </c:pt>
                <c:pt idx="112">
                  <c:v>2729.9666666666667</c:v>
                </c:pt>
                <c:pt idx="113">
                  <c:v>2235.3666666666668</c:v>
                </c:pt>
                <c:pt idx="114">
                  <c:v>2697.5866666666666</c:v>
                </c:pt>
                <c:pt idx="115">
                  <c:v>3358.6766666666663</c:v>
                </c:pt>
                <c:pt idx="116">
                  <c:v>3043.1633333333334</c:v>
                </c:pt>
                <c:pt idx="117">
                  <c:v>2771.0200000000004</c:v>
                </c:pt>
                <c:pt idx="118">
                  <c:v>2614.0633333333335</c:v>
                </c:pt>
                <c:pt idx="119">
                  <c:v>3015.9966666666664</c:v>
                </c:pt>
                <c:pt idx="120">
                  <c:v>4989.62</c:v>
                </c:pt>
                <c:pt idx="121">
                  <c:v>4807.6333333333332</c:v>
                </c:pt>
                <c:pt idx="122">
                  <c:v>4298.0966666666673</c:v>
                </c:pt>
                <c:pt idx="123">
                  <c:v>4880.376666666667</c:v>
                </c:pt>
                <c:pt idx="124">
                  <c:v>5086.6066666666666</c:v>
                </c:pt>
                <c:pt idx="125">
                  <c:v>5367.7966666666662</c:v>
                </c:pt>
                <c:pt idx="126">
                  <c:v>5192.0566666666664</c:v>
                </c:pt>
                <c:pt idx="127">
                  <c:v>4367.6099999999997</c:v>
                </c:pt>
                <c:pt idx="128">
                  <c:v>4377.8899999999994</c:v>
                </c:pt>
                <c:pt idx="129">
                  <c:v>5585.3066666666673</c:v>
                </c:pt>
                <c:pt idx="130">
                  <c:v>4554.16</c:v>
                </c:pt>
                <c:pt idx="131">
                  <c:v>4559.793333333334</c:v>
                </c:pt>
                <c:pt idx="132">
                  <c:v>4555.2400000000007</c:v>
                </c:pt>
                <c:pt idx="133">
                  <c:v>4218.78</c:v>
                </c:pt>
                <c:pt idx="134">
                  <c:v>4113.0199999999995</c:v>
                </c:pt>
                <c:pt idx="135">
                  <c:v>4514.4466666666667</c:v>
                </c:pt>
                <c:pt idx="136">
                  <c:v>3600.4233333333327</c:v>
                </c:pt>
                <c:pt idx="137">
                  <c:v>3964.376666666667</c:v>
                </c:pt>
                <c:pt idx="138">
                  <c:v>4509.7400000000007</c:v>
                </c:pt>
                <c:pt idx="139">
                  <c:v>4469.8966666666674</c:v>
                </c:pt>
                <c:pt idx="140">
                  <c:v>7144.0099999999993</c:v>
                </c:pt>
                <c:pt idx="141">
                  <c:v>7571.19</c:v>
                </c:pt>
                <c:pt idx="142">
                  <c:v>6727.0633333333326</c:v>
                </c:pt>
                <c:pt idx="143">
                  <c:v>7862.3966666666665</c:v>
                </c:pt>
                <c:pt idx="144">
                  <c:v>7559.82</c:v>
                </c:pt>
                <c:pt idx="145">
                  <c:v>7476.2733333333335</c:v>
                </c:pt>
                <c:pt idx="146">
                  <c:v>7259.666666666667</c:v>
                </c:pt>
                <c:pt idx="147">
                  <c:v>7966.833333333333</c:v>
                </c:pt>
                <c:pt idx="148">
                  <c:v>8717.4466666666649</c:v>
                </c:pt>
                <c:pt idx="149">
                  <c:v>6874.56</c:v>
                </c:pt>
                <c:pt idx="150">
                  <c:v>2831.6833333333329</c:v>
                </c:pt>
                <c:pt idx="151">
                  <c:v>2989.8266666666664</c:v>
                </c:pt>
                <c:pt idx="152">
                  <c:v>2729.9666666666667</c:v>
                </c:pt>
                <c:pt idx="153">
                  <c:v>2235.3666666666668</c:v>
                </c:pt>
                <c:pt idx="154">
                  <c:v>2697.5866666666666</c:v>
                </c:pt>
                <c:pt idx="155">
                  <c:v>3358.6766666666663</c:v>
                </c:pt>
                <c:pt idx="156">
                  <c:v>3043.1633333333334</c:v>
                </c:pt>
                <c:pt idx="157">
                  <c:v>2771.0200000000004</c:v>
                </c:pt>
                <c:pt idx="158">
                  <c:v>2614.0633333333335</c:v>
                </c:pt>
                <c:pt idx="159">
                  <c:v>3015.9966666666664</c:v>
                </c:pt>
                <c:pt idx="160">
                  <c:v>4989.62</c:v>
                </c:pt>
                <c:pt idx="161">
                  <c:v>4807.6333333333332</c:v>
                </c:pt>
                <c:pt idx="162">
                  <c:v>4298.0966666666673</c:v>
                </c:pt>
                <c:pt idx="163">
                  <c:v>4880.376666666667</c:v>
                </c:pt>
                <c:pt idx="164">
                  <c:v>5086.6066666666666</c:v>
                </c:pt>
                <c:pt idx="165">
                  <c:v>5367.7966666666662</c:v>
                </c:pt>
                <c:pt idx="166">
                  <c:v>5192.0566666666664</c:v>
                </c:pt>
                <c:pt idx="167">
                  <c:v>4367.6099999999997</c:v>
                </c:pt>
                <c:pt idx="168">
                  <c:v>4377.8899999999994</c:v>
                </c:pt>
                <c:pt idx="169">
                  <c:v>5585.3066666666673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868032"/>
        <c:axId val="115869952"/>
      </c:scatterChart>
      <c:valAx>
        <c:axId val="115868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5869952"/>
        <c:crosses val="autoZero"/>
        <c:crossBetween val="midCat"/>
      </c:valAx>
      <c:valAx>
        <c:axId val="1158699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 sz="1660" baseline="0" dirty="0" err="1" smtClean="0"/>
                  <a:t>Yield</a:t>
                </a:r>
                <a:r>
                  <a:rPr lang="es-MX" sz="1660" baseline="0" dirty="0" smtClean="0"/>
                  <a:t> (kg/ha)</a:t>
                </a:r>
              </a:p>
              <a:p>
                <a:pPr>
                  <a:defRPr/>
                </a:pPr>
                <a:endParaRPr lang="es-MX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58680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baseline="0" dirty="0"/>
              <a:t>INSEY vs </a:t>
            </a:r>
            <a:r>
              <a:rPr lang="es-MX" baseline="0" dirty="0" err="1" smtClean="0"/>
              <a:t>wheat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yield</a:t>
            </a:r>
            <a:r>
              <a:rPr lang="es-MX" baseline="0" dirty="0" smtClean="0"/>
              <a:t>, 5 </a:t>
            </a:r>
            <a:r>
              <a:rPr lang="es-MX" baseline="0" dirty="0" err="1" smtClean="0"/>
              <a:t>years</a:t>
            </a:r>
            <a:r>
              <a:rPr lang="es-MX" baseline="0" dirty="0" smtClean="0"/>
              <a:t>, Bread </a:t>
            </a:r>
            <a:r>
              <a:rPr lang="es-MX" baseline="0" dirty="0" err="1" smtClean="0"/>
              <a:t>Wheat</a:t>
            </a:r>
            <a:endParaRPr lang="es-MX" baseline="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3"/>
          </c:marker>
          <c:trendline>
            <c:trendlineType val="power"/>
            <c:dispRSqr val="1"/>
            <c:dispEq val="1"/>
            <c:trendlineLbl>
              <c:layout>
                <c:manualLayout>
                  <c:x val="-0.44373109148281004"/>
                  <c:y val="4.549926663578817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700" baseline="0" dirty="0"/>
                      <a:t>y = 310139x</a:t>
                    </a:r>
                    <a:r>
                      <a:rPr lang="en-US" sz="1700" baseline="30000" dirty="0"/>
                      <a:t>0.9662</a:t>
                    </a:r>
                    <a:r>
                      <a:rPr lang="en-US" sz="1700" baseline="0" dirty="0"/>
                      <a:t>
R² = 0.7272</a:t>
                    </a:r>
                    <a:endParaRPr lang="en-US" sz="1700" dirty="0"/>
                  </a:p>
                </c:rich>
              </c:tx>
              <c:numFmt formatCode="General" sourceLinked="0"/>
            </c:trendlineLbl>
          </c:trendline>
          <c:xVal>
            <c:numRef>
              <c:f>'C:\Users\MCARDENAS\Documents\MAESTRIA\DATOS\Datos NDVI\[Yield and NDVI (Z-AB).xlsx]grafica harineros'!$F$2:$F$273</c:f>
              <c:numCache>
                <c:formatCode>General</c:formatCode>
                <c:ptCount val="272"/>
                <c:pt idx="0">
                  <c:v>1.3773543745526506E-2</c:v>
                </c:pt>
                <c:pt idx="1">
                  <c:v>1.3182104738447104E-2</c:v>
                </c:pt>
                <c:pt idx="2">
                  <c:v>1.3389555414305135E-2</c:v>
                </c:pt>
                <c:pt idx="3">
                  <c:v>1.3176663614163614E-2</c:v>
                </c:pt>
                <c:pt idx="4">
                  <c:v>1.2914638932496074E-2</c:v>
                </c:pt>
                <c:pt idx="5">
                  <c:v>1.3296336679833225E-2</c:v>
                </c:pt>
                <c:pt idx="6">
                  <c:v>1.2458298810977384E-2</c:v>
                </c:pt>
                <c:pt idx="7">
                  <c:v>1.2541706148120682E-2</c:v>
                </c:pt>
                <c:pt idx="8">
                  <c:v>1.357156052076003E-2</c:v>
                </c:pt>
                <c:pt idx="9">
                  <c:v>1.3207487232784853E-2</c:v>
                </c:pt>
                <c:pt idx="10">
                  <c:v>1.4529837687389767E-2</c:v>
                </c:pt>
                <c:pt idx="11">
                  <c:v>1.3981505102040818E-2</c:v>
                </c:pt>
                <c:pt idx="12">
                  <c:v>1.3600475912975913E-2</c:v>
                </c:pt>
                <c:pt idx="13">
                  <c:v>1.447285960140024E-2</c:v>
                </c:pt>
                <c:pt idx="14">
                  <c:v>1.433591584782061E-2</c:v>
                </c:pt>
                <c:pt idx="15">
                  <c:v>1.4480454937402805E-2</c:v>
                </c:pt>
                <c:pt idx="16">
                  <c:v>1.4122431007998306E-2</c:v>
                </c:pt>
                <c:pt idx="17">
                  <c:v>1.3916650877857775E-2</c:v>
                </c:pt>
                <c:pt idx="18">
                  <c:v>1.4431720945083014E-2</c:v>
                </c:pt>
                <c:pt idx="19">
                  <c:v>1.387852479701558E-2</c:v>
                </c:pt>
                <c:pt idx="20">
                  <c:v>1.4556581906956328E-2</c:v>
                </c:pt>
                <c:pt idx="21">
                  <c:v>1.4663686371100161E-2</c:v>
                </c:pt>
                <c:pt idx="22">
                  <c:v>1.4757821663148018E-2</c:v>
                </c:pt>
                <c:pt idx="23">
                  <c:v>1.3262872661836123E-2</c:v>
                </c:pt>
                <c:pt idx="24">
                  <c:v>1.4946998299319725E-2</c:v>
                </c:pt>
                <c:pt idx="25">
                  <c:v>1.4655830280830279E-2</c:v>
                </c:pt>
                <c:pt idx="26">
                  <c:v>1.469145682466535E-2</c:v>
                </c:pt>
                <c:pt idx="27">
                  <c:v>1.4849764099188062E-2</c:v>
                </c:pt>
                <c:pt idx="28">
                  <c:v>1.209044455768246E-2</c:v>
                </c:pt>
                <c:pt idx="29">
                  <c:v>1.0424169640225675E-2</c:v>
                </c:pt>
                <c:pt idx="30">
                  <c:v>1.2373526036720484E-2</c:v>
                </c:pt>
                <c:pt idx="31">
                  <c:v>1.1615865015360981E-2</c:v>
                </c:pt>
                <c:pt idx="32">
                  <c:v>1.1634218841857731E-2</c:v>
                </c:pt>
                <c:pt idx="33">
                  <c:v>1.1322767462422638E-2</c:v>
                </c:pt>
                <c:pt idx="34">
                  <c:v>1.216446271463034E-2</c:v>
                </c:pt>
                <c:pt idx="35">
                  <c:v>1.1864105673133452E-2</c:v>
                </c:pt>
                <c:pt idx="36">
                  <c:v>1.3286492956631845E-2</c:v>
                </c:pt>
                <c:pt idx="37">
                  <c:v>1.2638975447135171E-2</c:v>
                </c:pt>
                <c:pt idx="38">
                  <c:v>1.229201289965179E-2</c:v>
                </c:pt>
                <c:pt idx="39">
                  <c:v>1.3342483776511552E-2</c:v>
                </c:pt>
                <c:pt idx="40">
                  <c:v>1.1624167008757525E-2</c:v>
                </c:pt>
                <c:pt idx="41">
                  <c:v>1.3795399404235612E-2</c:v>
                </c:pt>
                <c:pt idx="42">
                  <c:v>1.2558300176834658E-2</c:v>
                </c:pt>
                <c:pt idx="43">
                  <c:v>1.3209747942386834E-2</c:v>
                </c:pt>
                <c:pt idx="44">
                  <c:v>1.3494942269487288E-2</c:v>
                </c:pt>
                <c:pt idx="45">
                  <c:v>1.5117616758241761E-2</c:v>
                </c:pt>
                <c:pt idx="46">
                  <c:v>1.4382486658456485E-2</c:v>
                </c:pt>
                <c:pt idx="47">
                  <c:v>1.3150367996201331E-2</c:v>
                </c:pt>
                <c:pt idx="48">
                  <c:v>1.3696169108669108E-2</c:v>
                </c:pt>
                <c:pt idx="49">
                  <c:v>1.5427938034188035E-2</c:v>
                </c:pt>
                <c:pt idx="50">
                  <c:v>1.5579445631528964E-2</c:v>
                </c:pt>
                <c:pt idx="51">
                  <c:v>1.3049203393783708E-2</c:v>
                </c:pt>
                <c:pt idx="52">
                  <c:v>1.518345018270186E-2</c:v>
                </c:pt>
                <c:pt idx="53">
                  <c:v>1.5595838703477595E-2</c:v>
                </c:pt>
                <c:pt idx="54">
                  <c:v>1.5348765432098767E-2</c:v>
                </c:pt>
                <c:pt idx="55">
                  <c:v>1.488772158911048E-2</c:v>
                </c:pt>
                <c:pt idx="56">
                  <c:v>1.0030967942732649E-2</c:v>
                </c:pt>
                <c:pt idx="57">
                  <c:v>9.7687669084727917E-3</c:v>
                </c:pt>
                <c:pt idx="58">
                  <c:v>8.7361965811965821E-3</c:v>
                </c:pt>
                <c:pt idx="59">
                  <c:v>1.0220861882058245E-2</c:v>
                </c:pt>
                <c:pt idx="60">
                  <c:v>1.0448244037860406E-2</c:v>
                </c:pt>
                <c:pt idx="61">
                  <c:v>1.0129069725386861E-2</c:v>
                </c:pt>
                <c:pt idx="62">
                  <c:v>9.4117149081854971E-3</c:v>
                </c:pt>
                <c:pt idx="63">
                  <c:v>9.3639621186060815E-3</c:v>
                </c:pt>
                <c:pt idx="64">
                  <c:v>1.0942853679426568E-2</c:v>
                </c:pt>
                <c:pt idx="65">
                  <c:v>8.3245517010222883E-3</c:v>
                </c:pt>
                <c:pt idx="66">
                  <c:v>1.2086306986562741E-2</c:v>
                </c:pt>
                <c:pt idx="67">
                  <c:v>9.4747821350762516E-3</c:v>
                </c:pt>
                <c:pt idx="68">
                  <c:v>1.1049747294329337E-2</c:v>
                </c:pt>
                <c:pt idx="69">
                  <c:v>1.0966047024870551E-2</c:v>
                </c:pt>
                <c:pt idx="70">
                  <c:v>1.5031994528158212E-2</c:v>
                </c:pt>
                <c:pt idx="71">
                  <c:v>1.3206177537059889E-2</c:v>
                </c:pt>
                <c:pt idx="72">
                  <c:v>1.3592026580977988E-2</c:v>
                </c:pt>
                <c:pt idx="73">
                  <c:v>1.3965050835148873E-2</c:v>
                </c:pt>
                <c:pt idx="74">
                  <c:v>1.4912728994979635E-2</c:v>
                </c:pt>
                <c:pt idx="75">
                  <c:v>1.5104071768158457E-2</c:v>
                </c:pt>
                <c:pt idx="76">
                  <c:v>1.5964947428246664E-2</c:v>
                </c:pt>
                <c:pt idx="77">
                  <c:v>1.5699647785039943E-2</c:v>
                </c:pt>
                <c:pt idx="78">
                  <c:v>1.4982597620244681E-2</c:v>
                </c:pt>
                <c:pt idx="79">
                  <c:v>1.3234788359788358E-2</c:v>
                </c:pt>
                <c:pt idx="80">
                  <c:v>1.5806285876669508E-2</c:v>
                </c:pt>
                <c:pt idx="81">
                  <c:v>1.6114853393267712E-2</c:v>
                </c:pt>
                <c:pt idx="82">
                  <c:v>1.6496638176638174E-2</c:v>
                </c:pt>
                <c:pt idx="83">
                  <c:v>1.6020502983802216E-2</c:v>
                </c:pt>
                <c:pt idx="84">
                  <c:v>1.2030834803057026E-2</c:v>
                </c:pt>
                <c:pt idx="85">
                  <c:v>1.0424026590693256E-2</c:v>
                </c:pt>
                <c:pt idx="86">
                  <c:v>1.304516830220534E-2</c:v>
                </c:pt>
                <c:pt idx="87">
                  <c:v>1.3336410256410256E-2</c:v>
                </c:pt>
                <c:pt idx="88">
                  <c:v>1.2346083999632386E-2</c:v>
                </c:pt>
                <c:pt idx="89">
                  <c:v>1.1640911680911683E-2</c:v>
                </c:pt>
                <c:pt idx="90">
                  <c:v>1.1570595728003135E-2</c:v>
                </c:pt>
                <c:pt idx="91">
                  <c:v>1.165591009813232E-2</c:v>
                </c:pt>
                <c:pt idx="92">
                  <c:v>1.3014101508916326E-2</c:v>
                </c:pt>
                <c:pt idx="93">
                  <c:v>1.3515049066160176E-2</c:v>
                </c:pt>
                <c:pt idx="94">
                  <c:v>1.2803774928774929E-2</c:v>
                </c:pt>
                <c:pt idx="95">
                  <c:v>1.3766666666666665E-2</c:v>
                </c:pt>
                <c:pt idx="96">
                  <c:v>1.1980512820512818E-2</c:v>
                </c:pt>
                <c:pt idx="97">
                  <c:v>1.4273504273504272E-2</c:v>
                </c:pt>
                <c:pt idx="98">
                  <c:v>1.2645816186556927E-2</c:v>
                </c:pt>
                <c:pt idx="99">
                  <c:v>1.3283200517500033E-2</c:v>
                </c:pt>
                <c:pt idx="100">
                  <c:v>1.5116984126984126E-2</c:v>
                </c:pt>
                <c:pt idx="101">
                  <c:v>1.6588782788093132E-2</c:v>
                </c:pt>
                <c:pt idx="102">
                  <c:v>1.5751051417718081E-2</c:v>
                </c:pt>
                <c:pt idx="103">
                  <c:v>1.3366426611796982E-2</c:v>
                </c:pt>
                <c:pt idx="104">
                  <c:v>1.4106666666666668E-2</c:v>
                </c:pt>
                <c:pt idx="105">
                  <c:v>1.5899968344412787E-2</c:v>
                </c:pt>
                <c:pt idx="106">
                  <c:v>1.651037037037037E-2</c:v>
                </c:pt>
                <c:pt idx="107">
                  <c:v>1.4978697318007661E-2</c:v>
                </c:pt>
                <c:pt idx="108">
                  <c:v>1.6079907746574414E-2</c:v>
                </c:pt>
                <c:pt idx="109">
                  <c:v>1.6505579297245963E-2</c:v>
                </c:pt>
                <c:pt idx="110">
                  <c:v>1.6242182200515536E-2</c:v>
                </c:pt>
                <c:pt idx="111">
                  <c:v>1.5840099715099715E-2</c:v>
                </c:pt>
                <c:pt idx="112">
                  <c:v>1.1250916643460502E-2</c:v>
                </c:pt>
                <c:pt idx="113">
                  <c:v>1.0023318617140127E-2</c:v>
                </c:pt>
                <c:pt idx="114">
                  <c:v>8.8689497954372119E-3</c:v>
                </c:pt>
                <c:pt idx="115">
                  <c:v>1.0267742504409171E-2</c:v>
                </c:pt>
                <c:pt idx="116">
                  <c:v>1.0638127304793972E-2</c:v>
                </c:pt>
                <c:pt idx="117">
                  <c:v>9.9469437734836293E-3</c:v>
                </c:pt>
                <c:pt idx="118">
                  <c:v>1.0832558036505404E-2</c:v>
                </c:pt>
                <c:pt idx="119">
                  <c:v>9.912564816741019E-3</c:v>
                </c:pt>
                <c:pt idx="120">
                  <c:v>1.0080459249976794E-2</c:v>
                </c:pt>
                <c:pt idx="121">
                  <c:v>8.3851253765727454E-3</c:v>
                </c:pt>
                <c:pt idx="122">
                  <c:v>1.118216838392277E-2</c:v>
                </c:pt>
                <c:pt idx="123">
                  <c:v>1.0207070707070706E-2</c:v>
                </c:pt>
                <c:pt idx="124">
                  <c:v>1.0156944444444444E-2</c:v>
                </c:pt>
                <c:pt idx="125">
                  <c:v>9.9136762360446575E-3</c:v>
                </c:pt>
                <c:pt idx="126">
                  <c:v>1.577846790890269E-2</c:v>
                </c:pt>
                <c:pt idx="127">
                  <c:v>1.4968322353974528E-2</c:v>
                </c:pt>
                <c:pt idx="128">
                  <c:v>1.6037909286097694E-2</c:v>
                </c:pt>
                <c:pt idx="129">
                  <c:v>1.7661761463844797E-2</c:v>
                </c:pt>
                <c:pt idx="130">
                  <c:v>1.7491058243251228E-2</c:v>
                </c:pt>
                <c:pt idx="131">
                  <c:v>1.4886307203193167E-2</c:v>
                </c:pt>
                <c:pt idx="132">
                  <c:v>1.7352629636692374E-2</c:v>
                </c:pt>
                <c:pt idx="133">
                  <c:v>1.7024387659971184E-2</c:v>
                </c:pt>
                <c:pt idx="134">
                  <c:v>1.580126140633387E-2</c:v>
                </c:pt>
                <c:pt idx="135">
                  <c:v>1.4356521739130435E-2</c:v>
                </c:pt>
                <c:pt idx="136">
                  <c:v>1.7275198412698409E-2</c:v>
                </c:pt>
                <c:pt idx="137">
                  <c:v>1.9978872053872058E-2</c:v>
                </c:pt>
                <c:pt idx="138">
                  <c:v>1.9364223251028805E-2</c:v>
                </c:pt>
                <c:pt idx="139">
                  <c:v>1.6646632996632996E-2</c:v>
                </c:pt>
                <c:pt idx="140">
                  <c:v>1.2461622807017545E-2</c:v>
                </c:pt>
                <c:pt idx="141">
                  <c:v>1.1687669172932333E-2</c:v>
                </c:pt>
                <c:pt idx="142">
                  <c:v>1.3045546558704452E-2</c:v>
                </c:pt>
                <c:pt idx="143">
                  <c:v>1.1086842105263157E-2</c:v>
                </c:pt>
                <c:pt idx="144">
                  <c:v>1.198561403508772E-2</c:v>
                </c:pt>
                <c:pt idx="145">
                  <c:v>1.1994828375286044E-2</c:v>
                </c:pt>
                <c:pt idx="146">
                  <c:v>9.2287185354691069E-3</c:v>
                </c:pt>
                <c:pt idx="147">
                  <c:v>1.2317921780736426E-2</c:v>
                </c:pt>
                <c:pt idx="148">
                  <c:v>1.0958166475972541E-2</c:v>
                </c:pt>
                <c:pt idx="149">
                  <c:v>1.0184714912280703E-2</c:v>
                </c:pt>
                <c:pt idx="150">
                  <c:v>1.1129934210526316E-2</c:v>
                </c:pt>
                <c:pt idx="151">
                  <c:v>2.0525027603974969E-2</c:v>
                </c:pt>
                <c:pt idx="152">
                  <c:v>1.9790570175438598E-2</c:v>
                </c:pt>
                <c:pt idx="153">
                  <c:v>1.8927162471395878E-2</c:v>
                </c:pt>
                <c:pt idx="154">
                  <c:v>1.6579748650472334E-2</c:v>
                </c:pt>
                <c:pt idx="155">
                  <c:v>1.6247807017543858E-2</c:v>
                </c:pt>
                <c:pt idx="156">
                  <c:v>1.9379246611512059E-2</c:v>
                </c:pt>
                <c:pt idx="157">
                  <c:v>1.9010121457489877E-2</c:v>
                </c:pt>
                <c:pt idx="158">
                  <c:v>1.9992565789473685E-2</c:v>
                </c:pt>
                <c:pt idx="159">
                  <c:v>1.9839364035087716E-2</c:v>
                </c:pt>
                <c:pt idx="160">
                  <c:v>1.6677669065826961E-2</c:v>
                </c:pt>
                <c:pt idx="161">
                  <c:v>1.7233684210526318E-2</c:v>
                </c:pt>
                <c:pt idx="162">
                  <c:v>1.2192522321428572E-2</c:v>
                </c:pt>
                <c:pt idx="163">
                  <c:v>1.1821414819885342E-2</c:v>
                </c:pt>
                <c:pt idx="164">
                  <c:v>1.2846302190096019E-2</c:v>
                </c:pt>
                <c:pt idx="165">
                  <c:v>1.191568047337278E-2</c:v>
                </c:pt>
                <c:pt idx="166">
                  <c:v>1.2390742705570293E-2</c:v>
                </c:pt>
                <c:pt idx="167">
                  <c:v>1.2446998722860793E-2</c:v>
                </c:pt>
                <c:pt idx="168">
                  <c:v>1.1191870629370632E-2</c:v>
                </c:pt>
                <c:pt idx="169">
                  <c:v>1.207309472934473E-2</c:v>
                </c:pt>
                <c:pt idx="170">
                  <c:v>1.2991124260355031E-2</c:v>
                </c:pt>
                <c:pt idx="171">
                  <c:v>1.1395737179487178E-2</c:v>
                </c:pt>
                <c:pt idx="172">
                  <c:v>1.1382002508361203E-2</c:v>
                </c:pt>
                <c:pt idx="173">
                  <c:v>1.4005103550295855E-2</c:v>
                </c:pt>
                <c:pt idx="174">
                  <c:v>1.3717111013986011E-2</c:v>
                </c:pt>
                <c:pt idx="175">
                  <c:v>1.3860080645161291E-2</c:v>
                </c:pt>
                <c:pt idx="176">
                  <c:v>1.3634424483562415E-2</c:v>
                </c:pt>
                <c:pt idx="177">
                  <c:v>1.3318540433925049E-2</c:v>
                </c:pt>
                <c:pt idx="178">
                  <c:v>1.35604741780397E-2</c:v>
                </c:pt>
                <c:pt idx="179">
                  <c:v>1.4099358974358973E-2</c:v>
                </c:pt>
                <c:pt idx="180">
                  <c:v>1.3592156051833469E-2</c:v>
                </c:pt>
                <c:pt idx="181">
                  <c:v>1.4919999999999999E-2</c:v>
                </c:pt>
                <c:pt idx="182">
                  <c:v>1.4128960622710624E-2</c:v>
                </c:pt>
                <c:pt idx="183">
                  <c:v>1.3322509861932936E-2</c:v>
                </c:pt>
                <c:pt idx="184">
                  <c:v>1.1198227102512094E-2</c:v>
                </c:pt>
                <c:pt idx="185">
                  <c:v>1.0877781363329031E-2</c:v>
                </c:pt>
                <c:pt idx="186">
                  <c:v>1.1228758169934641E-2</c:v>
                </c:pt>
                <c:pt idx="187">
                  <c:v>1.0657715505557063E-2</c:v>
                </c:pt>
                <c:pt idx="188">
                  <c:v>1.0819677871148459E-2</c:v>
                </c:pt>
                <c:pt idx="189">
                  <c:v>1.169525276954283E-2</c:v>
                </c:pt>
                <c:pt idx="190">
                  <c:v>1.0619607843137254E-2</c:v>
                </c:pt>
                <c:pt idx="191">
                  <c:v>1.1113061570782158E-2</c:v>
                </c:pt>
                <c:pt idx="192">
                  <c:v>1.1545955882352939E-2</c:v>
                </c:pt>
                <c:pt idx="193">
                  <c:v>1.0672385620915034E-2</c:v>
                </c:pt>
                <c:pt idx="194">
                  <c:v>1.0688568376068377E-2</c:v>
                </c:pt>
                <c:pt idx="195">
                  <c:v>1.3049874164225077E-2</c:v>
                </c:pt>
                <c:pt idx="196">
                  <c:v>1.2762595315904138E-2</c:v>
                </c:pt>
                <c:pt idx="197">
                  <c:v>1.269879235218992E-2</c:v>
                </c:pt>
                <c:pt idx="198">
                  <c:v>1.2569433902593293E-2</c:v>
                </c:pt>
                <c:pt idx="199">
                  <c:v>1.2472726504394859E-2</c:v>
                </c:pt>
                <c:pt idx="200">
                  <c:v>1.2745343137254901E-2</c:v>
                </c:pt>
                <c:pt idx="201">
                  <c:v>1.274368842364532E-2</c:v>
                </c:pt>
                <c:pt idx="202">
                  <c:v>1.2897674587076208E-2</c:v>
                </c:pt>
                <c:pt idx="203">
                  <c:v>1.302006871124518E-2</c:v>
                </c:pt>
                <c:pt idx="204">
                  <c:v>1.2190406162464985E-2</c:v>
                </c:pt>
                <c:pt idx="205">
                  <c:v>1.2580357142857145E-2</c:v>
                </c:pt>
                <c:pt idx="206">
                  <c:v>4.5006321533138122E-3</c:v>
                </c:pt>
                <c:pt idx="207">
                  <c:v>4.3928668018931721E-3</c:v>
                </c:pt>
                <c:pt idx="208">
                  <c:v>4.3907538877620009E-3</c:v>
                </c:pt>
                <c:pt idx="209">
                  <c:v>5.6049019607843148E-3</c:v>
                </c:pt>
                <c:pt idx="210">
                  <c:v>5.3317972350230419E-3</c:v>
                </c:pt>
                <c:pt idx="211">
                  <c:v>4.6446428571428585E-3</c:v>
                </c:pt>
                <c:pt idx="212">
                  <c:v>5.1364845938375349E-3</c:v>
                </c:pt>
                <c:pt idx="213">
                  <c:v>4.6712184873949573E-3</c:v>
                </c:pt>
                <c:pt idx="214">
                  <c:v>5.1749649859943979E-3</c:v>
                </c:pt>
                <c:pt idx="215">
                  <c:v>4.2586206896551718E-3</c:v>
                </c:pt>
                <c:pt idx="216">
                  <c:v>3.8834033613445382E-3</c:v>
                </c:pt>
                <c:pt idx="217">
                  <c:v>5.6709906431983243E-3</c:v>
                </c:pt>
                <c:pt idx="218">
                  <c:v>6.2562091503267966E-3</c:v>
                </c:pt>
                <c:pt idx="219">
                  <c:v>5.6973083140066071E-3</c:v>
                </c:pt>
                <c:pt idx="220">
                  <c:v>7.3702731092436993E-3</c:v>
                </c:pt>
                <c:pt idx="221">
                  <c:v>6.5102941176470586E-3</c:v>
                </c:pt>
                <c:pt idx="222">
                  <c:v>6.2507878151260507E-3</c:v>
                </c:pt>
                <c:pt idx="223">
                  <c:v>6.9832978440244869E-3</c:v>
                </c:pt>
                <c:pt idx="224">
                  <c:v>6.4998814041745739E-3</c:v>
                </c:pt>
                <c:pt idx="225">
                  <c:v>8.5735294117647055E-3</c:v>
                </c:pt>
                <c:pt idx="226">
                  <c:v>6.5429585627354396E-3</c:v>
                </c:pt>
                <c:pt idx="227">
                  <c:v>4.6472538617569042E-3</c:v>
                </c:pt>
                <c:pt idx="228">
                  <c:v>6.4321428571428568E-3</c:v>
                </c:pt>
                <c:pt idx="229">
                  <c:v>5.546761904761905E-3</c:v>
                </c:pt>
                <c:pt idx="230">
                  <c:v>5.7971164021164024E-3</c:v>
                </c:pt>
                <c:pt idx="231">
                  <c:v>8.8462735042735049E-3</c:v>
                </c:pt>
                <c:pt idx="232">
                  <c:v>8.8815329218107017E-3</c:v>
                </c:pt>
                <c:pt idx="233">
                  <c:v>6.9966329966329975E-3</c:v>
                </c:pt>
                <c:pt idx="234">
                  <c:v>8.5006319811875373E-3</c:v>
                </c:pt>
                <c:pt idx="235">
                  <c:v>6.5803575989782891E-3</c:v>
                </c:pt>
                <c:pt idx="236">
                  <c:v>8.8127131099353315E-3</c:v>
                </c:pt>
                <c:pt idx="237">
                  <c:v>5.5094285714285722E-3</c:v>
                </c:pt>
                <c:pt idx="238">
                  <c:v>5.2599078341013829E-3</c:v>
                </c:pt>
                <c:pt idx="239">
                  <c:v>9.0934099616858249E-3</c:v>
                </c:pt>
                <c:pt idx="240">
                  <c:v>9.1376262626262639E-3</c:v>
                </c:pt>
                <c:pt idx="241">
                  <c:v>7.9338084291187723E-3</c:v>
                </c:pt>
                <c:pt idx="242">
                  <c:v>1.0582079772079771E-2</c:v>
                </c:pt>
                <c:pt idx="243">
                  <c:v>8.9683194444444454E-3</c:v>
                </c:pt>
                <c:pt idx="244">
                  <c:v>8.8046471387961938E-3</c:v>
                </c:pt>
                <c:pt idx="245">
                  <c:v>1.1905902777777779E-2</c:v>
                </c:pt>
                <c:pt idx="246">
                  <c:v>1.133920817369093E-2</c:v>
                </c:pt>
                <c:pt idx="247">
                  <c:v>1.318164021164021E-2</c:v>
                </c:pt>
                <c:pt idx="248">
                  <c:v>9.0112305854241348E-3</c:v>
                </c:pt>
                <c:pt idx="249">
                  <c:v>7.7343664347459418E-3</c:v>
                </c:pt>
                <c:pt idx="250">
                  <c:v>6.9547662416514881E-3</c:v>
                </c:pt>
                <c:pt idx="251">
                  <c:v>5.1017759562841537E-3</c:v>
                </c:pt>
                <c:pt idx="252">
                  <c:v>4.8750000000000009E-3</c:v>
                </c:pt>
                <c:pt idx="253">
                  <c:v>8.3441091954022991E-3</c:v>
                </c:pt>
                <c:pt idx="254">
                  <c:v>7.7720447433562191E-3</c:v>
                </c:pt>
                <c:pt idx="255">
                  <c:v>6.8301639344262276E-3</c:v>
                </c:pt>
                <c:pt idx="256">
                  <c:v>7.7664401475876881E-3</c:v>
                </c:pt>
                <c:pt idx="257">
                  <c:v>6.6247343655130549E-3</c:v>
                </c:pt>
                <c:pt idx="258">
                  <c:v>9.2042749054224472E-3</c:v>
                </c:pt>
                <c:pt idx="259">
                  <c:v>5.8095810564663015E-3</c:v>
                </c:pt>
                <c:pt idx="260">
                  <c:v>5.1923770491803288E-3</c:v>
                </c:pt>
                <c:pt idx="261">
                  <c:v>8.4731147540983605E-3</c:v>
                </c:pt>
                <c:pt idx="262">
                  <c:v>1.0333543505674652E-2</c:v>
                </c:pt>
                <c:pt idx="263">
                  <c:v>8.423234552332912E-3</c:v>
                </c:pt>
                <c:pt idx="264">
                  <c:v>9.0668852459016378E-3</c:v>
                </c:pt>
                <c:pt idx="265">
                  <c:v>7.223779188589817E-3</c:v>
                </c:pt>
                <c:pt idx="266">
                  <c:v>1.0036490588949606E-2</c:v>
                </c:pt>
                <c:pt idx="267">
                  <c:v>1.1045525197328477E-2</c:v>
                </c:pt>
                <c:pt idx="268">
                  <c:v>1.041253035822708E-2</c:v>
                </c:pt>
                <c:pt idx="269">
                  <c:v>1.2335458409228901E-2</c:v>
                </c:pt>
                <c:pt idx="270">
                  <c:v>9.9020266733664125E-3</c:v>
                </c:pt>
                <c:pt idx="271">
                  <c:v>8.1927868852458997E-3</c:v>
                </c:pt>
              </c:numCache>
            </c:numRef>
          </c:xVal>
          <c:yVal>
            <c:numRef>
              <c:f>'C:\Users\MCARDENAS\Documents\MAESTRIA\DATOS\Datos NDVI\[Yield and NDVI (Z-AB).xlsx]grafica harineros'!$G$2:$G$273</c:f>
              <c:numCache>
                <c:formatCode>General</c:formatCode>
                <c:ptCount val="272"/>
                <c:pt idx="0">
                  <c:v>4076.5533333333333</c:v>
                </c:pt>
                <c:pt idx="1">
                  <c:v>4010.4300000000003</c:v>
                </c:pt>
                <c:pt idx="2">
                  <c:v>5172.8966666666674</c:v>
                </c:pt>
                <c:pt idx="3">
                  <c:v>4452.8900000000003</c:v>
                </c:pt>
                <c:pt idx="4">
                  <c:v>4438.163333333333</c:v>
                </c:pt>
                <c:pt idx="5">
                  <c:v>4369.286666666666</c:v>
                </c:pt>
                <c:pt idx="6">
                  <c:v>3330.9500000000003</c:v>
                </c:pt>
                <c:pt idx="7">
                  <c:v>3473.7633333333338</c:v>
                </c:pt>
                <c:pt idx="8">
                  <c:v>4697.6000000000004</c:v>
                </c:pt>
                <c:pt idx="9">
                  <c:v>4691.3166666666666</c:v>
                </c:pt>
                <c:pt idx="10">
                  <c:v>4670.0533333333333</c:v>
                </c:pt>
                <c:pt idx="11">
                  <c:v>5053.05</c:v>
                </c:pt>
                <c:pt idx="12">
                  <c:v>4315.0633333333335</c:v>
                </c:pt>
                <c:pt idx="13">
                  <c:v>4920.22</c:v>
                </c:pt>
                <c:pt idx="14">
                  <c:v>5667.1266666666661</c:v>
                </c:pt>
                <c:pt idx="15">
                  <c:v>4830.3666666666668</c:v>
                </c:pt>
                <c:pt idx="16">
                  <c:v>5884.3166666666666</c:v>
                </c:pt>
                <c:pt idx="17">
                  <c:v>5540.0466666666662</c:v>
                </c:pt>
                <c:pt idx="18">
                  <c:v>5879.75</c:v>
                </c:pt>
                <c:pt idx="19">
                  <c:v>5287.3233333333337</c:v>
                </c:pt>
                <c:pt idx="20">
                  <c:v>5086.3933333333334</c:v>
                </c:pt>
                <c:pt idx="21">
                  <c:v>4695.07</c:v>
                </c:pt>
                <c:pt idx="22">
                  <c:v>6384.170000000001</c:v>
                </c:pt>
                <c:pt idx="23">
                  <c:v>5360.0233333333335</c:v>
                </c:pt>
                <c:pt idx="24">
                  <c:v>5525.9733333333324</c:v>
                </c:pt>
                <c:pt idx="25">
                  <c:v>6657.11</c:v>
                </c:pt>
                <c:pt idx="26">
                  <c:v>6233.706666666666</c:v>
                </c:pt>
                <c:pt idx="27">
                  <c:v>5536.3133333333326</c:v>
                </c:pt>
                <c:pt idx="28">
                  <c:v>4099.1766666666663</c:v>
                </c:pt>
                <c:pt idx="29">
                  <c:v>4092.7599999999998</c:v>
                </c:pt>
                <c:pt idx="30">
                  <c:v>4663.7966666666662</c:v>
                </c:pt>
                <c:pt idx="31">
                  <c:v>3824.6833333333338</c:v>
                </c:pt>
                <c:pt idx="32">
                  <c:v>4287.0133333333333</c:v>
                </c:pt>
                <c:pt idx="33">
                  <c:v>4346.0466666666662</c:v>
                </c:pt>
                <c:pt idx="34">
                  <c:v>3315.8133333333335</c:v>
                </c:pt>
                <c:pt idx="35">
                  <c:v>3759.5966666666664</c:v>
                </c:pt>
                <c:pt idx="36">
                  <c:v>4948.0766666666668</c:v>
                </c:pt>
                <c:pt idx="37">
                  <c:v>4032.4733333333334</c:v>
                </c:pt>
                <c:pt idx="38">
                  <c:v>3646.6199999999994</c:v>
                </c:pt>
                <c:pt idx="39">
                  <c:v>4555.82</c:v>
                </c:pt>
                <c:pt idx="40">
                  <c:v>3371.9866666666662</c:v>
                </c:pt>
                <c:pt idx="41">
                  <c:v>5312.086666666667</c:v>
                </c:pt>
                <c:pt idx="42">
                  <c:v>5455.2366666666667</c:v>
                </c:pt>
                <c:pt idx="43">
                  <c:v>5326.6066666666666</c:v>
                </c:pt>
                <c:pt idx="44">
                  <c:v>5513.4800000000005</c:v>
                </c:pt>
                <c:pt idx="45">
                  <c:v>5786.2733333333335</c:v>
                </c:pt>
                <c:pt idx="46">
                  <c:v>6089.6166666666659</c:v>
                </c:pt>
                <c:pt idx="47">
                  <c:v>5350.8833333333341</c:v>
                </c:pt>
                <c:pt idx="48">
                  <c:v>5067.5066666666671</c:v>
                </c:pt>
                <c:pt idx="49">
                  <c:v>6113.0733333333337</c:v>
                </c:pt>
                <c:pt idx="50">
                  <c:v>6782.670000000001</c:v>
                </c:pt>
                <c:pt idx="51">
                  <c:v>6030.1399999999994</c:v>
                </c:pt>
                <c:pt idx="52">
                  <c:v>6036.4266666666663</c:v>
                </c:pt>
                <c:pt idx="53">
                  <c:v>6821.3666666666659</c:v>
                </c:pt>
                <c:pt idx="54">
                  <c:v>6058.7733333333335</c:v>
                </c:pt>
                <c:pt idx="55">
                  <c:v>6425.5166666666664</c:v>
                </c:pt>
                <c:pt idx="56">
                  <c:v>3005.9369712422686</c:v>
                </c:pt>
                <c:pt idx="57">
                  <c:v>2901.0225161331769</c:v>
                </c:pt>
                <c:pt idx="58">
                  <c:v>3406.5980084192329</c:v>
                </c:pt>
                <c:pt idx="59">
                  <c:v>3280.7754908035968</c:v>
                </c:pt>
                <c:pt idx="60">
                  <c:v>3616.1106915504952</c:v>
                </c:pt>
                <c:pt idx="61">
                  <c:v>3084.6207984508496</c:v>
                </c:pt>
                <c:pt idx="62">
                  <c:v>2451.2632028580333</c:v>
                </c:pt>
                <c:pt idx="63">
                  <c:v>2609.7048325733413</c:v>
                </c:pt>
                <c:pt idx="64">
                  <c:v>3614.42268512703</c:v>
                </c:pt>
                <c:pt idx="65">
                  <c:v>2579.5802450288629</c:v>
                </c:pt>
                <c:pt idx="66">
                  <c:v>3490.5664892507502</c:v>
                </c:pt>
                <c:pt idx="67">
                  <c:v>2790.2243641861228</c:v>
                </c:pt>
                <c:pt idx="68">
                  <c:v>2937.2406164117706</c:v>
                </c:pt>
                <c:pt idx="69">
                  <c:v>3071.9846843518012</c:v>
                </c:pt>
                <c:pt idx="70">
                  <c:v>5236.9522419833529</c:v>
                </c:pt>
                <c:pt idx="71">
                  <c:v>5068.5517907410294</c:v>
                </c:pt>
                <c:pt idx="72">
                  <c:v>5210.5244702155205</c:v>
                </c:pt>
                <c:pt idx="73">
                  <c:v>4821.5394011169737</c:v>
                </c:pt>
                <c:pt idx="74">
                  <c:v>6040.1041216189305</c:v>
                </c:pt>
                <c:pt idx="75">
                  <c:v>5268.2419769263588</c:v>
                </c:pt>
                <c:pt idx="76">
                  <c:v>5266.8282970538203</c:v>
                </c:pt>
                <c:pt idx="77">
                  <c:v>5452.955204830283</c:v>
                </c:pt>
                <c:pt idx="78">
                  <c:v>6505.4121240916165</c:v>
                </c:pt>
                <c:pt idx="79">
                  <c:v>5214.3736369802682</c:v>
                </c:pt>
                <c:pt idx="80">
                  <c:v>5619.6189279221335</c:v>
                </c:pt>
                <c:pt idx="81">
                  <c:v>6580.7167527290221</c:v>
                </c:pt>
                <c:pt idx="82">
                  <c:v>5483.083195488045</c:v>
                </c:pt>
                <c:pt idx="83">
                  <c:v>6384.1142461699201</c:v>
                </c:pt>
                <c:pt idx="84">
                  <c:v>4099.1766666666663</c:v>
                </c:pt>
                <c:pt idx="85">
                  <c:v>4092.7599999999998</c:v>
                </c:pt>
                <c:pt idx="86">
                  <c:v>4663.7966666666662</c:v>
                </c:pt>
                <c:pt idx="87">
                  <c:v>3824.6833333333338</c:v>
                </c:pt>
                <c:pt idx="88">
                  <c:v>4287.0133333333333</c:v>
                </c:pt>
                <c:pt idx="89">
                  <c:v>4346.0466666666662</c:v>
                </c:pt>
                <c:pt idx="90">
                  <c:v>3315.8133333333335</c:v>
                </c:pt>
                <c:pt idx="91">
                  <c:v>3759.5966666666664</c:v>
                </c:pt>
                <c:pt idx="92">
                  <c:v>4948.0766666666668</c:v>
                </c:pt>
                <c:pt idx="93">
                  <c:v>4032.4733333333334</c:v>
                </c:pt>
                <c:pt idx="94">
                  <c:v>3646.6199999999994</c:v>
                </c:pt>
                <c:pt idx="95">
                  <c:v>4555.82</c:v>
                </c:pt>
                <c:pt idx="96">
                  <c:v>3371.9866666666662</c:v>
                </c:pt>
                <c:pt idx="97">
                  <c:v>5312.086666666667</c:v>
                </c:pt>
                <c:pt idx="98">
                  <c:v>5455.2366666666667</c:v>
                </c:pt>
                <c:pt idx="99">
                  <c:v>5326.6066666666666</c:v>
                </c:pt>
                <c:pt idx="100">
                  <c:v>5513.4800000000005</c:v>
                </c:pt>
                <c:pt idx="101">
                  <c:v>5786.2733333333335</c:v>
                </c:pt>
                <c:pt idx="102">
                  <c:v>6089.6166666666659</c:v>
                </c:pt>
                <c:pt idx="103">
                  <c:v>5350.8833333333341</c:v>
                </c:pt>
                <c:pt idx="104">
                  <c:v>5067.5066666666671</c:v>
                </c:pt>
                <c:pt idx="105">
                  <c:v>6113.0733333333337</c:v>
                </c:pt>
                <c:pt idx="106">
                  <c:v>6782.670000000001</c:v>
                </c:pt>
                <c:pt idx="107">
                  <c:v>6030.1399999999994</c:v>
                </c:pt>
                <c:pt idx="108">
                  <c:v>6036.4266666666663</c:v>
                </c:pt>
                <c:pt idx="109">
                  <c:v>6821.3666666666659</c:v>
                </c:pt>
                <c:pt idx="110">
                  <c:v>6058.7733333333335</c:v>
                </c:pt>
                <c:pt idx="111">
                  <c:v>6425.5166666666664</c:v>
                </c:pt>
                <c:pt idx="112">
                  <c:v>3005.9369712422686</c:v>
                </c:pt>
                <c:pt idx="113">
                  <c:v>2901.0225161331769</c:v>
                </c:pt>
                <c:pt idx="114">
                  <c:v>3406.5980084192329</c:v>
                </c:pt>
                <c:pt idx="115">
                  <c:v>3280.7754908035968</c:v>
                </c:pt>
                <c:pt idx="116">
                  <c:v>3616.1106915504952</c:v>
                </c:pt>
                <c:pt idx="117">
                  <c:v>3084.6207984508496</c:v>
                </c:pt>
                <c:pt idx="118">
                  <c:v>2451.2632028580333</c:v>
                </c:pt>
                <c:pt idx="119">
                  <c:v>2609.7048325733413</c:v>
                </c:pt>
                <c:pt idx="120">
                  <c:v>3614.42268512703</c:v>
                </c:pt>
                <c:pt idx="121">
                  <c:v>2579.5802450288629</c:v>
                </c:pt>
                <c:pt idx="122">
                  <c:v>3490.5664892507502</c:v>
                </c:pt>
                <c:pt idx="123">
                  <c:v>2790.2243641861228</c:v>
                </c:pt>
                <c:pt idx="124">
                  <c:v>2937.2406164117706</c:v>
                </c:pt>
                <c:pt idx="125">
                  <c:v>3071.9846843518012</c:v>
                </c:pt>
                <c:pt idx="126">
                  <c:v>5236.9522419833529</c:v>
                </c:pt>
                <c:pt idx="127">
                  <c:v>5068.5517907410294</c:v>
                </c:pt>
                <c:pt idx="128">
                  <c:v>5210.5244702155205</c:v>
                </c:pt>
                <c:pt idx="130">
                  <c:v>6040.1041216189305</c:v>
                </c:pt>
                <c:pt idx="131">
                  <c:v>5268.2419769263588</c:v>
                </c:pt>
                <c:pt idx="132">
                  <c:v>5266.8282970538203</c:v>
                </c:pt>
                <c:pt idx="133">
                  <c:v>5452.955204830283</c:v>
                </c:pt>
                <c:pt idx="134">
                  <c:v>6505.4121240916165</c:v>
                </c:pt>
                <c:pt idx="135">
                  <c:v>5214.3736369802682</c:v>
                </c:pt>
                <c:pt idx="136">
                  <c:v>5619.6189279221335</c:v>
                </c:pt>
                <c:pt idx="139">
                  <c:v>6384.1142461699201</c:v>
                </c:pt>
                <c:pt idx="140">
                  <c:v>3433.86</c:v>
                </c:pt>
                <c:pt idx="141">
                  <c:v>3537.5666666666662</c:v>
                </c:pt>
                <c:pt idx="142">
                  <c:v>4322.123333333333</c:v>
                </c:pt>
                <c:pt idx="143">
                  <c:v>3795.3266666666664</c:v>
                </c:pt>
                <c:pt idx="144">
                  <c:v>3496.27</c:v>
                </c:pt>
                <c:pt idx="145">
                  <c:v>3832.3366666666666</c:v>
                </c:pt>
                <c:pt idx="146">
                  <c:v>3508.7133333333331</c:v>
                </c:pt>
                <c:pt idx="147">
                  <c:v>3977.0366666666669</c:v>
                </c:pt>
                <c:pt idx="148">
                  <c:v>4388.66</c:v>
                </c:pt>
                <c:pt idx="149">
                  <c:v>3301.1433333333334</c:v>
                </c:pt>
                <c:pt idx="150">
                  <c:v>3542.02</c:v>
                </c:pt>
                <c:pt idx="151">
                  <c:v>6915.4766666666665</c:v>
                </c:pt>
                <c:pt idx="152">
                  <c:v>5797.416666666667</c:v>
                </c:pt>
                <c:pt idx="153">
                  <c:v>6913.1166666666659</c:v>
                </c:pt>
                <c:pt idx="154">
                  <c:v>6766.7333333333336</c:v>
                </c:pt>
                <c:pt idx="155">
                  <c:v>6063.4466666666667</c:v>
                </c:pt>
                <c:pt idx="156">
                  <c:v>6968.579999999999</c:v>
                </c:pt>
                <c:pt idx="157">
                  <c:v>6620.9266666666663</c:v>
                </c:pt>
                <c:pt idx="158">
                  <c:v>7493.31</c:v>
                </c:pt>
                <c:pt idx="159">
                  <c:v>6251.6833333333334</c:v>
                </c:pt>
                <c:pt idx="160">
                  <c:v>6252.6133333333337</c:v>
                </c:pt>
                <c:pt idx="161">
                  <c:v>5169.1366666666663</c:v>
                </c:pt>
                <c:pt idx="162">
                  <c:v>3433.86</c:v>
                </c:pt>
                <c:pt idx="163">
                  <c:v>3537.5666666666662</c:v>
                </c:pt>
                <c:pt idx="164">
                  <c:v>4322.123333333333</c:v>
                </c:pt>
                <c:pt idx="165">
                  <c:v>3795.3266666666664</c:v>
                </c:pt>
                <c:pt idx="166">
                  <c:v>3496.27</c:v>
                </c:pt>
                <c:pt idx="167">
                  <c:v>3832.3366666666666</c:v>
                </c:pt>
                <c:pt idx="168">
                  <c:v>3508.7133333333331</c:v>
                </c:pt>
                <c:pt idx="169">
                  <c:v>3977.0366666666669</c:v>
                </c:pt>
                <c:pt idx="170">
                  <c:v>4388.66</c:v>
                </c:pt>
                <c:pt idx="171">
                  <c:v>3301.1433333333334</c:v>
                </c:pt>
                <c:pt idx="172">
                  <c:v>3542.02</c:v>
                </c:pt>
                <c:pt idx="173">
                  <c:v>6915.4766666666665</c:v>
                </c:pt>
                <c:pt idx="174">
                  <c:v>5797.416666666667</c:v>
                </c:pt>
                <c:pt idx="175">
                  <c:v>6913.1166666666659</c:v>
                </c:pt>
                <c:pt idx="176">
                  <c:v>6766.7333333333336</c:v>
                </c:pt>
                <c:pt idx="177">
                  <c:v>6063.4466666666667</c:v>
                </c:pt>
                <c:pt idx="178">
                  <c:v>6968.579999999999</c:v>
                </c:pt>
                <c:pt idx="179">
                  <c:v>6620.9266666666663</c:v>
                </c:pt>
                <c:pt idx="181">
                  <c:v>6251.6833333333334</c:v>
                </c:pt>
                <c:pt idx="182">
                  <c:v>6252.6133333333337</c:v>
                </c:pt>
                <c:pt idx="183">
                  <c:v>5169.1366666666663</c:v>
                </c:pt>
                <c:pt idx="228">
                  <c:v>1955.4866666666667</c:v>
                </c:pt>
                <c:pt idx="229">
                  <c:v>2308.1200000000003</c:v>
                </c:pt>
                <c:pt idx="230">
                  <c:v>2673.4333333333329</c:v>
                </c:pt>
                <c:pt idx="231">
                  <c:v>3325.5</c:v>
                </c:pt>
                <c:pt idx="232">
                  <c:v>2470.606666666667</c:v>
                </c:pt>
                <c:pt idx="233">
                  <c:v>2642.81</c:v>
                </c:pt>
                <c:pt idx="234">
                  <c:v>2473.6133333333332</c:v>
                </c:pt>
                <c:pt idx="235">
                  <c:v>2357.8733333333334</c:v>
                </c:pt>
                <c:pt idx="236">
                  <c:v>3120.6333333333332</c:v>
                </c:pt>
                <c:pt idx="237">
                  <c:v>2297.15</c:v>
                </c:pt>
                <c:pt idx="238">
                  <c:v>1834.03</c:v>
                </c:pt>
                <c:pt idx="239">
                  <c:v>4294.5633333333335</c:v>
                </c:pt>
                <c:pt idx="240">
                  <c:v>4191.38</c:v>
                </c:pt>
                <c:pt idx="241">
                  <c:v>4524.956666666666</c:v>
                </c:pt>
                <c:pt idx="242">
                  <c:v>3977.48</c:v>
                </c:pt>
                <c:pt idx="243">
                  <c:v>3479.9666666666667</c:v>
                </c:pt>
                <c:pt idx="244">
                  <c:v>4461.8133333333335</c:v>
                </c:pt>
                <c:pt idx="245">
                  <c:v>4559.1033333333326</c:v>
                </c:pt>
                <c:pt idx="246">
                  <c:v>4804.9066666666668</c:v>
                </c:pt>
                <c:pt idx="247">
                  <c:v>5323.166666666667</c:v>
                </c:pt>
                <c:pt idx="248">
                  <c:v>4220.5333333333338</c:v>
                </c:pt>
                <c:pt idx="249">
                  <c:v>3719.1833333333329</c:v>
                </c:pt>
                <c:pt idx="250">
                  <c:v>1955.4866666666667</c:v>
                </c:pt>
                <c:pt idx="251">
                  <c:v>2308.1200000000003</c:v>
                </c:pt>
                <c:pt idx="252">
                  <c:v>2673.4333333333329</c:v>
                </c:pt>
                <c:pt idx="253">
                  <c:v>3325.5</c:v>
                </c:pt>
                <c:pt idx="254">
                  <c:v>2470.606666666667</c:v>
                </c:pt>
                <c:pt idx="255">
                  <c:v>2642.81</c:v>
                </c:pt>
                <c:pt idx="256">
                  <c:v>2473.6133333333332</c:v>
                </c:pt>
                <c:pt idx="257">
                  <c:v>2357.8733333333334</c:v>
                </c:pt>
                <c:pt idx="258">
                  <c:v>3120.6333333333332</c:v>
                </c:pt>
                <c:pt idx="259">
                  <c:v>2297.15</c:v>
                </c:pt>
                <c:pt idx="260">
                  <c:v>1834.03</c:v>
                </c:pt>
                <c:pt idx="261">
                  <c:v>4294.5633333333335</c:v>
                </c:pt>
                <c:pt idx="262">
                  <c:v>4191.38</c:v>
                </c:pt>
                <c:pt idx="263">
                  <c:v>4524.956666666666</c:v>
                </c:pt>
                <c:pt idx="264">
                  <c:v>3977.48</c:v>
                </c:pt>
                <c:pt idx="265">
                  <c:v>3479.9666666666667</c:v>
                </c:pt>
                <c:pt idx="266">
                  <c:v>4461.8133333333335</c:v>
                </c:pt>
                <c:pt idx="267">
                  <c:v>4559.1033333333326</c:v>
                </c:pt>
                <c:pt idx="268">
                  <c:v>4804.9066666666668</c:v>
                </c:pt>
                <c:pt idx="269">
                  <c:v>5323.166666666667</c:v>
                </c:pt>
                <c:pt idx="270">
                  <c:v>4220.5333333333338</c:v>
                </c:pt>
                <c:pt idx="271">
                  <c:v>3719.1833333333329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713728"/>
        <c:axId val="118724096"/>
      </c:scatterChart>
      <c:valAx>
        <c:axId val="118713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 sz="1600" baseline="0" dirty="0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8724096"/>
        <c:crosses val="autoZero"/>
        <c:crossBetween val="midCat"/>
      </c:valAx>
      <c:valAx>
        <c:axId val="1187240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MX" sz="1600" baseline="0" dirty="0" err="1" smtClean="0"/>
                  <a:t>Yield</a:t>
                </a:r>
                <a:r>
                  <a:rPr lang="es-MX" sz="1600" baseline="0" dirty="0" smtClean="0"/>
                  <a:t> (kg/ha)</a:t>
                </a:r>
              </a:p>
              <a:p>
                <a:pPr>
                  <a:defRPr/>
                </a:pPr>
                <a:endParaRPr lang="es-MX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87137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t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-1588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t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76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b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76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b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fld id="{DF1896CE-8C35-4311-AC08-061ABB6546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39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870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30300" y="690563"/>
            <a:ext cx="4597400" cy="3449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85800" y="4370388"/>
            <a:ext cx="5486400" cy="4138612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40668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30300" y="690563"/>
            <a:ext cx="4597400" cy="3449637"/>
          </a:xfrm>
          <a:prstGeom prst="rect">
            <a:avLst/>
          </a:prstGeo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85800" y="4369794"/>
            <a:ext cx="5486400" cy="413980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884613" y="8737988"/>
            <a:ext cx="2971800" cy="459978"/>
          </a:xfrm>
          <a:prstGeom prst="rect">
            <a:avLst/>
          </a:prstGeom>
        </p:spPr>
        <p:txBody>
          <a:bodyPr/>
          <a:lstStyle/>
          <a:p>
            <a:fld id="{880985F6-7CEC-4B10-92E4-23B3D2260FE3}" type="slidenum">
              <a:rPr lang="es-MX" smtClean="0">
                <a:solidFill>
                  <a:prstClr val="black"/>
                </a:solidFill>
              </a:rPr>
              <a:pPr/>
              <a:t>30</a:t>
            </a:fld>
            <a:endParaRPr lang="es-MX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988" y="8738219"/>
            <a:ext cx="2971431" cy="459827"/>
          </a:xfrm>
          <a:prstGeom prst="rect">
            <a:avLst/>
          </a:prstGeom>
          <a:ln/>
        </p:spPr>
        <p:txBody>
          <a:bodyPr lIns="88925" tIns="44463" rIns="88925" bIns="44463"/>
          <a:lstStyle/>
          <a:p>
            <a:fld id="{67F5CE36-5243-495B-8B3E-1D962C47C52B}" type="slidenum">
              <a:rPr lang="en-US"/>
              <a:pPr/>
              <a:t>43</a:t>
            </a:fld>
            <a:endParaRPr lang="en-US"/>
          </a:p>
        </p:txBody>
      </p:sp>
      <p:sp>
        <p:nvSpPr>
          <p:cNvPr id="287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690563"/>
            <a:ext cx="4600575" cy="3449637"/>
          </a:xfrm>
          <a:prstGeom prst="rect">
            <a:avLst/>
          </a:prstGeom>
          <a:ln/>
        </p:spPr>
      </p:sp>
      <p:sp>
        <p:nvSpPr>
          <p:cNvPr id="287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958" y="4369110"/>
            <a:ext cx="5486084" cy="4139955"/>
          </a:xfrm>
          <a:prstGeom prst="rect">
            <a:avLst/>
          </a:prstGeom>
        </p:spPr>
        <p:txBody>
          <a:bodyPr lIns="88925" tIns="44463" rIns="88925" bIns="44463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8D87F-8C8B-4BE8-8AD0-A6B7C75959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54C99-4E55-45BF-A5EC-CAAA6DAFC9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55D97-9A9F-4561-9013-8A713AFF4C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7AE090E-5BC0-4BBD-A582-8F3600B6C4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CC8B8E-8A11-42A9-AEC5-011E7BBFDC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BAEFD4-14DB-4785-9385-9660B507EE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70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8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94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3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8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F0D8F-1598-46FE-91F2-DDD6A32C36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21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95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16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74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88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76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70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727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7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D0B27-9C41-4587-9FEA-D61A25275D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98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54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68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42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95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11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37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36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24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5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90B05-4C71-41E4-9A6A-3627B0B8AB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06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326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90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97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17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56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74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9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982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95B7E-5642-45CC-9E13-13AEEF9C67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991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83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348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03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237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422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6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781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430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8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05314-CEDF-41BF-A667-D015B84B98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557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857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45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291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49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808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80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32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35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8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9AB6C-65A2-464B-9F3F-DC40ACBB4C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0D2B3-F584-48A0-A2F3-F04480A8D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6ABC0-2BC9-478C-AD2F-20830D2C60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</a:defRPr>
            </a:lvl1pPr>
          </a:lstStyle>
          <a:p>
            <a:fld id="{F28387F1-94FB-4BA0-9B69-780EA309BD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EA6114-7441-4180-B2E6-6BB894064E95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05/08/2014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D47F909-75CC-409C-9815-476BE5FB1878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9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B72D45-A9F1-42EF-82C8-23C47883435A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05/08/2014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3CC77D7-256B-47DA-ABD2-E43DC7263AFA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03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FAD69A-B363-4EE0-B279-FADAC524B15B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05/08/2014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3B9500-2224-4D74-904C-C66C2FEFE112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9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D601FCB-6EBB-45FB-8975-1F45CE24E4AC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05/08/2014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5860044-1C05-43C0-8AC1-D3574B03B8F8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827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CDA9D7E-400A-4E4D-B41D-B40BEC77EA74}" type="datetimeFigureOut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05/08/2014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E0DEAA-32B0-45AD-B54F-1631581C1E7E}" type="slidenum">
              <a:rPr lang="es-MX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17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74613"/>
            <a:ext cx="9296400" cy="6932613"/>
          </a:xfrm>
          <a:prstGeom prst="rect">
            <a:avLst/>
          </a:prstGeom>
          <a:noFill/>
        </p:spPr>
      </p:pic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1600200" y="16002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322" y="2286000"/>
            <a:ext cx="888095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CIMMYT</a:t>
            </a:r>
          </a:p>
          <a:p>
            <a:r>
              <a:rPr lang="en-US" sz="3200" dirty="0" smtClean="0"/>
              <a:t>Ivan Ortiz-Monasterio</a:t>
            </a:r>
          </a:p>
          <a:p>
            <a:r>
              <a:rPr lang="en-US" sz="2800" dirty="0" smtClean="0"/>
              <a:t>Francelino Rodriguez, Urs Schulthess, Ma. Elena Cardenas, </a:t>
            </a:r>
          </a:p>
          <a:p>
            <a:r>
              <a:rPr lang="en-US" sz="2800" dirty="0" smtClean="0"/>
              <a:t>Alberto Mendoza </a:t>
            </a:r>
          </a:p>
          <a:p>
            <a:r>
              <a:rPr lang="en-US" dirty="0" smtClean="0"/>
              <a:t>OSU</a:t>
            </a:r>
          </a:p>
          <a:p>
            <a:r>
              <a:rPr lang="en-US" sz="3200" dirty="0" smtClean="0"/>
              <a:t>Bill Raun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31628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578871"/>
              </p:ext>
            </p:extLst>
          </p:nvPr>
        </p:nvGraphicFramePr>
        <p:xfrm>
          <a:off x="533401" y="685800"/>
          <a:ext cx="7696200" cy="5562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13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798859"/>
              </p:ext>
            </p:extLst>
          </p:nvPr>
        </p:nvGraphicFramePr>
        <p:xfrm>
          <a:off x="1507391" y="1159728"/>
          <a:ext cx="6874609" cy="5241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39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931550"/>
              </p:ext>
            </p:extLst>
          </p:nvPr>
        </p:nvGraphicFramePr>
        <p:xfrm>
          <a:off x="152401" y="761995"/>
          <a:ext cx="8839200" cy="57187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3889"/>
                <a:gridCol w="1022511"/>
                <a:gridCol w="1330271"/>
                <a:gridCol w="1213153"/>
                <a:gridCol w="1188645"/>
                <a:gridCol w="1075215"/>
                <a:gridCol w="1085516"/>
              </a:tblGrid>
              <a:tr h="2967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Advisor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Ing. Roberto García Ponce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9677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Information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Recomendation</a:t>
                      </a:r>
                      <a:r>
                        <a:rPr lang="es-MX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3715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Obregón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Obregón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endParaRPr lang="es-MX" sz="1000" b="1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rtl="0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(2000-2011</a:t>
                      </a:r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Mexicali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(2010-2013)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Sinaloa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2009-2011)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Gto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(2010-2011)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States</a:t>
                      </a:r>
                      <a:r>
                        <a:rPr lang="es-MX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(CEN, Sin,</a:t>
                      </a:r>
                      <a:r>
                        <a:rPr lang="es-MX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MX" sz="1000" b="1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Gto</a:t>
                      </a:r>
                      <a:r>
                        <a:rPr lang="es-MX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, MXL) 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(2000-2013</a:t>
                      </a:r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371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Equation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Y= 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9892e</a:t>
                      </a:r>
                      <a:r>
                        <a:rPr lang="en-US" sz="1000" b="1" baseline="30000" dirty="0" smtClean="0">
                          <a:solidFill>
                            <a:schemeClr val="bg1"/>
                          </a:solidFill>
                        </a:rPr>
                        <a:t>130.65x</a:t>
                      </a: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1" baseline="0" dirty="0" smtClean="0">
                          <a:solidFill>
                            <a:schemeClr val="bg1"/>
                          </a:solidFill>
                        </a:rPr>
                        <a:t>y = 650.73e</a:t>
                      </a:r>
                      <a:r>
                        <a:rPr lang="es-MX" sz="1000" b="1" baseline="30000" dirty="0" smtClean="0">
                          <a:solidFill>
                            <a:schemeClr val="bg1"/>
                          </a:solidFill>
                        </a:rPr>
                        <a:t>128.08x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1" baseline="0" dirty="0" smtClean="0">
                          <a:solidFill>
                            <a:schemeClr val="bg1"/>
                          </a:solidFill>
                        </a:rPr>
                        <a:t>y = 1132.7e</a:t>
                      </a:r>
                      <a:r>
                        <a:rPr lang="es-MX" sz="1000" b="1" baseline="30000" dirty="0" smtClean="0">
                          <a:solidFill>
                            <a:schemeClr val="bg1"/>
                          </a:solidFill>
                        </a:rPr>
                        <a:t>125.99x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baseline="0" dirty="0" smtClean="0">
                          <a:solidFill>
                            <a:schemeClr val="bg1"/>
                          </a:solidFill>
                        </a:rPr>
                        <a:t>y = 353.02e</a:t>
                      </a:r>
                      <a:r>
                        <a:rPr lang="es-MX" sz="1000" b="1" baseline="30000" dirty="0" smtClean="0">
                          <a:solidFill>
                            <a:schemeClr val="bg1"/>
                          </a:solidFill>
                        </a:rPr>
                        <a:t>166.85x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baseline="0" dirty="0" smtClean="0">
                          <a:solidFill>
                            <a:schemeClr val="bg1"/>
                          </a:solidFill>
                        </a:rPr>
                        <a:t>y = 1529.2e</a:t>
                      </a:r>
                      <a:r>
                        <a:rPr lang="es-MX" sz="1000" b="1" baseline="30000" dirty="0" smtClean="0">
                          <a:solidFill>
                            <a:schemeClr val="bg1"/>
                          </a:solidFill>
                        </a:rPr>
                        <a:t>120.96x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baseline="0" dirty="0" smtClean="0">
                          <a:solidFill>
                            <a:schemeClr val="bg1"/>
                          </a:solidFill>
                        </a:rPr>
                        <a:t>y = 870.34e</a:t>
                      </a:r>
                      <a:r>
                        <a:rPr lang="es-MX" sz="1000" b="1" baseline="30000" dirty="0" smtClean="0">
                          <a:solidFill>
                            <a:schemeClr val="bg1"/>
                          </a:solidFill>
                        </a:rPr>
                        <a:t>111.73x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9677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Cultivar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ATIL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ATIL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ATIL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ATIL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ATIL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ATIL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28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 dirty="0" smtClean="0">
                          <a:effectLst/>
                        </a:rPr>
                        <a:t>Max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000" u="none" strike="noStrike" dirty="0" smtClean="0">
                          <a:effectLst/>
                        </a:rPr>
                        <a:t> (Kg/ha)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8000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8000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8000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8000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8000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8000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28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 dirty="0" err="1" smtClean="0">
                          <a:effectLst/>
                        </a:rPr>
                        <a:t>Sowing</a:t>
                      </a:r>
                      <a:r>
                        <a:rPr lang="es-MX" sz="1000" u="none" strike="noStrike" dirty="0" smtClean="0">
                          <a:effectLst/>
                        </a:rPr>
                        <a:t> date: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22-Dec-12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22-Dec-12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22-Dec-12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22-Dec-12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22-Dec-12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22-Dec-12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28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 dirty="0" err="1" smtClean="0">
                          <a:effectLst/>
                        </a:rPr>
                        <a:t>Sensing</a:t>
                      </a:r>
                      <a:r>
                        <a:rPr lang="es-MX" sz="1000" u="none" strike="noStrike" baseline="0" dirty="0" smtClean="0">
                          <a:effectLst/>
                        </a:rPr>
                        <a:t> date</a:t>
                      </a:r>
                      <a:r>
                        <a:rPr lang="es-MX" sz="1000" u="none" strike="noStrike" dirty="0" smtClean="0">
                          <a:effectLst/>
                        </a:rPr>
                        <a:t>: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3-Feb-13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3-Feb-13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3-Feb-13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3-Feb-13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3-Feb-13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3-Feb-13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28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>
                          <a:effectLst/>
                        </a:rPr>
                        <a:t>NDVI (FRN)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0.68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0.68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0.68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0.68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0.68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0.68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28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>
                          <a:effectLst/>
                        </a:rPr>
                        <a:t>NDVI (PDA)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0.66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0.66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0.66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0.66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0.66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0.66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28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 dirty="0" err="1" smtClean="0">
                          <a:effectLst/>
                        </a:rPr>
                        <a:t>Expected</a:t>
                      </a:r>
                      <a:r>
                        <a:rPr lang="es-MX" sz="1000" u="none" strike="noStrike" dirty="0" smtClean="0">
                          <a:effectLst/>
                        </a:rPr>
                        <a:t> NUE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0.35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0.35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0.35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0.35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0.35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0.35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28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u="none" strike="noStrike" dirty="0" err="1" smtClean="0">
                          <a:effectLst/>
                        </a:rPr>
                        <a:t>Days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after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sow</a:t>
                      </a:r>
                      <a:r>
                        <a:rPr lang="es-MX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ing</a:t>
                      </a:r>
                      <a:r>
                        <a:rPr lang="es-MX" sz="1000" u="none" strike="noStrike" dirty="0" smtClean="0">
                          <a:effectLst/>
                        </a:rPr>
                        <a:t>: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43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43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43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43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43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43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286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 err="1" smtClean="0">
                          <a:effectLst/>
                        </a:rPr>
                        <a:t>Potential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without</a:t>
                      </a:r>
                      <a:r>
                        <a:rPr lang="es-MX" sz="1000" u="none" strike="noStrike" baseline="0" dirty="0" smtClean="0">
                          <a:effectLst/>
                        </a:rPr>
                        <a:t> N </a:t>
                      </a:r>
                      <a:r>
                        <a:rPr lang="es-MX" sz="1000" u="none" strike="noStrike" dirty="0" smtClean="0">
                          <a:effectLst/>
                        </a:rPr>
                        <a:t>(Kg/ha)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 dirty="0">
                          <a:effectLst/>
                        </a:rPr>
                        <a:t>7346.8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 dirty="0">
                          <a:effectLst/>
                        </a:rPr>
                        <a:t>4647.0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 dirty="0">
                          <a:effectLst/>
                        </a:rPr>
                        <a:t>7833.5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 dirty="0">
                          <a:effectLst/>
                        </a:rPr>
                        <a:t>4571.0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 dirty="0">
                          <a:effectLst/>
                        </a:rPr>
                        <a:t>8000.0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 dirty="0">
                          <a:effectLst/>
                        </a:rPr>
                        <a:t>4835.8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286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 err="1" smtClean="0">
                          <a:effectLst/>
                        </a:rPr>
                        <a:t>Potential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with</a:t>
                      </a:r>
                      <a:r>
                        <a:rPr lang="es-MX" sz="1000" u="none" strike="noStrike" dirty="0" smtClean="0">
                          <a:effectLst/>
                        </a:rPr>
                        <a:t> N (Kg/ha)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>
                          <a:effectLst/>
                        </a:rPr>
                        <a:t>7649.6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 dirty="0">
                          <a:effectLst/>
                        </a:rPr>
                        <a:t>4838.5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 dirty="0">
                          <a:effectLst/>
                        </a:rPr>
                        <a:t>8156.3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 dirty="0">
                          <a:effectLst/>
                        </a:rPr>
                        <a:t>4759.3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 dirty="0">
                          <a:effectLst/>
                        </a:rPr>
                        <a:t>8329.7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MX" sz="1000" u="none" strike="noStrike" dirty="0">
                          <a:effectLst/>
                        </a:rPr>
                        <a:t>5035.1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286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 err="1" smtClean="0">
                          <a:effectLst/>
                        </a:rPr>
                        <a:t>Apply</a:t>
                      </a:r>
                      <a:r>
                        <a:rPr lang="es-MX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smtClean="0">
                          <a:effectLst/>
                        </a:rPr>
                        <a:t>N (Kg/ha)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21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13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23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13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23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14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1286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 err="1" smtClean="0">
                          <a:effectLst/>
                        </a:rPr>
                        <a:t>Apply</a:t>
                      </a:r>
                      <a:r>
                        <a:rPr lang="es-MX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smtClean="0">
                          <a:effectLst/>
                        </a:rPr>
                        <a:t>N, (Urea Kg/Ha)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47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50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29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51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31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52104" y="76200"/>
            <a:ext cx="7000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Nitrogen Recommendations I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5791200"/>
            <a:ext cx="8839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251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222002"/>
              </p:ext>
            </p:extLst>
          </p:nvPr>
        </p:nvGraphicFramePr>
        <p:xfrm>
          <a:off x="228601" y="1143000"/>
          <a:ext cx="8762999" cy="54954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5267"/>
                <a:gridCol w="971582"/>
                <a:gridCol w="1240779"/>
                <a:gridCol w="1318327"/>
                <a:gridCol w="1240779"/>
                <a:gridCol w="1085681"/>
                <a:gridCol w="930584"/>
              </a:tblGrid>
              <a:tr h="3084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Advisor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Ing. </a:t>
                      </a:r>
                      <a:r>
                        <a:rPr lang="es-MX" sz="1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Ramon</a:t>
                      </a:r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Gil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0846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Information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Recomendation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5831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Obregón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Obregón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endParaRPr lang="es-MX" sz="1000" b="1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rtl="0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(2000-2011</a:t>
                      </a:r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Mexicali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(2010-2013)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Sinaloa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2009-2011)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Gto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(2010-2011)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States</a:t>
                      </a:r>
                      <a:r>
                        <a:rPr lang="es-MX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MX" sz="1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Algorithm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(CEN, Sin,</a:t>
                      </a:r>
                      <a:r>
                        <a:rPr lang="es-MX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MX" sz="1000" b="1" u="none" strike="noStrike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Gto</a:t>
                      </a:r>
                      <a:r>
                        <a:rPr lang="es-MX" sz="10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, MXL) </a:t>
                      </a:r>
                      <a:r>
                        <a:rPr lang="es-MX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(2000-2013</a:t>
                      </a:r>
                      <a:r>
                        <a:rPr lang="es-MX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583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Equation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Y= 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989.2e</a:t>
                      </a:r>
                      <a:r>
                        <a:rPr lang="en-US" sz="1000" b="1" baseline="30000" dirty="0" smtClean="0">
                          <a:solidFill>
                            <a:schemeClr val="bg1"/>
                          </a:solidFill>
                        </a:rPr>
                        <a:t>130.65x</a:t>
                      </a: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1" baseline="0" dirty="0" smtClean="0">
                          <a:solidFill>
                            <a:schemeClr val="bg1"/>
                          </a:solidFill>
                        </a:rPr>
                        <a:t>y = 650.73e</a:t>
                      </a:r>
                      <a:r>
                        <a:rPr lang="es-MX" sz="1000" b="1" baseline="30000" dirty="0" smtClean="0">
                          <a:solidFill>
                            <a:schemeClr val="bg1"/>
                          </a:solidFill>
                        </a:rPr>
                        <a:t>128.08x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1" baseline="0" dirty="0" smtClean="0">
                          <a:solidFill>
                            <a:schemeClr val="bg1"/>
                          </a:solidFill>
                        </a:rPr>
                        <a:t>y = 1132.7e</a:t>
                      </a:r>
                      <a:r>
                        <a:rPr lang="es-MX" sz="1000" b="1" baseline="30000" dirty="0" smtClean="0">
                          <a:solidFill>
                            <a:schemeClr val="bg1"/>
                          </a:solidFill>
                        </a:rPr>
                        <a:t>125.99x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baseline="0" dirty="0" smtClean="0">
                          <a:solidFill>
                            <a:schemeClr val="bg1"/>
                          </a:solidFill>
                        </a:rPr>
                        <a:t>y = 353.02e</a:t>
                      </a:r>
                      <a:r>
                        <a:rPr lang="es-MX" sz="1000" b="1" baseline="30000" dirty="0" smtClean="0">
                          <a:solidFill>
                            <a:schemeClr val="bg1"/>
                          </a:solidFill>
                        </a:rPr>
                        <a:t>166.85x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baseline="0" dirty="0" smtClean="0">
                          <a:solidFill>
                            <a:schemeClr val="bg1"/>
                          </a:solidFill>
                        </a:rPr>
                        <a:t>y = 1529.2e</a:t>
                      </a:r>
                      <a:r>
                        <a:rPr lang="es-MX" sz="1000" b="1" baseline="30000" dirty="0" smtClean="0">
                          <a:solidFill>
                            <a:schemeClr val="bg1"/>
                          </a:solidFill>
                        </a:rPr>
                        <a:t>120.96x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b="1" baseline="0" dirty="0" smtClean="0">
                          <a:solidFill>
                            <a:schemeClr val="bg1"/>
                          </a:solidFill>
                        </a:rPr>
                        <a:t>y = 870.34e</a:t>
                      </a:r>
                      <a:r>
                        <a:rPr lang="es-MX" sz="1000" b="1" baseline="30000" dirty="0" smtClean="0">
                          <a:solidFill>
                            <a:schemeClr val="bg1"/>
                          </a:solidFill>
                        </a:rPr>
                        <a:t>111.73x</a:t>
                      </a:r>
                      <a:endParaRPr lang="es-MX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Cultivar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CIRNO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CIRNO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CIRNO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CIRNO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CIRNO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CIRNO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 dirty="0" smtClean="0">
                          <a:effectLst/>
                        </a:rPr>
                        <a:t>Max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000" u="none" strike="noStrike" dirty="0" smtClean="0">
                          <a:effectLst/>
                        </a:rPr>
                        <a:t> (Kg/ha)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8000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8000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8000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8000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8000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8000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 dirty="0" err="1" smtClean="0">
                          <a:effectLst/>
                        </a:rPr>
                        <a:t>Sowing</a:t>
                      </a:r>
                      <a:r>
                        <a:rPr lang="es-MX" sz="1000" u="none" strike="noStrike" dirty="0" smtClean="0">
                          <a:effectLst/>
                        </a:rPr>
                        <a:t> date: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12/12/2012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12/12/2012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12/12/2012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12/12/2012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12/12/2012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12/12/2012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 dirty="0" err="1" smtClean="0">
                          <a:effectLst/>
                        </a:rPr>
                        <a:t>Sensing</a:t>
                      </a:r>
                      <a:r>
                        <a:rPr lang="es-MX" sz="1000" u="none" strike="noStrike" baseline="0" dirty="0" smtClean="0">
                          <a:effectLst/>
                        </a:rPr>
                        <a:t> date</a:t>
                      </a:r>
                      <a:r>
                        <a:rPr lang="es-MX" sz="1000" u="none" strike="noStrike" dirty="0" smtClean="0">
                          <a:effectLst/>
                        </a:rPr>
                        <a:t>: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1/22/2013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1/22/2013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1/22/2013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1/22/2013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1/22/2013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1/22/2013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>
                          <a:effectLst/>
                        </a:rPr>
                        <a:t>NDVI (FRN)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0.729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0.729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0.729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0.729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0.729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0.729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>
                          <a:effectLst/>
                        </a:rPr>
                        <a:t>NDVI (PDA)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0.672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0.672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0.672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0.672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0.672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0.672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000" u="none" strike="noStrike" dirty="0" err="1" smtClean="0">
                          <a:effectLst/>
                        </a:rPr>
                        <a:t>Expected</a:t>
                      </a:r>
                      <a:r>
                        <a:rPr lang="es-MX" sz="1000" u="none" strike="noStrike" dirty="0" smtClean="0">
                          <a:effectLst/>
                        </a:rPr>
                        <a:t> NUE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0.35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0.35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0.35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0.35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0.35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0.35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u="none" strike="noStrike" dirty="0" err="1" smtClean="0">
                          <a:effectLst/>
                        </a:rPr>
                        <a:t>Days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after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sow</a:t>
                      </a:r>
                      <a:r>
                        <a:rPr lang="es-MX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ing</a:t>
                      </a:r>
                      <a:r>
                        <a:rPr lang="es-MX" sz="1000" u="none" strike="noStrike" dirty="0" smtClean="0">
                          <a:effectLst/>
                        </a:rPr>
                        <a:t>: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41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41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41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41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41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>
                          <a:effectLst/>
                        </a:rPr>
                        <a:t>41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 err="1" smtClean="0">
                          <a:effectLst/>
                        </a:rPr>
                        <a:t>Potential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without</a:t>
                      </a:r>
                      <a:r>
                        <a:rPr lang="es-MX" sz="1000" u="none" strike="noStrike" baseline="0" dirty="0" smtClean="0">
                          <a:effectLst/>
                        </a:rPr>
                        <a:t> N </a:t>
                      </a:r>
                      <a:r>
                        <a:rPr lang="es-MX" sz="1000" u="none" strike="noStrike" dirty="0" smtClean="0">
                          <a:effectLst/>
                        </a:rPr>
                        <a:t>(Kg/ha)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8000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5310.1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8000.0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5438.4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8000.0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5432.6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 err="1" smtClean="0">
                          <a:effectLst/>
                        </a:rPr>
                        <a:t>Potential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000" u="none" strike="noStrike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err="1" smtClean="0">
                          <a:effectLst/>
                        </a:rPr>
                        <a:t>with</a:t>
                      </a:r>
                      <a:r>
                        <a:rPr lang="es-MX" sz="1000" u="none" strike="noStrike" dirty="0" smtClean="0">
                          <a:effectLst/>
                        </a:rPr>
                        <a:t> N (Kg/ha)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>
                          <a:effectLst/>
                        </a:rPr>
                        <a:t>9066.8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6018.1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9066.8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>
                          <a:effectLst/>
                        </a:rPr>
                        <a:t>6163.6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9066.8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6157.0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 err="1" smtClean="0">
                          <a:effectLst/>
                        </a:rPr>
                        <a:t>Apply</a:t>
                      </a:r>
                      <a:r>
                        <a:rPr lang="es-MX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smtClean="0">
                          <a:effectLst/>
                        </a:rPr>
                        <a:t>N (Kg/ha)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 smtClean="0">
                          <a:effectLst/>
                        </a:rPr>
                        <a:t>75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75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51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75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51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 err="1" smtClean="0">
                          <a:effectLst/>
                        </a:rPr>
                        <a:t>Apply</a:t>
                      </a:r>
                      <a:r>
                        <a:rPr lang="es-MX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000" u="none" strike="noStrike" dirty="0" smtClean="0">
                          <a:effectLst/>
                        </a:rPr>
                        <a:t>N, (Urea Kg/Ha)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u="none" strike="noStrike" dirty="0" smtClean="0">
                          <a:effectLst/>
                        </a:rPr>
                        <a:t>166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110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166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113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166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 smtClean="0">
                          <a:effectLst/>
                        </a:rPr>
                        <a:t>113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24" marR="9024" marT="9024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8328" y="76200"/>
            <a:ext cx="7188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Nitrogen Recommendations II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6019800"/>
            <a:ext cx="8839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092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378" name="Picture 2" descr="C:\Users\imonasterio\Pictures\Pictures\2013\January\January 02\P102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" y="8466"/>
            <a:ext cx="9133485" cy="68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277" y="50799"/>
            <a:ext cx="8570103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tx1"/>
                </a:solidFill>
              </a:rPr>
              <a:t>CIRNO</a:t>
            </a:r>
          </a:p>
          <a:p>
            <a:endParaRPr lang="en-US" sz="8000" dirty="0">
              <a:solidFill>
                <a:schemeClr val="tx1"/>
              </a:solidFill>
            </a:endParaRPr>
          </a:p>
          <a:p>
            <a:pPr marL="1143000" indent="-1143000" algn="l">
              <a:buFont typeface="Arial" panose="020B0604020202020204" pitchFamily="34" charset="0"/>
              <a:buChar char="•"/>
            </a:pPr>
            <a:endParaRPr lang="en-US" sz="5400" dirty="0" smtClean="0">
              <a:solidFill>
                <a:schemeClr val="tx1"/>
              </a:solidFill>
            </a:endParaRP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4800" dirty="0" smtClean="0"/>
              <a:t>Higher yield potential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4800" dirty="0" smtClean="0"/>
              <a:t>Different canopy architecture</a:t>
            </a:r>
            <a:endParaRPr lang="es-MX" sz="4800" dirty="0"/>
          </a:p>
        </p:txBody>
      </p:sp>
    </p:spTree>
    <p:extLst>
      <p:ext uri="{BB962C8B-B14F-4D97-AF65-F5344CB8AC3E}">
        <p14:creationId xmlns:p14="http://schemas.microsoft.com/office/powerpoint/2010/main" val="232867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148112"/>
              </p:ext>
            </p:extLst>
          </p:nvPr>
        </p:nvGraphicFramePr>
        <p:xfrm>
          <a:off x="685801" y="483045"/>
          <a:ext cx="7772400" cy="5891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300" name="SPW 11.0 Graph" r:id="rId3" imgW="5617080" imgH="4258080" progId="SigmaPlotGraphicObject.10">
                  <p:embed/>
                </p:oleObj>
              </mc:Choice>
              <mc:Fallback>
                <p:oleObj name="SPW 11.0 Graph" r:id="rId3" imgW="5617080" imgH="425808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1" y="483045"/>
                        <a:ext cx="7772400" cy="5891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6248400" y="1295400"/>
            <a:ext cx="1066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82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13750" t="30000" r="12500" b="10001"/>
          <a:stretch>
            <a:fillRect/>
          </a:stretch>
        </p:blipFill>
        <p:spPr bwMode="auto">
          <a:xfrm>
            <a:off x="1066800" y="1295400"/>
            <a:ext cx="73437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5105400" y="5334000"/>
            <a:ext cx="2736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Con Panza Blanca</a:t>
            </a:r>
          </a:p>
        </p:txBody>
      </p:sp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1752600" y="5334000"/>
            <a:ext cx="2616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Sin Panza Blanca</a:t>
            </a:r>
          </a:p>
        </p:txBody>
      </p:sp>
      <p:sp>
        <p:nvSpPr>
          <p:cNvPr id="6" name="Rectangle 2"/>
          <p:cNvSpPr txBox="1">
            <a:spLocks/>
          </p:cNvSpPr>
          <p:nvPr/>
        </p:nvSpPr>
        <p:spPr>
          <a:xfrm>
            <a:off x="3124200" y="0"/>
            <a:ext cx="3962400" cy="838200"/>
          </a:xfrm>
          <a:prstGeom prst="rect">
            <a:avLst/>
          </a:prstGeom>
        </p:spPr>
        <p:txBody>
          <a:bodyPr anchorCtr="1"/>
          <a:lstStyle/>
          <a:p>
            <a:pPr>
              <a:defRPr/>
            </a:pPr>
            <a:r>
              <a:rPr lang="es-MX" kern="0" dirty="0" err="1" smtClean="0">
                <a:solidFill>
                  <a:srgbClr val="7DA7D8"/>
                </a:solidFill>
              </a:rPr>
              <a:t>Yellow</a:t>
            </a:r>
            <a:r>
              <a:rPr lang="es-MX" kern="0" dirty="0" smtClean="0">
                <a:solidFill>
                  <a:srgbClr val="7DA7D8"/>
                </a:solidFill>
              </a:rPr>
              <a:t> </a:t>
            </a:r>
            <a:r>
              <a:rPr lang="es-MX" kern="0" dirty="0" err="1" smtClean="0">
                <a:solidFill>
                  <a:srgbClr val="7DA7D8"/>
                </a:solidFill>
              </a:rPr>
              <a:t>Berry</a:t>
            </a:r>
            <a:endParaRPr lang="es-MX" b="1" kern="0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16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2706" name="Object 2"/>
          <p:cNvGraphicFramePr>
            <a:graphicFrameLocks noChangeAspect="1"/>
          </p:cNvGraphicFramePr>
          <p:nvPr/>
        </p:nvGraphicFramePr>
        <p:xfrm>
          <a:off x="533400" y="0"/>
          <a:ext cx="818663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322" name="SPW 11.0 Graph" r:id="rId3" imgW="5853960" imgH="4908240" progId="SigmaPlotGraphicObject.10">
                  <p:embed/>
                </p:oleObj>
              </mc:Choice>
              <mc:Fallback>
                <p:oleObj name="SPW 11.0 Graph" r:id="rId3" imgW="5853960" imgH="490824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0"/>
                        <a:ext cx="8186639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89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9587212"/>
              </p:ext>
            </p:extLst>
          </p:nvPr>
        </p:nvGraphicFramePr>
        <p:xfrm>
          <a:off x="1047750" y="1009650"/>
          <a:ext cx="7048500" cy="483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72200" y="304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Algorithm CIRNO</a:t>
            </a:r>
            <a:endParaRPr lang="es-MX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0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550137"/>
              </p:ext>
            </p:extLst>
          </p:nvPr>
        </p:nvGraphicFramePr>
        <p:xfrm>
          <a:off x="0" y="533400"/>
          <a:ext cx="9296400" cy="63389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9409"/>
                <a:gridCol w="2125702"/>
                <a:gridCol w="2295757"/>
                <a:gridCol w="1615532"/>
              </a:tblGrid>
              <a:tr h="35941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Advisor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 smtClean="0">
                          <a:effectLst/>
                          <a:latin typeface="+mn-lt"/>
                        </a:rPr>
                        <a:t>Ramón Gil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7571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800" b="1" u="none" strike="noStrike" dirty="0" err="1" smtClean="0">
                          <a:effectLst/>
                          <a:latin typeface="+mn-lt"/>
                        </a:rPr>
                        <a:t>Information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Y=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989.2e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</a:rPr>
                        <a:t>130.65x                   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Y= 1012.3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2e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</a:rPr>
                        <a:t>122.14x             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Y= 650.7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800" b="1" baseline="30000" dirty="0" smtClean="0">
                          <a:solidFill>
                            <a:schemeClr val="bg1"/>
                          </a:solidFill>
                        </a:rPr>
                        <a:t>128.08x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baseline="30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baseline="30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 fontAlgn="b"/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930871">
                <a:tc vMerge="1">
                  <a:txBody>
                    <a:bodyPr/>
                    <a:lstStyle/>
                    <a:p>
                      <a:pPr algn="ctr" fontAlgn="ctr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 smtClean="0">
                          <a:effectLst/>
                          <a:latin typeface="+mn-lt"/>
                        </a:rPr>
                        <a:t>Obregón </a:t>
                      </a:r>
                      <a:r>
                        <a:rPr lang="es-MX" sz="1800" b="1" u="none" strike="noStrike" dirty="0" err="1" smtClean="0">
                          <a:effectLst/>
                          <a:latin typeface="+mn-lt"/>
                        </a:rPr>
                        <a:t>Algorithm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 smtClean="0">
                          <a:effectLst/>
                          <a:latin typeface="+mn-lt"/>
                        </a:rPr>
                        <a:t>CIRNO</a:t>
                      </a:r>
                      <a:r>
                        <a:rPr lang="es-MX" sz="1800" b="1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MX" sz="1800" b="1" u="none" strike="noStrike" baseline="0" dirty="0" err="1" smtClean="0">
                          <a:effectLst/>
                          <a:latin typeface="+mn-lt"/>
                        </a:rPr>
                        <a:t>Algorithm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 smtClean="0">
                          <a:effectLst/>
                          <a:latin typeface="+mn-lt"/>
                        </a:rPr>
                        <a:t>2000-2011 </a:t>
                      </a:r>
                      <a:r>
                        <a:rPr lang="es-MX" sz="1800" b="1" u="none" strike="noStrike" dirty="0" err="1" smtClean="0">
                          <a:effectLst/>
                          <a:latin typeface="+mn-lt"/>
                        </a:rPr>
                        <a:t>Algorithm</a:t>
                      </a:r>
                      <a:endParaRPr lang="es-MX" sz="1800" b="1" u="none" strike="noStrike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4230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Cultivar</a:t>
                      </a: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CIRNO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CIRNO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CIRNO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230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Max </a:t>
                      </a:r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Yield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(Kg/Ha)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8000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8000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+mn-lt"/>
                        </a:rPr>
                        <a:t>8000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230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Sowing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date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12/12/2012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12/12/2012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+mn-lt"/>
                        </a:rPr>
                        <a:t>12/12/2012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230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Sensing</a:t>
                      </a:r>
                      <a:r>
                        <a:rPr lang="es-MX" sz="1800" u="none" strike="noStrike" baseline="0" dirty="0" smtClean="0">
                          <a:effectLst/>
                          <a:latin typeface="+mn-lt"/>
                        </a:rPr>
                        <a:t> d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ate: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1/22/2013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1/22/2013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1/22/2013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230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NDVI (FRN)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0.729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0.729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+mn-lt"/>
                        </a:rPr>
                        <a:t>0.729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230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NDVI (PDA)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0.672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0.672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+mn-lt"/>
                        </a:rPr>
                        <a:t>0.672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230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Expected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NUE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+mn-lt"/>
                        </a:rPr>
                        <a:t>0.35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230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Days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after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sowing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41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41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41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230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Potential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Yield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without</a:t>
                      </a:r>
                      <a:r>
                        <a:rPr lang="es-MX" sz="1800" u="none" strike="noStrike" baseline="0" dirty="0" smtClean="0">
                          <a:effectLst/>
                          <a:latin typeface="+mn-lt"/>
                        </a:rPr>
                        <a:t> N 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(Kg/Ha)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7494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5310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230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Potential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Yield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with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N (Kg/Ha)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9067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8494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6018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2303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Apply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N (Kg/Ha)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75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9417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 err="1" smtClean="0">
                          <a:effectLst/>
                          <a:latin typeface="+mn-lt"/>
                        </a:rPr>
                        <a:t>Apply</a:t>
                      </a:r>
                      <a:r>
                        <a:rPr lang="es-MX" sz="1800" u="none" strike="noStrike" dirty="0" smtClean="0">
                          <a:effectLst/>
                          <a:latin typeface="+mn-lt"/>
                        </a:rPr>
                        <a:t> N, (Urea Kg/Ha)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>
                          <a:effectLst/>
                          <a:latin typeface="+mn-lt"/>
                        </a:rPr>
                        <a:t>166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155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  <a:latin typeface="+mn-lt"/>
                        </a:rPr>
                        <a:t>110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0" y="6172200"/>
            <a:ext cx="92964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6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078219"/>
              </p:ext>
            </p:extLst>
          </p:nvPr>
        </p:nvGraphicFramePr>
        <p:xfrm>
          <a:off x="1219200" y="1144588"/>
          <a:ext cx="6772275" cy="5505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8366" name="SPW 11.0 Graph" r:id="rId3" imgW="5620320" imgH="4568400" progId="SigmaPlotGraphicObject.10">
                  <p:embed/>
                </p:oleObj>
              </mc:Choice>
              <mc:Fallback>
                <p:oleObj name="SPW 11.0 Graph" r:id="rId3" imgW="5620320" imgH="45684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9200" y="1144588"/>
                        <a:ext cx="6772275" cy="5505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6056" y="1143000"/>
            <a:ext cx="71625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Area managed with the </a:t>
            </a:r>
            <a:r>
              <a:rPr lang="en-US" sz="2400" dirty="0" err="1" smtClean="0">
                <a:solidFill>
                  <a:schemeClr val="tx1"/>
                </a:solidFill>
              </a:rPr>
              <a:t>GreenSeeker</a:t>
            </a:r>
            <a:r>
              <a:rPr lang="en-US" sz="2400" dirty="0" smtClean="0">
                <a:solidFill>
                  <a:schemeClr val="tx1"/>
                </a:solidFill>
              </a:rPr>
              <a:t> in Southern Sonora</a:t>
            </a:r>
            <a:endParaRPr lang="es-MX" sz="24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209800" y="2895600"/>
            <a:ext cx="548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9646" y="152400"/>
            <a:ext cx="815537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Challenges in Technology Transfer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s-MX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313431"/>
              </p:ext>
            </p:extLst>
          </p:nvPr>
        </p:nvGraphicFramePr>
        <p:xfrm>
          <a:off x="0" y="381000"/>
          <a:ext cx="9144002" cy="61589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802"/>
                <a:gridCol w="914400"/>
                <a:gridCol w="838200"/>
                <a:gridCol w="838200"/>
                <a:gridCol w="838200"/>
                <a:gridCol w="838200"/>
                <a:gridCol w="838200"/>
                <a:gridCol w="838200"/>
                <a:gridCol w="838200"/>
                <a:gridCol w="914400"/>
              </a:tblGrid>
              <a:tr h="37917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Advisor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22" marR="4722" marT="4722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Ing. Roberto García Ponce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22" marR="4722" marT="4722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effectLst/>
                        </a:rPr>
                        <a:t>Ing. Roberto García Ponce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effectLst/>
                        </a:rPr>
                        <a:t>Ramón </a:t>
                      </a:r>
                      <a:r>
                        <a:rPr lang="es-MX" sz="1400" b="1" u="none" strike="noStrike" dirty="0">
                          <a:effectLst/>
                        </a:rPr>
                        <a:t>gil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722" marR="4722" marT="4722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590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 err="1" smtClean="0">
                          <a:effectLst/>
                        </a:rPr>
                        <a:t>Information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Recomendation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Recomendation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Recomendation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762000">
                <a:tc vMerge="1">
                  <a:txBody>
                    <a:bodyPr/>
                    <a:lstStyle/>
                    <a:p>
                      <a:pPr algn="ctr" fontAlgn="ctr"/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effectLst/>
                        </a:rPr>
                        <a:t>Obregón </a:t>
                      </a:r>
                      <a:r>
                        <a:rPr lang="es-MX" sz="1400" b="1" u="none" strike="noStrike" dirty="0" err="1" smtClean="0">
                          <a:effectLst/>
                        </a:rPr>
                        <a:t>Algorithm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effectLst/>
                        </a:rPr>
                        <a:t>CIRNO</a:t>
                      </a:r>
                      <a:r>
                        <a:rPr lang="es-MX" sz="14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400" b="1" u="none" strike="noStrike" baseline="0" dirty="0" err="1" smtClean="0">
                          <a:effectLst/>
                        </a:rPr>
                        <a:t>Algorithm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effectLst/>
                        </a:rPr>
                        <a:t>2000-2011 </a:t>
                      </a:r>
                      <a:r>
                        <a:rPr lang="es-MX" sz="1400" b="1" u="none" strike="noStrike" dirty="0" err="1" smtClean="0">
                          <a:effectLst/>
                        </a:rPr>
                        <a:t>Algorithm</a:t>
                      </a:r>
                      <a:endParaRPr lang="es-MX" sz="1400" b="1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effectLst/>
                        </a:rPr>
                        <a:t>Obregón </a:t>
                      </a:r>
                      <a:r>
                        <a:rPr lang="es-MX" sz="1400" b="1" u="none" strike="noStrike" dirty="0" err="1" smtClean="0">
                          <a:effectLst/>
                        </a:rPr>
                        <a:t>Algorithm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effectLst/>
                        </a:rPr>
                        <a:t>CIRNO</a:t>
                      </a:r>
                      <a:r>
                        <a:rPr lang="es-MX" sz="14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400" b="1" u="none" strike="noStrike" baseline="0" dirty="0" err="1" smtClean="0">
                          <a:effectLst/>
                        </a:rPr>
                        <a:t>Algorithm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effectLst/>
                        </a:rPr>
                        <a:t>2000-2011 </a:t>
                      </a:r>
                      <a:r>
                        <a:rPr lang="es-MX" sz="1400" b="1" u="none" strike="noStrike" dirty="0" err="1" smtClean="0">
                          <a:effectLst/>
                        </a:rPr>
                        <a:t>Algorithm</a:t>
                      </a:r>
                      <a:endParaRPr lang="es-MX" sz="1400" b="1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effectLst/>
                        </a:rPr>
                        <a:t>Obregón </a:t>
                      </a:r>
                      <a:r>
                        <a:rPr lang="es-MX" sz="1400" b="1" u="none" strike="noStrike" dirty="0" err="1" smtClean="0">
                          <a:effectLst/>
                        </a:rPr>
                        <a:t>Algorithm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effectLst/>
                        </a:rPr>
                        <a:t>CIRNO</a:t>
                      </a:r>
                      <a:r>
                        <a:rPr lang="es-MX" sz="14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s-MX" sz="1400" b="1" u="none" strike="noStrike" baseline="0" dirty="0" err="1" smtClean="0">
                          <a:effectLst/>
                        </a:rPr>
                        <a:t>Algorithm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effectLst/>
                        </a:rPr>
                        <a:t>2000-2011 </a:t>
                      </a:r>
                      <a:r>
                        <a:rPr lang="es-MX" sz="1400" b="1" u="none" strike="noStrike" dirty="0" err="1" smtClean="0">
                          <a:effectLst/>
                        </a:rPr>
                        <a:t>Algorithm</a:t>
                      </a:r>
                      <a:endParaRPr lang="es-MX" sz="1400" b="1" u="none" strike="noStrike" dirty="0" smtClean="0">
                        <a:effectLst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smtClean="0">
                          <a:effectLst/>
                        </a:rPr>
                        <a:t>Cultivar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ATIL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ATIL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ATIL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CIRNO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CIRNO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CIRNO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CIRNO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CIRNO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CIRNO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smtClean="0">
                          <a:effectLst/>
                        </a:rPr>
                        <a:t>Max </a:t>
                      </a:r>
                      <a:r>
                        <a:rPr lang="es-MX" sz="14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400" u="none" strike="noStrike" dirty="0" smtClean="0">
                          <a:effectLst/>
                        </a:rPr>
                        <a:t> (Kg/Ha)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8000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8000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8000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8000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8000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8000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8000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8000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err="1" smtClean="0">
                          <a:effectLst/>
                        </a:rPr>
                        <a:t>Sowing</a:t>
                      </a:r>
                      <a:r>
                        <a:rPr lang="es-MX" sz="1400" u="none" strike="noStrike" dirty="0" smtClean="0">
                          <a:effectLst/>
                        </a:rPr>
                        <a:t> date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smtClean="0">
                          <a:effectLst/>
                        </a:rPr>
                        <a:t>Dec-22-12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smtClean="0">
                          <a:effectLst/>
                        </a:rPr>
                        <a:t>Dec-22-12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u="none" strike="noStrike" dirty="0" smtClean="0">
                          <a:effectLst/>
                        </a:rPr>
                        <a:t>Dec-22-12</a:t>
                      </a:r>
                      <a:endParaRPr lang="es-MX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22-Dec-12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22-Dec-12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22-Dec-12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12/12/2012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12/12/2012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12/12/2012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err="1" smtClean="0">
                          <a:effectLst/>
                        </a:rPr>
                        <a:t>Sending</a:t>
                      </a:r>
                      <a:r>
                        <a:rPr lang="es-MX" sz="1400" u="none" strike="noStrike" dirty="0" smtClean="0">
                          <a:effectLst/>
                        </a:rPr>
                        <a:t> Date: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smtClean="0">
                          <a:effectLst/>
                        </a:rPr>
                        <a:t>Feb-13-13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smtClean="0">
                          <a:effectLst/>
                        </a:rPr>
                        <a:t>Feb-13-13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smtClean="0">
                          <a:effectLst/>
                        </a:rPr>
                        <a:t>Feb-13-13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5-Feb-13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5-Feb-13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5-Feb-13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1/22/2013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1/22/2013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1/22/2013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NDVI (FRN)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0.685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0.685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0.685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0.712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0.712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0.729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0.729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0.729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NDVI (PDA)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0.668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0.668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0.668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0.695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0.695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0.672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0.672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0.672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err="1" smtClean="0">
                          <a:effectLst/>
                        </a:rPr>
                        <a:t>Expected</a:t>
                      </a:r>
                      <a:r>
                        <a:rPr lang="es-MX" sz="1400" u="none" strike="noStrike" dirty="0" smtClean="0">
                          <a:effectLst/>
                        </a:rPr>
                        <a:t> NUE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0.35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0.35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0.35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0.35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0.35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err="1" smtClean="0">
                          <a:effectLst/>
                        </a:rPr>
                        <a:t>Days</a:t>
                      </a:r>
                      <a:r>
                        <a:rPr lang="es-MX" sz="1400" u="none" strike="noStrike" dirty="0" smtClean="0">
                          <a:effectLst/>
                        </a:rPr>
                        <a:t> </a:t>
                      </a:r>
                      <a:r>
                        <a:rPr lang="es-MX" sz="1400" u="none" strike="noStrike" dirty="0" err="1" smtClean="0">
                          <a:effectLst/>
                        </a:rPr>
                        <a:t>after</a:t>
                      </a:r>
                      <a:r>
                        <a:rPr lang="es-MX" sz="1400" u="none" strike="noStrike" dirty="0" smtClean="0">
                          <a:effectLst/>
                        </a:rPr>
                        <a:t> </a:t>
                      </a:r>
                      <a:r>
                        <a:rPr lang="es-MX" sz="1400" u="none" strike="noStrike" dirty="0" err="1" smtClean="0">
                          <a:effectLst/>
                        </a:rPr>
                        <a:t>sowing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43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43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43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41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41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41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err="1" smtClean="0">
                          <a:effectLst/>
                        </a:rPr>
                        <a:t>Potential</a:t>
                      </a:r>
                      <a:r>
                        <a:rPr lang="es-MX" sz="1400" u="none" strike="noStrike" dirty="0" smtClean="0">
                          <a:effectLst/>
                        </a:rPr>
                        <a:t> </a:t>
                      </a:r>
                      <a:r>
                        <a:rPr lang="es-MX" sz="14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400" u="none" strike="noStrike" dirty="0" smtClean="0">
                          <a:effectLst/>
                        </a:rPr>
                        <a:t> </a:t>
                      </a:r>
                      <a:r>
                        <a:rPr lang="es-MX" sz="1400" u="none" strike="noStrike" dirty="0" err="1" smtClean="0">
                          <a:effectLst/>
                        </a:rPr>
                        <a:t>without</a:t>
                      </a:r>
                      <a:r>
                        <a:rPr lang="es-MX" sz="1400" u="none" strike="noStrike" baseline="0" dirty="0" smtClean="0">
                          <a:effectLst/>
                        </a:rPr>
                        <a:t> N </a:t>
                      </a:r>
                      <a:r>
                        <a:rPr lang="es-MX" sz="1400" u="none" strike="noStrike" dirty="0" smtClean="0">
                          <a:effectLst/>
                        </a:rPr>
                        <a:t>(Kg/Ha)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6751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4759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7439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6677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4705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7494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5310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err="1" smtClean="0">
                          <a:effectLst/>
                        </a:rPr>
                        <a:t>Potential</a:t>
                      </a:r>
                      <a:r>
                        <a:rPr lang="es-MX" sz="1400" u="none" strike="noStrike" dirty="0" smtClean="0">
                          <a:effectLst/>
                        </a:rPr>
                        <a:t> </a:t>
                      </a:r>
                      <a:r>
                        <a:rPr lang="es-MX" sz="1400" u="none" strike="noStrike" dirty="0" err="1" smtClean="0">
                          <a:effectLst/>
                        </a:rPr>
                        <a:t>Yield</a:t>
                      </a:r>
                      <a:r>
                        <a:rPr lang="es-MX" sz="1400" u="none" strike="noStrike" dirty="0" smtClean="0">
                          <a:effectLst/>
                        </a:rPr>
                        <a:t> </a:t>
                      </a:r>
                      <a:r>
                        <a:rPr lang="es-MX" sz="1400" u="none" strike="noStrike" dirty="0" err="1" smtClean="0">
                          <a:effectLst/>
                        </a:rPr>
                        <a:t>with</a:t>
                      </a:r>
                      <a:r>
                        <a:rPr lang="es-MX" sz="1400" u="none" strike="noStrike" dirty="0" smtClean="0">
                          <a:effectLst/>
                        </a:rPr>
                        <a:t> N (Kg/Ha)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8161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6974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4916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7672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6886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4852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9067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8494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6018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1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err="1" smtClean="0">
                          <a:effectLst/>
                        </a:rPr>
                        <a:t>Apply</a:t>
                      </a:r>
                      <a:r>
                        <a:rPr lang="es-MX" sz="1400" u="none" strike="noStrike" dirty="0" smtClean="0">
                          <a:effectLst/>
                        </a:rPr>
                        <a:t> N (Kg/Ha)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>
                          <a:effectLst/>
                          <a:latin typeface="+mn-lt"/>
                        </a:rPr>
                        <a:t>18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>
                          <a:effectLst/>
                          <a:latin typeface="+mn-lt"/>
                        </a:rPr>
                        <a:t>16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11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 smtClean="0">
                          <a:effectLst/>
                          <a:latin typeface="+mn-lt"/>
                        </a:rPr>
                        <a:t>75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9174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 err="1" smtClean="0">
                          <a:effectLst/>
                        </a:rPr>
                        <a:t>Apply</a:t>
                      </a:r>
                      <a:r>
                        <a:rPr lang="es-MX" sz="1400" u="none" strike="noStrike" dirty="0" smtClean="0">
                          <a:effectLst/>
                        </a:rPr>
                        <a:t> N, (Urea Kg/Ha)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41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35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  <a:latin typeface="+mn-lt"/>
                        </a:rPr>
                        <a:t>24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166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155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  <a:latin typeface="+mn-lt"/>
                        </a:rPr>
                        <a:t>110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22" marR="4722" marT="472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-76200" y="5791200"/>
            <a:ext cx="92964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4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026" name="Picture 2" descr="C:\Documents and Settings\imonasterio\My Documents\My Pictures\Pictures\2010\January\Jan14-15\P114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38200" y="-74950"/>
            <a:ext cx="65277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of </a:t>
            </a:r>
            <a:r>
              <a:rPr lang="en-US" dirty="0" err="1" smtClean="0"/>
              <a:t>GreenSeeker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 Phosphorus Diagnostics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03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Phosphorus Trials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dirty="0"/>
              <a:t>Experiment repeated for five years</a:t>
            </a:r>
          </a:p>
          <a:p>
            <a:r>
              <a:rPr lang="en-US" dirty="0" smtClean="0"/>
              <a:t>Split plot design with three replications</a:t>
            </a:r>
          </a:p>
          <a:p>
            <a:r>
              <a:rPr lang="en-US" dirty="0" smtClean="0"/>
              <a:t>Main plot two P levels; 0 vs 80 first three years and 120 instead of 80 last 2 years</a:t>
            </a:r>
          </a:p>
          <a:p>
            <a:r>
              <a:rPr lang="en-US" dirty="0" smtClean="0"/>
              <a:t>Subplot 21 wheat genotypes (10 durum and 11 bread wheat)</a:t>
            </a:r>
          </a:p>
          <a:p>
            <a:r>
              <a:rPr lang="en-US" dirty="0" smtClean="0"/>
              <a:t>Main plots with P levels are maintained in the same place year after year. </a:t>
            </a:r>
            <a:endParaRPr lang="en-US" dirty="0"/>
          </a:p>
        </p:txBody>
      </p:sp>
      <p:sp>
        <p:nvSpPr>
          <p:cNvPr id="1091588" name="Line 4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32527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314325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828800" y="5357813"/>
            <a:ext cx="4876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s-MX" sz="1400" b="1" dirty="0"/>
              <a:t>Figure 3.2. Varieties with (+N; at 250 kg N ha-1) and without (0N) nitrogen application, at CENEB, Yaqui Valley, Sonora, Mexico.  (Photograph: JI. Ortiz-Monasterio).</a:t>
            </a:r>
            <a:endParaRPr lang="en-US" altLang="es-MX" sz="1400" dirty="0"/>
          </a:p>
        </p:txBody>
      </p:sp>
    </p:spTree>
    <p:extLst>
      <p:ext uri="{BB962C8B-B14F-4D97-AF65-F5344CB8AC3E}">
        <p14:creationId xmlns:p14="http://schemas.microsoft.com/office/powerpoint/2010/main" val="17541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599"/>
            <a:ext cx="7201218" cy="509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286000" y="5535613"/>
            <a:ext cx="45720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s-MX" sz="1400" b="1" dirty="0"/>
              <a:t>Figure 3.4. Screening plots for phosphorus use efficiency at CENEB Yaqui Valley, Sonora, Mexico. The plants at the bottom of the picture received 80 kg P2O5 ha-1 (+P), while those at the top received none </a:t>
            </a:r>
            <a:r>
              <a:rPr lang="pl-PL" altLang="es-MX" sz="1400" b="1" dirty="0"/>
              <a:t>(0P). (Photograph: JI. Orti z-</a:t>
            </a:r>
            <a:r>
              <a:rPr lang="en-US" altLang="es-MX" sz="1400" b="1" dirty="0"/>
              <a:t>Monasterio).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191000" y="762000"/>
            <a:ext cx="611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s-MX" b="1"/>
              <a:t>OP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4038600" y="4110038"/>
            <a:ext cx="547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s-MX" b="1"/>
              <a:t>+P</a:t>
            </a:r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8229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imonasterio\My Documents\My Pictures\Pictures\2011\January\Jan_12_P deficiency\P1060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7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Documents and Settings\imonasterio\My Documents\My Pictures\Pictures\2011\January\Jan_12_P deficiency\P10602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7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752600" y="1219200"/>
            <a:ext cx="8270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s-MX" sz="4400" dirty="0"/>
              <a:t>- P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6400800" y="1227137"/>
            <a:ext cx="958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s-MX" sz="4400"/>
              <a:t>+ P</a:t>
            </a:r>
          </a:p>
        </p:txBody>
      </p:sp>
    </p:spTree>
    <p:extLst>
      <p:ext uri="{BB962C8B-B14F-4D97-AF65-F5344CB8AC3E}">
        <p14:creationId xmlns:p14="http://schemas.microsoft.com/office/powerpoint/2010/main" val="22485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407748"/>
              </p:ext>
            </p:extLst>
          </p:nvPr>
        </p:nvGraphicFramePr>
        <p:xfrm>
          <a:off x="381000" y="533400"/>
          <a:ext cx="84582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92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4763394"/>
              </p:ext>
            </p:extLst>
          </p:nvPr>
        </p:nvGraphicFramePr>
        <p:xfrm>
          <a:off x="381000" y="762000"/>
          <a:ext cx="8382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96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8636629"/>
              </p:ext>
            </p:extLst>
          </p:nvPr>
        </p:nvGraphicFramePr>
        <p:xfrm>
          <a:off x="990600" y="685800"/>
          <a:ext cx="7010399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14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8624" y="1749552"/>
            <a:ext cx="47526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Results Validation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</a:t>
            </a:r>
            <a:endParaRPr lang="es-MX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168384"/>
              </p:ext>
            </p:extLst>
          </p:nvPr>
        </p:nvGraphicFramePr>
        <p:xfrm>
          <a:off x="1066800" y="762000"/>
          <a:ext cx="7010400" cy="7229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9363" name="SPW 11.0 Graph" r:id="rId4" imgW="6003000" imgH="6976800" progId="SigmaPlotGraphicObject.10">
                  <p:embed/>
                </p:oleObj>
              </mc:Choice>
              <mc:Fallback>
                <p:oleObj name="SPW 11.0 Graph" r:id="rId4" imgW="6003000" imgH="697680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2000"/>
                        <a:ext cx="7010400" cy="72293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4600" y="121920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86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1219200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60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6033" y="121920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101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9033" y="121920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107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1219200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78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16033" y="121920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432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0760" y="609600"/>
            <a:ext cx="1127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Total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993" y="1066800"/>
            <a:ext cx="168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# Evaluations in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Farmers’ fields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79116" y="3434853"/>
            <a:ext cx="2642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Wheat yield (kg/ha)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2008" y="12192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=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9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48680"/>
            <a:ext cx="2414059" cy="135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5" descr="C:\Users\mcardenas\Documents\Proyectos Sensores\Proyecto Nacional Sensores\2011\Jalisco.jpg"/>
          <p:cNvPicPr>
            <a:picLocks noChangeAspect="1" noChangeArrowheads="1"/>
          </p:cNvPicPr>
          <p:nvPr/>
        </p:nvPicPr>
        <p:blipFill>
          <a:blip r:embed="rId4" cstate="print"/>
          <a:srcRect l="10542" r="10542"/>
          <a:stretch>
            <a:fillRect/>
          </a:stretch>
        </p:blipFill>
        <p:spPr bwMode="auto">
          <a:xfrm>
            <a:off x="1691680" y="2420888"/>
            <a:ext cx="1137517" cy="1105474"/>
          </a:xfrm>
          <a:prstGeom prst="rect">
            <a:avLst/>
          </a:prstGeom>
          <a:noFill/>
        </p:spPr>
      </p:pic>
      <p:pic>
        <p:nvPicPr>
          <p:cNvPr id="1037" name="Picture 13" descr="C:\Users\mcardenas\Documents\Proyectos Sensores\Proyecto Nacional Sensores\2011\Edo de Mex.jpg"/>
          <p:cNvPicPr>
            <a:picLocks noChangeAspect="1" noChangeArrowheads="1"/>
          </p:cNvPicPr>
          <p:nvPr/>
        </p:nvPicPr>
        <p:blipFill>
          <a:blip r:embed="rId5" cstate="print"/>
          <a:srcRect l="14778" t="6951" r="15579"/>
          <a:stretch>
            <a:fillRect/>
          </a:stretch>
        </p:blipFill>
        <p:spPr bwMode="auto">
          <a:xfrm>
            <a:off x="2627784" y="3789040"/>
            <a:ext cx="1152128" cy="1173577"/>
          </a:xfrm>
          <a:prstGeom prst="rect">
            <a:avLst/>
          </a:prstGeom>
          <a:noFill/>
        </p:spPr>
      </p:pic>
      <p:pic>
        <p:nvPicPr>
          <p:cNvPr id="60" name="59 Imagen" descr="Tlaxcala (2).png"/>
          <p:cNvPicPr>
            <a:picLocks noChangeAspect="1"/>
          </p:cNvPicPr>
          <p:nvPr/>
        </p:nvPicPr>
        <p:blipFill>
          <a:blip r:embed="rId6" cstate="print"/>
          <a:srcRect t="9051" r="8316" b="33200"/>
          <a:stretch>
            <a:fillRect/>
          </a:stretch>
        </p:blipFill>
        <p:spPr>
          <a:xfrm>
            <a:off x="5004048" y="4365104"/>
            <a:ext cx="1534865" cy="936104"/>
          </a:xfrm>
          <a:prstGeom prst="rect">
            <a:avLst/>
          </a:prstGeom>
        </p:spPr>
      </p:pic>
      <p:pic>
        <p:nvPicPr>
          <p:cNvPr id="59" name="58 Imagen" descr="Hidalgo.jpg"/>
          <p:cNvPicPr>
            <a:picLocks noChangeAspect="1"/>
          </p:cNvPicPr>
          <p:nvPr/>
        </p:nvPicPr>
        <p:blipFill>
          <a:blip r:embed="rId7" cstate="print"/>
          <a:srcRect l="7299" t="1701" r="17466" b="19550"/>
          <a:stretch>
            <a:fillRect/>
          </a:stretch>
        </p:blipFill>
        <p:spPr>
          <a:xfrm>
            <a:off x="7740352" y="1412776"/>
            <a:ext cx="923623" cy="936104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1268760"/>
            <a:ext cx="996702" cy="120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 l="7237"/>
          <a:stretch>
            <a:fillRect/>
          </a:stretch>
        </p:blipFill>
        <p:spPr bwMode="auto">
          <a:xfrm>
            <a:off x="395536" y="2492896"/>
            <a:ext cx="751000" cy="94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548680"/>
            <a:ext cx="745042" cy="89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 l="8186" r="3169"/>
          <a:stretch>
            <a:fillRect/>
          </a:stretch>
        </p:blipFill>
        <p:spPr bwMode="auto">
          <a:xfrm>
            <a:off x="611560" y="404664"/>
            <a:ext cx="551596" cy="78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 de flecha"/>
          <p:cNvCxnSpPr/>
          <p:nvPr/>
        </p:nvCxnSpPr>
        <p:spPr>
          <a:xfrm>
            <a:off x="4860032" y="1772816"/>
            <a:ext cx="3168352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>
            <a:endCxn id="1028" idx="0"/>
          </p:cNvCxnSpPr>
          <p:nvPr/>
        </p:nvCxnSpPr>
        <p:spPr>
          <a:xfrm flipH="1" flipV="1">
            <a:off x="887358" y="404664"/>
            <a:ext cx="2523876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>
            <a:off x="2483768" y="1484784"/>
            <a:ext cx="151216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4427984" y="1484784"/>
            <a:ext cx="144016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1907704" y="908720"/>
            <a:ext cx="17281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>
            <a:off x="1907704" y="1484784"/>
            <a:ext cx="2304256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endCxn id="54" idx="0"/>
          </p:cNvCxnSpPr>
          <p:nvPr/>
        </p:nvCxnSpPr>
        <p:spPr>
          <a:xfrm flipH="1">
            <a:off x="3527884" y="1484784"/>
            <a:ext cx="900100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4499992" y="1484784"/>
            <a:ext cx="3312368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1043608" y="1196752"/>
            <a:ext cx="309634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rot="16200000" flipH="1">
            <a:off x="3743908" y="2312876"/>
            <a:ext cx="237626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flipH="1">
            <a:off x="1115616" y="1196752"/>
            <a:ext cx="2808312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68344" y="2708920"/>
            <a:ext cx="1108576" cy="8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17 Conector recto de flecha"/>
          <p:cNvCxnSpPr/>
          <p:nvPr/>
        </p:nvCxnSpPr>
        <p:spPr>
          <a:xfrm>
            <a:off x="4364360" y="1493168"/>
            <a:ext cx="3231976" cy="4236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5976" y="4869160"/>
            <a:ext cx="970614" cy="120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536" y="4005064"/>
            <a:ext cx="1352238" cy="99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32 CuadroTexto"/>
          <p:cNvSpPr txBox="1"/>
          <p:nvPr/>
        </p:nvSpPr>
        <p:spPr>
          <a:xfrm>
            <a:off x="107504" y="18864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Baja California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8172400" y="4941168"/>
            <a:ext cx="71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Chiapas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7380312" y="1988840"/>
            <a:ext cx="703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Hidalgo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5076056" y="3933056"/>
            <a:ext cx="69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Tlaxcala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1259632" y="98072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Sonora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107504" y="1844824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Sinaloa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107504" y="4941168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err="1" smtClean="0">
                <a:solidFill>
                  <a:prstClr val="black"/>
                </a:solidFill>
                <a:latin typeface="Calibri"/>
              </a:rPr>
              <a:t>Michoacan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7596336" y="2420888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Guanajuato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4211960" y="4653136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Puebla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460734" y="342900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Zacatecas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547664" y="3501008"/>
            <a:ext cx="71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Jalisco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2915816" y="357301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Edo. De México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1907704" y="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MX" sz="1800" dirty="0" smtClean="0">
                <a:solidFill>
                  <a:prstClr val="black"/>
                </a:solidFill>
                <a:latin typeface="Calibri"/>
              </a:rPr>
              <a:t>GREENSEEKER SENSOR CALIBRATION 2012</a:t>
            </a:r>
            <a:endParaRPr lang="es-MX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8" name="Picture 14" descr="C:\Users\mcardenas\Documents\Proyectos Sensores\Proyecto Nacional Sensores\2011\Chiapas.jpg"/>
          <p:cNvPicPr>
            <a:picLocks noChangeAspect="1" noChangeArrowheads="1"/>
          </p:cNvPicPr>
          <p:nvPr/>
        </p:nvPicPr>
        <p:blipFill>
          <a:blip r:embed="rId15" cstate="print"/>
          <a:srcRect l="16105" r="2385"/>
          <a:stretch>
            <a:fillRect/>
          </a:stretch>
        </p:blipFill>
        <p:spPr bwMode="auto">
          <a:xfrm>
            <a:off x="7884368" y="3861048"/>
            <a:ext cx="1192775" cy="1124744"/>
          </a:xfrm>
          <a:prstGeom prst="rect">
            <a:avLst/>
          </a:prstGeom>
          <a:noFill/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4664"/>
            <a:ext cx="1221423" cy="89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34 CuadroTexto"/>
          <p:cNvSpPr txBox="1"/>
          <p:nvPr/>
        </p:nvSpPr>
        <p:spPr>
          <a:xfrm>
            <a:off x="8244408" y="980728"/>
            <a:ext cx="703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err="1" smtClean="0">
                <a:solidFill>
                  <a:prstClr val="black"/>
                </a:solidFill>
                <a:latin typeface="Calibri"/>
              </a:rPr>
              <a:t>Yucatan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97152"/>
            <a:ext cx="1566801" cy="10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8" name="10 Conector recto de flecha"/>
          <p:cNvCxnSpPr>
            <a:endCxn id="2050" idx="0"/>
          </p:cNvCxnSpPr>
          <p:nvPr/>
        </p:nvCxnSpPr>
        <p:spPr>
          <a:xfrm flipH="1">
            <a:off x="1827009" y="1628800"/>
            <a:ext cx="2528967" cy="3168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38 CuadroTexto"/>
          <p:cNvSpPr txBox="1"/>
          <p:nvPr/>
        </p:nvSpPr>
        <p:spPr>
          <a:xfrm>
            <a:off x="683568" y="5445224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Guerrero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85184"/>
            <a:ext cx="1545277" cy="104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35 CuadroTexto"/>
          <p:cNvSpPr txBox="1"/>
          <p:nvPr/>
        </p:nvSpPr>
        <p:spPr>
          <a:xfrm>
            <a:off x="7020272" y="6165304"/>
            <a:ext cx="694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Oaxaca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3" name="14 Conector recto de flecha"/>
          <p:cNvCxnSpPr/>
          <p:nvPr/>
        </p:nvCxnSpPr>
        <p:spPr>
          <a:xfrm>
            <a:off x="4652392" y="1709192"/>
            <a:ext cx="2511896" cy="33759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17 Conector recto de flecha"/>
          <p:cNvCxnSpPr/>
          <p:nvPr/>
        </p:nvCxnSpPr>
        <p:spPr>
          <a:xfrm flipV="1">
            <a:off x="5076056" y="908720"/>
            <a:ext cx="273630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085184"/>
            <a:ext cx="884625" cy="81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0" name="11 Conector recto de flecha"/>
          <p:cNvCxnSpPr/>
          <p:nvPr/>
        </p:nvCxnSpPr>
        <p:spPr>
          <a:xfrm flipH="1">
            <a:off x="3851920" y="1556792"/>
            <a:ext cx="504056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53 CuadroTexto"/>
          <p:cNvSpPr txBox="1"/>
          <p:nvPr/>
        </p:nvSpPr>
        <p:spPr>
          <a:xfrm>
            <a:off x="3203848" y="587727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Morelos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2656"/>
            <a:ext cx="572474" cy="65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34 CuadroTexto"/>
          <p:cNvSpPr txBox="1"/>
          <p:nvPr/>
        </p:nvSpPr>
        <p:spPr>
          <a:xfrm>
            <a:off x="7020272" y="33265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s-MX" sz="1200" b="1" dirty="0" smtClean="0">
                <a:solidFill>
                  <a:prstClr val="black"/>
                </a:solidFill>
                <a:latin typeface="Calibri"/>
              </a:rPr>
              <a:t>Querétaro</a:t>
            </a:r>
            <a:endParaRPr lang="es-MX" sz="1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6" name="17 Conector recto de flecha"/>
          <p:cNvCxnSpPr/>
          <p:nvPr/>
        </p:nvCxnSpPr>
        <p:spPr>
          <a:xfrm flipV="1">
            <a:off x="4283968" y="836712"/>
            <a:ext cx="223224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3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5514" y="1749552"/>
            <a:ext cx="551888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Maize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mtClean="0">
                <a:solidFill>
                  <a:schemeClr val="accent1">
                    <a:lumMod val="50000"/>
                  </a:schemeClr>
                </a:solidFill>
              </a:rPr>
              <a:t>Preliminary Validations</a:t>
            </a:r>
          </a:p>
          <a:p>
            <a:r>
              <a:rPr lang="en-US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100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kgN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Guanajuato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175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kgN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Sinaloa</a:t>
            </a:r>
            <a:endParaRPr lang="es-MX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5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8069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6617" y="76200"/>
            <a:ext cx="48365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GreenSat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Sonora, Sinaloa, Baja California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Guanajuato</a:t>
            </a:r>
            <a:endParaRPr lang="es-MX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010"/>
            <a:ext cx="9144000" cy="51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403" y="457200"/>
            <a:ext cx="2282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GreenSat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26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7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76400"/>
            <a:ext cx="908069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403" y="457200"/>
            <a:ext cx="2282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GreenSat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10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Prediction of NDVI measured with the GreenSeeker from satellite data acquired on Jan 23, 2012</a:t>
            </a:r>
          </a:p>
        </p:txBody>
      </p:sp>
      <p:graphicFrame>
        <p:nvGraphicFramePr>
          <p:cNvPr id="1638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35000" y="1557338"/>
          <a:ext cx="5232400" cy="481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3633" name="Chart" r:id="rId3" imgW="5229157" imgH="4810035" progId="Excel.Sheet.8">
                  <p:embed/>
                </p:oleObj>
              </mc:Choice>
              <mc:Fallback>
                <p:oleObj name="Chart" r:id="rId3" imgW="5229157" imgH="481003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1557338"/>
                        <a:ext cx="5232400" cy="481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062663" y="1600200"/>
            <a:ext cx="268605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Input: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 15 fields 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NRich</a:t>
            </a:r>
            <a:r>
              <a:rPr lang="en-US" sz="1600" dirty="0">
                <a:solidFill>
                  <a:schemeClr val="tx1"/>
                </a:solidFill>
              </a:rPr>
              <a:t> strip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 Control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Total of 30 data points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GreenSeeker measurements had been made within +/- 7 days of the satellite image 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062663" y="4221163"/>
            <a:ext cx="26114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Satellite seems to measure larger differences in NDVI than GreenSeeker (slope = 0.63). This may have implications when the data are used to calculate a N recommendation.</a:t>
            </a:r>
          </a:p>
        </p:txBody>
      </p:sp>
    </p:spTree>
    <p:extLst>
      <p:ext uri="{BB962C8B-B14F-4D97-AF65-F5344CB8AC3E}">
        <p14:creationId xmlns:p14="http://schemas.microsoft.com/office/powerpoint/2010/main" val="1784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930" name="Picture 2" descr="C:\Users\imonasterio\Pictures\Pictures\2013\February\February_12 (Pablo Zarco)\IMG_0002.JPG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0"/>
          <a:stretch/>
        </p:blipFill>
        <p:spPr bwMode="auto">
          <a:xfrm>
            <a:off x="0" y="-1"/>
            <a:ext cx="92202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3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0978" name="Picture 2" descr="C:\Users\imonasterio\Pictures\Pictures\2013\February\February_12 (Pablo Zarco)\IMG_0021.JPG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1261" b="-1261"/>
          <a:stretch/>
        </p:blipFill>
        <p:spPr bwMode="auto">
          <a:xfrm>
            <a:off x="843031" y="350700"/>
            <a:ext cx="3207506" cy="238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monasterio\Pictures\Pictures\2013\May\P5140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8044"/>
            <a:ext cx="3157373" cy="24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6994" name="Picture 2" descr="C:\Users\imonasterio\Pictures\Pictures\2013\May\P5140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85" y="3712029"/>
            <a:ext cx="3146487" cy="24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6995" name="Picture 3" descr="C:\Users\imonasterio\Pictures\Pictures\2013\February\Febrero_13 (Pablo Zarco)\IMG_0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3" y="3733800"/>
            <a:ext cx="3187395" cy="23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4727353" y="0"/>
            <a:ext cx="0" cy="68580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-1828800" y="533400"/>
            <a:ext cx="0" cy="28956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28762" y="2942288"/>
            <a:ext cx="4046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0000"/>
                </a:solidFill>
              </a:rPr>
              <a:t>Multispectral and thermal cameras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0467" y="2971800"/>
            <a:ext cx="2667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CC0000"/>
                </a:solidFill>
              </a:rPr>
              <a:t>Hyperspectral</a:t>
            </a:r>
            <a:r>
              <a:rPr lang="en-US" sz="2000" b="1" dirty="0" smtClean="0">
                <a:solidFill>
                  <a:srgbClr val="CC0000"/>
                </a:solidFill>
              </a:rPr>
              <a:t> scanner</a:t>
            </a:r>
            <a:endParaRPr lang="en-US" sz="20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162"/>
            <a:ext cx="8229600" cy="584775"/>
          </a:xfrm>
        </p:spPr>
        <p:txBody>
          <a:bodyPr/>
          <a:lstStyle/>
          <a:p>
            <a:r>
              <a:rPr lang="en-US" sz="3200" dirty="0" err="1" smtClean="0"/>
              <a:t>Hyperspectral</a:t>
            </a:r>
            <a:r>
              <a:rPr lang="en-US" sz="3200" dirty="0" smtClean="0"/>
              <a:t> Camera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46988"/>
          </a:xfrm>
        </p:spPr>
        <p:txBody>
          <a:bodyPr/>
          <a:lstStyle/>
          <a:p>
            <a:r>
              <a:rPr lang="en-US" dirty="0" smtClean="0"/>
              <a:t>250 bands of 6.4 nanometer width</a:t>
            </a:r>
          </a:p>
          <a:p>
            <a:r>
              <a:rPr lang="en-US" dirty="0" smtClean="0"/>
              <a:t>400 to 885 nanometer region</a:t>
            </a:r>
          </a:p>
          <a:p>
            <a:r>
              <a:rPr lang="en-US" dirty="0" smtClean="0"/>
              <a:t>Swaths of 500 meter at 30-50 centimeter pixel resolution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914400" lvl="2" indent="0">
              <a:buNone/>
            </a:pPr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4572000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kern="0" dirty="0" smtClean="0"/>
              <a:t>Thermal Camera</a:t>
            </a:r>
          </a:p>
        </p:txBody>
      </p:sp>
    </p:spTree>
    <p:extLst>
      <p:ext uri="{BB962C8B-B14F-4D97-AF65-F5344CB8AC3E}">
        <p14:creationId xmlns:p14="http://schemas.microsoft.com/office/powerpoint/2010/main" val="27217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95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" y="152400"/>
            <a:ext cx="9138636" cy="646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71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N Saving Using the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</a:rPr>
              <a:t>GreenSeeker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84213" y="1125538"/>
            <a:ext cx="77724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  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2007-2008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60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kgN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1.00 USD/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kgN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60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USD/ha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   2008-2009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68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kgN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1.30 USD/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kgN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 = 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88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USD/ha</a:t>
            </a:r>
          </a:p>
          <a:p>
            <a:pPr marL="342900" indent="-342900">
              <a:spcBef>
                <a:spcPct val="20000"/>
              </a:spcBef>
            </a:pPr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    2009-2010</a:t>
            </a:r>
          </a:p>
          <a:p>
            <a:pPr marL="342900" indent="-342900">
              <a:spcBef>
                <a:spcPct val="20000"/>
              </a:spcBef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</a:rPr>
              <a:t>64kg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N/ha</a:t>
            </a:r>
          </a:p>
          <a:p>
            <a:pPr marL="342900" indent="-342900">
              <a:spcBef>
                <a:spcPct val="20000"/>
              </a:spcBef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    1.00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USD/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kgN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64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USD/ha</a:t>
            </a:r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s-MX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996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5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10294" r="24657" b="6250"/>
          <a:stretch/>
        </p:blipFill>
        <p:spPr bwMode="auto">
          <a:xfrm>
            <a:off x="76200" y="769198"/>
            <a:ext cx="9045388" cy="601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67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25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t="10662" r="37163" b="6127"/>
          <a:stretch/>
        </p:blipFill>
        <p:spPr bwMode="auto">
          <a:xfrm>
            <a:off x="1447800" y="152400"/>
            <a:ext cx="5957047" cy="608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6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15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20956" r="24038" b="33088"/>
          <a:stretch/>
        </p:blipFill>
        <p:spPr bwMode="auto">
          <a:xfrm>
            <a:off x="-76200" y="1532964"/>
            <a:ext cx="9332259" cy="336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5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6418" name="Picture 2" descr="viewer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6421" name="Picture 5" descr="cs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21413"/>
            <a:ext cx="1600200" cy="48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6422" name="Picture 6" descr="logo IAS hori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278563"/>
            <a:ext cx="2438400" cy="42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642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65838"/>
            <a:ext cx="18288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0" y="0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err="1" smtClean="0">
                <a:solidFill>
                  <a:schemeClr val="tx1"/>
                </a:solidFill>
              </a:rPr>
              <a:t>Viewer</a:t>
            </a:r>
            <a:endParaRPr lang="es-ES" sz="5400" b="1" dirty="0" smtClean="0">
              <a:solidFill>
                <a:schemeClr val="tx1"/>
              </a:solidFill>
            </a:endParaRPr>
          </a:p>
          <a:p>
            <a:r>
              <a:rPr lang="es-ES" sz="3600" b="1" dirty="0" smtClean="0">
                <a:solidFill>
                  <a:schemeClr val="tx1"/>
                </a:solidFill>
              </a:rPr>
              <a:t>(1.5-3 h </a:t>
            </a:r>
            <a:r>
              <a:rPr lang="es-ES" sz="3600" b="1" dirty="0" err="1" smtClean="0">
                <a:solidFill>
                  <a:schemeClr val="tx1"/>
                </a:solidFill>
              </a:rPr>
              <a:t>endurance</a:t>
            </a:r>
            <a:r>
              <a:rPr lang="es-ES" sz="3600" b="1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32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9700" y="0"/>
            <a:ext cx="9296400" cy="6932613"/>
          </a:xfrm>
          <a:prstGeom prst="rect">
            <a:avLst/>
          </a:prstGeom>
          <a:noFill/>
        </p:spPr>
      </p:pic>
      <p:sp>
        <p:nvSpPr>
          <p:cNvPr id="922629" name="Rectangle 5"/>
          <p:cNvSpPr>
            <a:spLocks noChangeArrowheads="1"/>
          </p:cNvSpPr>
          <p:nvPr/>
        </p:nvSpPr>
        <p:spPr bwMode="auto">
          <a:xfrm>
            <a:off x="304800" y="76200"/>
            <a:ext cx="457200" cy="3048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1600200" y="1600200"/>
            <a:ext cx="457200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22632" name="Rectangle 8"/>
          <p:cNvSpPr>
            <a:spLocks noChangeArrowheads="1"/>
          </p:cNvSpPr>
          <p:nvPr/>
        </p:nvSpPr>
        <p:spPr bwMode="auto">
          <a:xfrm>
            <a:off x="2057400" y="2209800"/>
            <a:ext cx="457200" cy="4572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2" descr="C:\Documents and Settings\imonasterio\My Documents\My Pictures\Pictures\2009\October\GS_Group_Mex\PA22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4495800"/>
            <a:ext cx="3149601" cy="2362201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 bwMode="auto">
          <a:xfrm>
            <a:off x="3962400" y="3886200"/>
            <a:ext cx="609600" cy="53340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s-MX" smtClean="0">
              <a:solidFill>
                <a:srgbClr val="FFFFFF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752600" y="0"/>
            <a:ext cx="7024615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solidFill>
                  <a:srgbClr val="FFFFFF"/>
                </a:solidFill>
              </a:rPr>
              <a:t>SENSOR USE COMRECIALLY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0038" y="3466306"/>
            <a:ext cx="1470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1000 has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926" y="446276"/>
            <a:ext cx="1470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6000 has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152" y="2514600"/>
            <a:ext cx="1111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5</a:t>
            </a:r>
            <a:r>
              <a:rPr lang="en-US" sz="2800" dirty="0" smtClean="0">
                <a:solidFill>
                  <a:srgbClr val="FFFFFF"/>
                </a:solidFill>
              </a:rPr>
              <a:t>0 has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1076980"/>
            <a:ext cx="1470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7</a:t>
            </a:r>
            <a:r>
              <a:rPr lang="en-US" sz="2800" dirty="0" smtClean="0">
                <a:solidFill>
                  <a:srgbClr val="FFFFFF"/>
                </a:solidFill>
              </a:rPr>
              <a:t>000 has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0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9634" name="Picture 2" descr="C:\Documents and Settings\imonasterio\My Documents\My Pictures\Pictures\2010\February\Feb 11-13 (Sinaloa)\Valle Culiacan\P2110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572000" cy="3429000"/>
          </a:xfrm>
          <a:prstGeom prst="rect">
            <a:avLst/>
          </a:prstGeom>
          <a:noFill/>
        </p:spPr>
      </p:pic>
      <p:pic>
        <p:nvPicPr>
          <p:cNvPr id="3" name="Picture 1" descr="C:\Documents and Settings\imonasterio\My Documents\My Pictures\Pictures\2010\February\Feb 2-4 (Mexicali)\P203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4" name="Picture 2" descr="C:\Documents and Settings\imonasterio\My Documents\My Pictures\Pictures\2010\January\Jan28\Paztor Ortiz\P127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"/>
            <a:ext cx="4572000" cy="3429000"/>
          </a:xfrm>
          <a:prstGeom prst="rect">
            <a:avLst/>
          </a:prstGeom>
          <a:noFill/>
        </p:spPr>
      </p:pic>
      <p:pic>
        <p:nvPicPr>
          <p:cNvPr id="1349635" name="Picture 3" descr="C:\Documents and Settings\imonasterio\My Documents\My Pictures\Pictures\2010\February\Feb 11-13 (Sinaloa)\Ocoroni\P2120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35098" y="0"/>
            <a:ext cx="235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Culiacan, Sinaloa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4677" y="3581400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Ocoroni</a:t>
            </a:r>
            <a:r>
              <a:rPr lang="en-US" sz="2400" dirty="0" smtClean="0">
                <a:solidFill>
                  <a:srgbClr val="000000"/>
                </a:solidFill>
              </a:rPr>
              <a:t>, Sinaloa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7102" y="3581400"/>
            <a:ext cx="331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Mexicali, Baja California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7974" y="76200"/>
            <a:ext cx="323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Pastor Ortiz, Guanajuato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486" y="6088559"/>
            <a:ext cx="23471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6,000 has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65289" y="2655839"/>
            <a:ext cx="22060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1000 </a:t>
            </a:r>
            <a:r>
              <a:rPr lang="en-US" dirty="0">
                <a:solidFill>
                  <a:srgbClr val="FFFFFF"/>
                </a:solidFill>
              </a:rPr>
              <a:t>has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73624" y="2514600"/>
            <a:ext cx="16417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50 </a:t>
            </a:r>
            <a:r>
              <a:rPr lang="en-US" dirty="0">
                <a:solidFill>
                  <a:srgbClr val="FFFFFF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305961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N Saving Using the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</a:rPr>
              <a:t>GreenSeeker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84213" y="1125538"/>
            <a:ext cx="77724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   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Yaqui Valley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60 – 68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kgN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/ha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Same yield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Mexically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Valley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68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kgN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Same yield</a:t>
            </a:r>
          </a:p>
          <a:p>
            <a:pPr marL="342900" indent="-342900">
              <a:spcBef>
                <a:spcPct val="20000"/>
              </a:spcBef>
            </a:pPr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</a:rPr>
              <a:t>Guanajuato</a:t>
            </a:r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s-MX" sz="2400" dirty="0" smtClean="0">
                <a:solidFill>
                  <a:schemeClr val="accent1">
                    <a:lumMod val="50000"/>
                  </a:schemeClr>
                </a:solidFill>
              </a:rPr>
              <a:t>30-35 kg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N/ha</a:t>
            </a:r>
          </a:p>
          <a:p>
            <a:pPr marL="342900" indent="-342900">
              <a:spcBef>
                <a:spcPct val="20000"/>
              </a:spcBef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ame yield</a:t>
            </a:r>
          </a:p>
          <a:p>
            <a:pPr marL="342900" indent="-342900">
              <a:spcBef>
                <a:spcPct val="20000"/>
              </a:spcBef>
            </a:pPr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s-MX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364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169"/>
            <a:ext cx="9144000" cy="59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225" y="429161"/>
            <a:ext cx="8436925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Wheat yield in technology transfer plots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in Guanajuato</a:t>
            </a:r>
            <a:endParaRPr lang="es-MX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4105" y="3044280"/>
            <a:ext cx="59557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WHEAT ALGORITHMS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2372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15953</TotalTime>
  <Words>1196</Words>
  <Application>Microsoft Office PowerPoint</Application>
  <PresentationFormat>On-screen Show (4:3)</PresentationFormat>
  <Paragraphs>556</Paragraphs>
  <Slides>43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Default Design</vt:lpstr>
      <vt:lpstr>Office Theme</vt:lpstr>
      <vt:lpstr>2_Office Theme</vt:lpstr>
      <vt:lpstr>3_Office Theme</vt:lpstr>
      <vt:lpstr>4_Office Theme</vt:lpstr>
      <vt:lpstr>1_Office Theme</vt:lpstr>
      <vt:lpstr>SPW 11.0 Graph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Phosphorus Trials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Prediction of NDVI measured with the GreenSeeker from satellite data acquired on Jan 23, 2012</vt:lpstr>
      <vt:lpstr>PowerPoint Presentation</vt:lpstr>
      <vt:lpstr>PowerPoint Presentation</vt:lpstr>
      <vt:lpstr>Hyperspectral Camera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MENDEZ LUIS</dc:creator>
  <cp:lastModifiedBy>Ortiz-Monasterio, Ivan (CIMMYT)</cp:lastModifiedBy>
  <cp:revision>1359</cp:revision>
  <cp:lastPrinted>1980-01-04T17:31:22Z</cp:lastPrinted>
  <dcterms:created xsi:type="dcterms:W3CDTF">1999-03-02T20:30:16Z</dcterms:created>
  <dcterms:modified xsi:type="dcterms:W3CDTF">2014-08-05T15:27:02Z</dcterms:modified>
</cp:coreProperties>
</file>