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7" r:id="rId10"/>
    <p:sldId id="270" r:id="rId11"/>
    <p:sldId id="272" r:id="rId12"/>
    <p:sldId id="271" r:id="rId13"/>
    <p:sldId id="265" r:id="rId14"/>
    <p:sldId id="273" r:id="rId15"/>
    <p:sldId id="264" r:id="rId16"/>
    <p:sldId id="266" r:id="rId17"/>
    <p:sldId id="26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7991019172329"/>
          <c:y val="0.13023270602369416"/>
          <c:w val="0.72146279578427286"/>
          <c:h val="0.695349626805081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'yield vs Green &gt;30% pixels'!$I$1</c:f>
              <c:strCache>
                <c:ptCount val="1"/>
                <c:pt idx="0">
                  <c:v>Avg_green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38100">
                <a:solidFill>
                  <a:srgbClr val="00FFFF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10095099780158734"/>
                  <c:y val="-0.51668714992454479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/>
                      <a:t>y = -3.01x + 514
R² = 0.52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'yield vs Green &gt;30% pixels'!$I$2:$I$1042</c:f>
              <c:numCache>
                <c:formatCode>0</c:formatCode>
                <c:ptCount val="1041"/>
                <c:pt idx="0">
                  <c:v>140.04699739</c:v>
                </c:pt>
                <c:pt idx="1">
                  <c:v>116.55421687</c:v>
                </c:pt>
                <c:pt idx="2">
                  <c:v>141.95933013999999</c:v>
                </c:pt>
                <c:pt idx="3">
                  <c:v>117.91666667</c:v>
                </c:pt>
                <c:pt idx="4">
                  <c:v>128.96261681999999</c:v>
                </c:pt>
                <c:pt idx="5">
                  <c:v>133.24651162999999</c:v>
                </c:pt>
                <c:pt idx="6">
                  <c:v>136.84651163000001</c:v>
                </c:pt>
                <c:pt idx="7">
                  <c:v>130.16591928</c:v>
                </c:pt>
                <c:pt idx="8">
                  <c:v>133.10666667000001</c:v>
                </c:pt>
                <c:pt idx="9">
                  <c:v>139.11397848999999</c:v>
                </c:pt>
                <c:pt idx="10">
                  <c:v>130.9</c:v>
                </c:pt>
                <c:pt idx="11">
                  <c:v>117.70563674</c:v>
                </c:pt>
                <c:pt idx="12">
                  <c:v>128.17768595000001</c:v>
                </c:pt>
                <c:pt idx="13">
                  <c:v>135.39793814000001</c:v>
                </c:pt>
                <c:pt idx="14">
                  <c:v>142.54285714</c:v>
                </c:pt>
                <c:pt idx="15">
                  <c:v>134.29817444</c:v>
                </c:pt>
                <c:pt idx="16">
                  <c:v>121.06438632</c:v>
                </c:pt>
                <c:pt idx="17">
                  <c:v>135.60119048000001</c:v>
                </c:pt>
                <c:pt idx="18">
                  <c:v>144.58102767</c:v>
                </c:pt>
                <c:pt idx="19">
                  <c:v>137.27254902000001</c:v>
                </c:pt>
                <c:pt idx="20">
                  <c:v>142.75342466000001</c:v>
                </c:pt>
                <c:pt idx="21">
                  <c:v>128.07602338999999</c:v>
                </c:pt>
                <c:pt idx="22">
                  <c:v>141.63883494999999</c:v>
                </c:pt>
                <c:pt idx="23">
                  <c:v>128.63218391000001</c:v>
                </c:pt>
                <c:pt idx="24">
                  <c:v>117.51619048000001</c:v>
                </c:pt>
                <c:pt idx="25">
                  <c:v>134.45627375999999</c:v>
                </c:pt>
                <c:pt idx="26">
                  <c:v>144.70356473000001</c:v>
                </c:pt>
                <c:pt idx="27">
                  <c:v>133.77383177999999</c:v>
                </c:pt>
                <c:pt idx="28">
                  <c:v>139.48434621999999</c:v>
                </c:pt>
                <c:pt idx="29">
                  <c:v>117.46408839999999</c:v>
                </c:pt>
                <c:pt idx="30">
                  <c:v>133.85635359</c:v>
                </c:pt>
                <c:pt idx="31">
                  <c:v>138.01814881999999</c:v>
                </c:pt>
                <c:pt idx="32">
                  <c:v>140.70524412</c:v>
                </c:pt>
                <c:pt idx="33">
                  <c:v>116.90305205999999</c:v>
                </c:pt>
                <c:pt idx="34">
                  <c:v>130.60644006999999</c:v>
                </c:pt>
                <c:pt idx="35">
                  <c:v>133.02669039</c:v>
                </c:pt>
                <c:pt idx="36">
                  <c:v>144.88256228</c:v>
                </c:pt>
                <c:pt idx="37">
                  <c:v>135.70659721999999</c:v>
                </c:pt>
                <c:pt idx="38">
                  <c:v>134.50694444000001</c:v>
                </c:pt>
                <c:pt idx="39">
                  <c:v>129.78546713</c:v>
                </c:pt>
                <c:pt idx="40">
                  <c:v>141.19827586</c:v>
                </c:pt>
                <c:pt idx="41">
                  <c:v>122.59487179</c:v>
                </c:pt>
                <c:pt idx="42">
                  <c:v>133.99318568999999</c:v>
                </c:pt>
                <c:pt idx="43">
                  <c:v>123.72108844</c:v>
                </c:pt>
                <c:pt idx="44">
                  <c:v>135.76293823</c:v>
                </c:pt>
                <c:pt idx="45">
                  <c:v>137.4624374</c:v>
                </c:pt>
                <c:pt idx="46">
                  <c:v>138.27814570000001</c:v>
                </c:pt>
                <c:pt idx="47">
                  <c:v>136.63471074</c:v>
                </c:pt>
                <c:pt idx="48">
                  <c:v>117.46229508</c:v>
                </c:pt>
                <c:pt idx="49">
                  <c:v>139.34677418999999</c:v>
                </c:pt>
                <c:pt idx="50">
                  <c:v>127.36290323</c:v>
                </c:pt>
                <c:pt idx="51">
                  <c:v>133.2099359</c:v>
                </c:pt>
                <c:pt idx="52">
                  <c:v>143.05651491</c:v>
                </c:pt>
                <c:pt idx="53">
                  <c:v>137.69969040000001</c:v>
                </c:pt>
                <c:pt idx="54">
                  <c:v>118.40895062</c:v>
                </c:pt>
                <c:pt idx="55">
                  <c:v>137.97842835</c:v>
                </c:pt>
                <c:pt idx="56">
                  <c:v>131.44067797</c:v>
                </c:pt>
                <c:pt idx="57">
                  <c:v>140.37195122</c:v>
                </c:pt>
                <c:pt idx="58">
                  <c:v>137.26179604000001</c:v>
                </c:pt>
                <c:pt idx="59">
                  <c:v>118.78723404</c:v>
                </c:pt>
                <c:pt idx="60">
                  <c:v>139.64393939000001</c:v>
                </c:pt>
                <c:pt idx="61">
                  <c:v>134.84568834999999</c:v>
                </c:pt>
                <c:pt idx="62">
                  <c:v>143.62688822000001</c:v>
                </c:pt>
                <c:pt idx="63">
                  <c:v>118.21203008000001</c:v>
                </c:pt>
                <c:pt idx="64">
                  <c:v>127.12874251</c:v>
                </c:pt>
                <c:pt idx="65">
                  <c:v>141.93144559999999</c:v>
                </c:pt>
                <c:pt idx="66">
                  <c:v>141.02823179999999</c:v>
                </c:pt>
                <c:pt idx="67">
                  <c:v>143.93823528999999</c:v>
                </c:pt>
                <c:pt idx="68">
                  <c:v>142.52422906999999</c:v>
                </c:pt>
                <c:pt idx="69">
                  <c:v>138.84581498</c:v>
                </c:pt>
                <c:pt idx="70">
                  <c:v>133.80847953</c:v>
                </c:pt>
                <c:pt idx="71">
                  <c:v>123.98830409</c:v>
                </c:pt>
                <c:pt idx="72">
                  <c:v>138.25255473999999</c:v>
                </c:pt>
                <c:pt idx="73">
                  <c:v>134.21007194000001</c:v>
                </c:pt>
                <c:pt idx="74">
                  <c:v>135.31383738</c:v>
                </c:pt>
                <c:pt idx="75">
                  <c:v>135.53846153999999</c:v>
                </c:pt>
                <c:pt idx="76">
                  <c:v>122.77698864</c:v>
                </c:pt>
                <c:pt idx="77">
                  <c:v>133.33893556999999</c:v>
                </c:pt>
                <c:pt idx="78">
                  <c:v>131.73537604000001</c:v>
                </c:pt>
                <c:pt idx="79">
                  <c:v>116.91794159</c:v>
                </c:pt>
                <c:pt idx="80">
                  <c:v>116.58831711000001</c:v>
                </c:pt>
                <c:pt idx="81">
                  <c:v>126.88781163</c:v>
                </c:pt>
                <c:pt idx="82">
                  <c:v>137.43646408999999</c:v>
                </c:pt>
                <c:pt idx="83">
                  <c:v>138.34254143999999</c:v>
                </c:pt>
                <c:pt idx="84">
                  <c:v>135.64835165</c:v>
                </c:pt>
                <c:pt idx="85">
                  <c:v>135.33652531000001</c:v>
                </c:pt>
                <c:pt idx="86">
                  <c:v>128.94878706</c:v>
                </c:pt>
                <c:pt idx="87">
                  <c:v>132.35026737999999</c:v>
                </c:pt>
                <c:pt idx="88">
                  <c:v>133.62898935999999</c:v>
                </c:pt>
                <c:pt idx="89">
                  <c:v>117.96169089</c:v>
                </c:pt>
                <c:pt idx="90">
                  <c:v>136.69788918</c:v>
                </c:pt>
                <c:pt idx="91">
                  <c:v>134.80314960999999</c:v>
                </c:pt>
                <c:pt idx="92">
                  <c:v>116.98565841</c:v>
                </c:pt>
                <c:pt idx="93">
                  <c:v>127.34505208</c:v>
                </c:pt>
                <c:pt idx="94">
                  <c:v>133.5136541</c:v>
                </c:pt>
                <c:pt idx="95">
                  <c:v>133.83506494</c:v>
                </c:pt>
                <c:pt idx="96">
                  <c:v>118.58701299000001</c:v>
                </c:pt>
                <c:pt idx="97">
                  <c:v>131.31347149999999</c:v>
                </c:pt>
                <c:pt idx="98">
                  <c:v>136.91839378</c:v>
                </c:pt>
                <c:pt idx="99">
                  <c:v>131.63346104999999</c:v>
                </c:pt>
                <c:pt idx="100">
                  <c:v>137.43710292</c:v>
                </c:pt>
                <c:pt idx="101">
                  <c:v>135.51842439999999</c:v>
                </c:pt>
                <c:pt idx="102">
                  <c:v>118.12325285999999</c:v>
                </c:pt>
                <c:pt idx="103">
                  <c:v>137.44162437</c:v>
                </c:pt>
                <c:pt idx="104">
                  <c:v>119.95304569</c:v>
                </c:pt>
                <c:pt idx="105">
                  <c:v>122.85606061</c:v>
                </c:pt>
                <c:pt idx="106">
                  <c:v>116.86759142</c:v>
                </c:pt>
                <c:pt idx="107">
                  <c:v>141.37153652000001</c:v>
                </c:pt>
                <c:pt idx="108">
                  <c:v>120.03018867999999</c:v>
                </c:pt>
                <c:pt idx="109">
                  <c:v>114.61132075</c:v>
                </c:pt>
                <c:pt idx="110">
                  <c:v>134.3919598</c:v>
                </c:pt>
                <c:pt idx="111">
                  <c:v>117.29773869</c:v>
                </c:pt>
                <c:pt idx="112">
                  <c:v>130.77318296000001</c:v>
                </c:pt>
                <c:pt idx="113">
                  <c:v>136.40977444000001</c:v>
                </c:pt>
                <c:pt idx="114">
                  <c:v>127.16791980000001</c:v>
                </c:pt>
                <c:pt idx="115">
                  <c:v>130.70273632000001</c:v>
                </c:pt>
                <c:pt idx="116">
                  <c:v>142.15652173999999</c:v>
                </c:pt>
                <c:pt idx="117">
                  <c:v>133.29207921</c:v>
                </c:pt>
                <c:pt idx="118">
                  <c:v>129.83436341000001</c:v>
                </c:pt>
                <c:pt idx="119">
                  <c:v>124.88357843</c:v>
                </c:pt>
                <c:pt idx="120">
                  <c:v>134.13953488000001</c:v>
                </c:pt>
                <c:pt idx="121">
                  <c:v>138.68453106000001</c:v>
                </c:pt>
                <c:pt idx="122">
                  <c:v>141.43742406000001</c:v>
                </c:pt>
                <c:pt idx="123">
                  <c:v>129.84811665000001</c:v>
                </c:pt>
                <c:pt idx="124">
                  <c:v>117.66060606000001</c:v>
                </c:pt>
                <c:pt idx="125">
                  <c:v>137.84096385999999</c:v>
                </c:pt>
                <c:pt idx="126">
                  <c:v>118.17166867</c:v>
                </c:pt>
                <c:pt idx="127">
                  <c:v>134.13397129000001</c:v>
                </c:pt>
                <c:pt idx="128">
                  <c:v>133.85374554000001</c:v>
                </c:pt>
                <c:pt idx="129">
                  <c:v>122.47568209000001</c:v>
                </c:pt>
                <c:pt idx="130">
                  <c:v>129.80283352999999</c:v>
                </c:pt>
                <c:pt idx="131">
                  <c:v>132.05535925000001</c:v>
                </c:pt>
                <c:pt idx="132">
                  <c:v>132.07151231</c:v>
                </c:pt>
                <c:pt idx="133">
                  <c:v>120.26456876</c:v>
                </c:pt>
                <c:pt idx="134">
                  <c:v>136.48901734</c:v>
                </c:pt>
                <c:pt idx="135">
                  <c:v>118.34832757</c:v>
                </c:pt>
                <c:pt idx="136">
                  <c:v>127.21658986</c:v>
                </c:pt>
                <c:pt idx="137">
                  <c:v>126.43348623999999</c:v>
                </c:pt>
                <c:pt idx="138">
                  <c:v>129.38285714</c:v>
                </c:pt>
                <c:pt idx="139">
                  <c:v>135.35771428999999</c:v>
                </c:pt>
                <c:pt idx="140">
                  <c:v>135.97719498000001</c:v>
                </c:pt>
                <c:pt idx="141">
                  <c:v>117.75142531</c:v>
                </c:pt>
                <c:pt idx="142">
                  <c:v>128.84869169999999</c:v>
                </c:pt>
                <c:pt idx="143">
                  <c:v>129.88068182000001</c:v>
                </c:pt>
                <c:pt idx="144">
                  <c:v>117.32086167999999</c:v>
                </c:pt>
                <c:pt idx="145">
                  <c:v>129.36312217</c:v>
                </c:pt>
                <c:pt idx="146">
                  <c:v>130.32090395</c:v>
                </c:pt>
                <c:pt idx="147">
                  <c:v>123.15141242999999</c:v>
                </c:pt>
                <c:pt idx="148">
                  <c:v>131.40425532</c:v>
                </c:pt>
                <c:pt idx="149">
                  <c:v>123.13534676</c:v>
                </c:pt>
                <c:pt idx="150">
                  <c:v>133.38195991000001</c:v>
                </c:pt>
                <c:pt idx="151">
                  <c:v>118.49111111000001</c:v>
                </c:pt>
                <c:pt idx="152">
                  <c:v>119.29522752</c:v>
                </c:pt>
                <c:pt idx="153">
                  <c:v>123.14033148999999</c:v>
                </c:pt>
                <c:pt idx="154">
                  <c:v>124.32560706</c:v>
                </c:pt>
                <c:pt idx="155">
                  <c:v>135.48348017999999</c:v>
                </c:pt>
                <c:pt idx="156">
                  <c:v>135.01756312000001</c:v>
                </c:pt>
                <c:pt idx="157">
                  <c:v>134.7420765</c:v>
                </c:pt>
                <c:pt idx="158">
                  <c:v>138.36135371</c:v>
                </c:pt>
                <c:pt idx="159">
                  <c:v>118.39847162</c:v>
                </c:pt>
                <c:pt idx="160">
                  <c:v>113.88100437</c:v>
                </c:pt>
                <c:pt idx="161">
                  <c:v>133.70665213000001</c:v>
                </c:pt>
                <c:pt idx="162">
                  <c:v>135.93144723</c:v>
                </c:pt>
                <c:pt idx="163">
                  <c:v>133.32573289999999</c:v>
                </c:pt>
                <c:pt idx="164">
                  <c:v>142.61129206999999</c:v>
                </c:pt>
                <c:pt idx="165">
                  <c:v>118.54288817</c:v>
                </c:pt>
                <c:pt idx="166">
                  <c:v>136.86918918999999</c:v>
                </c:pt>
                <c:pt idx="167">
                  <c:v>119.97837838</c:v>
                </c:pt>
                <c:pt idx="168">
                  <c:v>126.04535636999999</c:v>
                </c:pt>
                <c:pt idx="169">
                  <c:v>134.89569892</c:v>
                </c:pt>
                <c:pt idx="170">
                  <c:v>140.30967742000001</c:v>
                </c:pt>
                <c:pt idx="171">
                  <c:v>135.39978564</c:v>
                </c:pt>
                <c:pt idx="172">
                  <c:v>128.07494646999999</c:v>
                </c:pt>
                <c:pt idx="173">
                  <c:v>138.55935829000001</c:v>
                </c:pt>
                <c:pt idx="174">
                  <c:v>131.92462845</c:v>
                </c:pt>
                <c:pt idx="175">
                  <c:v>130.68220339000001</c:v>
                </c:pt>
                <c:pt idx="176">
                  <c:v>129.77248677</c:v>
                </c:pt>
                <c:pt idx="177">
                  <c:v>137.55813953000001</c:v>
                </c:pt>
                <c:pt idx="178">
                  <c:v>140.11839323000001</c:v>
                </c:pt>
                <c:pt idx="179">
                  <c:v>122.9591195</c:v>
                </c:pt>
                <c:pt idx="180">
                  <c:v>134.34905660000001</c:v>
                </c:pt>
                <c:pt idx="181">
                  <c:v>127.99476439999999</c:v>
                </c:pt>
                <c:pt idx="182">
                  <c:v>136.97594142</c:v>
                </c:pt>
                <c:pt idx="183">
                  <c:v>139.24921793999999</c:v>
                </c:pt>
                <c:pt idx="184">
                  <c:v>138.82279793000001</c:v>
                </c:pt>
                <c:pt idx="185">
                  <c:v>128.34611398999999</c:v>
                </c:pt>
                <c:pt idx="186">
                  <c:v>138.37888199</c:v>
                </c:pt>
                <c:pt idx="187">
                  <c:v>128.38779731</c:v>
                </c:pt>
                <c:pt idx="188">
                  <c:v>138.23092783999999</c:v>
                </c:pt>
                <c:pt idx="189">
                  <c:v>118.65499484999999</c:v>
                </c:pt>
                <c:pt idx="190">
                  <c:v>132.89516957999999</c:v>
                </c:pt>
                <c:pt idx="191">
                  <c:v>128.05652620999999</c:v>
                </c:pt>
                <c:pt idx="192">
                  <c:v>142.28952772</c:v>
                </c:pt>
                <c:pt idx="193">
                  <c:v>129.05749487</c:v>
                </c:pt>
                <c:pt idx="194">
                  <c:v>131.13408393</c:v>
                </c:pt>
                <c:pt idx="195">
                  <c:v>126.46468781999999</c:v>
                </c:pt>
                <c:pt idx="196">
                  <c:v>124.79652351999999</c:v>
                </c:pt>
                <c:pt idx="197">
                  <c:v>138.44739530000001</c:v>
                </c:pt>
                <c:pt idx="198">
                  <c:v>132.96537678000001</c:v>
                </c:pt>
                <c:pt idx="199">
                  <c:v>137.77235772</c:v>
                </c:pt>
                <c:pt idx="200">
                  <c:v>134.7928934</c:v>
                </c:pt>
                <c:pt idx="201">
                  <c:v>138.71776650000001</c:v>
                </c:pt>
                <c:pt idx="202">
                  <c:v>131.75736040999999</c:v>
                </c:pt>
                <c:pt idx="203">
                  <c:v>137.38578680000001</c:v>
                </c:pt>
                <c:pt idx="204">
                  <c:v>143.75659228999999</c:v>
                </c:pt>
                <c:pt idx="205">
                  <c:v>134.00304259999999</c:v>
                </c:pt>
                <c:pt idx="206">
                  <c:v>121.30395136999999</c:v>
                </c:pt>
                <c:pt idx="207">
                  <c:v>140.77811550000001</c:v>
                </c:pt>
                <c:pt idx="208">
                  <c:v>118.88270980999999</c:v>
                </c:pt>
                <c:pt idx="209">
                  <c:v>123.42121212000001</c:v>
                </c:pt>
                <c:pt idx="210">
                  <c:v>128.20707071000001</c:v>
                </c:pt>
                <c:pt idx="211">
                  <c:v>119.99092742000001</c:v>
                </c:pt>
                <c:pt idx="212">
                  <c:v>140.02515091000001</c:v>
                </c:pt>
                <c:pt idx="213">
                  <c:v>119.17971888</c:v>
                </c:pt>
                <c:pt idx="214">
                  <c:v>127.74322969000001</c:v>
                </c:pt>
                <c:pt idx="215">
                  <c:v>128.61723447</c:v>
                </c:pt>
                <c:pt idx="216">
                  <c:v>135.25800000000001</c:v>
                </c:pt>
                <c:pt idx="217">
                  <c:v>142.64235764</c:v>
                </c:pt>
                <c:pt idx="218">
                  <c:v>118.28371627999999</c:v>
                </c:pt>
                <c:pt idx="219">
                  <c:v>132.21856287</c:v>
                </c:pt>
                <c:pt idx="220">
                  <c:v>126.04491018</c:v>
                </c:pt>
                <c:pt idx="221">
                  <c:v>122.72954092000001</c:v>
                </c:pt>
                <c:pt idx="222">
                  <c:v>123.32075472</c:v>
                </c:pt>
                <c:pt idx="223">
                  <c:v>123.54166667</c:v>
                </c:pt>
                <c:pt idx="224">
                  <c:v>122.37066402000001</c:v>
                </c:pt>
                <c:pt idx="225">
                  <c:v>127.69200395</c:v>
                </c:pt>
                <c:pt idx="226">
                  <c:v>121.94778325</c:v>
                </c:pt>
                <c:pt idx="227">
                  <c:v>127.16633858</c:v>
                </c:pt>
                <c:pt idx="228">
                  <c:v>124.87315633999999</c:v>
                </c:pt>
                <c:pt idx="229">
                  <c:v>128.72986248000001</c:v>
                </c:pt>
                <c:pt idx="230">
                  <c:v>123.69381747</c:v>
                </c:pt>
                <c:pt idx="231">
                  <c:v>131.19117646999999</c:v>
                </c:pt>
                <c:pt idx="232">
                  <c:v>125.5890411</c:v>
                </c:pt>
                <c:pt idx="233">
                  <c:v>122.59824046999999</c:v>
                </c:pt>
                <c:pt idx="234">
                  <c:v>136.16503906</c:v>
                </c:pt>
                <c:pt idx="235">
                  <c:v>127.91113281</c:v>
                </c:pt>
                <c:pt idx="236">
                  <c:v>133.74634146</c:v>
                </c:pt>
                <c:pt idx="237">
                  <c:v>122.71219512</c:v>
                </c:pt>
                <c:pt idx="238">
                  <c:v>141.20272904000001</c:v>
                </c:pt>
                <c:pt idx="239">
                  <c:v>135.95910419000001</c:v>
                </c:pt>
                <c:pt idx="240">
                  <c:v>124.28571429</c:v>
                </c:pt>
                <c:pt idx="241">
                  <c:v>124.32007759</c:v>
                </c:pt>
                <c:pt idx="242">
                  <c:v>131.45542635999999</c:v>
                </c:pt>
                <c:pt idx="243">
                  <c:v>139.38491296000001</c:v>
                </c:pt>
                <c:pt idx="244">
                  <c:v>126.57777778000001</c:v>
                </c:pt>
                <c:pt idx="245">
                  <c:v>129.17391304</c:v>
                </c:pt>
                <c:pt idx="246">
                  <c:v>121.92567568</c:v>
                </c:pt>
                <c:pt idx="247">
                  <c:v>140.79942417999999</c:v>
                </c:pt>
                <c:pt idx="248">
                  <c:v>137.28119002</c:v>
                </c:pt>
                <c:pt idx="249">
                  <c:v>120.78694818</c:v>
                </c:pt>
                <c:pt idx="250">
                  <c:v>134.32437619999999</c:v>
                </c:pt>
                <c:pt idx="251">
                  <c:v>126.73850575</c:v>
                </c:pt>
                <c:pt idx="252">
                  <c:v>135.46264368000001</c:v>
                </c:pt>
                <c:pt idx="253">
                  <c:v>135.93965517000001</c:v>
                </c:pt>
                <c:pt idx="254">
                  <c:v>135.36998088000001</c:v>
                </c:pt>
                <c:pt idx="255">
                  <c:v>113.90926457</c:v>
                </c:pt>
                <c:pt idx="256">
                  <c:v>128.00858779000001</c:v>
                </c:pt>
                <c:pt idx="257">
                  <c:v>134.53148855000001</c:v>
                </c:pt>
                <c:pt idx="258">
                  <c:v>122.90935115000001</c:v>
                </c:pt>
                <c:pt idx="259">
                  <c:v>136.19656488999999</c:v>
                </c:pt>
                <c:pt idx="260">
                  <c:v>137.38226882999999</c:v>
                </c:pt>
                <c:pt idx="261">
                  <c:v>128.80266921</c:v>
                </c:pt>
                <c:pt idx="262">
                  <c:v>120.11248808000001</c:v>
                </c:pt>
                <c:pt idx="263">
                  <c:v>140.96194101</c:v>
                </c:pt>
                <c:pt idx="264">
                  <c:v>137.57944814000001</c:v>
                </c:pt>
                <c:pt idx="265">
                  <c:v>119.77893738</c:v>
                </c:pt>
                <c:pt idx="266">
                  <c:v>119.24265403</c:v>
                </c:pt>
                <c:pt idx="267">
                  <c:v>122.24715909</c:v>
                </c:pt>
                <c:pt idx="268">
                  <c:v>135.23629489999999</c:v>
                </c:pt>
                <c:pt idx="269">
                  <c:v>114.19245282999999</c:v>
                </c:pt>
                <c:pt idx="270">
                  <c:v>135.12064090000001</c:v>
                </c:pt>
                <c:pt idx="271">
                  <c:v>141.89830508</c:v>
                </c:pt>
                <c:pt idx="272">
                  <c:v>121.95296331</c:v>
                </c:pt>
                <c:pt idx="273">
                  <c:v>123.13157895000001</c:v>
                </c:pt>
                <c:pt idx="274">
                  <c:v>129.26641651</c:v>
                </c:pt>
                <c:pt idx="275">
                  <c:v>129.8022493</c:v>
                </c:pt>
                <c:pt idx="276">
                  <c:v>136.64198687999999</c:v>
                </c:pt>
                <c:pt idx="277">
                  <c:v>132.1515435</c:v>
                </c:pt>
                <c:pt idx="278">
                  <c:v>128.64859813000001</c:v>
                </c:pt>
                <c:pt idx="279">
                  <c:v>137.78824627</c:v>
                </c:pt>
                <c:pt idx="280">
                  <c:v>133.91332711999999</c:v>
                </c:pt>
                <c:pt idx="281">
                  <c:v>124.51582868</c:v>
                </c:pt>
                <c:pt idx="282">
                  <c:v>132.34230056000001</c:v>
                </c:pt>
                <c:pt idx="283">
                  <c:v>130.47495362000001</c:v>
                </c:pt>
                <c:pt idx="284">
                  <c:v>126.0825603</c:v>
                </c:pt>
                <c:pt idx="285">
                  <c:v>119.90397045</c:v>
                </c:pt>
                <c:pt idx="286">
                  <c:v>129.0757156</c:v>
                </c:pt>
                <c:pt idx="287">
                  <c:v>134.79243542</c:v>
                </c:pt>
                <c:pt idx="288">
                  <c:v>130.14667897000001</c:v>
                </c:pt>
                <c:pt idx="289">
                  <c:v>136.10885608999999</c:v>
                </c:pt>
                <c:pt idx="290">
                  <c:v>140.36221198000001</c:v>
                </c:pt>
                <c:pt idx="291">
                  <c:v>130.58494031000001</c:v>
                </c:pt>
                <c:pt idx="292">
                  <c:v>123.09733701</c:v>
                </c:pt>
                <c:pt idx="293">
                  <c:v>120.36914600999999</c:v>
                </c:pt>
                <c:pt idx="294">
                  <c:v>129.00549953999999</c:v>
                </c:pt>
                <c:pt idx="295">
                  <c:v>137.68589743999999</c:v>
                </c:pt>
                <c:pt idx="296">
                  <c:v>122.29277218999999</c:v>
                </c:pt>
                <c:pt idx="297">
                  <c:v>139.02010969</c:v>
                </c:pt>
                <c:pt idx="298">
                  <c:v>131.60273973</c:v>
                </c:pt>
                <c:pt idx="299">
                  <c:v>124.03923358</c:v>
                </c:pt>
                <c:pt idx="300">
                  <c:v>140.39927073999999</c:v>
                </c:pt>
                <c:pt idx="301">
                  <c:v>121.78851413</c:v>
                </c:pt>
                <c:pt idx="302">
                  <c:v>134.48860529000001</c:v>
                </c:pt>
                <c:pt idx="303">
                  <c:v>132.85376930000001</c:v>
                </c:pt>
                <c:pt idx="304">
                  <c:v>124.36899364999999</c:v>
                </c:pt>
                <c:pt idx="305">
                  <c:v>130.63134058</c:v>
                </c:pt>
                <c:pt idx="306">
                  <c:v>124.4048913</c:v>
                </c:pt>
                <c:pt idx="307">
                  <c:v>126.61141304</c:v>
                </c:pt>
                <c:pt idx="308">
                  <c:v>124.38858696</c:v>
                </c:pt>
                <c:pt idx="309">
                  <c:v>134.62533937000001</c:v>
                </c:pt>
                <c:pt idx="310">
                  <c:v>124.85158371</c:v>
                </c:pt>
                <c:pt idx="311">
                  <c:v>132.34267631</c:v>
                </c:pt>
                <c:pt idx="312">
                  <c:v>135.84205775999999</c:v>
                </c:pt>
                <c:pt idx="313">
                  <c:v>133.23465704</c:v>
                </c:pt>
                <c:pt idx="314">
                  <c:v>133.68800720999999</c:v>
                </c:pt>
                <c:pt idx="315">
                  <c:v>123.31441441</c:v>
                </c:pt>
                <c:pt idx="316">
                  <c:v>128.47117116999999</c:v>
                </c:pt>
                <c:pt idx="317">
                  <c:v>128.25202519999999</c:v>
                </c:pt>
                <c:pt idx="318">
                  <c:v>138.04230423000001</c:v>
                </c:pt>
                <c:pt idx="319">
                  <c:v>126.60251799</c:v>
                </c:pt>
                <c:pt idx="320">
                  <c:v>142.10582959999999</c:v>
                </c:pt>
                <c:pt idx="321">
                  <c:v>122.50672646</c:v>
                </c:pt>
                <c:pt idx="322">
                  <c:v>133.21793722000001</c:v>
                </c:pt>
                <c:pt idx="323">
                  <c:v>128.60752687999999</c:v>
                </c:pt>
                <c:pt idx="324">
                  <c:v>131.86827957</c:v>
                </c:pt>
                <c:pt idx="325">
                  <c:v>123.92204301</c:v>
                </c:pt>
                <c:pt idx="326">
                  <c:v>142.32468693999999</c:v>
                </c:pt>
                <c:pt idx="327">
                  <c:v>133.89276139</c:v>
                </c:pt>
                <c:pt idx="328">
                  <c:v>127.25</c:v>
                </c:pt>
                <c:pt idx="329">
                  <c:v>120.90267857000001</c:v>
                </c:pt>
                <c:pt idx="330">
                  <c:v>131.96160714000001</c:v>
                </c:pt>
                <c:pt idx="331">
                  <c:v>122.90625</c:v>
                </c:pt>
                <c:pt idx="332">
                  <c:v>136.18733273999999</c:v>
                </c:pt>
                <c:pt idx="333">
                  <c:v>133.01427297000001</c:v>
                </c:pt>
                <c:pt idx="334">
                  <c:v>136.01604277999999</c:v>
                </c:pt>
                <c:pt idx="335">
                  <c:v>128.81016043</c:v>
                </c:pt>
                <c:pt idx="336">
                  <c:v>136.70231729</c:v>
                </c:pt>
                <c:pt idx="337">
                  <c:v>130.61442564999999</c:v>
                </c:pt>
                <c:pt idx="338">
                  <c:v>134.3428317</c:v>
                </c:pt>
                <c:pt idx="339">
                  <c:v>137.65124555</c:v>
                </c:pt>
                <c:pt idx="340">
                  <c:v>124.47382431</c:v>
                </c:pt>
                <c:pt idx="341">
                  <c:v>137.22960993000001</c:v>
                </c:pt>
                <c:pt idx="342">
                  <c:v>139.15691489</c:v>
                </c:pt>
                <c:pt idx="343">
                  <c:v>133.01860052999999</c:v>
                </c:pt>
                <c:pt idx="344">
                  <c:v>132.10008857</c:v>
                </c:pt>
                <c:pt idx="345">
                  <c:v>135.85941645</c:v>
                </c:pt>
                <c:pt idx="346">
                  <c:v>123.79946996</c:v>
                </c:pt>
                <c:pt idx="347">
                  <c:v>132.51590106</c:v>
                </c:pt>
                <c:pt idx="348">
                  <c:v>130.24204947000001</c:v>
                </c:pt>
                <c:pt idx="349">
                  <c:v>126.27385159000001</c:v>
                </c:pt>
                <c:pt idx="350">
                  <c:v>121.47572816</c:v>
                </c:pt>
                <c:pt idx="351">
                  <c:v>129.49559083</c:v>
                </c:pt>
                <c:pt idx="352">
                  <c:v>122.09427313</c:v>
                </c:pt>
                <c:pt idx="353">
                  <c:v>131.67929515</c:v>
                </c:pt>
                <c:pt idx="354">
                  <c:v>126.99118943000001</c:v>
                </c:pt>
                <c:pt idx="355">
                  <c:v>122.56387665</c:v>
                </c:pt>
                <c:pt idx="356">
                  <c:v>136.79735683000001</c:v>
                </c:pt>
                <c:pt idx="357">
                  <c:v>120.98239436999999</c:v>
                </c:pt>
                <c:pt idx="358">
                  <c:v>127.23151408</c:v>
                </c:pt>
                <c:pt idx="359">
                  <c:v>131.38786279999999</c:v>
                </c:pt>
                <c:pt idx="360">
                  <c:v>134.63588390999999</c:v>
                </c:pt>
                <c:pt idx="361">
                  <c:v>128.13368514000001</c:v>
                </c:pt>
                <c:pt idx="362">
                  <c:v>123.13169447</c:v>
                </c:pt>
                <c:pt idx="363">
                  <c:v>129.85952589999999</c:v>
                </c:pt>
                <c:pt idx="364">
                  <c:v>141.2732049</c:v>
                </c:pt>
                <c:pt idx="365">
                  <c:v>136.74868651</c:v>
                </c:pt>
                <c:pt idx="366">
                  <c:v>130.40367775999999</c:v>
                </c:pt>
                <c:pt idx="367">
                  <c:v>129.51093613</c:v>
                </c:pt>
                <c:pt idx="368">
                  <c:v>128.32167831999999</c:v>
                </c:pt>
                <c:pt idx="369">
                  <c:v>138.31179039</c:v>
                </c:pt>
                <c:pt idx="370">
                  <c:v>128.12314409999999</c:v>
                </c:pt>
                <c:pt idx="371">
                  <c:v>129.83071552999999</c:v>
                </c:pt>
                <c:pt idx="372">
                  <c:v>132.86125654</c:v>
                </c:pt>
                <c:pt idx="373">
                  <c:v>132.94066318</c:v>
                </c:pt>
                <c:pt idx="374">
                  <c:v>128.45636998000001</c:v>
                </c:pt>
                <c:pt idx="375">
                  <c:v>130.28770706</c:v>
                </c:pt>
                <c:pt idx="376">
                  <c:v>127.78291194000001</c:v>
                </c:pt>
                <c:pt idx="377">
                  <c:v>132.99389712000001</c:v>
                </c:pt>
                <c:pt idx="378">
                  <c:v>138.99390244</c:v>
                </c:pt>
                <c:pt idx="379">
                  <c:v>135.42732810999999</c:v>
                </c:pt>
                <c:pt idx="380">
                  <c:v>129.28285466</c:v>
                </c:pt>
                <c:pt idx="381">
                  <c:v>139.49434291</c:v>
                </c:pt>
                <c:pt idx="382">
                  <c:v>133.80260870000001</c:v>
                </c:pt>
                <c:pt idx="383">
                  <c:v>126.22086957</c:v>
                </c:pt>
                <c:pt idx="384">
                  <c:v>124.31190269</c:v>
                </c:pt>
                <c:pt idx="385">
                  <c:v>142.64552563000001</c:v>
                </c:pt>
                <c:pt idx="386">
                  <c:v>134.51170859000001</c:v>
                </c:pt>
                <c:pt idx="387">
                  <c:v>131.6140503</c:v>
                </c:pt>
                <c:pt idx="388">
                  <c:v>138.41543798999999</c:v>
                </c:pt>
                <c:pt idx="389">
                  <c:v>129.86296618</c:v>
                </c:pt>
                <c:pt idx="390">
                  <c:v>122.7712305</c:v>
                </c:pt>
                <c:pt idx="391">
                  <c:v>132.73160172999999</c:v>
                </c:pt>
                <c:pt idx="392">
                  <c:v>130.8008658</c:v>
                </c:pt>
                <c:pt idx="393">
                  <c:v>135.57785466999999</c:v>
                </c:pt>
                <c:pt idx="394">
                  <c:v>131.07439446000001</c:v>
                </c:pt>
                <c:pt idx="395">
                  <c:v>129.58650519</c:v>
                </c:pt>
                <c:pt idx="396">
                  <c:v>134.61937716</c:v>
                </c:pt>
                <c:pt idx="397">
                  <c:v>136.03889369000001</c:v>
                </c:pt>
                <c:pt idx="398">
                  <c:v>123.42400691</c:v>
                </c:pt>
                <c:pt idx="399">
                  <c:v>128.83678756</c:v>
                </c:pt>
                <c:pt idx="400">
                  <c:v>130.08117444000001</c:v>
                </c:pt>
                <c:pt idx="401">
                  <c:v>119.83160622</c:v>
                </c:pt>
                <c:pt idx="402">
                  <c:v>136.11993097000001</c:v>
                </c:pt>
                <c:pt idx="403">
                  <c:v>136.71810345</c:v>
                </c:pt>
                <c:pt idx="404">
                  <c:v>133.44741379000001</c:v>
                </c:pt>
                <c:pt idx="405">
                  <c:v>131.13534483000001</c:v>
                </c:pt>
                <c:pt idx="406">
                  <c:v>131.50129199</c:v>
                </c:pt>
                <c:pt idx="407">
                  <c:v>139.67872524000001</c:v>
                </c:pt>
                <c:pt idx="408">
                  <c:v>126.23321859000001</c:v>
                </c:pt>
                <c:pt idx="409">
                  <c:v>126.66895959</c:v>
                </c:pt>
                <c:pt idx="410">
                  <c:v>125.26827170999999</c:v>
                </c:pt>
                <c:pt idx="411">
                  <c:v>127.10232157999999</c:v>
                </c:pt>
                <c:pt idx="412">
                  <c:v>134.1527897</c:v>
                </c:pt>
                <c:pt idx="413">
                  <c:v>129.23175965999999</c:v>
                </c:pt>
                <c:pt idx="414">
                  <c:v>131.56223176</c:v>
                </c:pt>
                <c:pt idx="415">
                  <c:v>129.2109777</c:v>
                </c:pt>
                <c:pt idx="416">
                  <c:v>126.45626072</c:v>
                </c:pt>
                <c:pt idx="417">
                  <c:v>134.39554795000001</c:v>
                </c:pt>
                <c:pt idx="418">
                  <c:v>129.68407533999999</c:v>
                </c:pt>
                <c:pt idx="419">
                  <c:v>135.39811644</c:v>
                </c:pt>
                <c:pt idx="420">
                  <c:v>132.41317365</c:v>
                </c:pt>
                <c:pt idx="421">
                  <c:v>133.22497860999999</c:v>
                </c:pt>
                <c:pt idx="422">
                  <c:v>133.91452991</c:v>
                </c:pt>
                <c:pt idx="423">
                  <c:v>130.79028133</c:v>
                </c:pt>
                <c:pt idx="424">
                  <c:v>137.2987234</c:v>
                </c:pt>
                <c:pt idx="425">
                  <c:v>129.98468084999999</c:v>
                </c:pt>
                <c:pt idx="426">
                  <c:v>129.54885302</c:v>
                </c:pt>
                <c:pt idx="427">
                  <c:v>136.5624469</c:v>
                </c:pt>
                <c:pt idx="428">
                  <c:v>130.33559897999999</c:v>
                </c:pt>
                <c:pt idx="429">
                  <c:v>135.64461408</c:v>
                </c:pt>
                <c:pt idx="430">
                  <c:v>134.36895673999999</c:v>
                </c:pt>
                <c:pt idx="431">
                  <c:v>136.00508905999999</c:v>
                </c:pt>
                <c:pt idx="432">
                  <c:v>131.42627118999999</c:v>
                </c:pt>
                <c:pt idx="433">
                  <c:v>133.41610169</c:v>
                </c:pt>
                <c:pt idx="434">
                  <c:v>134.16850127000001</c:v>
                </c:pt>
                <c:pt idx="435">
                  <c:v>138.09060119</c:v>
                </c:pt>
                <c:pt idx="436">
                  <c:v>125.57154953</c:v>
                </c:pt>
                <c:pt idx="437">
                  <c:v>133.26841659999999</c:v>
                </c:pt>
                <c:pt idx="438">
                  <c:v>125.56514382</c:v>
                </c:pt>
                <c:pt idx="439">
                  <c:v>120.95177665</c:v>
                </c:pt>
                <c:pt idx="440">
                  <c:v>135.45900254</c:v>
                </c:pt>
                <c:pt idx="441">
                  <c:v>131.20879120999999</c:v>
                </c:pt>
                <c:pt idx="442">
                  <c:v>137.30431107000001</c:v>
                </c:pt>
                <c:pt idx="443">
                  <c:v>130.1089527</c:v>
                </c:pt>
                <c:pt idx="444">
                  <c:v>135.30970464000001</c:v>
                </c:pt>
                <c:pt idx="445">
                  <c:v>131.39831224</c:v>
                </c:pt>
                <c:pt idx="446">
                  <c:v>130.89029536000001</c:v>
                </c:pt>
                <c:pt idx="447">
                  <c:v>128.47341771999999</c:v>
                </c:pt>
                <c:pt idx="448">
                  <c:v>130.98227847999999</c:v>
                </c:pt>
                <c:pt idx="449">
                  <c:v>127.55189873</c:v>
                </c:pt>
                <c:pt idx="450">
                  <c:v>137.77655987</c:v>
                </c:pt>
                <c:pt idx="451">
                  <c:v>131.78583474000001</c:v>
                </c:pt>
                <c:pt idx="452">
                  <c:v>138.38500421000001</c:v>
                </c:pt>
                <c:pt idx="453">
                  <c:v>128.11962932</c:v>
                </c:pt>
                <c:pt idx="454">
                  <c:v>129.55433866999999</c:v>
                </c:pt>
                <c:pt idx="455">
                  <c:v>139.32491582</c:v>
                </c:pt>
                <c:pt idx="456">
                  <c:v>133.56902357000001</c:v>
                </c:pt>
                <c:pt idx="457">
                  <c:v>135.9486532</c:v>
                </c:pt>
                <c:pt idx="458">
                  <c:v>134.06397306</c:v>
                </c:pt>
                <c:pt idx="459">
                  <c:v>134.0412111</c:v>
                </c:pt>
                <c:pt idx="460">
                  <c:v>134.57863750999999</c:v>
                </c:pt>
                <c:pt idx="461">
                  <c:v>131.08999159000001</c:v>
                </c:pt>
                <c:pt idx="462">
                  <c:v>135.29688813999999</c:v>
                </c:pt>
                <c:pt idx="463">
                  <c:v>134.89907485000001</c:v>
                </c:pt>
                <c:pt idx="464">
                  <c:v>133.80656013000001</c:v>
                </c:pt>
                <c:pt idx="465">
                  <c:v>134.81917577999999</c:v>
                </c:pt>
                <c:pt idx="466">
                  <c:v>131.63025210000001</c:v>
                </c:pt>
                <c:pt idx="467">
                  <c:v>135.50924370000001</c:v>
                </c:pt>
                <c:pt idx="468">
                  <c:v>128.78319328000001</c:v>
                </c:pt>
                <c:pt idx="469">
                  <c:v>132.78739496</c:v>
                </c:pt>
                <c:pt idx="470">
                  <c:v>136.11596639000001</c:v>
                </c:pt>
                <c:pt idx="471">
                  <c:v>134.34033613</c:v>
                </c:pt>
                <c:pt idx="472">
                  <c:v>136.91596638999999</c:v>
                </c:pt>
                <c:pt idx="473">
                  <c:v>133.80588234999999</c:v>
                </c:pt>
                <c:pt idx="474">
                  <c:v>130.41848739</c:v>
                </c:pt>
                <c:pt idx="475">
                  <c:v>135.31512605</c:v>
                </c:pt>
                <c:pt idx="476">
                  <c:v>134.24369748000001</c:v>
                </c:pt>
                <c:pt idx="477">
                  <c:v>129.36996644000001</c:v>
                </c:pt>
                <c:pt idx="478">
                  <c:v>125.18729097000001</c:v>
                </c:pt>
                <c:pt idx="479">
                  <c:v>125.63074353</c:v>
                </c:pt>
                <c:pt idx="480">
                  <c:v>136.50916667000001</c:v>
                </c:pt>
                <c:pt idx="481">
                  <c:v>132.81432140000001</c:v>
                </c:pt>
                <c:pt idx="482">
                  <c:v>127.45341098</c:v>
                </c:pt>
                <c:pt idx="483">
                  <c:v>130.43640898000001</c:v>
                </c:pt>
                <c:pt idx="484">
                  <c:v>132.46473029000001</c:v>
                </c:pt>
                <c:pt idx="485">
                  <c:v>126.44776118999999</c:v>
                </c:pt>
                <c:pt idx="486">
                  <c:v>135.34714167000001</c:v>
                </c:pt>
                <c:pt idx="487">
                  <c:v>129.61589404</c:v>
                </c:pt>
                <c:pt idx="488">
                  <c:v>138.42018196999999</c:v>
                </c:pt>
                <c:pt idx="489">
                  <c:v>141.13978495000001</c:v>
                </c:pt>
                <c:pt idx="490">
                  <c:v>132.18444995999999</c:v>
                </c:pt>
                <c:pt idx="491">
                  <c:v>130.58147228999999</c:v>
                </c:pt>
                <c:pt idx="492">
                  <c:v>129.94219652999999</c:v>
                </c:pt>
                <c:pt idx="493">
                  <c:v>130.76796035999999</c:v>
                </c:pt>
                <c:pt idx="494">
                  <c:v>125.84666117</c:v>
                </c:pt>
                <c:pt idx="495">
                  <c:v>130.01399176999999</c:v>
                </c:pt>
                <c:pt idx="496">
                  <c:v>131.68971192999999</c:v>
                </c:pt>
                <c:pt idx="497">
                  <c:v>130.19901315999999</c:v>
                </c:pt>
                <c:pt idx="498">
                  <c:v>135.53453947</c:v>
                </c:pt>
                <c:pt idx="499">
                  <c:v>123.98685292</c:v>
                </c:pt>
                <c:pt idx="500">
                  <c:v>129.78178835</c:v>
                </c:pt>
                <c:pt idx="501">
                  <c:v>132.29532404</c:v>
                </c:pt>
                <c:pt idx="502">
                  <c:v>134.68114754000001</c:v>
                </c:pt>
                <c:pt idx="503">
                  <c:v>137.50081967</c:v>
                </c:pt>
                <c:pt idx="504">
                  <c:v>135.39590164000001</c:v>
                </c:pt>
                <c:pt idx="505">
                  <c:v>136.57903357999999</c:v>
                </c:pt>
                <c:pt idx="506">
                  <c:v>136.43161343</c:v>
                </c:pt>
                <c:pt idx="507">
                  <c:v>127.86076986</c:v>
                </c:pt>
                <c:pt idx="508">
                  <c:v>138.00572830999999</c:v>
                </c:pt>
                <c:pt idx="509">
                  <c:v>126.67048242</c:v>
                </c:pt>
                <c:pt idx="510">
                  <c:v>132.25571894999999</c:v>
                </c:pt>
                <c:pt idx="511">
                  <c:v>138.68709150000001</c:v>
                </c:pt>
                <c:pt idx="512">
                  <c:v>138.61142856999999</c:v>
                </c:pt>
                <c:pt idx="513">
                  <c:v>134.60571429000001</c:v>
                </c:pt>
                <c:pt idx="514">
                  <c:v>134.43591837</c:v>
                </c:pt>
                <c:pt idx="515">
                  <c:v>135.30367347000001</c:v>
                </c:pt>
                <c:pt idx="516">
                  <c:v>133.26448980000001</c:v>
                </c:pt>
                <c:pt idx="517">
                  <c:v>134.28489796</c:v>
                </c:pt>
                <c:pt idx="518">
                  <c:v>134.41795918</c:v>
                </c:pt>
                <c:pt idx="519">
                  <c:v>133.67428570999999</c:v>
                </c:pt>
                <c:pt idx="520">
                  <c:v>136.99918367000001</c:v>
                </c:pt>
                <c:pt idx="521">
                  <c:v>135.01551019999999</c:v>
                </c:pt>
                <c:pt idx="522">
                  <c:v>151.20540541</c:v>
                </c:pt>
                <c:pt idx="523">
                  <c:v>144.87297297000001</c:v>
                </c:pt>
                <c:pt idx="524">
                  <c:v>141.29679143999999</c:v>
                </c:pt>
                <c:pt idx="525">
                  <c:v>139.96010638000001</c:v>
                </c:pt>
                <c:pt idx="526">
                  <c:v>148.82539682999999</c:v>
                </c:pt>
                <c:pt idx="527">
                  <c:v>143.33333332999999</c:v>
                </c:pt>
                <c:pt idx="528">
                  <c:v>137.82849604</c:v>
                </c:pt>
                <c:pt idx="529">
                  <c:v>145.97105263</c:v>
                </c:pt>
                <c:pt idx="530">
                  <c:v>151.68947367999999</c:v>
                </c:pt>
                <c:pt idx="531">
                  <c:v>145.61842104999999</c:v>
                </c:pt>
                <c:pt idx="532">
                  <c:v>134.578125</c:v>
                </c:pt>
                <c:pt idx="533">
                  <c:v>113.25252525000001</c:v>
                </c:pt>
                <c:pt idx="534">
                  <c:v>145.40954773999999</c:v>
                </c:pt>
                <c:pt idx="535">
                  <c:v>141.005</c:v>
                </c:pt>
                <c:pt idx="536">
                  <c:v>140.78358209000001</c:v>
                </c:pt>
                <c:pt idx="537">
                  <c:v>136.00247525</c:v>
                </c:pt>
                <c:pt idx="538">
                  <c:v>141.29876543</c:v>
                </c:pt>
                <c:pt idx="539">
                  <c:v>145.71498771</c:v>
                </c:pt>
                <c:pt idx="540">
                  <c:v>139.94103193999999</c:v>
                </c:pt>
                <c:pt idx="541">
                  <c:v>143.76399026999999</c:v>
                </c:pt>
                <c:pt idx="542">
                  <c:v>142.52912620999999</c:v>
                </c:pt>
                <c:pt idx="543">
                  <c:v>142.56626506000001</c:v>
                </c:pt>
                <c:pt idx="544">
                  <c:v>149.55660377000001</c:v>
                </c:pt>
                <c:pt idx="545">
                  <c:v>146.87587822</c:v>
                </c:pt>
                <c:pt idx="546">
                  <c:v>147.49299065</c:v>
                </c:pt>
                <c:pt idx="547">
                  <c:v>143.15384614999999</c:v>
                </c:pt>
                <c:pt idx="548">
                  <c:v>134.82830626000001</c:v>
                </c:pt>
                <c:pt idx="549">
                  <c:v>116.17889907999999</c:v>
                </c:pt>
                <c:pt idx="550">
                  <c:v>146.58027523000001</c:v>
                </c:pt>
                <c:pt idx="551">
                  <c:v>127.60909091000001</c:v>
                </c:pt>
                <c:pt idx="552">
                  <c:v>138.35123042999999</c:v>
                </c:pt>
                <c:pt idx="553">
                  <c:v>141.56026786000001</c:v>
                </c:pt>
                <c:pt idx="554">
                  <c:v>141.96</c:v>
                </c:pt>
                <c:pt idx="555">
                  <c:v>123.41241685</c:v>
                </c:pt>
                <c:pt idx="556">
                  <c:v>142.01960783999999</c:v>
                </c:pt>
                <c:pt idx="557">
                  <c:v>147.54112554</c:v>
                </c:pt>
                <c:pt idx="558">
                  <c:v>140.03004292</c:v>
                </c:pt>
                <c:pt idx="559">
                  <c:v>145.83261802999999</c:v>
                </c:pt>
                <c:pt idx="560">
                  <c:v>144.24034334999999</c:v>
                </c:pt>
                <c:pt idx="561">
                  <c:v>145.45628998000001</c:v>
                </c:pt>
                <c:pt idx="562">
                  <c:v>145.54893616999999</c:v>
                </c:pt>
                <c:pt idx="563">
                  <c:v>143.40976645000001</c:v>
                </c:pt>
                <c:pt idx="564">
                  <c:v>140.70613108000001</c:v>
                </c:pt>
                <c:pt idx="565">
                  <c:v>135.73361521999999</c:v>
                </c:pt>
                <c:pt idx="566">
                  <c:v>137.17226891000001</c:v>
                </c:pt>
                <c:pt idx="567">
                  <c:v>138.56458333</c:v>
                </c:pt>
                <c:pt idx="568">
                  <c:v>143.89278350999999</c:v>
                </c:pt>
                <c:pt idx="569">
                  <c:v>143.19836401000001</c:v>
                </c:pt>
                <c:pt idx="570">
                  <c:v>146.95714286</c:v>
                </c:pt>
                <c:pt idx="571">
                  <c:v>144.78498986</c:v>
                </c:pt>
                <c:pt idx="572">
                  <c:v>125.12851406</c:v>
                </c:pt>
                <c:pt idx="573">
                  <c:v>154.88353413999999</c:v>
                </c:pt>
                <c:pt idx="574">
                  <c:v>134.47316103</c:v>
                </c:pt>
                <c:pt idx="575">
                  <c:v>127.51089109</c:v>
                </c:pt>
                <c:pt idx="576">
                  <c:v>137.10079051</c:v>
                </c:pt>
                <c:pt idx="577">
                  <c:v>137.52173912999999</c:v>
                </c:pt>
                <c:pt idx="578">
                  <c:v>136.73099414999999</c:v>
                </c:pt>
                <c:pt idx="579">
                  <c:v>133.20155038999999</c:v>
                </c:pt>
                <c:pt idx="580">
                  <c:v>135.61969112</c:v>
                </c:pt>
                <c:pt idx="581">
                  <c:v>143.44615385</c:v>
                </c:pt>
                <c:pt idx="582">
                  <c:v>132.22900763000001</c:v>
                </c:pt>
                <c:pt idx="583">
                  <c:v>139.19581749</c:v>
                </c:pt>
                <c:pt idx="584">
                  <c:v>139.17045454999999</c:v>
                </c:pt>
                <c:pt idx="585">
                  <c:v>142.80529301000001</c:v>
                </c:pt>
                <c:pt idx="586">
                  <c:v>136.03396226000001</c:v>
                </c:pt>
                <c:pt idx="587">
                  <c:v>139.01305970000001</c:v>
                </c:pt>
                <c:pt idx="588">
                  <c:v>144.91407677999999</c:v>
                </c:pt>
                <c:pt idx="589">
                  <c:v>136.86313869</c:v>
                </c:pt>
                <c:pt idx="590">
                  <c:v>148.17272727</c:v>
                </c:pt>
                <c:pt idx="591">
                  <c:v>146.04537205</c:v>
                </c:pt>
                <c:pt idx="592">
                  <c:v>143.25181158999999</c:v>
                </c:pt>
                <c:pt idx="593">
                  <c:v>121.92960289</c:v>
                </c:pt>
                <c:pt idx="594">
                  <c:v>146.44223826999999</c:v>
                </c:pt>
                <c:pt idx="595">
                  <c:v>144.16187049999999</c:v>
                </c:pt>
                <c:pt idx="596">
                  <c:v>142.18538323999999</c:v>
                </c:pt>
                <c:pt idx="597">
                  <c:v>143.58938053</c:v>
                </c:pt>
                <c:pt idx="598">
                  <c:v>134.58730159000001</c:v>
                </c:pt>
                <c:pt idx="599">
                  <c:v>147.39858907000001</c:v>
                </c:pt>
                <c:pt idx="600">
                  <c:v>143.19718309999999</c:v>
                </c:pt>
                <c:pt idx="601">
                  <c:v>138.26527050999999</c:v>
                </c:pt>
                <c:pt idx="602">
                  <c:v>145.98434782999999</c:v>
                </c:pt>
                <c:pt idx="603">
                  <c:v>148.79340278000001</c:v>
                </c:pt>
                <c:pt idx="604">
                  <c:v>145.34602075999999</c:v>
                </c:pt>
                <c:pt idx="605">
                  <c:v>136.27758621000001</c:v>
                </c:pt>
                <c:pt idx="606">
                  <c:v>136.77586206999999</c:v>
                </c:pt>
                <c:pt idx="607">
                  <c:v>129.81755594000001</c:v>
                </c:pt>
                <c:pt idx="608">
                  <c:v>143.82363014000001</c:v>
                </c:pt>
                <c:pt idx="609">
                  <c:v>145.30204778000001</c:v>
                </c:pt>
                <c:pt idx="610">
                  <c:v>146.19080068</c:v>
                </c:pt>
                <c:pt idx="611">
                  <c:v>113.07094595</c:v>
                </c:pt>
                <c:pt idx="612">
                  <c:v>127.89358108</c:v>
                </c:pt>
                <c:pt idx="613">
                  <c:v>134.15410385000001</c:v>
                </c:pt>
                <c:pt idx="614">
                  <c:v>146.08695652</c:v>
                </c:pt>
                <c:pt idx="615">
                  <c:v>140.77166667</c:v>
                </c:pt>
                <c:pt idx="616">
                  <c:v>144.9009901</c:v>
                </c:pt>
                <c:pt idx="617">
                  <c:v>144.48776509000001</c:v>
                </c:pt>
                <c:pt idx="618">
                  <c:v>140.2516129</c:v>
                </c:pt>
                <c:pt idx="619">
                  <c:v>143.23027375000001</c:v>
                </c:pt>
                <c:pt idx="620">
                  <c:v>144.28410915000001</c:v>
                </c:pt>
                <c:pt idx="621">
                  <c:v>133.50320513</c:v>
                </c:pt>
                <c:pt idx="622">
                  <c:v>140.27795527000001</c:v>
                </c:pt>
                <c:pt idx="623">
                  <c:v>142.44585986999999</c:v>
                </c:pt>
                <c:pt idx="624">
                  <c:v>138.44674086000001</c:v>
                </c:pt>
                <c:pt idx="625">
                  <c:v>140.33809524</c:v>
                </c:pt>
                <c:pt idx="626">
                  <c:v>138.90063090999999</c:v>
                </c:pt>
                <c:pt idx="627">
                  <c:v>149.17480315</c:v>
                </c:pt>
                <c:pt idx="628">
                  <c:v>150.23427673</c:v>
                </c:pt>
                <c:pt idx="629">
                  <c:v>138.79655711999999</c:v>
                </c:pt>
                <c:pt idx="630">
                  <c:v>122.37129485</c:v>
                </c:pt>
                <c:pt idx="631">
                  <c:v>136.86760125000001</c:v>
                </c:pt>
                <c:pt idx="632">
                  <c:v>149.53499221999999</c:v>
                </c:pt>
                <c:pt idx="633">
                  <c:v>138.73716952000001</c:v>
                </c:pt>
                <c:pt idx="634">
                  <c:v>116.03095974999999</c:v>
                </c:pt>
                <c:pt idx="635">
                  <c:v>143.14683152999999</c:v>
                </c:pt>
                <c:pt idx="636">
                  <c:v>144.22067901</c:v>
                </c:pt>
                <c:pt idx="637">
                  <c:v>143.90923076999999</c:v>
                </c:pt>
                <c:pt idx="638">
                  <c:v>129.35987749</c:v>
                </c:pt>
                <c:pt idx="639">
                  <c:v>140.59817351999999</c:v>
                </c:pt>
                <c:pt idx="640">
                  <c:v>135.84138973</c:v>
                </c:pt>
                <c:pt idx="641">
                  <c:v>140.92911011000001</c:v>
                </c:pt>
                <c:pt idx="642">
                  <c:v>135.34036144999999</c:v>
                </c:pt>
                <c:pt idx="643">
                  <c:v>145.10827068</c:v>
                </c:pt>
                <c:pt idx="644">
                  <c:v>141.53973013000001</c:v>
                </c:pt>
                <c:pt idx="645">
                  <c:v>130.74401198000001</c:v>
                </c:pt>
                <c:pt idx="646">
                  <c:v>130.15773809999999</c:v>
                </c:pt>
                <c:pt idx="647">
                  <c:v>140.69185185000001</c:v>
                </c:pt>
                <c:pt idx="648">
                  <c:v>137.99556213</c:v>
                </c:pt>
                <c:pt idx="649">
                  <c:v>139.29941002999999</c:v>
                </c:pt>
                <c:pt idx="650">
                  <c:v>131.43067847</c:v>
                </c:pt>
                <c:pt idx="651">
                  <c:v>123.72205882</c:v>
                </c:pt>
                <c:pt idx="652">
                  <c:v>145.67352940999999</c:v>
                </c:pt>
                <c:pt idx="653">
                  <c:v>144.41262849</c:v>
                </c:pt>
                <c:pt idx="654">
                  <c:v>145.64757709</c:v>
                </c:pt>
                <c:pt idx="655">
                  <c:v>119.64128843</c:v>
                </c:pt>
                <c:pt idx="656">
                  <c:v>140.44509517</c:v>
                </c:pt>
                <c:pt idx="657">
                  <c:v>133.3148688</c:v>
                </c:pt>
                <c:pt idx="658">
                  <c:v>133.39358601000001</c:v>
                </c:pt>
                <c:pt idx="659">
                  <c:v>124.20348837</c:v>
                </c:pt>
                <c:pt idx="660">
                  <c:v>129.54848046000001</c:v>
                </c:pt>
                <c:pt idx="661">
                  <c:v>140.31850789000001</c:v>
                </c:pt>
                <c:pt idx="662">
                  <c:v>134.34670487</c:v>
                </c:pt>
                <c:pt idx="663">
                  <c:v>132.27753934</c:v>
                </c:pt>
                <c:pt idx="664">
                  <c:v>125.74395448</c:v>
                </c:pt>
                <c:pt idx="665">
                  <c:v>120.44176136</c:v>
                </c:pt>
                <c:pt idx="666">
                  <c:v>136.92669433</c:v>
                </c:pt>
                <c:pt idx="667">
                  <c:v>129.07586207</c:v>
                </c:pt>
                <c:pt idx="668">
                  <c:v>137.62258953</c:v>
                </c:pt>
                <c:pt idx="669">
                  <c:v>137.75103164000001</c:v>
                </c:pt>
                <c:pt idx="670">
                  <c:v>140.64432285000001</c:v>
                </c:pt>
                <c:pt idx="671">
                  <c:v>141.72540984</c:v>
                </c:pt>
                <c:pt idx="672">
                  <c:v>140.94945354999999</c:v>
                </c:pt>
                <c:pt idx="673">
                  <c:v>141.81420764999999</c:v>
                </c:pt>
                <c:pt idx="674">
                  <c:v>111.97683924</c:v>
                </c:pt>
                <c:pt idx="675">
                  <c:v>145.23978202000001</c:v>
                </c:pt>
                <c:pt idx="676">
                  <c:v>139.28027211</c:v>
                </c:pt>
                <c:pt idx="677">
                  <c:v>141.10781671000001</c:v>
                </c:pt>
                <c:pt idx="678">
                  <c:v>138.55181696</c:v>
                </c:pt>
                <c:pt idx="679">
                  <c:v>137.57104558</c:v>
                </c:pt>
                <c:pt idx="680">
                  <c:v>124.34491979000001</c:v>
                </c:pt>
                <c:pt idx="681">
                  <c:v>147.17513369</c:v>
                </c:pt>
                <c:pt idx="682">
                  <c:v>144.61721854000001</c:v>
                </c:pt>
                <c:pt idx="683">
                  <c:v>138.88684211</c:v>
                </c:pt>
                <c:pt idx="684">
                  <c:v>145.15032679999999</c:v>
                </c:pt>
                <c:pt idx="685">
                  <c:v>146.8038961</c:v>
                </c:pt>
                <c:pt idx="686">
                  <c:v>141.22121604</c:v>
                </c:pt>
                <c:pt idx="687">
                  <c:v>134.56129032000001</c:v>
                </c:pt>
                <c:pt idx="688">
                  <c:v>121.61794872</c:v>
                </c:pt>
                <c:pt idx="689">
                  <c:v>146.37309644999999</c:v>
                </c:pt>
                <c:pt idx="690">
                  <c:v>145.15696202999999</c:v>
                </c:pt>
                <c:pt idx="691">
                  <c:v>137.76738305999999</c:v>
                </c:pt>
                <c:pt idx="692">
                  <c:v>111.86380832</c:v>
                </c:pt>
                <c:pt idx="693">
                  <c:v>140.49061327000001</c:v>
                </c:pt>
                <c:pt idx="694">
                  <c:v>132.59675405999999</c:v>
                </c:pt>
                <c:pt idx="695">
                  <c:v>141.46633416</c:v>
                </c:pt>
                <c:pt idx="696">
                  <c:v>129.72353673999999</c:v>
                </c:pt>
                <c:pt idx="697">
                  <c:v>141.40446650000001</c:v>
                </c:pt>
                <c:pt idx="698">
                  <c:v>138.67200986</c:v>
                </c:pt>
                <c:pt idx="699">
                  <c:v>133.11590629</c:v>
                </c:pt>
                <c:pt idx="700">
                  <c:v>139.72413793000001</c:v>
                </c:pt>
                <c:pt idx="701">
                  <c:v>142.52740560000001</c:v>
                </c:pt>
                <c:pt idx="702">
                  <c:v>116.36695018</c:v>
                </c:pt>
                <c:pt idx="703">
                  <c:v>151.28640777000001</c:v>
                </c:pt>
                <c:pt idx="704">
                  <c:v>138.38674699000001</c:v>
                </c:pt>
                <c:pt idx="705">
                  <c:v>140.53541417</c:v>
                </c:pt>
                <c:pt idx="706">
                  <c:v>139.70095694</c:v>
                </c:pt>
                <c:pt idx="707">
                  <c:v>140.18116806</c:v>
                </c:pt>
                <c:pt idx="708">
                  <c:v>119.95</c:v>
                </c:pt>
                <c:pt idx="709">
                  <c:v>137.61474435</c:v>
                </c:pt>
                <c:pt idx="710">
                  <c:v>135.96912114</c:v>
                </c:pt>
                <c:pt idx="711">
                  <c:v>139.40688019000001</c:v>
                </c:pt>
                <c:pt idx="712">
                  <c:v>141.35705813000001</c:v>
                </c:pt>
                <c:pt idx="713">
                  <c:v>138.86137441</c:v>
                </c:pt>
                <c:pt idx="714">
                  <c:v>141.58343195</c:v>
                </c:pt>
                <c:pt idx="715">
                  <c:v>129.54255319000001</c:v>
                </c:pt>
                <c:pt idx="716">
                  <c:v>137.67570755</c:v>
                </c:pt>
                <c:pt idx="717">
                  <c:v>146.26148409999999</c:v>
                </c:pt>
                <c:pt idx="718">
                  <c:v>130.32590855999999</c:v>
                </c:pt>
                <c:pt idx="719">
                  <c:v>141.02209302</c:v>
                </c:pt>
                <c:pt idx="720">
                  <c:v>144.44134726999999</c:v>
                </c:pt>
                <c:pt idx="721">
                  <c:v>136.93271462000001</c:v>
                </c:pt>
                <c:pt idx="722">
                  <c:v>136.35150812000001</c:v>
                </c:pt>
                <c:pt idx="723">
                  <c:v>125.4416476</c:v>
                </c:pt>
                <c:pt idx="724">
                  <c:v>140.02054795000001</c:v>
                </c:pt>
                <c:pt idx="725">
                  <c:v>147.19156214</c:v>
                </c:pt>
                <c:pt idx="726">
                  <c:v>131.38312429000001</c:v>
                </c:pt>
                <c:pt idx="727">
                  <c:v>114.21753986</c:v>
                </c:pt>
                <c:pt idx="728">
                  <c:v>141.23723042</c:v>
                </c:pt>
                <c:pt idx="729">
                  <c:v>120.32426304000001</c:v>
                </c:pt>
                <c:pt idx="730">
                  <c:v>143.56851642000001</c:v>
                </c:pt>
                <c:pt idx="731">
                  <c:v>137.86651584000001</c:v>
                </c:pt>
                <c:pt idx="732">
                  <c:v>121.21129944</c:v>
                </c:pt>
                <c:pt idx="733">
                  <c:v>149.11864406999999</c:v>
                </c:pt>
                <c:pt idx="734">
                  <c:v>142.67231638000001</c:v>
                </c:pt>
                <c:pt idx="735">
                  <c:v>128.15480226</c:v>
                </c:pt>
                <c:pt idx="736">
                  <c:v>150.24830700000001</c:v>
                </c:pt>
                <c:pt idx="737">
                  <c:v>133.6065389</c:v>
                </c:pt>
                <c:pt idx="738">
                  <c:v>138.95603156999999</c:v>
                </c:pt>
                <c:pt idx="739">
                  <c:v>141.24466891</c:v>
                </c:pt>
                <c:pt idx="740">
                  <c:v>146.50280584000001</c:v>
                </c:pt>
                <c:pt idx="741">
                  <c:v>133.33856502</c:v>
                </c:pt>
                <c:pt idx="742">
                  <c:v>138.96222222</c:v>
                </c:pt>
                <c:pt idx="743">
                  <c:v>139.86769570000001</c:v>
                </c:pt>
                <c:pt idx="744">
                  <c:v>145.95810363999999</c:v>
                </c:pt>
                <c:pt idx="745">
                  <c:v>144.00986842</c:v>
                </c:pt>
                <c:pt idx="746">
                  <c:v>142.08543263999999</c:v>
                </c:pt>
                <c:pt idx="747">
                  <c:v>127.30449068999999</c:v>
                </c:pt>
                <c:pt idx="748">
                  <c:v>136.95956283999999</c:v>
                </c:pt>
                <c:pt idx="749">
                  <c:v>145.87227074</c:v>
                </c:pt>
                <c:pt idx="750">
                  <c:v>137.20326087000001</c:v>
                </c:pt>
                <c:pt idx="751">
                  <c:v>142.95439739</c:v>
                </c:pt>
                <c:pt idx="752">
                  <c:v>126.58504875</c:v>
                </c:pt>
                <c:pt idx="753">
                  <c:v>139.78873239000001</c:v>
                </c:pt>
                <c:pt idx="754">
                  <c:v>140.89189189000001</c:v>
                </c:pt>
                <c:pt idx="755">
                  <c:v>142.82721382</c:v>
                </c:pt>
                <c:pt idx="756">
                  <c:v>118.91603875</c:v>
                </c:pt>
                <c:pt idx="757">
                  <c:v>143.09784945999999</c:v>
                </c:pt>
                <c:pt idx="758">
                  <c:v>119.96348012999999</c:v>
                </c:pt>
                <c:pt idx="759">
                  <c:v>127.59012876</c:v>
                </c:pt>
                <c:pt idx="760">
                  <c:v>132.76042781000001</c:v>
                </c:pt>
                <c:pt idx="761">
                  <c:v>144.76495725999999</c:v>
                </c:pt>
                <c:pt idx="762">
                  <c:v>137.31953290999999</c:v>
                </c:pt>
                <c:pt idx="763">
                  <c:v>138.45444914999999</c:v>
                </c:pt>
                <c:pt idx="764">
                  <c:v>145.64512712000001</c:v>
                </c:pt>
                <c:pt idx="765">
                  <c:v>122.60570825000001</c:v>
                </c:pt>
                <c:pt idx="766">
                  <c:v>128.25659979</c:v>
                </c:pt>
                <c:pt idx="767">
                  <c:v>140.97046413999999</c:v>
                </c:pt>
                <c:pt idx="768">
                  <c:v>138.43881857</c:v>
                </c:pt>
                <c:pt idx="769">
                  <c:v>133.55216017000001</c:v>
                </c:pt>
                <c:pt idx="770">
                  <c:v>146.14915966000001</c:v>
                </c:pt>
                <c:pt idx="771">
                  <c:v>147.52201257999999</c:v>
                </c:pt>
                <c:pt idx="772">
                  <c:v>146.98952879999999</c:v>
                </c:pt>
                <c:pt idx="773">
                  <c:v>143.25337486999999</c:v>
                </c:pt>
                <c:pt idx="774">
                  <c:v>129.00725388999999</c:v>
                </c:pt>
                <c:pt idx="775">
                  <c:v>136.01964839999999</c:v>
                </c:pt>
                <c:pt idx="776">
                  <c:v>131.18743563000001</c:v>
                </c:pt>
                <c:pt idx="777">
                  <c:v>130.2808642</c:v>
                </c:pt>
                <c:pt idx="778">
                  <c:v>127.09641026</c:v>
                </c:pt>
                <c:pt idx="779">
                  <c:v>138.52147239000001</c:v>
                </c:pt>
                <c:pt idx="780">
                  <c:v>121.28455285</c:v>
                </c:pt>
                <c:pt idx="781">
                  <c:v>143.83975659000001</c:v>
                </c:pt>
                <c:pt idx="782">
                  <c:v>139.94016227</c:v>
                </c:pt>
                <c:pt idx="783">
                  <c:v>138.8281092</c:v>
                </c:pt>
                <c:pt idx="784">
                  <c:v>130.99295065000001</c:v>
                </c:pt>
                <c:pt idx="785">
                  <c:v>134.11278952999999</c:v>
                </c:pt>
                <c:pt idx="786">
                  <c:v>137.03507013999999</c:v>
                </c:pt>
                <c:pt idx="787">
                  <c:v>147.35035035000001</c:v>
                </c:pt>
                <c:pt idx="788">
                  <c:v>117.16849452</c:v>
                </c:pt>
                <c:pt idx="789">
                  <c:v>137.01495513</c:v>
                </c:pt>
                <c:pt idx="790">
                  <c:v>130.40877368</c:v>
                </c:pt>
                <c:pt idx="791">
                  <c:v>144.19721115999999</c:v>
                </c:pt>
                <c:pt idx="792">
                  <c:v>140.87661692</c:v>
                </c:pt>
                <c:pt idx="793">
                  <c:v>143.38591270000001</c:v>
                </c:pt>
                <c:pt idx="794">
                  <c:v>141.05357143000001</c:v>
                </c:pt>
                <c:pt idx="795">
                  <c:v>139.22123016</c:v>
                </c:pt>
                <c:pt idx="796">
                  <c:v>141.01386138999999</c:v>
                </c:pt>
                <c:pt idx="797">
                  <c:v>139.73069307</c:v>
                </c:pt>
                <c:pt idx="798">
                  <c:v>131.63438735</c:v>
                </c:pt>
                <c:pt idx="799">
                  <c:v>138.16584402999999</c:v>
                </c:pt>
                <c:pt idx="800">
                  <c:v>120.33267717</c:v>
                </c:pt>
                <c:pt idx="801">
                  <c:v>144.24385447</c:v>
                </c:pt>
                <c:pt idx="802">
                  <c:v>137.67583497000001</c:v>
                </c:pt>
                <c:pt idx="803">
                  <c:v>138.10117878</c:v>
                </c:pt>
                <c:pt idx="804">
                  <c:v>120.93646139000001</c:v>
                </c:pt>
                <c:pt idx="805">
                  <c:v>138.71386719</c:v>
                </c:pt>
                <c:pt idx="806">
                  <c:v>142.48292683</c:v>
                </c:pt>
                <c:pt idx="807">
                  <c:v>140.65111759000001</c:v>
                </c:pt>
                <c:pt idx="808">
                  <c:v>130.77551020000001</c:v>
                </c:pt>
                <c:pt idx="809">
                  <c:v>121.68865178999999</c:v>
                </c:pt>
                <c:pt idx="810">
                  <c:v>146.54898157</c:v>
                </c:pt>
                <c:pt idx="811">
                  <c:v>120.0696999</c:v>
                </c:pt>
                <c:pt idx="812">
                  <c:v>137.24201355</c:v>
                </c:pt>
                <c:pt idx="813">
                  <c:v>121.84459459</c:v>
                </c:pt>
                <c:pt idx="814">
                  <c:v>139.02509653000001</c:v>
                </c:pt>
                <c:pt idx="815">
                  <c:v>142.59594985999999</c:v>
                </c:pt>
                <c:pt idx="816">
                  <c:v>118.33654773000001</c:v>
                </c:pt>
                <c:pt idx="817">
                  <c:v>138.42485549</c:v>
                </c:pt>
                <c:pt idx="818">
                  <c:v>149.38883541999999</c:v>
                </c:pt>
                <c:pt idx="819">
                  <c:v>125.67403846000001</c:v>
                </c:pt>
                <c:pt idx="820">
                  <c:v>142.37044146</c:v>
                </c:pt>
                <c:pt idx="821">
                  <c:v>140.44433781000001</c:v>
                </c:pt>
                <c:pt idx="822">
                  <c:v>140.17416267999999</c:v>
                </c:pt>
                <c:pt idx="823">
                  <c:v>138.57990430999999</c:v>
                </c:pt>
                <c:pt idx="824">
                  <c:v>139.48328558</c:v>
                </c:pt>
                <c:pt idx="825">
                  <c:v>125.30468003999999</c:v>
                </c:pt>
                <c:pt idx="826">
                  <c:v>138.00571973000001</c:v>
                </c:pt>
                <c:pt idx="827">
                  <c:v>141.56571428999999</c:v>
                </c:pt>
                <c:pt idx="828">
                  <c:v>141.18285714000001</c:v>
                </c:pt>
                <c:pt idx="829">
                  <c:v>120.36536632000001</c:v>
                </c:pt>
                <c:pt idx="830">
                  <c:v>129.86337760999999</c:v>
                </c:pt>
                <c:pt idx="831">
                  <c:v>130.94312796</c:v>
                </c:pt>
                <c:pt idx="832">
                  <c:v>140.73175355000001</c:v>
                </c:pt>
                <c:pt idx="833">
                  <c:v>140.23791469</c:v>
                </c:pt>
                <c:pt idx="834">
                  <c:v>139.27840909</c:v>
                </c:pt>
                <c:pt idx="835">
                  <c:v>132.97542533000001</c:v>
                </c:pt>
                <c:pt idx="836">
                  <c:v>137.37145558</c:v>
                </c:pt>
                <c:pt idx="837">
                  <c:v>124.49905482</c:v>
                </c:pt>
                <c:pt idx="838">
                  <c:v>121.26271186</c:v>
                </c:pt>
                <c:pt idx="839">
                  <c:v>144.34934086999999</c:v>
                </c:pt>
                <c:pt idx="840">
                  <c:v>139.22389464</c:v>
                </c:pt>
                <c:pt idx="841">
                  <c:v>123.80916745</c:v>
                </c:pt>
                <c:pt idx="842">
                  <c:v>134.06156716000001</c:v>
                </c:pt>
                <c:pt idx="843">
                  <c:v>133.14897579000001</c:v>
                </c:pt>
                <c:pt idx="844">
                  <c:v>121.86988848</c:v>
                </c:pt>
                <c:pt idx="845">
                  <c:v>143.60594796000001</c:v>
                </c:pt>
                <c:pt idx="846">
                  <c:v>129.82822655999999</c:v>
                </c:pt>
                <c:pt idx="847">
                  <c:v>126.35064935</c:v>
                </c:pt>
                <c:pt idx="848">
                  <c:v>146.31417980000001</c:v>
                </c:pt>
                <c:pt idx="849">
                  <c:v>145.5347544</c:v>
                </c:pt>
                <c:pt idx="850">
                  <c:v>126.78597786</c:v>
                </c:pt>
                <c:pt idx="851">
                  <c:v>141.73548387</c:v>
                </c:pt>
                <c:pt idx="852">
                  <c:v>136.27532228000001</c:v>
                </c:pt>
                <c:pt idx="853">
                  <c:v>121.02667893</c:v>
                </c:pt>
                <c:pt idx="854">
                  <c:v>124.25459558999999</c:v>
                </c:pt>
                <c:pt idx="855">
                  <c:v>133.25</c:v>
                </c:pt>
                <c:pt idx="856">
                  <c:v>135.49404215999999</c:v>
                </c:pt>
                <c:pt idx="857">
                  <c:v>142.45745654000001</c:v>
                </c:pt>
                <c:pt idx="858">
                  <c:v>140.53107861000001</c:v>
                </c:pt>
                <c:pt idx="859">
                  <c:v>144.54753199000001</c:v>
                </c:pt>
                <c:pt idx="860">
                  <c:v>142.84200913000001</c:v>
                </c:pt>
                <c:pt idx="861">
                  <c:v>129.16423358</c:v>
                </c:pt>
                <c:pt idx="862">
                  <c:v>119.45943482</c:v>
                </c:pt>
                <c:pt idx="863">
                  <c:v>139.06278434999999</c:v>
                </c:pt>
                <c:pt idx="864">
                  <c:v>140.42415985</c:v>
                </c:pt>
                <c:pt idx="865">
                  <c:v>126.61196735999999</c:v>
                </c:pt>
                <c:pt idx="866">
                  <c:v>142.04895739</c:v>
                </c:pt>
                <c:pt idx="867">
                  <c:v>130.88304624</c:v>
                </c:pt>
                <c:pt idx="868">
                  <c:v>131.31674208000001</c:v>
                </c:pt>
                <c:pt idx="869">
                  <c:v>127.04963899000001</c:v>
                </c:pt>
                <c:pt idx="870">
                  <c:v>122.73873874</c:v>
                </c:pt>
                <c:pt idx="871">
                  <c:v>138.23783784</c:v>
                </c:pt>
                <c:pt idx="872">
                  <c:v>137.13051304999999</c:v>
                </c:pt>
                <c:pt idx="873">
                  <c:v>133.71608266000001</c:v>
                </c:pt>
                <c:pt idx="874">
                  <c:v>125.76391382</c:v>
                </c:pt>
                <c:pt idx="875">
                  <c:v>138.24416517</c:v>
                </c:pt>
                <c:pt idx="876">
                  <c:v>138.59229391</c:v>
                </c:pt>
                <c:pt idx="877">
                  <c:v>130.84408601999999</c:v>
                </c:pt>
                <c:pt idx="878">
                  <c:v>141.11280214999999</c:v>
                </c:pt>
                <c:pt idx="879">
                  <c:v>124.89624329</c:v>
                </c:pt>
                <c:pt idx="880">
                  <c:v>126.04740608</c:v>
                </c:pt>
                <c:pt idx="881">
                  <c:v>131.51520572000001</c:v>
                </c:pt>
                <c:pt idx="882">
                  <c:v>141.66219838999999</c:v>
                </c:pt>
                <c:pt idx="883">
                  <c:v>127.06517857</c:v>
                </c:pt>
                <c:pt idx="884">
                  <c:v>142.19268510000001</c:v>
                </c:pt>
                <c:pt idx="885">
                  <c:v>129.70740409999999</c:v>
                </c:pt>
                <c:pt idx="886">
                  <c:v>137.93666368999999</c:v>
                </c:pt>
                <c:pt idx="887">
                  <c:v>133.77827248</c:v>
                </c:pt>
                <c:pt idx="888">
                  <c:v>124.99288889</c:v>
                </c:pt>
                <c:pt idx="889">
                  <c:v>136.79325643000001</c:v>
                </c:pt>
                <c:pt idx="890">
                  <c:v>138.78457447</c:v>
                </c:pt>
                <c:pt idx="891">
                  <c:v>144.56205674</c:v>
                </c:pt>
                <c:pt idx="892">
                  <c:v>120.45527015</c:v>
                </c:pt>
                <c:pt idx="893">
                  <c:v>138.39946856</c:v>
                </c:pt>
                <c:pt idx="894">
                  <c:v>149.14601769999999</c:v>
                </c:pt>
                <c:pt idx="895">
                  <c:v>128.48806365999999</c:v>
                </c:pt>
                <c:pt idx="896">
                  <c:v>143.69699646999999</c:v>
                </c:pt>
                <c:pt idx="897">
                  <c:v>128.43612335</c:v>
                </c:pt>
                <c:pt idx="898">
                  <c:v>138.06255507</c:v>
                </c:pt>
                <c:pt idx="899">
                  <c:v>146.38996478999999</c:v>
                </c:pt>
                <c:pt idx="900">
                  <c:v>128.31134564999999</c:v>
                </c:pt>
                <c:pt idx="901">
                  <c:v>125.62390157999999</c:v>
                </c:pt>
                <c:pt idx="902">
                  <c:v>136.19332162000001</c:v>
                </c:pt>
                <c:pt idx="903">
                  <c:v>129.70087719</c:v>
                </c:pt>
                <c:pt idx="904">
                  <c:v>125.45486415000001</c:v>
                </c:pt>
                <c:pt idx="905">
                  <c:v>136.08931698999999</c:v>
                </c:pt>
                <c:pt idx="906">
                  <c:v>125.71015762</c:v>
                </c:pt>
                <c:pt idx="907">
                  <c:v>131.41068301000001</c:v>
                </c:pt>
                <c:pt idx="908">
                  <c:v>141.17147857</c:v>
                </c:pt>
                <c:pt idx="909">
                  <c:v>133.06206294</c:v>
                </c:pt>
                <c:pt idx="910">
                  <c:v>136.91783217</c:v>
                </c:pt>
                <c:pt idx="911">
                  <c:v>135.45462477999999</c:v>
                </c:pt>
                <c:pt idx="912">
                  <c:v>140.65649519999999</c:v>
                </c:pt>
                <c:pt idx="913">
                  <c:v>144.29355401000001</c:v>
                </c:pt>
                <c:pt idx="914">
                  <c:v>121.76655052</c:v>
                </c:pt>
                <c:pt idx="915">
                  <c:v>125.37423846999999</c:v>
                </c:pt>
                <c:pt idx="916">
                  <c:v>130.33507398</c:v>
                </c:pt>
                <c:pt idx="917">
                  <c:v>124.16086957</c:v>
                </c:pt>
                <c:pt idx="918">
                  <c:v>128.49043477999999</c:v>
                </c:pt>
                <c:pt idx="919">
                  <c:v>134.79669852000001</c:v>
                </c:pt>
                <c:pt idx="920">
                  <c:v>137.10407631999999</c:v>
                </c:pt>
                <c:pt idx="921">
                  <c:v>131.14298094</c:v>
                </c:pt>
                <c:pt idx="922">
                  <c:v>131.57279029</c:v>
                </c:pt>
                <c:pt idx="923">
                  <c:v>136.64558059000001</c:v>
                </c:pt>
                <c:pt idx="924">
                  <c:v>134.15511265000001</c:v>
                </c:pt>
                <c:pt idx="925">
                  <c:v>137.44069264000001</c:v>
                </c:pt>
                <c:pt idx="926">
                  <c:v>132.8987013</c:v>
                </c:pt>
                <c:pt idx="927">
                  <c:v>132.12034632000001</c:v>
                </c:pt>
                <c:pt idx="928">
                  <c:v>135.67647059000001</c:v>
                </c:pt>
                <c:pt idx="929">
                  <c:v>131.66522491000001</c:v>
                </c:pt>
                <c:pt idx="930">
                  <c:v>134.7482699</c:v>
                </c:pt>
                <c:pt idx="931">
                  <c:v>135.46020761</c:v>
                </c:pt>
                <c:pt idx="932">
                  <c:v>139.20934256000001</c:v>
                </c:pt>
                <c:pt idx="933">
                  <c:v>135.96626298000001</c:v>
                </c:pt>
                <c:pt idx="934">
                  <c:v>138.06920414999999</c:v>
                </c:pt>
                <c:pt idx="935">
                  <c:v>130.28633217999999</c:v>
                </c:pt>
                <c:pt idx="936">
                  <c:v>131.85899653999999</c:v>
                </c:pt>
                <c:pt idx="937">
                  <c:v>126.76989619</c:v>
                </c:pt>
                <c:pt idx="938">
                  <c:v>133.10871441</c:v>
                </c:pt>
                <c:pt idx="939">
                  <c:v>129.06551723999999</c:v>
                </c:pt>
                <c:pt idx="940">
                  <c:v>134.98189654999999</c:v>
                </c:pt>
                <c:pt idx="941">
                  <c:v>134.08362069</c:v>
                </c:pt>
                <c:pt idx="942">
                  <c:v>131.40619620999999</c:v>
                </c:pt>
                <c:pt idx="943">
                  <c:v>137.87091222000001</c:v>
                </c:pt>
                <c:pt idx="944">
                  <c:v>125.80567498000001</c:v>
                </c:pt>
                <c:pt idx="945">
                  <c:v>124.18916595</c:v>
                </c:pt>
                <c:pt idx="946">
                  <c:v>137.40893471000001</c:v>
                </c:pt>
                <c:pt idx="947">
                  <c:v>129.78626609</c:v>
                </c:pt>
                <c:pt idx="948">
                  <c:v>125.21373391</c:v>
                </c:pt>
                <c:pt idx="949">
                  <c:v>137.44425386</c:v>
                </c:pt>
                <c:pt idx="950">
                  <c:v>118.43016281</c:v>
                </c:pt>
                <c:pt idx="951">
                  <c:v>135.48715752999999</c:v>
                </c:pt>
                <c:pt idx="952">
                  <c:v>140.28656971999999</c:v>
                </c:pt>
                <c:pt idx="953">
                  <c:v>144.17536355999999</c:v>
                </c:pt>
                <c:pt idx="954">
                  <c:v>147.38428693</c:v>
                </c:pt>
                <c:pt idx="955">
                  <c:v>138.59129693</c:v>
                </c:pt>
                <c:pt idx="956">
                  <c:v>140.77389077999999</c:v>
                </c:pt>
                <c:pt idx="957">
                  <c:v>131.05541346999999</c:v>
                </c:pt>
                <c:pt idx="958">
                  <c:v>123.60443308000001</c:v>
                </c:pt>
                <c:pt idx="959">
                  <c:v>135.09369676</c:v>
                </c:pt>
                <c:pt idx="960">
                  <c:v>138.19505963</c:v>
                </c:pt>
                <c:pt idx="961">
                  <c:v>127.19080068</c:v>
                </c:pt>
                <c:pt idx="962">
                  <c:v>127.35860307</c:v>
                </c:pt>
                <c:pt idx="963">
                  <c:v>146.54638298</c:v>
                </c:pt>
                <c:pt idx="964">
                  <c:v>124.2987234</c:v>
                </c:pt>
                <c:pt idx="965">
                  <c:v>134.96170212999999</c:v>
                </c:pt>
                <c:pt idx="966">
                  <c:v>132.92772109000001</c:v>
                </c:pt>
                <c:pt idx="967">
                  <c:v>136.06022053000001</c:v>
                </c:pt>
                <c:pt idx="968">
                  <c:v>126.37913485999999</c:v>
                </c:pt>
                <c:pt idx="969">
                  <c:v>140.60474979</c:v>
                </c:pt>
                <c:pt idx="970">
                  <c:v>123.42917727</c:v>
                </c:pt>
                <c:pt idx="971">
                  <c:v>138.37457627000001</c:v>
                </c:pt>
                <c:pt idx="972">
                  <c:v>130.09822184999999</c:v>
                </c:pt>
                <c:pt idx="973">
                  <c:v>137.90270727999999</c:v>
                </c:pt>
                <c:pt idx="974">
                  <c:v>135.75549914999999</c:v>
                </c:pt>
                <c:pt idx="975">
                  <c:v>136.2569738</c:v>
                </c:pt>
                <c:pt idx="976">
                  <c:v>138.69737953999999</c:v>
                </c:pt>
                <c:pt idx="977">
                  <c:v>137.75739644999999</c:v>
                </c:pt>
                <c:pt idx="978">
                  <c:v>139.01352494</c:v>
                </c:pt>
                <c:pt idx="979">
                  <c:v>123.59797297</c:v>
                </c:pt>
                <c:pt idx="980">
                  <c:v>131.98648649</c:v>
                </c:pt>
                <c:pt idx="981">
                  <c:v>135.17552742999999</c:v>
                </c:pt>
                <c:pt idx="982">
                  <c:v>136.17453626</c:v>
                </c:pt>
                <c:pt idx="983">
                  <c:v>140.25358044999999</c:v>
                </c:pt>
                <c:pt idx="984">
                  <c:v>135.37121212</c:v>
                </c:pt>
                <c:pt idx="985">
                  <c:v>144.11690496</c:v>
                </c:pt>
                <c:pt idx="986">
                  <c:v>133.10176619000001</c:v>
                </c:pt>
                <c:pt idx="987">
                  <c:v>133.10176619000001</c:v>
                </c:pt>
                <c:pt idx="988">
                  <c:v>136.54957983</c:v>
                </c:pt>
                <c:pt idx="989">
                  <c:v>133.09747899000001</c:v>
                </c:pt>
                <c:pt idx="990">
                  <c:v>136.30840336</c:v>
                </c:pt>
                <c:pt idx="991">
                  <c:v>131.23193276999999</c:v>
                </c:pt>
                <c:pt idx="992">
                  <c:v>133.74789916</c:v>
                </c:pt>
                <c:pt idx="993">
                  <c:v>132.48151261000001</c:v>
                </c:pt>
                <c:pt idx="994">
                  <c:v>131.02941175999999</c:v>
                </c:pt>
                <c:pt idx="995">
                  <c:v>135.74957982999999</c:v>
                </c:pt>
                <c:pt idx="996">
                  <c:v>137.93109243999999</c:v>
                </c:pt>
                <c:pt idx="997">
                  <c:v>137.24285714000001</c:v>
                </c:pt>
                <c:pt idx="998">
                  <c:v>133.23949579999999</c:v>
                </c:pt>
                <c:pt idx="999">
                  <c:v>127.45630251999999</c:v>
                </c:pt>
                <c:pt idx="1000">
                  <c:v>135.47142857</c:v>
                </c:pt>
                <c:pt idx="1001">
                  <c:v>126.99579832000001</c:v>
                </c:pt>
                <c:pt idx="1002">
                  <c:v>126.35378151</c:v>
                </c:pt>
                <c:pt idx="1003">
                  <c:v>134.24201681</c:v>
                </c:pt>
                <c:pt idx="1004">
                  <c:v>141.42268908</c:v>
                </c:pt>
                <c:pt idx="1005">
                  <c:v>132.25882353</c:v>
                </c:pt>
                <c:pt idx="1006">
                  <c:v>133.54789915999999</c:v>
                </c:pt>
                <c:pt idx="1007">
                  <c:v>137.57142856999999</c:v>
                </c:pt>
                <c:pt idx="1008">
                  <c:v>141.57899159999999</c:v>
                </c:pt>
                <c:pt idx="1009">
                  <c:v>138.17478991999999</c:v>
                </c:pt>
                <c:pt idx="1010">
                  <c:v>129.23445378</c:v>
                </c:pt>
                <c:pt idx="1011">
                  <c:v>131.85798319</c:v>
                </c:pt>
                <c:pt idx="1012">
                  <c:v>127.19663866</c:v>
                </c:pt>
                <c:pt idx="1013">
                  <c:v>127.3319398</c:v>
                </c:pt>
                <c:pt idx="1014">
                  <c:v>130.01003344</c:v>
                </c:pt>
                <c:pt idx="1015">
                  <c:v>147.44063545</c:v>
                </c:pt>
                <c:pt idx="1016">
                  <c:v>146.30492899000001</c:v>
                </c:pt>
                <c:pt idx="1017">
                  <c:v>132.77185678999999</c:v>
                </c:pt>
                <c:pt idx="1018">
                  <c:v>130.60898502000001</c:v>
                </c:pt>
                <c:pt idx="1019">
                  <c:v>135.89850250000001</c:v>
                </c:pt>
                <c:pt idx="1020">
                  <c:v>140.879468</c:v>
                </c:pt>
                <c:pt idx="1021">
                  <c:v>129.026534</c:v>
                </c:pt>
                <c:pt idx="1022">
                  <c:v>130.36536867999999</c:v>
                </c:pt>
                <c:pt idx="1023">
                  <c:v>130.52483444000001</c:v>
                </c:pt>
                <c:pt idx="1024">
                  <c:v>130.57060281</c:v>
                </c:pt>
                <c:pt idx="1025">
                  <c:v>130.57142856999999</c:v>
                </c:pt>
                <c:pt idx="1026">
                  <c:v>134.59604286999999</c:v>
                </c:pt>
                <c:pt idx="1027">
                  <c:v>129.89291598</c:v>
                </c:pt>
                <c:pt idx="1028">
                  <c:v>143.24629325000001</c:v>
                </c:pt>
                <c:pt idx="1029">
                  <c:v>131.39638158</c:v>
                </c:pt>
                <c:pt idx="1030">
                  <c:v>140.82497946000001</c:v>
                </c:pt>
                <c:pt idx="1031">
                  <c:v>129.70819671999999</c:v>
                </c:pt>
                <c:pt idx="1032">
                  <c:v>130.93032787000001</c:v>
                </c:pt>
                <c:pt idx="1033">
                  <c:v>130.01309329</c:v>
                </c:pt>
                <c:pt idx="1034">
                  <c:v>137.69991823000001</c:v>
                </c:pt>
                <c:pt idx="1035">
                  <c:v>133.47712418</c:v>
                </c:pt>
                <c:pt idx="1036">
                  <c:v>133.16584967</c:v>
                </c:pt>
                <c:pt idx="1037">
                  <c:v>133.92571429</c:v>
                </c:pt>
                <c:pt idx="1038">
                  <c:v>134.29061224</c:v>
                </c:pt>
                <c:pt idx="1039">
                  <c:v>134.15591836999999</c:v>
                </c:pt>
                <c:pt idx="1040">
                  <c:v>138.78204081999999</c:v>
                </c:pt>
              </c:numCache>
            </c:numRef>
          </c:xVal>
          <c:yVal>
            <c:numRef>
              <c:f>'yield vs Green &gt;30% pixels'!$K$2:$K$1042</c:f>
              <c:numCache>
                <c:formatCode>0</c:formatCode>
                <c:ptCount val="1041"/>
                <c:pt idx="0">
                  <c:v>117.92125</c:v>
                </c:pt>
                <c:pt idx="1">
                  <c:v>164.78107143</c:v>
                </c:pt>
                <c:pt idx="2">
                  <c:v>74.9947619</c:v>
                </c:pt>
                <c:pt idx="3">
                  <c:v>113.93625</c:v>
                </c:pt>
                <c:pt idx="4">
                  <c:v>100.747</c:v>
                </c:pt>
                <c:pt idx="5">
                  <c:v>142.89750000000001</c:v>
                </c:pt>
                <c:pt idx="6">
                  <c:v>67.265357140000006</c:v>
                </c:pt>
                <c:pt idx="7">
                  <c:v>75.218181819999998</c:v>
                </c:pt>
                <c:pt idx="8">
                  <c:v>82.912000000000006</c:v>
                </c:pt>
                <c:pt idx="9">
                  <c:v>55.171999999999997</c:v>
                </c:pt>
                <c:pt idx="10">
                  <c:v>126.16714286</c:v>
                </c:pt>
                <c:pt idx="11">
                  <c:v>162.64214286000001</c:v>
                </c:pt>
                <c:pt idx="12">
                  <c:v>74.825555559999998</c:v>
                </c:pt>
                <c:pt idx="13">
                  <c:v>70.768749999999997</c:v>
                </c:pt>
                <c:pt idx="14">
                  <c:v>70.231304350000002</c:v>
                </c:pt>
                <c:pt idx="15">
                  <c:v>42.433478260000001</c:v>
                </c:pt>
                <c:pt idx="16">
                  <c:v>146.35428571</c:v>
                </c:pt>
                <c:pt idx="17">
                  <c:v>51.33318182</c:v>
                </c:pt>
                <c:pt idx="18">
                  <c:v>54.372399999999999</c:v>
                </c:pt>
                <c:pt idx="19">
                  <c:v>68.950769230000006</c:v>
                </c:pt>
                <c:pt idx="20">
                  <c:v>54.027619049999998</c:v>
                </c:pt>
                <c:pt idx="21">
                  <c:v>122.822</c:v>
                </c:pt>
                <c:pt idx="22">
                  <c:v>64.119047620000003</c:v>
                </c:pt>
                <c:pt idx="23">
                  <c:v>95.282857140000004</c:v>
                </c:pt>
                <c:pt idx="24">
                  <c:v>171.07115385</c:v>
                </c:pt>
                <c:pt idx="25">
                  <c:v>36.449523810000002</c:v>
                </c:pt>
                <c:pt idx="26">
                  <c:v>73.53956522</c:v>
                </c:pt>
                <c:pt idx="27">
                  <c:v>66.627499999999998</c:v>
                </c:pt>
                <c:pt idx="28">
                  <c:v>84.821739129999997</c:v>
                </c:pt>
                <c:pt idx="29">
                  <c:v>155.4425</c:v>
                </c:pt>
                <c:pt idx="30">
                  <c:v>57.386190480000003</c:v>
                </c:pt>
                <c:pt idx="31">
                  <c:v>62.12458333</c:v>
                </c:pt>
                <c:pt idx="32">
                  <c:v>99.160869570000003</c:v>
                </c:pt>
                <c:pt idx="33">
                  <c:v>180.1756</c:v>
                </c:pt>
                <c:pt idx="34">
                  <c:v>96.536666670000002</c:v>
                </c:pt>
                <c:pt idx="35">
                  <c:v>91.79357143</c:v>
                </c:pt>
                <c:pt idx="36">
                  <c:v>47.58666667</c:v>
                </c:pt>
                <c:pt idx="37">
                  <c:v>83.228076920000007</c:v>
                </c:pt>
                <c:pt idx="38">
                  <c:v>64.095555559999994</c:v>
                </c:pt>
                <c:pt idx="39">
                  <c:v>169.1225</c:v>
                </c:pt>
                <c:pt idx="40">
                  <c:v>115.98736842</c:v>
                </c:pt>
                <c:pt idx="41">
                  <c:v>137.54888889</c:v>
                </c:pt>
                <c:pt idx="42">
                  <c:v>77.551500000000004</c:v>
                </c:pt>
                <c:pt idx="43">
                  <c:v>113.48099999999999</c:v>
                </c:pt>
                <c:pt idx="44">
                  <c:v>61.552</c:v>
                </c:pt>
                <c:pt idx="45">
                  <c:v>76.510625000000005</c:v>
                </c:pt>
                <c:pt idx="46">
                  <c:v>106.08272727000001</c:v>
                </c:pt>
                <c:pt idx="47">
                  <c:v>93.672083330000007</c:v>
                </c:pt>
                <c:pt idx="48">
                  <c:v>171.26</c:v>
                </c:pt>
                <c:pt idx="49">
                  <c:v>88.014782609999997</c:v>
                </c:pt>
                <c:pt idx="50">
                  <c:v>124.05538462</c:v>
                </c:pt>
                <c:pt idx="51">
                  <c:v>93.939583330000005</c:v>
                </c:pt>
                <c:pt idx="52">
                  <c:v>50.275555560000001</c:v>
                </c:pt>
                <c:pt idx="53">
                  <c:v>84.896071430000006</c:v>
                </c:pt>
                <c:pt idx="54">
                  <c:v>154.14035713999999</c:v>
                </c:pt>
                <c:pt idx="55">
                  <c:v>82.135199999999998</c:v>
                </c:pt>
                <c:pt idx="56">
                  <c:v>113.59566667</c:v>
                </c:pt>
                <c:pt idx="57">
                  <c:v>75.784545449999996</c:v>
                </c:pt>
                <c:pt idx="58">
                  <c:v>88.444999999999993</c:v>
                </c:pt>
                <c:pt idx="59">
                  <c:v>166.3244</c:v>
                </c:pt>
                <c:pt idx="60">
                  <c:v>32.032222220000001</c:v>
                </c:pt>
                <c:pt idx="61">
                  <c:v>121.06333333000001</c:v>
                </c:pt>
                <c:pt idx="62">
                  <c:v>89.288799999999995</c:v>
                </c:pt>
                <c:pt idx="63">
                  <c:v>154.06200000000001</c:v>
                </c:pt>
                <c:pt idx="64">
                  <c:v>99.953461540000006</c:v>
                </c:pt>
                <c:pt idx="65">
                  <c:v>85.921818180000002</c:v>
                </c:pt>
                <c:pt idx="66">
                  <c:v>68.752608699999996</c:v>
                </c:pt>
                <c:pt idx="67">
                  <c:v>83.003636360000002</c:v>
                </c:pt>
                <c:pt idx="68">
                  <c:v>84.306086960000002</c:v>
                </c:pt>
                <c:pt idx="69">
                  <c:v>60.29136364</c:v>
                </c:pt>
                <c:pt idx="70">
                  <c:v>98.171363639999996</c:v>
                </c:pt>
                <c:pt idx="71">
                  <c:v>113.694</c:v>
                </c:pt>
                <c:pt idx="72">
                  <c:v>80.898499999999999</c:v>
                </c:pt>
                <c:pt idx="73">
                  <c:v>38.409047620000003</c:v>
                </c:pt>
                <c:pt idx="74">
                  <c:v>112.62695651999999</c:v>
                </c:pt>
                <c:pt idx="75">
                  <c:v>78.274000000000001</c:v>
                </c:pt>
                <c:pt idx="76">
                  <c:v>145.48888889</c:v>
                </c:pt>
                <c:pt idx="77">
                  <c:v>92.632400000000004</c:v>
                </c:pt>
                <c:pt idx="78">
                  <c:v>51.108499999999999</c:v>
                </c:pt>
                <c:pt idx="79">
                  <c:v>181.99148148</c:v>
                </c:pt>
                <c:pt idx="80">
                  <c:v>181.04208333</c:v>
                </c:pt>
                <c:pt idx="81">
                  <c:v>90.069000000000003</c:v>
                </c:pt>
                <c:pt idx="82">
                  <c:v>84.24608696</c:v>
                </c:pt>
                <c:pt idx="83">
                  <c:v>52.995909089999998</c:v>
                </c:pt>
                <c:pt idx="84">
                  <c:v>103.4673913</c:v>
                </c:pt>
                <c:pt idx="85">
                  <c:v>61.283333329999998</c:v>
                </c:pt>
                <c:pt idx="86">
                  <c:v>108.872</c:v>
                </c:pt>
                <c:pt idx="87">
                  <c:v>49.28083333</c:v>
                </c:pt>
                <c:pt idx="88">
                  <c:v>116.12928571</c:v>
                </c:pt>
                <c:pt idx="89">
                  <c:v>175.17041667000001</c:v>
                </c:pt>
                <c:pt idx="90">
                  <c:v>98.357857139999993</c:v>
                </c:pt>
                <c:pt idx="91">
                  <c:v>58.318333330000002</c:v>
                </c:pt>
                <c:pt idx="92">
                  <c:v>180.21363636000001</c:v>
                </c:pt>
                <c:pt idx="93">
                  <c:v>87.002272730000001</c:v>
                </c:pt>
                <c:pt idx="94">
                  <c:v>88.168636359999994</c:v>
                </c:pt>
                <c:pt idx="95">
                  <c:v>105.8168</c:v>
                </c:pt>
                <c:pt idx="96">
                  <c:v>175.5676</c:v>
                </c:pt>
                <c:pt idx="97">
                  <c:v>78.448518519999993</c:v>
                </c:pt>
                <c:pt idx="98">
                  <c:v>82.32214286</c:v>
                </c:pt>
                <c:pt idx="99">
                  <c:v>78.968387100000001</c:v>
                </c:pt>
                <c:pt idx="100">
                  <c:v>103.1948</c:v>
                </c:pt>
                <c:pt idx="101">
                  <c:v>106.9508</c:v>
                </c:pt>
                <c:pt idx="102">
                  <c:v>180.18</c:v>
                </c:pt>
                <c:pt idx="103">
                  <c:v>108.72583333</c:v>
                </c:pt>
                <c:pt idx="104">
                  <c:v>117.65666667000001</c:v>
                </c:pt>
                <c:pt idx="105">
                  <c:v>135.16187500000001</c:v>
                </c:pt>
                <c:pt idx="106">
                  <c:v>184.22040000000001</c:v>
                </c:pt>
                <c:pt idx="107">
                  <c:v>90.823684209999996</c:v>
                </c:pt>
                <c:pt idx="108">
                  <c:v>182.86375000000001</c:v>
                </c:pt>
                <c:pt idx="109">
                  <c:v>162.48949999999999</c:v>
                </c:pt>
                <c:pt idx="110">
                  <c:v>92.654399999999995</c:v>
                </c:pt>
                <c:pt idx="111">
                  <c:v>162.86148148000001</c:v>
                </c:pt>
                <c:pt idx="112">
                  <c:v>85.605999999999995</c:v>
                </c:pt>
                <c:pt idx="113">
                  <c:v>112.80904762</c:v>
                </c:pt>
                <c:pt idx="114">
                  <c:v>80.704666669999995</c:v>
                </c:pt>
                <c:pt idx="115">
                  <c:v>102.54370369999999</c:v>
                </c:pt>
                <c:pt idx="116">
                  <c:v>101.37833333</c:v>
                </c:pt>
                <c:pt idx="117">
                  <c:v>125.66846154</c:v>
                </c:pt>
                <c:pt idx="118">
                  <c:v>93.712916669999998</c:v>
                </c:pt>
                <c:pt idx="119">
                  <c:v>184.41249999999999</c:v>
                </c:pt>
                <c:pt idx="120">
                  <c:v>72.803809520000001</c:v>
                </c:pt>
                <c:pt idx="121">
                  <c:v>66.074799999999996</c:v>
                </c:pt>
                <c:pt idx="122">
                  <c:v>80.73</c:v>
                </c:pt>
                <c:pt idx="123">
                  <c:v>120.23826087</c:v>
                </c:pt>
                <c:pt idx="124">
                  <c:v>175.74833333000001</c:v>
                </c:pt>
                <c:pt idx="125">
                  <c:v>46.078888890000002</c:v>
                </c:pt>
                <c:pt idx="126">
                  <c:v>141.69464285999999</c:v>
                </c:pt>
                <c:pt idx="127">
                  <c:v>85.039583329999999</c:v>
                </c:pt>
                <c:pt idx="128">
                  <c:v>109.50555556</c:v>
                </c:pt>
                <c:pt idx="129">
                  <c:v>156.16999999999999</c:v>
                </c:pt>
                <c:pt idx="130">
                  <c:v>75.349473680000003</c:v>
                </c:pt>
                <c:pt idx="131">
                  <c:v>80.345833330000005</c:v>
                </c:pt>
                <c:pt idx="132">
                  <c:v>145.48791667</c:v>
                </c:pt>
                <c:pt idx="133">
                  <c:v>158.70391304</c:v>
                </c:pt>
                <c:pt idx="134">
                  <c:v>69.963636359999995</c:v>
                </c:pt>
                <c:pt idx="135">
                  <c:v>180.27458333000001</c:v>
                </c:pt>
                <c:pt idx="136">
                  <c:v>84.997931030000004</c:v>
                </c:pt>
                <c:pt idx="137">
                  <c:v>118.8485</c:v>
                </c:pt>
                <c:pt idx="138">
                  <c:v>111.48869565</c:v>
                </c:pt>
                <c:pt idx="139">
                  <c:v>83.599545449999994</c:v>
                </c:pt>
                <c:pt idx="140">
                  <c:v>74.499583329999993</c:v>
                </c:pt>
                <c:pt idx="141">
                  <c:v>148.53476190000001</c:v>
                </c:pt>
                <c:pt idx="142">
                  <c:v>120.44842104999999</c:v>
                </c:pt>
                <c:pt idx="143">
                  <c:v>102.38</c:v>
                </c:pt>
                <c:pt idx="144">
                  <c:v>181.74695652</c:v>
                </c:pt>
                <c:pt idx="145">
                  <c:v>99.922692310000002</c:v>
                </c:pt>
                <c:pt idx="146">
                  <c:v>105.51375</c:v>
                </c:pt>
                <c:pt idx="147">
                  <c:v>164.38392856999999</c:v>
                </c:pt>
                <c:pt idx="148">
                  <c:v>128.43291667</c:v>
                </c:pt>
                <c:pt idx="149">
                  <c:v>160.36214286000001</c:v>
                </c:pt>
                <c:pt idx="150">
                  <c:v>95.851200000000006</c:v>
                </c:pt>
                <c:pt idx="151">
                  <c:v>175.16041666999999</c:v>
                </c:pt>
                <c:pt idx="152">
                  <c:v>174.33</c:v>
                </c:pt>
                <c:pt idx="153">
                  <c:v>155.09428571000001</c:v>
                </c:pt>
                <c:pt idx="154">
                  <c:v>143.85470588000001</c:v>
                </c:pt>
                <c:pt idx="155">
                  <c:v>115.6408</c:v>
                </c:pt>
                <c:pt idx="156">
                  <c:v>75.657499999999999</c:v>
                </c:pt>
                <c:pt idx="157">
                  <c:v>74.701666669999994</c:v>
                </c:pt>
                <c:pt idx="158">
                  <c:v>55.230666669999998</c:v>
                </c:pt>
                <c:pt idx="159">
                  <c:v>184.15964285999999</c:v>
                </c:pt>
                <c:pt idx="160">
                  <c:v>163.22533333000001</c:v>
                </c:pt>
                <c:pt idx="161">
                  <c:v>64.954166670000006</c:v>
                </c:pt>
                <c:pt idx="162">
                  <c:v>104.61541667</c:v>
                </c:pt>
                <c:pt idx="163">
                  <c:v>65.847826089999998</c:v>
                </c:pt>
                <c:pt idx="164">
                  <c:v>78.603809519999999</c:v>
                </c:pt>
                <c:pt idx="165">
                  <c:v>179.01931034</c:v>
                </c:pt>
                <c:pt idx="166">
                  <c:v>64.786874999999995</c:v>
                </c:pt>
                <c:pt idx="167">
                  <c:v>179.30086957</c:v>
                </c:pt>
                <c:pt idx="168">
                  <c:v>111.07409091</c:v>
                </c:pt>
                <c:pt idx="169">
                  <c:v>82.362857140000003</c:v>
                </c:pt>
                <c:pt idx="170">
                  <c:v>102.56818182000001</c:v>
                </c:pt>
                <c:pt idx="171">
                  <c:v>75.450999999999993</c:v>
                </c:pt>
                <c:pt idx="172">
                  <c:v>99.856923080000001</c:v>
                </c:pt>
                <c:pt idx="173">
                  <c:v>50.448333329999997</c:v>
                </c:pt>
                <c:pt idx="174">
                  <c:v>111.28529412</c:v>
                </c:pt>
                <c:pt idx="175">
                  <c:v>99.833749999999995</c:v>
                </c:pt>
                <c:pt idx="176">
                  <c:v>161.40923076999999</c:v>
                </c:pt>
                <c:pt idx="177">
                  <c:v>142.55812499999999</c:v>
                </c:pt>
                <c:pt idx="178">
                  <c:v>92.056086960000002</c:v>
                </c:pt>
                <c:pt idx="179">
                  <c:v>156.9032</c:v>
                </c:pt>
                <c:pt idx="180">
                  <c:v>70.049444440000002</c:v>
                </c:pt>
                <c:pt idx="181">
                  <c:v>113.32384614999999</c:v>
                </c:pt>
                <c:pt idx="182">
                  <c:v>107.84807692</c:v>
                </c:pt>
                <c:pt idx="183">
                  <c:v>107.15913043</c:v>
                </c:pt>
                <c:pt idx="184">
                  <c:v>94.344800000000006</c:v>
                </c:pt>
                <c:pt idx="185">
                  <c:v>91.313928570000002</c:v>
                </c:pt>
                <c:pt idx="186">
                  <c:v>104.23962963</c:v>
                </c:pt>
                <c:pt idx="187">
                  <c:v>144.36799999999999</c:v>
                </c:pt>
                <c:pt idx="188">
                  <c:v>72.443600000000004</c:v>
                </c:pt>
                <c:pt idx="189">
                  <c:v>176.51208333</c:v>
                </c:pt>
                <c:pt idx="190">
                  <c:v>93.263461539999994</c:v>
                </c:pt>
                <c:pt idx="191">
                  <c:v>116.93</c:v>
                </c:pt>
                <c:pt idx="192">
                  <c:v>57.370476189999998</c:v>
                </c:pt>
                <c:pt idx="193">
                  <c:v>171.53960000000001</c:v>
                </c:pt>
                <c:pt idx="194">
                  <c:v>161.34700000000001</c:v>
                </c:pt>
                <c:pt idx="195">
                  <c:v>146.80296296</c:v>
                </c:pt>
                <c:pt idx="196">
                  <c:v>154.7262963</c:v>
                </c:pt>
                <c:pt idx="197">
                  <c:v>84.756086960000005</c:v>
                </c:pt>
                <c:pt idx="198">
                  <c:v>132.49478260999999</c:v>
                </c:pt>
                <c:pt idx="199">
                  <c:v>106.142</c:v>
                </c:pt>
                <c:pt idx="200">
                  <c:v>80.550833330000003</c:v>
                </c:pt>
                <c:pt idx="201">
                  <c:v>84.283461540000005</c:v>
                </c:pt>
                <c:pt idx="202">
                  <c:v>119.84439999999999</c:v>
                </c:pt>
                <c:pt idx="203">
                  <c:v>62.125999999999998</c:v>
                </c:pt>
                <c:pt idx="204">
                  <c:v>52.792777780000002</c:v>
                </c:pt>
                <c:pt idx="205">
                  <c:v>139.9485</c:v>
                </c:pt>
                <c:pt idx="206">
                  <c:v>175.34363636</c:v>
                </c:pt>
                <c:pt idx="207">
                  <c:v>85.778499999999994</c:v>
                </c:pt>
                <c:pt idx="208">
                  <c:v>178.12214286</c:v>
                </c:pt>
                <c:pt idx="209">
                  <c:v>160.69636363999999</c:v>
                </c:pt>
                <c:pt idx="210">
                  <c:v>135.58413793</c:v>
                </c:pt>
                <c:pt idx="211">
                  <c:v>176.67038461999999</c:v>
                </c:pt>
                <c:pt idx="212">
                  <c:v>79.281000000000006</c:v>
                </c:pt>
                <c:pt idx="213">
                  <c:v>176.68888888999999</c:v>
                </c:pt>
                <c:pt idx="214">
                  <c:v>101.21111111</c:v>
                </c:pt>
                <c:pt idx="215">
                  <c:v>118.96380952</c:v>
                </c:pt>
                <c:pt idx="216">
                  <c:v>73.073076920000005</c:v>
                </c:pt>
                <c:pt idx="217">
                  <c:v>82.408749999999998</c:v>
                </c:pt>
                <c:pt idx="218">
                  <c:v>181.74653846000001</c:v>
                </c:pt>
                <c:pt idx="219">
                  <c:v>106.38818182</c:v>
                </c:pt>
                <c:pt idx="220">
                  <c:v>131.36739130000001</c:v>
                </c:pt>
                <c:pt idx="221">
                  <c:v>129.69827586</c:v>
                </c:pt>
                <c:pt idx="222">
                  <c:v>138.57692308</c:v>
                </c:pt>
                <c:pt idx="223">
                  <c:v>168.92652174</c:v>
                </c:pt>
                <c:pt idx="224">
                  <c:v>159.69</c:v>
                </c:pt>
                <c:pt idx="225">
                  <c:v>125.65818182</c:v>
                </c:pt>
                <c:pt idx="226">
                  <c:v>172.80407407000001</c:v>
                </c:pt>
                <c:pt idx="227">
                  <c:v>140.83333332999999</c:v>
                </c:pt>
                <c:pt idx="228">
                  <c:v>163.28035714000001</c:v>
                </c:pt>
                <c:pt idx="229">
                  <c:v>135.83391304</c:v>
                </c:pt>
                <c:pt idx="230">
                  <c:v>146.42923077</c:v>
                </c:pt>
                <c:pt idx="231">
                  <c:v>79.062592589999994</c:v>
                </c:pt>
                <c:pt idx="232">
                  <c:v>137.72800000000001</c:v>
                </c:pt>
                <c:pt idx="233">
                  <c:v>139.60777777999999</c:v>
                </c:pt>
                <c:pt idx="234">
                  <c:v>80.082083330000003</c:v>
                </c:pt>
                <c:pt idx="235">
                  <c:v>121.17448276</c:v>
                </c:pt>
                <c:pt idx="236">
                  <c:v>131.90782608999999</c:v>
                </c:pt>
                <c:pt idx="237">
                  <c:v>161.59125</c:v>
                </c:pt>
                <c:pt idx="238">
                  <c:v>85.503</c:v>
                </c:pt>
                <c:pt idx="239">
                  <c:v>70.367826089999994</c:v>
                </c:pt>
                <c:pt idx="240">
                  <c:v>151.08173912999999</c:v>
                </c:pt>
                <c:pt idx="241">
                  <c:v>145.67222222000001</c:v>
                </c:pt>
                <c:pt idx="242">
                  <c:v>95.173333330000006</c:v>
                </c:pt>
                <c:pt idx="243">
                  <c:v>90.778823529999997</c:v>
                </c:pt>
                <c:pt idx="244">
                  <c:v>159.97269231000001</c:v>
                </c:pt>
                <c:pt idx="245">
                  <c:v>135.57636364000001</c:v>
                </c:pt>
                <c:pt idx="246">
                  <c:v>148.16185185000001</c:v>
                </c:pt>
                <c:pt idx="247">
                  <c:v>94.69304348</c:v>
                </c:pt>
                <c:pt idx="248">
                  <c:v>91.684117650000005</c:v>
                </c:pt>
                <c:pt idx="249">
                  <c:v>178.96391303999999</c:v>
                </c:pt>
                <c:pt idx="250">
                  <c:v>110.58181818</c:v>
                </c:pt>
                <c:pt idx="251">
                  <c:v>111.45565216999999</c:v>
                </c:pt>
                <c:pt idx="252">
                  <c:v>114.16210526</c:v>
                </c:pt>
                <c:pt idx="253">
                  <c:v>79.902142859999998</c:v>
                </c:pt>
                <c:pt idx="254">
                  <c:v>85.240909090000002</c:v>
                </c:pt>
                <c:pt idx="255">
                  <c:v>163.5325</c:v>
                </c:pt>
                <c:pt idx="256">
                  <c:v>94.622352939999999</c:v>
                </c:pt>
                <c:pt idx="257">
                  <c:v>102.86884615</c:v>
                </c:pt>
                <c:pt idx="258">
                  <c:v>146.33285713999999</c:v>
                </c:pt>
                <c:pt idx="259">
                  <c:v>29.493571429999999</c:v>
                </c:pt>
                <c:pt idx="260">
                  <c:v>94.212916669999998</c:v>
                </c:pt>
                <c:pt idx="261">
                  <c:v>121.55148148000001</c:v>
                </c:pt>
                <c:pt idx="262">
                  <c:v>185.09</c:v>
                </c:pt>
                <c:pt idx="263">
                  <c:v>71.17958333</c:v>
                </c:pt>
                <c:pt idx="264">
                  <c:v>100.84478261</c:v>
                </c:pt>
                <c:pt idx="265">
                  <c:v>172.83519999999999</c:v>
                </c:pt>
                <c:pt idx="266">
                  <c:v>168.19086956999999</c:v>
                </c:pt>
                <c:pt idx="267">
                  <c:v>161.22083333</c:v>
                </c:pt>
                <c:pt idx="268">
                  <c:v>127.85647059</c:v>
                </c:pt>
                <c:pt idx="269">
                  <c:v>127.01349999999999</c:v>
                </c:pt>
                <c:pt idx="270">
                  <c:v>61.18571429</c:v>
                </c:pt>
                <c:pt idx="271">
                  <c:v>87.833749999999995</c:v>
                </c:pt>
                <c:pt idx="272">
                  <c:v>163.21523809999999</c:v>
                </c:pt>
                <c:pt idx="273">
                  <c:v>158.24</c:v>
                </c:pt>
                <c:pt idx="274">
                  <c:v>166.97200000000001</c:v>
                </c:pt>
                <c:pt idx="275">
                  <c:v>82.404545450000001</c:v>
                </c:pt>
                <c:pt idx="276">
                  <c:v>78.954583330000006</c:v>
                </c:pt>
                <c:pt idx="277">
                  <c:v>86.564999999999998</c:v>
                </c:pt>
                <c:pt idx="278">
                  <c:v>114.5592</c:v>
                </c:pt>
                <c:pt idx="279">
                  <c:v>106.89578947</c:v>
                </c:pt>
                <c:pt idx="280">
                  <c:v>105.43666666999999</c:v>
                </c:pt>
                <c:pt idx="281">
                  <c:v>136.83642857000001</c:v>
                </c:pt>
                <c:pt idx="282">
                  <c:v>113.08740741</c:v>
                </c:pt>
                <c:pt idx="283">
                  <c:v>139.79958332999999</c:v>
                </c:pt>
                <c:pt idx="284">
                  <c:v>141.06764706000001</c:v>
                </c:pt>
                <c:pt idx="285">
                  <c:v>152.29857143000001</c:v>
                </c:pt>
                <c:pt idx="286">
                  <c:v>106.9104</c:v>
                </c:pt>
                <c:pt idx="287">
                  <c:v>82.07</c:v>
                </c:pt>
                <c:pt idx="288">
                  <c:v>128.65370369999999</c:v>
                </c:pt>
                <c:pt idx="289">
                  <c:v>149.95636364000001</c:v>
                </c:pt>
                <c:pt idx="290">
                  <c:v>62.363333330000003</c:v>
                </c:pt>
                <c:pt idx="291">
                  <c:v>147.86208332999999</c:v>
                </c:pt>
                <c:pt idx="292">
                  <c:v>150.37222222</c:v>
                </c:pt>
                <c:pt idx="293">
                  <c:v>175.48374999999999</c:v>
                </c:pt>
                <c:pt idx="294">
                  <c:v>160.83000000000001</c:v>
                </c:pt>
                <c:pt idx="295">
                  <c:v>105.09</c:v>
                </c:pt>
                <c:pt idx="296">
                  <c:v>155.37791666999999</c:v>
                </c:pt>
                <c:pt idx="297">
                  <c:v>112.71625</c:v>
                </c:pt>
                <c:pt idx="298">
                  <c:v>103.64476190000001</c:v>
                </c:pt>
                <c:pt idx="299">
                  <c:v>146.65666666999999</c:v>
                </c:pt>
                <c:pt idx="300">
                  <c:v>99.925238100000001</c:v>
                </c:pt>
                <c:pt idx="301">
                  <c:v>162.846</c:v>
                </c:pt>
                <c:pt idx="302">
                  <c:v>79.213043479999996</c:v>
                </c:pt>
                <c:pt idx="303">
                  <c:v>122.6995</c:v>
                </c:pt>
                <c:pt idx="304">
                  <c:v>135.43518519</c:v>
                </c:pt>
                <c:pt idx="305">
                  <c:v>135.35818182</c:v>
                </c:pt>
                <c:pt idx="306">
                  <c:v>178.41814815000001</c:v>
                </c:pt>
                <c:pt idx="307">
                  <c:v>130.45259258999999</c:v>
                </c:pt>
                <c:pt idx="308">
                  <c:v>172.08681817999999</c:v>
                </c:pt>
                <c:pt idx="309">
                  <c:v>116.90714285999999</c:v>
                </c:pt>
                <c:pt idx="310">
                  <c:v>133.1575</c:v>
                </c:pt>
                <c:pt idx="311">
                  <c:v>111.59631579000001</c:v>
                </c:pt>
                <c:pt idx="312">
                  <c:v>98.729545450000003</c:v>
                </c:pt>
                <c:pt idx="313">
                  <c:v>82.340689659999995</c:v>
                </c:pt>
                <c:pt idx="314">
                  <c:v>75.158695649999999</c:v>
                </c:pt>
                <c:pt idx="315">
                  <c:v>159.84153846000001</c:v>
                </c:pt>
                <c:pt idx="316">
                  <c:v>120.82625</c:v>
                </c:pt>
                <c:pt idx="317">
                  <c:v>78.435000000000002</c:v>
                </c:pt>
                <c:pt idx="318">
                  <c:v>112.1908</c:v>
                </c:pt>
                <c:pt idx="319">
                  <c:v>170.55520000000001</c:v>
                </c:pt>
                <c:pt idx="320">
                  <c:v>67.078181819999998</c:v>
                </c:pt>
                <c:pt idx="321">
                  <c:v>159.13518518999999</c:v>
                </c:pt>
                <c:pt idx="322">
                  <c:v>43.872857140000001</c:v>
                </c:pt>
                <c:pt idx="323">
                  <c:v>80.251499999999993</c:v>
                </c:pt>
                <c:pt idx="324">
                  <c:v>102.12409091000001</c:v>
                </c:pt>
                <c:pt idx="325">
                  <c:v>171.42708332999999</c:v>
                </c:pt>
                <c:pt idx="326">
                  <c:v>84.900434779999998</c:v>
                </c:pt>
                <c:pt idx="327">
                  <c:v>114.53166667000001</c:v>
                </c:pt>
                <c:pt idx="328">
                  <c:v>134.40708333000001</c:v>
                </c:pt>
                <c:pt idx="329">
                  <c:v>179.39777778000001</c:v>
                </c:pt>
                <c:pt idx="330">
                  <c:v>97.107200000000006</c:v>
                </c:pt>
                <c:pt idx="331">
                  <c:v>133.08269231</c:v>
                </c:pt>
                <c:pt idx="332">
                  <c:v>126.70086956999999</c:v>
                </c:pt>
                <c:pt idx="333">
                  <c:v>103.038</c:v>
                </c:pt>
                <c:pt idx="334">
                  <c:v>117.12384615000001</c:v>
                </c:pt>
                <c:pt idx="335">
                  <c:v>123.32576923000001</c:v>
                </c:pt>
                <c:pt idx="336">
                  <c:v>128.8672</c:v>
                </c:pt>
                <c:pt idx="337">
                  <c:v>95.013913040000006</c:v>
                </c:pt>
                <c:pt idx="338">
                  <c:v>84.973043480000001</c:v>
                </c:pt>
                <c:pt idx="339">
                  <c:v>86.193333330000002</c:v>
                </c:pt>
                <c:pt idx="340">
                  <c:v>144.44541666999999</c:v>
                </c:pt>
                <c:pt idx="341">
                  <c:v>87.307142859999999</c:v>
                </c:pt>
                <c:pt idx="342">
                  <c:v>80.817727270000006</c:v>
                </c:pt>
                <c:pt idx="343">
                  <c:v>118.38444444</c:v>
                </c:pt>
                <c:pt idx="344">
                  <c:v>102.24294118</c:v>
                </c:pt>
                <c:pt idx="345">
                  <c:v>91.71</c:v>
                </c:pt>
                <c:pt idx="346">
                  <c:v>185.83041667000001</c:v>
                </c:pt>
                <c:pt idx="347">
                  <c:v>121.38173913</c:v>
                </c:pt>
                <c:pt idx="348">
                  <c:v>122.1212</c:v>
                </c:pt>
                <c:pt idx="349">
                  <c:v>147.44916667000001</c:v>
                </c:pt>
                <c:pt idx="350">
                  <c:v>161.245</c:v>
                </c:pt>
                <c:pt idx="351">
                  <c:v>153.35192308000001</c:v>
                </c:pt>
                <c:pt idx="352">
                  <c:v>121.61136363999999</c:v>
                </c:pt>
                <c:pt idx="353">
                  <c:v>141.73086957000001</c:v>
                </c:pt>
                <c:pt idx="354">
                  <c:v>150.68476190000001</c:v>
                </c:pt>
                <c:pt idx="355">
                  <c:v>162.32400000000001</c:v>
                </c:pt>
                <c:pt idx="356">
                  <c:v>76.663181820000005</c:v>
                </c:pt>
                <c:pt idx="357">
                  <c:v>156.05333332999999</c:v>
                </c:pt>
                <c:pt idx="358">
                  <c:v>99.923500000000004</c:v>
                </c:pt>
                <c:pt idx="359">
                  <c:v>112.37695651999999</c:v>
                </c:pt>
                <c:pt idx="360">
                  <c:v>96.474166670000002</c:v>
                </c:pt>
                <c:pt idx="361">
                  <c:v>118.35391303999999</c:v>
                </c:pt>
                <c:pt idx="362">
                  <c:v>155.56529412</c:v>
                </c:pt>
                <c:pt idx="363">
                  <c:v>126.773</c:v>
                </c:pt>
                <c:pt idx="364">
                  <c:v>85.964347829999994</c:v>
                </c:pt>
                <c:pt idx="365">
                  <c:v>119.2176</c:v>
                </c:pt>
                <c:pt idx="366">
                  <c:v>138.18884614999999</c:v>
                </c:pt>
                <c:pt idx="367">
                  <c:v>126.05961538</c:v>
                </c:pt>
                <c:pt idx="368">
                  <c:v>103.71571428999999</c:v>
                </c:pt>
                <c:pt idx="369">
                  <c:v>93.086363640000002</c:v>
                </c:pt>
                <c:pt idx="370">
                  <c:v>147.16</c:v>
                </c:pt>
                <c:pt idx="371">
                  <c:v>126.05227273</c:v>
                </c:pt>
                <c:pt idx="372">
                  <c:v>104.83217390999999</c:v>
                </c:pt>
                <c:pt idx="373">
                  <c:v>119.53636364</c:v>
                </c:pt>
                <c:pt idx="374">
                  <c:v>165.16892856999999</c:v>
                </c:pt>
                <c:pt idx="375">
                  <c:v>125.18086957</c:v>
                </c:pt>
                <c:pt idx="376">
                  <c:v>146.49913043000001</c:v>
                </c:pt>
                <c:pt idx="377">
                  <c:v>112.40708333000001</c:v>
                </c:pt>
                <c:pt idx="378">
                  <c:v>94.601739129999999</c:v>
                </c:pt>
                <c:pt idx="379">
                  <c:v>120.46909091000001</c:v>
                </c:pt>
                <c:pt idx="380">
                  <c:v>112.35652174000001</c:v>
                </c:pt>
                <c:pt idx="381">
                  <c:v>95.304545450000006</c:v>
                </c:pt>
                <c:pt idx="382">
                  <c:v>119.78035714000001</c:v>
                </c:pt>
                <c:pt idx="383">
                  <c:v>158.61199999999999</c:v>
                </c:pt>
                <c:pt idx="384">
                  <c:v>96.520869570000002</c:v>
                </c:pt>
                <c:pt idx="385">
                  <c:v>75.871739129999995</c:v>
                </c:pt>
                <c:pt idx="386">
                  <c:v>121.35909091000001</c:v>
                </c:pt>
                <c:pt idx="387">
                  <c:v>116.85227273</c:v>
                </c:pt>
                <c:pt idx="388">
                  <c:v>98.544545450000001</c:v>
                </c:pt>
                <c:pt idx="389">
                  <c:v>142.76607143000001</c:v>
                </c:pt>
                <c:pt idx="390">
                  <c:v>151.61565217</c:v>
                </c:pt>
                <c:pt idx="391">
                  <c:v>91.327200000000005</c:v>
                </c:pt>
                <c:pt idx="392">
                  <c:v>110.46678571</c:v>
                </c:pt>
                <c:pt idx="393">
                  <c:v>108.51913043</c:v>
                </c:pt>
                <c:pt idx="394">
                  <c:v>143.85481480999999</c:v>
                </c:pt>
                <c:pt idx="395">
                  <c:v>99.783333330000005</c:v>
                </c:pt>
                <c:pt idx="396">
                  <c:v>95.929615380000001</c:v>
                </c:pt>
                <c:pt idx="397">
                  <c:v>126.06869565</c:v>
                </c:pt>
                <c:pt idx="398">
                  <c:v>148.31590908999999</c:v>
                </c:pt>
                <c:pt idx="399">
                  <c:v>136.75074074</c:v>
                </c:pt>
                <c:pt idx="400">
                  <c:v>102.05379309999999</c:v>
                </c:pt>
                <c:pt idx="401">
                  <c:v>175.32888889</c:v>
                </c:pt>
                <c:pt idx="402">
                  <c:v>91.305769229999996</c:v>
                </c:pt>
                <c:pt idx="403">
                  <c:v>96.374615379999995</c:v>
                </c:pt>
                <c:pt idx="404">
                  <c:v>133.05173912999999</c:v>
                </c:pt>
                <c:pt idx="405">
                  <c:v>116.70105263000001</c:v>
                </c:pt>
                <c:pt idx="406">
                  <c:v>138.58192308</c:v>
                </c:pt>
                <c:pt idx="407">
                  <c:v>84.68</c:v>
                </c:pt>
                <c:pt idx="408">
                  <c:v>157.1996</c:v>
                </c:pt>
                <c:pt idx="409">
                  <c:v>110.3672</c:v>
                </c:pt>
                <c:pt idx="410">
                  <c:v>120.48695652000001</c:v>
                </c:pt>
                <c:pt idx="411">
                  <c:v>103.37454545</c:v>
                </c:pt>
                <c:pt idx="412">
                  <c:v>144.83619048</c:v>
                </c:pt>
                <c:pt idx="413">
                  <c:v>136.04956522000001</c:v>
                </c:pt>
                <c:pt idx="414">
                  <c:v>120.02964286</c:v>
                </c:pt>
                <c:pt idx="415">
                  <c:v>145.55357143000001</c:v>
                </c:pt>
                <c:pt idx="416">
                  <c:v>167.54777777999999</c:v>
                </c:pt>
                <c:pt idx="417">
                  <c:v>94.462608700000004</c:v>
                </c:pt>
                <c:pt idx="418">
                  <c:v>147.95275862</c:v>
                </c:pt>
                <c:pt idx="419">
                  <c:v>82.407499999999999</c:v>
                </c:pt>
                <c:pt idx="420">
                  <c:v>99.467272730000005</c:v>
                </c:pt>
                <c:pt idx="421">
                  <c:v>107.61799999999999</c:v>
                </c:pt>
                <c:pt idx="422">
                  <c:v>121.93</c:v>
                </c:pt>
                <c:pt idx="423">
                  <c:v>107.86217391</c:v>
                </c:pt>
                <c:pt idx="424">
                  <c:v>80.896666670000002</c:v>
                </c:pt>
                <c:pt idx="425">
                  <c:v>140.79357142999999</c:v>
                </c:pt>
                <c:pt idx="426">
                  <c:v>129.3725</c:v>
                </c:pt>
                <c:pt idx="427">
                  <c:v>92.11434783</c:v>
                </c:pt>
                <c:pt idx="428">
                  <c:v>117.952</c:v>
                </c:pt>
                <c:pt idx="429">
                  <c:v>106.30454545000001</c:v>
                </c:pt>
                <c:pt idx="430">
                  <c:v>94.974999999999994</c:v>
                </c:pt>
                <c:pt idx="431">
                  <c:v>116.53941175999999</c:v>
                </c:pt>
                <c:pt idx="432">
                  <c:v>146.99421053</c:v>
                </c:pt>
                <c:pt idx="433">
                  <c:v>112.13200000000001</c:v>
                </c:pt>
                <c:pt idx="434">
                  <c:v>115.908</c:v>
                </c:pt>
                <c:pt idx="435">
                  <c:v>123.33409091</c:v>
                </c:pt>
                <c:pt idx="436">
                  <c:v>142.48363635999999</c:v>
                </c:pt>
                <c:pt idx="437">
                  <c:v>100.90428571</c:v>
                </c:pt>
                <c:pt idx="438">
                  <c:v>168.55</c:v>
                </c:pt>
                <c:pt idx="439">
                  <c:v>171.12181817999999</c:v>
                </c:pt>
                <c:pt idx="440">
                  <c:v>93.459130430000002</c:v>
                </c:pt>
                <c:pt idx="441">
                  <c:v>146.15111110999999</c:v>
                </c:pt>
                <c:pt idx="442">
                  <c:v>80.203478259999997</c:v>
                </c:pt>
                <c:pt idx="443">
                  <c:v>119.22499999999999</c:v>
                </c:pt>
                <c:pt idx="444">
                  <c:v>126.32285714</c:v>
                </c:pt>
                <c:pt idx="445">
                  <c:v>140.74631579000001</c:v>
                </c:pt>
                <c:pt idx="446">
                  <c:v>153.256</c:v>
                </c:pt>
                <c:pt idx="447">
                  <c:v>142.7388</c:v>
                </c:pt>
                <c:pt idx="448">
                  <c:v>153.7885</c:v>
                </c:pt>
                <c:pt idx="449">
                  <c:v>120.63173913</c:v>
                </c:pt>
                <c:pt idx="450">
                  <c:v>102.19190476</c:v>
                </c:pt>
                <c:pt idx="451">
                  <c:v>126.58035714</c:v>
                </c:pt>
                <c:pt idx="452">
                  <c:v>102.20142857</c:v>
                </c:pt>
                <c:pt idx="453">
                  <c:v>122.68181817999999</c:v>
                </c:pt>
                <c:pt idx="454">
                  <c:v>148.95923077</c:v>
                </c:pt>
                <c:pt idx="455">
                  <c:v>94.007826089999995</c:v>
                </c:pt>
                <c:pt idx="456">
                  <c:v>141.40307691999999</c:v>
                </c:pt>
                <c:pt idx="457">
                  <c:v>96.544444440000007</c:v>
                </c:pt>
                <c:pt idx="458">
                  <c:v>94.684375000000003</c:v>
                </c:pt>
                <c:pt idx="459">
                  <c:v>103.1152</c:v>
                </c:pt>
                <c:pt idx="460">
                  <c:v>127.895</c:v>
                </c:pt>
                <c:pt idx="461">
                  <c:v>110.62307692</c:v>
                </c:pt>
                <c:pt idx="462">
                  <c:v>89.7256</c:v>
                </c:pt>
                <c:pt idx="463">
                  <c:v>110.49826087</c:v>
                </c:pt>
                <c:pt idx="464">
                  <c:v>122.46791666999999</c:v>
                </c:pt>
                <c:pt idx="465">
                  <c:v>96.976249999999993</c:v>
                </c:pt>
                <c:pt idx="466">
                  <c:v>95.080454549999999</c:v>
                </c:pt>
                <c:pt idx="467">
                  <c:v>99.438095239999996</c:v>
                </c:pt>
                <c:pt idx="468">
                  <c:v>125.46285714</c:v>
                </c:pt>
                <c:pt idx="469">
                  <c:v>136.19874999999999</c:v>
                </c:pt>
                <c:pt idx="470">
                  <c:v>101.47130435</c:v>
                </c:pt>
                <c:pt idx="471">
                  <c:v>93.853333329999998</c:v>
                </c:pt>
                <c:pt idx="472">
                  <c:v>99.991739129999999</c:v>
                </c:pt>
                <c:pt idx="473">
                  <c:v>98.134166669999999</c:v>
                </c:pt>
                <c:pt idx="474">
                  <c:v>109.93956522000001</c:v>
                </c:pt>
                <c:pt idx="475">
                  <c:v>98.77904762</c:v>
                </c:pt>
                <c:pt idx="476">
                  <c:v>87.780555559999996</c:v>
                </c:pt>
                <c:pt idx="477">
                  <c:v>105.36583333</c:v>
                </c:pt>
                <c:pt idx="478">
                  <c:v>144.69565216999999</c:v>
                </c:pt>
                <c:pt idx="479">
                  <c:v>159.24199999999999</c:v>
                </c:pt>
                <c:pt idx="480">
                  <c:v>115.52791667</c:v>
                </c:pt>
                <c:pt idx="481">
                  <c:v>103.08888889000001</c:v>
                </c:pt>
                <c:pt idx="482">
                  <c:v>148.15652173999999</c:v>
                </c:pt>
                <c:pt idx="483">
                  <c:v>142.54750000000001</c:v>
                </c:pt>
                <c:pt idx="484">
                  <c:v>105.60045454999999</c:v>
                </c:pt>
                <c:pt idx="485">
                  <c:v>126.03956522</c:v>
                </c:pt>
                <c:pt idx="486">
                  <c:v>89.855925929999998</c:v>
                </c:pt>
                <c:pt idx="487">
                  <c:v>115.39363636</c:v>
                </c:pt>
                <c:pt idx="488">
                  <c:v>98.121739129999995</c:v>
                </c:pt>
                <c:pt idx="489">
                  <c:v>97.800434780000003</c:v>
                </c:pt>
                <c:pt idx="490">
                  <c:v>113.65666667000001</c:v>
                </c:pt>
                <c:pt idx="491">
                  <c:v>106.61</c:v>
                </c:pt>
                <c:pt idx="492">
                  <c:v>111.30500000000001</c:v>
                </c:pt>
                <c:pt idx="493">
                  <c:v>123.64538462</c:v>
                </c:pt>
                <c:pt idx="494">
                  <c:v>122.00695652</c:v>
                </c:pt>
                <c:pt idx="495">
                  <c:v>115.05541667</c:v>
                </c:pt>
                <c:pt idx="496">
                  <c:v>120.48099999999999</c:v>
                </c:pt>
                <c:pt idx="497">
                  <c:v>115.73571429</c:v>
                </c:pt>
                <c:pt idx="498">
                  <c:v>159.19999999999999</c:v>
                </c:pt>
                <c:pt idx="499">
                  <c:v>136.66954544999999</c:v>
                </c:pt>
                <c:pt idx="500">
                  <c:v>132.26695652000001</c:v>
                </c:pt>
                <c:pt idx="501">
                  <c:v>90.733333329999994</c:v>
                </c:pt>
                <c:pt idx="502">
                  <c:v>79.775999999999996</c:v>
                </c:pt>
                <c:pt idx="503">
                  <c:v>111.61590909</c:v>
                </c:pt>
                <c:pt idx="504">
                  <c:v>93.070909090000001</c:v>
                </c:pt>
                <c:pt idx="505">
                  <c:v>114.02166667</c:v>
                </c:pt>
                <c:pt idx="506">
                  <c:v>114.26428571</c:v>
                </c:pt>
                <c:pt idx="507">
                  <c:v>152.12083333000001</c:v>
                </c:pt>
                <c:pt idx="508">
                  <c:v>133.72499999999999</c:v>
                </c:pt>
                <c:pt idx="509">
                  <c:v>125.35863636000001</c:v>
                </c:pt>
                <c:pt idx="510">
                  <c:v>135.7432</c:v>
                </c:pt>
                <c:pt idx="511">
                  <c:v>97.189230769999995</c:v>
                </c:pt>
                <c:pt idx="512">
                  <c:v>80.064583330000005</c:v>
                </c:pt>
                <c:pt idx="513">
                  <c:v>108.63904762</c:v>
                </c:pt>
                <c:pt idx="514">
                  <c:v>121.63409091</c:v>
                </c:pt>
                <c:pt idx="515">
                  <c:v>98.164090909999999</c:v>
                </c:pt>
                <c:pt idx="516">
                  <c:v>102.90086957</c:v>
                </c:pt>
                <c:pt idx="517">
                  <c:v>106.62045455000001</c:v>
                </c:pt>
                <c:pt idx="518">
                  <c:v>99.571818179999994</c:v>
                </c:pt>
                <c:pt idx="519">
                  <c:v>98.599545449999994</c:v>
                </c:pt>
                <c:pt idx="520">
                  <c:v>87.924545449999997</c:v>
                </c:pt>
                <c:pt idx="521">
                  <c:v>93.483333329999994</c:v>
                </c:pt>
                <c:pt idx="522">
                  <c:v>83.652154170000003</c:v>
                </c:pt>
                <c:pt idx="523">
                  <c:v>97.519221209999998</c:v>
                </c:pt>
                <c:pt idx="524">
                  <c:v>70.50591034</c:v>
                </c:pt>
                <c:pt idx="525">
                  <c:v>88.825643999999997</c:v>
                </c:pt>
                <c:pt idx="526">
                  <c:v>70.836316670000002</c:v>
                </c:pt>
                <c:pt idx="527">
                  <c:v>66.378392000000005</c:v>
                </c:pt>
                <c:pt idx="528">
                  <c:v>68.544782139999995</c:v>
                </c:pt>
                <c:pt idx="529">
                  <c:v>77.82624783</c:v>
                </c:pt>
                <c:pt idx="530">
                  <c:v>61.525658329999999</c:v>
                </c:pt>
                <c:pt idx="531">
                  <c:v>55.683176000000003</c:v>
                </c:pt>
                <c:pt idx="532">
                  <c:v>117.10380000000001</c:v>
                </c:pt>
                <c:pt idx="533">
                  <c:v>187.79816249999999</c:v>
                </c:pt>
                <c:pt idx="534">
                  <c:v>72.160942860000006</c:v>
                </c:pt>
                <c:pt idx="535">
                  <c:v>59.079519230000002</c:v>
                </c:pt>
                <c:pt idx="536">
                  <c:v>144.44235832999999</c:v>
                </c:pt>
                <c:pt idx="537">
                  <c:v>92.588624999999993</c:v>
                </c:pt>
                <c:pt idx="538">
                  <c:v>120.40855184999999</c:v>
                </c:pt>
                <c:pt idx="539">
                  <c:v>80.191709090000003</c:v>
                </c:pt>
                <c:pt idx="540">
                  <c:v>104.16561428999999</c:v>
                </c:pt>
                <c:pt idx="541">
                  <c:v>106.06815652</c:v>
                </c:pt>
                <c:pt idx="542">
                  <c:v>87.655741669999998</c:v>
                </c:pt>
                <c:pt idx="543">
                  <c:v>105.27141304</c:v>
                </c:pt>
                <c:pt idx="544">
                  <c:v>85.369487500000005</c:v>
                </c:pt>
                <c:pt idx="545">
                  <c:v>89.868391299999999</c:v>
                </c:pt>
                <c:pt idx="546">
                  <c:v>85.389695829999994</c:v>
                </c:pt>
                <c:pt idx="547">
                  <c:v>132.49505217000001</c:v>
                </c:pt>
                <c:pt idx="548">
                  <c:v>51.464242859999999</c:v>
                </c:pt>
                <c:pt idx="549">
                  <c:v>158.55095714000001</c:v>
                </c:pt>
                <c:pt idx="550">
                  <c:v>80.456092310000002</c:v>
                </c:pt>
                <c:pt idx="551">
                  <c:v>156.55096922999999</c:v>
                </c:pt>
                <c:pt idx="552">
                  <c:v>90.417175</c:v>
                </c:pt>
                <c:pt idx="553">
                  <c:v>81.997996549999996</c:v>
                </c:pt>
                <c:pt idx="554">
                  <c:v>101.78924782999999</c:v>
                </c:pt>
                <c:pt idx="555">
                  <c:v>116.60514444</c:v>
                </c:pt>
                <c:pt idx="556">
                  <c:v>62.327080770000002</c:v>
                </c:pt>
                <c:pt idx="557">
                  <c:v>78.485503699999995</c:v>
                </c:pt>
                <c:pt idx="558">
                  <c:v>99.562408700000006</c:v>
                </c:pt>
                <c:pt idx="559">
                  <c:v>59.915517389999998</c:v>
                </c:pt>
                <c:pt idx="560">
                  <c:v>61.351052000000003</c:v>
                </c:pt>
                <c:pt idx="561">
                  <c:v>90.832021740000002</c:v>
                </c:pt>
                <c:pt idx="562">
                  <c:v>73.703159999999997</c:v>
                </c:pt>
                <c:pt idx="563">
                  <c:v>105.79476667</c:v>
                </c:pt>
                <c:pt idx="564">
                  <c:v>91.69552917</c:v>
                </c:pt>
                <c:pt idx="565">
                  <c:v>82.093158329999994</c:v>
                </c:pt>
                <c:pt idx="566">
                  <c:v>74.362134620000006</c:v>
                </c:pt>
                <c:pt idx="567">
                  <c:v>48.864919999999998</c:v>
                </c:pt>
                <c:pt idx="568">
                  <c:v>66.133827269999998</c:v>
                </c:pt>
                <c:pt idx="569">
                  <c:v>91.236106899999996</c:v>
                </c:pt>
                <c:pt idx="570">
                  <c:v>79.637660870000005</c:v>
                </c:pt>
                <c:pt idx="571">
                  <c:v>101.59526087</c:v>
                </c:pt>
                <c:pt idx="572">
                  <c:v>154.97846429000001</c:v>
                </c:pt>
                <c:pt idx="573">
                  <c:v>53.121200000000002</c:v>
                </c:pt>
                <c:pt idx="574">
                  <c:v>124.15264999999999</c:v>
                </c:pt>
                <c:pt idx="575">
                  <c:v>86.484160000000003</c:v>
                </c:pt>
                <c:pt idx="576">
                  <c:v>130.51860769000001</c:v>
                </c:pt>
                <c:pt idx="577">
                  <c:v>84.373411110000006</c:v>
                </c:pt>
                <c:pt idx="578">
                  <c:v>70.08135</c:v>
                </c:pt>
                <c:pt idx="579">
                  <c:v>129.01705999999999</c:v>
                </c:pt>
                <c:pt idx="580">
                  <c:v>107.60183600000001</c:v>
                </c:pt>
                <c:pt idx="581">
                  <c:v>118.24328696000001</c:v>
                </c:pt>
                <c:pt idx="582">
                  <c:v>100.34326</c:v>
                </c:pt>
                <c:pt idx="583">
                  <c:v>76.24314167</c:v>
                </c:pt>
                <c:pt idx="584">
                  <c:v>108.65738387</c:v>
                </c:pt>
                <c:pt idx="585">
                  <c:v>62.316899999999997</c:v>
                </c:pt>
                <c:pt idx="586">
                  <c:v>71.347337929999995</c:v>
                </c:pt>
                <c:pt idx="587">
                  <c:v>106.93070833</c:v>
                </c:pt>
                <c:pt idx="588">
                  <c:v>111.84900833</c:v>
                </c:pt>
                <c:pt idx="589">
                  <c:v>92.83829643</c:v>
                </c:pt>
                <c:pt idx="590">
                  <c:v>70.103708699999999</c:v>
                </c:pt>
                <c:pt idx="591">
                  <c:v>68.433741940000004</c:v>
                </c:pt>
                <c:pt idx="592">
                  <c:v>103.32853125</c:v>
                </c:pt>
                <c:pt idx="593">
                  <c:v>182.96799999999999</c:v>
                </c:pt>
                <c:pt idx="594">
                  <c:v>122.60044286</c:v>
                </c:pt>
                <c:pt idx="595">
                  <c:v>70.071204170000001</c:v>
                </c:pt>
                <c:pt idx="596">
                  <c:v>105.33939599999999</c:v>
                </c:pt>
                <c:pt idx="597">
                  <c:v>112.66515714000001</c:v>
                </c:pt>
                <c:pt idx="598">
                  <c:v>68.170828</c:v>
                </c:pt>
                <c:pt idx="599">
                  <c:v>93.209983870000002</c:v>
                </c:pt>
                <c:pt idx="600">
                  <c:v>84.091183999999998</c:v>
                </c:pt>
                <c:pt idx="601">
                  <c:v>38.488911539999997</c:v>
                </c:pt>
                <c:pt idx="602">
                  <c:v>78.402447620000004</c:v>
                </c:pt>
                <c:pt idx="603">
                  <c:v>84.761916670000005</c:v>
                </c:pt>
                <c:pt idx="604">
                  <c:v>51.123832</c:v>
                </c:pt>
                <c:pt idx="605">
                  <c:v>117.08330909</c:v>
                </c:pt>
                <c:pt idx="606">
                  <c:v>73.679046150000005</c:v>
                </c:pt>
                <c:pt idx="607">
                  <c:v>155.56026428999999</c:v>
                </c:pt>
                <c:pt idx="608">
                  <c:v>60.935504000000002</c:v>
                </c:pt>
                <c:pt idx="609">
                  <c:v>69.878446429999997</c:v>
                </c:pt>
                <c:pt idx="610">
                  <c:v>72.918892310000004</c:v>
                </c:pt>
                <c:pt idx="611">
                  <c:v>119.62715</c:v>
                </c:pt>
                <c:pt idx="612">
                  <c:v>107.54547857</c:v>
                </c:pt>
                <c:pt idx="613">
                  <c:v>109.342812</c:v>
                </c:pt>
                <c:pt idx="614">
                  <c:v>95.835099999999997</c:v>
                </c:pt>
                <c:pt idx="615">
                  <c:v>95.621265519999994</c:v>
                </c:pt>
                <c:pt idx="616">
                  <c:v>94.14555455</c:v>
                </c:pt>
                <c:pt idx="617">
                  <c:v>99.81387273</c:v>
                </c:pt>
                <c:pt idx="618">
                  <c:v>119.62887600000001</c:v>
                </c:pt>
                <c:pt idx="619">
                  <c:v>85.528837499999995</c:v>
                </c:pt>
                <c:pt idx="620">
                  <c:v>82.154277780000001</c:v>
                </c:pt>
                <c:pt idx="621">
                  <c:v>109.84317647</c:v>
                </c:pt>
                <c:pt idx="622">
                  <c:v>54.837445449999997</c:v>
                </c:pt>
                <c:pt idx="623">
                  <c:v>90.518304169999993</c:v>
                </c:pt>
                <c:pt idx="624">
                  <c:v>82.955730430000003</c:v>
                </c:pt>
                <c:pt idx="625">
                  <c:v>111.18355926</c:v>
                </c:pt>
                <c:pt idx="626">
                  <c:v>64.958284849999998</c:v>
                </c:pt>
                <c:pt idx="627">
                  <c:v>93.903916670000001</c:v>
                </c:pt>
                <c:pt idx="628">
                  <c:v>101.13830455</c:v>
                </c:pt>
                <c:pt idx="629">
                  <c:v>87.351096549999994</c:v>
                </c:pt>
                <c:pt idx="630">
                  <c:v>170.67335385000001</c:v>
                </c:pt>
                <c:pt idx="631">
                  <c:v>76.261076669999994</c:v>
                </c:pt>
                <c:pt idx="632">
                  <c:v>106.82696316000001</c:v>
                </c:pt>
                <c:pt idx="633">
                  <c:v>105.865008</c:v>
                </c:pt>
                <c:pt idx="634">
                  <c:v>199.2989</c:v>
                </c:pt>
                <c:pt idx="635">
                  <c:v>120.21354230999999</c:v>
                </c:pt>
                <c:pt idx="636">
                  <c:v>85.168286359999996</c:v>
                </c:pt>
                <c:pt idx="637">
                  <c:v>94.598605879999994</c:v>
                </c:pt>
                <c:pt idx="638">
                  <c:v>116.14837143</c:v>
                </c:pt>
                <c:pt idx="639">
                  <c:v>62.739534999999997</c:v>
                </c:pt>
                <c:pt idx="640">
                  <c:v>93.21423077</c:v>
                </c:pt>
                <c:pt idx="641">
                  <c:v>69.273695649999993</c:v>
                </c:pt>
                <c:pt idx="642">
                  <c:v>80.691323080000004</c:v>
                </c:pt>
                <c:pt idx="643">
                  <c:v>83.192230429999995</c:v>
                </c:pt>
                <c:pt idx="644">
                  <c:v>144.00659231</c:v>
                </c:pt>
                <c:pt idx="645">
                  <c:v>144.25433529</c:v>
                </c:pt>
                <c:pt idx="646">
                  <c:v>110.69678</c:v>
                </c:pt>
                <c:pt idx="647">
                  <c:v>115.19353214</c:v>
                </c:pt>
                <c:pt idx="648">
                  <c:v>93.056849999999997</c:v>
                </c:pt>
                <c:pt idx="649">
                  <c:v>120.35535357000001</c:v>
                </c:pt>
                <c:pt idx="650">
                  <c:v>124.34204138</c:v>
                </c:pt>
                <c:pt idx="651">
                  <c:v>109.28652</c:v>
                </c:pt>
                <c:pt idx="652">
                  <c:v>88.142563999999993</c:v>
                </c:pt>
                <c:pt idx="653">
                  <c:v>72.962666670000004</c:v>
                </c:pt>
                <c:pt idx="654">
                  <c:v>82.388930000000002</c:v>
                </c:pt>
                <c:pt idx="655">
                  <c:v>142.9442</c:v>
                </c:pt>
                <c:pt idx="656">
                  <c:v>123.61560435</c:v>
                </c:pt>
                <c:pt idx="657">
                  <c:v>89.554027270000006</c:v>
                </c:pt>
                <c:pt idx="658">
                  <c:v>110.203316</c:v>
                </c:pt>
                <c:pt idx="659">
                  <c:v>125.46325385</c:v>
                </c:pt>
                <c:pt idx="660">
                  <c:v>122.81350952</c:v>
                </c:pt>
                <c:pt idx="661">
                  <c:v>96.824200000000005</c:v>
                </c:pt>
                <c:pt idx="662">
                  <c:v>91.107903699999994</c:v>
                </c:pt>
                <c:pt idx="663">
                  <c:v>101.65689374999999</c:v>
                </c:pt>
                <c:pt idx="664">
                  <c:v>145.72252352999999</c:v>
                </c:pt>
                <c:pt idx="665">
                  <c:v>157.67039500000001</c:v>
                </c:pt>
                <c:pt idx="666">
                  <c:v>73.535963330000001</c:v>
                </c:pt>
                <c:pt idx="667">
                  <c:v>154.54344166999999</c:v>
                </c:pt>
                <c:pt idx="668">
                  <c:v>126.68411935</c:v>
                </c:pt>
                <c:pt idx="669">
                  <c:v>115.9957069</c:v>
                </c:pt>
                <c:pt idx="670">
                  <c:v>91.178916000000001</c:v>
                </c:pt>
                <c:pt idx="671">
                  <c:v>78.25113571</c:v>
                </c:pt>
                <c:pt idx="672">
                  <c:v>94.493020689999994</c:v>
                </c:pt>
                <c:pt idx="673">
                  <c:v>73.741182350000003</c:v>
                </c:pt>
                <c:pt idx="674">
                  <c:v>154.04080999999999</c:v>
                </c:pt>
                <c:pt idx="675">
                  <c:v>99.68639091</c:v>
                </c:pt>
                <c:pt idx="676">
                  <c:v>122.96334074000001</c:v>
                </c:pt>
                <c:pt idx="677">
                  <c:v>81.273490480000007</c:v>
                </c:pt>
                <c:pt idx="678">
                  <c:v>74.328483329999997</c:v>
                </c:pt>
                <c:pt idx="679">
                  <c:v>76.461799999999997</c:v>
                </c:pt>
                <c:pt idx="680">
                  <c:v>146.07266999999999</c:v>
                </c:pt>
                <c:pt idx="681">
                  <c:v>56.103447369999998</c:v>
                </c:pt>
                <c:pt idx="682">
                  <c:v>94.900086360000003</c:v>
                </c:pt>
                <c:pt idx="683">
                  <c:v>104.669256</c:v>
                </c:pt>
                <c:pt idx="684">
                  <c:v>77.098839999999996</c:v>
                </c:pt>
                <c:pt idx="685">
                  <c:v>125.69665455000001</c:v>
                </c:pt>
                <c:pt idx="686">
                  <c:v>100.94292692</c:v>
                </c:pt>
                <c:pt idx="687">
                  <c:v>118.64387647</c:v>
                </c:pt>
                <c:pt idx="688">
                  <c:v>135.64793750000001</c:v>
                </c:pt>
                <c:pt idx="689">
                  <c:v>104.95986154000001</c:v>
                </c:pt>
                <c:pt idx="690">
                  <c:v>86.257726669999997</c:v>
                </c:pt>
                <c:pt idx="691">
                  <c:v>83.007857889999997</c:v>
                </c:pt>
                <c:pt idx="692">
                  <c:v>187.54282499999999</c:v>
                </c:pt>
                <c:pt idx="693">
                  <c:v>46.971055560000003</c:v>
                </c:pt>
                <c:pt idx="694">
                  <c:v>51.225056520000003</c:v>
                </c:pt>
                <c:pt idx="695">
                  <c:v>118.34314286</c:v>
                </c:pt>
                <c:pt idx="696">
                  <c:v>117.97702609</c:v>
                </c:pt>
                <c:pt idx="697">
                  <c:v>109.87418696</c:v>
                </c:pt>
                <c:pt idx="698">
                  <c:v>108.74124375</c:v>
                </c:pt>
                <c:pt idx="699">
                  <c:v>111.89667143</c:v>
                </c:pt>
                <c:pt idx="700">
                  <c:v>92.524500000000003</c:v>
                </c:pt>
                <c:pt idx="701">
                  <c:v>119.66673043</c:v>
                </c:pt>
                <c:pt idx="702">
                  <c:v>164.52164999999999</c:v>
                </c:pt>
                <c:pt idx="703">
                  <c:v>83.112560869999996</c:v>
                </c:pt>
                <c:pt idx="704">
                  <c:v>109.47865</c:v>
                </c:pt>
                <c:pt idx="705">
                  <c:v>88.58403448</c:v>
                </c:pt>
                <c:pt idx="706">
                  <c:v>114.583815</c:v>
                </c:pt>
                <c:pt idx="707">
                  <c:v>81.963631820000003</c:v>
                </c:pt>
                <c:pt idx="708">
                  <c:v>163.33039091000001</c:v>
                </c:pt>
                <c:pt idx="709">
                  <c:v>52.94496522</c:v>
                </c:pt>
                <c:pt idx="710">
                  <c:v>71.643213639999999</c:v>
                </c:pt>
                <c:pt idx="711">
                  <c:v>54.074546150000003</c:v>
                </c:pt>
                <c:pt idx="712">
                  <c:v>96.860071430000005</c:v>
                </c:pt>
                <c:pt idx="713">
                  <c:v>56.804041669999997</c:v>
                </c:pt>
                <c:pt idx="714">
                  <c:v>110.40267333</c:v>
                </c:pt>
                <c:pt idx="715">
                  <c:v>82.860007999999993</c:v>
                </c:pt>
                <c:pt idx="716">
                  <c:v>100.47857999999999</c:v>
                </c:pt>
                <c:pt idx="717">
                  <c:v>118.49240588000001</c:v>
                </c:pt>
                <c:pt idx="718">
                  <c:v>119.92555714</c:v>
                </c:pt>
                <c:pt idx="719">
                  <c:v>99.369150000000005</c:v>
                </c:pt>
                <c:pt idx="720">
                  <c:v>58.22676087</c:v>
                </c:pt>
                <c:pt idx="721">
                  <c:v>121.26182727</c:v>
                </c:pt>
                <c:pt idx="722">
                  <c:v>97.881176920000001</c:v>
                </c:pt>
                <c:pt idx="723">
                  <c:v>70.758419050000001</c:v>
                </c:pt>
                <c:pt idx="724">
                  <c:v>101.01325385</c:v>
                </c:pt>
                <c:pt idx="725">
                  <c:v>108.50980869999999</c:v>
                </c:pt>
                <c:pt idx="726">
                  <c:v>93.062399999999997</c:v>
                </c:pt>
                <c:pt idx="727">
                  <c:v>133.14346</c:v>
                </c:pt>
                <c:pt idx="728">
                  <c:v>117.20709524</c:v>
                </c:pt>
                <c:pt idx="729">
                  <c:v>150.04836667000001</c:v>
                </c:pt>
                <c:pt idx="730">
                  <c:v>109.11106667</c:v>
                </c:pt>
                <c:pt idx="731">
                  <c:v>67.991991299999995</c:v>
                </c:pt>
                <c:pt idx="732">
                  <c:v>173.04463913000001</c:v>
                </c:pt>
                <c:pt idx="733">
                  <c:v>100.90374348</c:v>
                </c:pt>
                <c:pt idx="734">
                  <c:v>71.591629170000004</c:v>
                </c:pt>
                <c:pt idx="735">
                  <c:v>80.264140740000002</c:v>
                </c:pt>
                <c:pt idx="736">
                  <c:v>50.729965219999997</c:v>
                </c:pt>
                <c:pt idx="737">
                  <c:v>96.891805559999995</c:v>
                </c:pt>
                <c:pt idx="738">
                  <c:v>97.500145000000003</c:v>
                </c:pt>
                <c:pt idx="739">
                  <c:v>109.43389999999999</c:v>
                </c:pt>
                <c:pt idx="740">
                  <c:v>97.022407689999994</c:v>
                </c:pt>
                <c:pt idx="741">
                  <c:v>126.68465455</c:v>
                </c:pt>
                <c:pt idx="742">
                  <c:v>82.682838459999999</c:v>
                </c:pt>
                <c:pt idx="743">
                  <c:v>105.10075714</c:v>
                </c:pt>
                <c:pt idx="744">
                  <c:v>103.19704348</c:v>
                </c:pt>
                <c:pt idx="745">
                  <c:v>97.815935289999999</c:v>
                </c:pt>
                <c:pt idx="746">
                  <c:v>73.209129169999997</c:v>
                </c:pt>
                <c:pt idx="747">
                  <c:v>149.28943462000001</c:v>
                </c:pt>
                <c:pt idx="748">
                  <c:v>123.59738947</c:v>
                </c:pt>
                <c:pt idx="749">
                  <c:v>90.144196149999999</c:v>
                </c:pt>
                <c:pt idx="750">
                  <c:v>96.975809089999998</c:v>
                </c:pt>
                <c:pt idx="751">
                  <c:v>106.33609565</c:v>
                </c:pt>
                <c:pt idx="752">
                  <c:v>139.50483929000001</c:v>
                </c:pt>
                <c:pt idx="753">
                  <c:v>101.61475357</c:v>
                </c:pt>
                <c:pt idx="754">
                  <c:v>117.66668333</c:v>
                </c:pt>
                <c:pt idx="755">
                  <c:v>83.166256000000004</c:v>
                </c:pt>
                <c:pt idx="756">
                  <c:v>152.78908695999999</c:v>
                </c:pt>
                <c:pt idx="757">
                  <c:v>90.34875357</c:v>
                </c:pt>
                <c:pt idx="758">
                  <c:v>164.68314583</c:v>
                </c:pt>
                <c:pt idx="759">
                  <c:v>112.65336522</c:v>
                </c:pt>
                <c:pt idx="760">
                  <c:v>76.87896087</c:v>
                </c:pt>
                <c:pt idx="761">
                  <c:v>124.37025238</c:v>
                </c:pt>
                <c:pt idx="762">
                  <c:v>124.59526538</c:v>
                </c:pt>
                <c:pt idx="763">
                  <c:v>101.631924</c:v>
                </c:pt>
                <c:pt idx="764">
                  <c:v>80.976792000000003</c:v>
                </c:pt>
                <c:pt idx="765">
                  <c:v>177.99061599999999</c:v>
                </c:pt>
                <c:pt idx="766">
                  <c:v>103.61824375</c:v>
                </c:pt>
                <c:pt idx="767">
                  <c:v>82.130224999999996</c:v>
                </c:pt>
                <c:pt idx="768">
                  <c:v>118.26543332999999</c:v>
                </c:pt>
                <c:pt idx="769">
                  <c:v>104.14857727</c:v>
                </c:pt>
                <c:pt idx="770">
                  <c:v>80.417956000000004</c:v>
                </c:pt>
                <c:pt idx="771">
                  <c:v>99.972529170000001</c:v>
                </c:pt>
                <c:pt idx="772">
                  <c:v>87.351166669999998</c:v>
                </c:pt>
                <c:pt idx="773">
                  <c:v>71.622937500000006</c:v>
                </c:pt>
                <c:pt idx="774">
                  <c:v>93.185875999999993</c:v>
                </c:pt>
                <c:pt idx="775">
                  <c:v>132.30487692</c:v>
                </c:pt>
                <c:pt idx="776">
                  <c:v>140.22301666999999</c:v>
                </c:pt>
                <c:pt idx="777">
                  <c:v>162.97293912999999</c:v>
                </c:pt>
                <c:pt idx="778">
                  <c:v>127.56977308</c:v>
                </c:pt>
                <c:pt idx="779">
                  <c:v>116.12826538</c:v>
                </c:pt>
                <c:pt idx="780">
                  <c:v>158.13472272999999</c:v>
                </c:pt>
                <c:pt idx="781">
                  <c:v>100.762308</c:v>
                </c:pt>
                <c:pt idx="782">
                  <c:v>95.497259999999997</c:v>
                </c:pt>
                <c:pt idx="783">
                  <c:v>101.3177</c:v>
                </c:pt>
                <c:pt idx="784">
                  <c:v>65.200730429999993</c:v>
                </c:pt>
                <c:pt idx="785">
                  <c:v>95.994833330000006</c:v>
                </c:pt>
                <c:pt idx="786">
                  <c:v>80.691913639999996</c:v>
                </c:pt>
                <c:pt idx="787">
                  <c:v>90.398311109999995</c:v>
                </c:pt>
                <c:pt idx="788">
                  <c:v>161.31823043</c:v>
                </c:pt>
                <c:pt idx="789">
                  <c:v>130.942836</c:v>
                </c:pt>
                <c:pt idx="790">
                  <c:v>138.92834375000001</c:v>
                </c:pt>
                <c:pt idx="791">
                  <c:v>93.836051999999995</c:v>
                </c:pt>
                <c:pt idx="792">
                  <c:v>104.5261625</c:v>
                </c:pt>
                <c:pt idx="793">
                  <c:v>43.702254549999999</c:v>
                </c:pt>
                <c:pt idx="794">
                  <c:v>108.27873461999999</c:v>
                </c:pt>
                <c:pt idx="795">
                  <c:v>86.114400000000003</c:v>
                </c:pt>
                <c:pt idx="796">
                  <c:v>87.936962500000007</c:v>
                </c:pt>
                <c:pt idx="797">
                  <c:v>134.16025385</c:v>
                </c:pt>
                <c:pt idx="798">
                  <c:v>143.234984</c:v>
                </c:pt>
                <c:pt idx="799">
                  <c:v>105.00886522</c:v>
                </c:pt>
                <c:pt idx="800">
                  <c:v>167.13445454999999</c:v>
                </c:pt>
                <c:pt idx="801">
                  <c:v>68.437600000000003</c:v>
                </c:pt>
                <c:pt idx="802">
                  <c:v>102.26225294</c:v>
                </c:pt>
                <c:pt idx="803">
                  <c:v>128.04820741</c:v>
                </c:pt>
                <c:pt idx="804">
                  <c:v>172.81678500000001</c:v>
                </c:pt>
                <c:pt idx="805">
                  <c:v>137.87133750000001</c:v>
                </c:pt>
                <c:pt idx="806">
                  <c:v>62.250326919999999</c:v>
                </c:pt>
                <c:pt idx="807">
                  <c:v>78.617568000000006</c:v>
                </c:pt>
                <c:pt idx="808">
                  <c:v>110.55945172</c:v>
                </c:pt>
                <c:pt idx="809">
                  <c:v>156.49857143</c:v>
                </c:pt>
                <c:pt idx="810">
                  <c:v>70.363747829999994</c:v>
                </c:pt>
                <c:pt idx="811">
                  <c:v>169.70111904999999</c:v>
                </c:pt>
                <c:pt idx="812">
                  <c:v>135.41924</c:v>
                </c:pt>
                <c:pt idx="813">
                  <c:v>163.36612608999999</c:v>
                </c:pt>
                <c:pt idx="814">
                  <c:v>82.249228130000006</c:v>
                </c:pt>
                <c:pt idx="815">
                  <c:v>114.49278571000001</c:v>
                </c:pt>
                <c:pt idx="816">
                  <c:v>163.56285908999999</c:v>
                </c:pt>
                <c:pt idx="817">
                  <c:v>122.22825417</c:v>
                </c:pt>
                <c:pt idx="818">
                  <c:v>79.26122857</c:v>
                </c:pt>
                <c:pt idx="819">
                  <c:v>126.96903500000001</c:v>
                </c:pt>
                <c:pt idx="820">
                  <c:v>89.350313639999996</c:v>
                </c:pt>
                <c:pt idx="821">
                  <c:v>72.85849091</c:v>
                </c:pt>
                <c:pt idx="822">
                  <c:v>65.847300000000004</c:v>
                </c:pt>
                <c:pt idx="823">
                  <c:v>112.22053793000001</c:v>
                </c:pt>
                <c:pt idx="824">
                  <c:v>106.40800435</c:v>
                </c:pt>
                <c:pt idx="825">
                  <c:v>123.13777917</c:v>
                </c:pt>
                <c:pt idx="826">
                  <c:v>109.27728399999999</c:v>
                </c:pt>
                <c:pt idx="827">
                  <c:v>73.089911999999998</c:v>
                </c:pt>
                <c:pt idx="828">
                  <c:v>103.72320000000001</c:v>
                </c:pt>
                <c:pt idx="829">
                  <c:v>151.97224399999999</c:v>
                </c:pt>
                <c:pt idx="830">
                  <c:v>149.45328966</c:v>
                </c:pt>
                <c:pt idx="831">
                  <c:v>126.78836364</c:v>
                </c:pt>
                <c:pt idx="832">
                  <c:v>74.593496000000002</c:v>
                </c:pt>
                <c:pt idx="833">
                  <c:v>98.654359260000007</c:v>
                </c:pt>
                <c:pt idx="834">
                  <c:v>107.12973478000001</c:v>
                </c:pt>
                <c:pt idx="835">
                  <c:v>84.152877270000005</c:v>
                </c:pt>
                <c:pt idx="836">
                  <c:v>136.41536957</c:v>
                </c:pt>
                <c:pt idx="837">
                  <c:v>157.53043846</c:v>
                </c:pt>
                <c:pt idx="838">
                  <c:v>172.22388094999999</c:v>
                </c:pt>
                <c:pt idx="839">
                  <c:v>96.689753850000002</c:v>
                </c:pt>
                <c:pt idx="840">
                  <c:v>48.376239130000002</c:v>
                </c:pt>
                <c:pt idx="841">
                  <c:v>149.57314783000001</c:v>
                </c:pt>
                <c:pt idx="842">
                  <c:v>129.62321600000001</c:v>
                </c:pt>
                <c:pt idx="843">
                  <c:v>65.436028570000005</c:v>
                </c:pt>
                <c:pt idx="844">
                  <c:v>158.33058181999999</c:v>
                </c:pt>
                <c:pt idx="845">
                  <c:v>92.329300000000003</c:v>
                </c:pt>
                <c:pt idx="846">
                  <c:v>85.509163999999998</c:v>
                </c:pt>
                <c:pt idx="847">
                  <c:v>157.23337273000001</c:v>
                </c:pt>
                <c:pt idx="848">
                  <c:v>94.779619999999994</c:v>
                </c:pt>
                <c:pt idx="849">
                  <c:v>75.154246670000006</c:v>
                </c:pt>
                <c:pt idx="850">
                  <c:v>132.73245417000001</c:v>
                </c:pt>
                <c:pt idx="851">
                  <c:v>89.496179999999995</c:v>
                </c:pt>
                <c:pt idx="852">
                  <c:v>114.05242692</c:v>
                </c:pt>
                <c:pt idx="853">
                  <c:v>161.22919524</c:v>
                </c:pt>
                <c:pt idx="854">
                  <c:v>139.17573182000001</c:v>
                </c:pt>
                <c:pt idx="855">
                  <c:v>132.77253042999999</c:v>
                </c:pt>
                <c:pt idx="856">
                  <c:v>125.61151</c:v>
                </c:pt>
                <c:pt idx="857">
                  <c:v>88.086334620000002</c:v>
                </c:pt>
                <c:pt idx="858">
                  <c:v>145.98820000000001</c:v>
                </c:pt>
                <c:pt idx="859">
                  <c:v>79.162690319999996</c:v>
                </c:pt>
                <c:pt idx="860">
                  <c:v>104.13575769000001</c:v>
                </c:pt>
                <c:pt idx="861">
                  <c:v>137.76363913</c:v>
                </c:pt>
                <c:pt idx="862">
                  <c:v>174.37416666999999</c:v>
                </c:pt>
                <c:pt idx="863">
                  <c:v>80.366157580000007</c:v>
                </c:pt>
                <c:pt idx="864">
                  <c:v>88.779687999999993</c:v>
                </c:pt>
                <c:pt idx="865">
                  <c:v>152.36579524000001</c:v>
                </c:pt>
                <c:pt idx="866">
                  <c:v>98.70974167</c:v>
                </c:pt>
                <c:pt idx="867">
                  <c:v>105.540904</c:v>
                </c:pt>
                <c:pt idx="868">
                  <c:v>117.50510869999999</c:v>
                </c:pt>
                <c:pt idx="869">
                  <c:v>162.41064073999999</c:v>
                </c:pt>
                <c:pt idx="870">
                  <c:v>164.04153636000001</c:v>
                </c:pt>
                <c:pt idx="871">
                  <c:v>89.800270830000002</c:v>
                </c:pt>
                <c:pt idx="872">
                  <c:v>79.799330429999998</c:v>
                </c:pt>
                <c:pt idx="873">
                  <c:v>104.9196</c:v>
                </c:pt>
                <c:pt idx="874">
                  <c:v>157.5112125</c:v>
                </c:pt>
                <c:pt idx="875">
                  <c:v>73.280906900000005</c:v>
                </c:pt>
                <c:pt idx="876">
                  <c:v>125.80891250000001</c:v>
                </c:pt>
                <c:pt idx="877">
                  <c:v>147.56844516000001</c:v>
                </c:pt>
                <c:pt idx="878">
                  <c:v>74.040622729999995</c:v>
                </c:pt>
                <c:pt idx="879">
                  <c:v>151.31069524</c:v>
                </c:pt>
                <c:pt idx="880">
                  <c:v>166.51097999999999</c:v>
                </c:pt>
                <c:pt idx="881">
                  <c:v>136.69930332999999</c:v>
                </c:pt>
                <c:pt idx="882">
                  <c:v>123.99993000000001</c:v>
                </c:pt>
                <c:pt idx="883">
                  <c:v>146.41459130000001</c:v>
                </c:pt>
                <c:pt idx="884">
                  <c:v>86.991037500000004</c:v>
                </c:pt>
                <c:pt idx="885">
                  <c:v>148.34434762000001</c:v>
                </c:pt>
                <c:pt idx="886">
                  <c:v>130.17642143</c:v>
                </c:pt>
                <c:pt idx="887">
                  <c:v>118.24744545</c:v>
                </c:pt>
                <c:pt idx="888">
                  <c:v>165.62599166999999</c:v>
                </c:pt>
                <c:pt idx="889">
                  <c:v>136.72243599999999</c:v>
                </c:pt>
                <c:pt idx="890">
                  <c:v>64.020547829999998</c:v>
                </c:pt>
                <c:pt idx="891">
                  <c:v>95.301087999999993</c:v>
                </c:pt>
                <c:pt idx="892">
                  <c:v>170.30224090999999</c:v>
                </c:pt>
                <c:pt idx="893">
                  <c:v>86.904156520000001</c:v>
                </c:pt>
                <c:pt idx="894">
                  <c:v>105.64233182</c:v>
                </c:pt>
                <c:pt idx="895">
                  <c:v>126.3543087</c:v>
                </c:pt>
                <c:pt idx="896">
                  <c:v>83.898409999999998</c:v>
                </c:pt>
                <c:pt idx="897">
                  <c:v>112.53292857</c:v>
                </c:pt>
                <c:pt idx="898">
                  <c:v>103.01826923</c:v>
                </c:pt>
                <c:pt idx="899">
                  <c:v>86.071890479999993</c:v>
                </c:pt>
                <c:pt idx="900">
                  <c:v>81.185781820000003</c:v>
                </c:pt>
                <c:pt idx="901">
                  <c:v>134.95512857</c:v>
                </c:pt>
                <c:pt idx="902">
                  <c:v>105.56873333</c:v>
                </c:pt>
                <c:pt idx="903">
                  <c:v>109.09138636</c:v>
                </c:pt>
                <c:pt idx="904">
                  <c:v>142.66793704</c:v>
                </c:pt>
                <c:pt idx="905">
                  <c:v>102.25439412</c:v>
                </c:pt>
                <c:pt idx="906">
                  <c:v>157.46566817999999</c:v>
                </c:pt>
                <c:pt idx="907">
                  <c:v>150.21215909</c:v>
                </c:pt>
                <c:pt idx="908">
                  <c:v>83.82800417</c:v>
                </c:pt>
                <c:pt idx="909">
                  <c:v>133.55217390999999</c:v>
                </c:pt>
                <c:pt idx="910">
                  <c:v>94.102316669999993</c:v>
                </c:pt>
                <c:pt idx="911">
                  <c:v>116.98445417000001</c:v>
                </c:pt>
                <c:pt idx="912">
                  <c:v>100.68578214</c:v>
                </c:pt>
                <c:pt idx="913">
                  <c:v>81.529986359999995</c:v>
                </c:pt>
                <c:pt idx="914">
                  <c:v>162.49328696000001</c:v>
                </c:pt>
                <c:pt idx="915">
                  <c:v>127.92675652</c:v>
                </c:pt>
                <c:pt idx="916">
                  <c:v>142.27330000000001</c:v>
                </c:pt>
                <c:pt idx="917">
                  <c:v>121.0179</c:v>
                </c:pt>
                <c:pt idx="918">
                  <c:v>102.12441667</c:v>
                </c:pt>
                <c:pt idx="919">
                  <c:v>118.88153333</c:v>
                </c:pt>
                <c:pt idx="920">
                  <c:v>98.683034620000001</c:v>
                </c:pt>
                <c:pt idx="921">
                  <c:v>125.3554</c:v>
                </c:pt>
                <c:pt idx="922">
                  <c:v>104.37439091</c:v>
                </c:pt>
                <c:pt idx="923">
                  <c:v>100.26211739</c:v>
                </c:pt>
                <c:pt idx="924">
                  <c:v>96.023717390000002</c:v>
                </c:pt>
                <c:pt idx="925">
                  <c:v>80.089552170000005</c:v>
                </c:pt>
                <c:pt idx="926">
                  <c:v>139.82480000000001</c:v>
                </c:pt>
                <c:pt idx="927">
                  <c:v>148.72196897000001</c:v>
                </c:pt>
                <c:pt idx="928">
                  <c:v>89.437325000000001</c:v>
                </c:pt>
                <c:pt idx="929">
                  <c:v>117.64007391</c:v>
                </c:pt>
                <c:pt idx="930">
                  <c:v>99.519339130000006</c:v>
                </c:pt>
                <c:pt idx="931">
                  <c:v>104.93189583</c:v>
                </c:pt>
                <c:pt idx="932">
                  <c:v>79.540237500000003</c:v>
                </c:pt>
                <c:pt idx="933">
                  <c:v>84.419092000000006</c:v>
                </c:pt>
                <c:pt idx="934">
                  <c:v>83.509748000000002</c:v>
                </c:pt>
                <c:pt idx="935">
                  <c:v>102.35556538</c:v>
                </c:pt>
                <c:pt idx="936">
                  <c:v>149.05767778000001</c:v>
                </c:pt>
                <c:pt idx="937">
                  <c:v>153.94638519</c:v>
                </c:pt>
                <c:pt idx="938">
                  <c:v>119.61990417</c:v>
                </c:pt>
                <c:pt idx="939">
                  <c:v>115.50324211</c:v>
                </c:pt>
                <c:pt idx="940">
                  <c:v>98.482768179999994</c:v>
                </c:pt>
                <c:pt idx="941">
                  <c:v>96.674707690000005</c:v>
                </c:pt>
                <c:pt idx="942">
                  <c:v>116.12717619</c:v>
                </c:pt>
                <c:pt idx="943">
                  <c:v>115.546408</c:v>
                </c:pt>
                <c:pt idx="944">
                  <c:v>162.01003181999999</c:v>
                </c:pt>
                <c:pt idx="945">
                  <c:v>154.20411304000001</c:v>
                </c:pt>
                <c:pt idx="946">
                  <c:v>117.23992143</c:v>
                </c:pt>
                <c:pt idx="947">
                  <c:v>136.62913182</c:v>
                </c:pt>
                <c:pt idx="948">
                  <c:v>138.64396249999999</c:v>
                </c:pt>
                <c:pt idx="949">
                  <c:v>119.53583333</c:v>
                </c:pt>
                <c:pt idx="950">
                  <c:v>170.95439544999999</c:v>
                </c:pt>
                <c:pt idx="951">
                  <c:v>84.676004759999998</c:v>
                </c:pt>
                <c:pt idx="952">
                  <c:v>101.68713683999999</c:v>
                </c:pt>
                <c:pt idx="953">
                  <c:v>108.74522174000001</c:v>
                </c:pt>
                <c:pt idx="954">
                  <c:v>81.403791670000004</c:v>
                </c:pt>
                <c:pt idx="955">
                  <c:v>110.04974799999999</c:v>
                </c:pt>
                <c:pt idx="956">
                  <c:v>87.520516000000001</c:v>
                </c:pt>
                <c:pt idx="957">
                  <c:v>115.18479545</c:v>
                </c:pt>
                <c:pt idx="958">
                  <c:v>154.61962500000001</c:v>
                </c:pt>
                <c:pt idx="959">
                  <c:v>99.341039129999999</c:v>
                </c:pt>
                <c:pt idx="960">
                  <c:v>95.211991999999995</c:v>
                </c:pt>
                <c:pt idx="961">
                  <c:v>115.50814231</c:v>
                </c:pt>
                <c:pt idx="962">
                  <c:v>155.43819310000001</c:v>
                </c:pt>
                <c:pt idx="963">
                  <c:v>89.279756520000007</c:v>
                </c:pt>
                <c:pt idx="964">
                  <c:v>125.83179199999999</c:v>
                </c:pt>
                <c:pt idx="965">
                  <c:v>142.79249999999999</c:v>
                </c:pt>
                <c:pt idx="966">
                  <c:v>108.153475</c:v>
                </c:pt>
                <c:pt idx="967">
                  <c:v>109.22777000000001</c:v>
                </c:pt>
                <c:pt idx="968">
                  <c:v>138.71090000000001</c:v>
                </c:pt>
                <c:pt idx="969">
                  <c:v>93.378291669999996</c:v>
                </c:pt>
                <c:pt idx="970">
                  <c:v>127.775964</c:v>
                </c:pt>
                <c:pt idx="971">
                  <c:v>117.09590476</c:v>
                </c:pt>
                <c:pt idx="972">
                  <c:v>143.09918400000001</c:v>
                </c:pt>
                <c:pt idx="973">
                  <c:v>96.252804760000004</c:v>
                </c:pt>
                <c:pt idx="974">
                  <c:v>120.21867391000001</c:v>
                </c:pt>
                <c:pt idx="975">
                  <c:v>109.09784999999999</c:v>
                </c:pt>
                <c:pt idx="976">
                  <c:v>86.85477727</c:v>
                </c:pt>
                <c:pt idx="977">
                  <c:v>88.404413039999994</c:v>
                </c:pt>
                <c:pt idx="978">
                  <c:v>79.234526090000003</c:v>
                </c:pt>
                <c:pt idx="979">
                  <c:v>123.95329524</c:v>
                </c:pt>
                <c:pt idx="980">
                  <c:v>117.44303913</c:v>
                </c:pt>
                <c:pt idx="981">
                  <c:v>116.80670833000001</c:v>
                </c:pt>
                <c:pt idx="982">
                  <c:v>142.28080833000001</c:v>
                </c:pt>
                <c:pt idx="983">
                  <c:v>105.40425417</c:v>
                </c:pt>
                <c:pt idx="984">
                  <c:v>117.54005909</c:v>
                </c:pt>
                <c:pt idx="985">
                  <c:v>87.522240909999994</c:v>
                </c:pt>
                <c:pt idx="986">
                  <c:v>112.18389544999999</c:v>
                </c:pt>
                <c:pt idx="987">
                  <c:v>146.22761070999999</c:v>
                </c:pt>
                <c:pt idx="988">
                  <c:v>111.78421428999999</c:v>
                </c:pt>
                <c:pt idx="989">
                  <c:v>138.06506666999999</c:v>
                </c:pt>
                <c:pt idx="990">
                  <c:v>107.52550454999999</c:v>
                </c:pt>
                <c:pt idx="991">
                  <c:v>116.17356364</c:v>
                </c:pt>
                <c:pt idx="992">
                  <c:v>106.18897273</c:v>
                </c:pt>
                <c:pt idx="993">
                  <c:v>100.00580454999999</c:v>
                </c:pt>
                <c:pt idx="994">
                  <c:v>105.68208181999999</c:v>
                </c:pt>
                <c:pt idx="995">
                  <c:v>94.951695450000003</c:v>
                </c:pt>
                <c:pt idx="996">
                  <c:v>121.95112174</c:v>
                </c:pt>
                <c:pt idx="997">
                  <c:v>127.8384087</c:v>
                </c:pt>
                <c:pt idx="998">
                  <c:v>111.283</c:v>
                </c:pt>
                <c:pt idx="999">
                  <c:v>121.25186957</c:v>
                </c:pt>
                <c:pt idx="1000">
                  <c:v>89.834265220000006</c:v>
                </c:pt>
                <c:pt idx="1001">
                  <c:v>110.51791738999999</c:v>
                </c:pt>
                <c:pt idx="1002">
                  <c:v>120.67065832999999</c:v>
                </c:pt>
                <c:pt idx="1003">
                  <c:v>102.682104</c:v>
                </c:pt>
                <c:pt idx="1004">
                  <c:v>93.127615379999995</c:v>
                </c:pt>
                <c:pt idx="1005">
                  <c:v>114.15642308</c:v>
                </c:pt>
                <c:pt idx="1006">
                  <c:v>95.589522220000006</c:v>
                </c:pt>
                <c:pt idx="1007">
                  <c:v>96.889203570000006</c:v>
                </c:pt>
                <c:pt idx="1008">
                  <c:v>66.050200000000004</c:v>
                </c:pt>
                <c:pt idx="1009">
                  <c:v>89.669603570000007</c:v>
                </c:pt>
                <c:pt idx="1010">
                  <c:v>151.29650000000001</c:v>
                </c:pt>
                <c:pt idx="1011">
                  <c:v>102.67784138</c:v>
                </c:pt>
                <c:pt idx="1012">
                  <c:v>142.08174332999999</c:v>
                </c:pt>
                <c:pt idx="1013">
                  <c:v>137.17914544999999</c:v>
                </c:pt>
                <c:pt idx="1014">
                  <c:v>108.13327726999999</c:v>
                </c:pt>
                <c:pt idx="1015">
                  <c:v>93.926351850000003</c:v>
                </c:pt>
                <c:pt idx="1016">
                  <c:v>91.135648000000003</c:v>
                </c:pt>
                <c:pt idx="1017">
                  <c:v>155.533008</c:v>
                </c:pt>
                <c:pt idx="1018">
                  <c:v>136.57254761999999</c:v>
                </c:pt>
                <c:pt idx="1019">
                  <c:v>124.46676364</c:v>
                </c:pt>
                <c:pt idx="1020">
                  <c:v>89.610640000000004</c:v>
                </c:pt>
                <c:pt idx="1021">
                  <c:v>143.77545216999999</c:v>
                </c:pt>
                <c:pt idx="1022">
                  <c:v>123.82499583000001</c:v>
                </c:pt>
                <c:pt idx="1023">
                  <c:v>110.93722273</c:v>
                </c:pt>
                <c:pt idx="1024">
                  <c:v>145.08932608999999</c:v>
                </c:pt>
                <c:pt idx="1025">
                  <c:v>104.14293462000001</c:v>
                </c:pt>
                <c:pt idx="1026">
                  <c:v>93.130324999999999</c:v>
                </c:pt>
                <c:pt idx="1027">
                  <c:v>105.04131364</c:v>
                </c:pt>
                <c:pt idx="1028">
                  <c:v>77.660304350000004</c:v>
                </c:pt>
                <c:pt idx="1029">
                  <c:v>109.34765455</c:v>
                </c:pt>
                <c:pt idx="1030">
                  <c:v>82.790727270000005</c:v>
                </c:pt>
                <c:pt idx="1031">
                  <c:v>126.85257917</c:v>
                </c:pt>
                <c:pt idx="1032">
                  <c:v>134.12095714</c:v>
                </c:pt>
                <c:pt idx="1033">
                  <c:v>150.47070400000001</c:v>
                </c:pt>
                <c:pt idx="1034">
                  <c:v>62.160850000000003</c:v>
                </c:pt>
                <c:pt idx="1035">
                  <c:v>102.00328261</c:v>
                </c:pt>
                <c:pt idx="1036">
                  <c:v>101.36557917</c:v>
                </c:pt>
                <c:pt idx="1037">
                  <c:v>114.50891905</c:v>
                </c:pt>
                <c:pt idx="1038">
                  <c:v>86.483669570000004</c:v>
                </c:pt>
                <c:pt idx="1039">
                  <c:v>119.51624</c:v>
                </c:pt>
                <c:pt idx="1040">
                  <c:v>108.76790741000001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5040"/>
        <c:axId val="2469888"/>
      </c:scatterChart>
      <c:valAx>
        <c:axId val="2455040"/>
        <c:scaling>
          <c:orientation val="minMax"/>
          <c:max val="16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Absolute Green</a:t>
                </a:r>
              </a:p>
            </c:rich>
          </c:tx>
          <c:layout>
            <c:manualLayout>
              <c:xMode val="edge"/>
              <c:yMode val="edge"/>
              <c:x val="0.394978049590757"/>
              <c:y val="0.9162801102381339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9888"/>
        <c:crosses val="autoZero"/>
        <c:crossBetween val="midCat"/>
      </c:valAx>
      <c:valAx>
        <c:axId val="2469888"/>
        <c:scaling>
          <c:orientation val="minMax"/>
          <c:max val="25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Yield, bu/ac</a:t>
                </a:r>
              </a:p>
            </c:rich>
          </c:tx>
          <c:layout>
            <c:manualLayout>
              <c:xMode val="edge"/>
              <c:yMode val="edge"/>
              <c:x val="3.4246651698620546E-2"/>
              <c:y val="0.3465120213844719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5040"/>
        <c:crossesAt val="0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7991019172329"/>
          <c:y val="0.13023270602369416"/>
          <c:w val="0.72146279578427286"/>
          <c:h val="0.695349626805081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'yield vs Green &gt;30% pixels'!$I$1</c:f>
              <c:strCache>
                <c:ptCount val="1"/>
                <c:pt idx="0">
                  <c:v>Avg_green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38100">
                <a:solidFill>
                  <a:srgbClr val="00FFFF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10095099780158734"/>
                  <c:y val="-0.51668714992454479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/>
                      <a:t>y = -3.01x + 514
R² = 0.52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'yield vs Green &gt;30% pixels'!$I$2:$I$1042</c:f>
              <c:numCache>
                <c:formatCode>0</c:formatCode>
                <c:ptCount val="1041"/>
                <c:pt idx="0">
                  <c:v>140.04699739</c:v>
                </c:pt>
                <c:pt idx="1">
                  <c:v>116.55421687</c:v>
                </c:pt>
                <c:pt idx="2">
                  <c:v>141.95933013999999</c:v>
                </c:pt>
                <c:pt idx="3">
                  <c:v>117.91666667</c:v>
                </c:pt>
                <c:pt idx="4">
                  <c:v>128.96261681999999</c:v>
                </c:pt>
                <c:pt idx="5">
                  <c:v>133.24651162999999</c:v>
                </c:pt>
                <c:pt idx="6">
                  <c:v>136.84651163000001</c:v>
                </c:pt>
                <c:pt idx="7">
                  <c:v>130.16591928</c:v>
                </c:pt>
                <c:pt idx="8">
                  <c:v>133.10666667000001</c:v>
                </c:pt>
                <c:pt idx="9">
                  <c:v>139.11397848999999</c:v>
                </c:pt>
                <c:pt idx="10">
                  <c:v>130.9</c:v>
                </c:pt>
                <c:pt idx="11">
                  <c:v>117.70563674</c:v>
                </c:pt>
                <c:pt idx="12">
                  <c:v>128.17768595000001</c:v>
                </c:pt>
                <c:pt idx="13">
                  <c:v>135.39793814000001</c:v>
                </c:pt>
                <c:pt idx="14">
                  <c:v>142.54285714</c:v>
                </c:pt>
                <c:pt idx="15">
                  <c:v>134.29817444</c:v>
                </c:pt>
                <c:pt idx="16">
                  <c:v>121.06438632</c:v>
                </c:pt>
                <c:pt idx="17">
                  <c:v>135.60119048000001</c:v>
                </c:pt>
                <c:pt idx="18">
                  <c:v>144.58102767</c:v>
                </c:pt>
                <c:pt idx="19">
                  <c:v>137.27254902000001</c:v>
                </c:pt>
                <c:pt idx="20">
                  <c:v>142.75342466000001</c:v>
                </c:pt>
                <c:pt idx="21">
                  <c:v>128.07602338999999</c:v>
                </c:pt>
                <c:pt idx="22">
                  <c:v>141.63883494999999</c:v>
                </c:pt>
                <c:pt idx="23">
                  <c:v>128.63218391000001</c:v>
                </c:pt>
                <c:pt idx="24">
                  <c:v>117.51619048000001</c:v>
                </c:pt>
                <c:pt idx="25">
                  <c:v>134.45627375999999</c:v>
                </c:pt>
                <c:pt idx="26">
                  <c:v>144.70356473000001</c:v>
                </c:pt>
                <c:pt idx="27">
                  <c:v>133.77383177999999</c:v>
                </c:pt>
                <c:pt idx="28">
                  <c:v>139.48434621999999</c:v>
                </c:pt>
                <c:pt idx="29">
                  <c:v>117.46408839999999</c:v>
                </c:pt>
                <c:pt idx="30">
                  <c:v>133.85635359</c:v>
                </c:pt>
                <c:pt idx="31">
                  <c:v>138.01814881999999</c:v>
                </c:pt>
                <c:pt idx="32">
                  <c:v>140.70524412</c:v>
                </c:pt>
                <c:pt idx="33">
                  <c:v>116.90305205999999</c:v>
                </c:pt>
                <c:pt idx="34">
                  <c:v>130.60644006999999</c:v>
                </c:pt>
                <c:pt idx="35">
                  <c:v>133.02669039</c:v>
                </c:pt>
                <c:pt idx="36">
                  <c:v>144.88256228</c:v>
                </c:pt>
                <c:pt idx="37">
                  <c:v>135.70659721999999</c:v>
                </c:pt>
                <c:pt idx="38">
                  <c:v>134.50694444000001</c:v>
                </c:pt>
                <c:pt idx="39">
                  <c:v>129.78546713</c:v>
                </c:pt>
                <c:pt idx="40">
                  <c:v>141.19827586</c:v>
                </c:pt>
                <c:pt idx="41">
                  <c:v>122.59487179</c:v>
                </c:pt>
                <c:pt idx="42">
                  <c:v>133.99318568999999</c:v>
                </c:pt>
                <c:pt idx="43">
                  <c:v>123.72108844</c:v>
                </c:pt>
                <c:pt idx="44">
                  <c:v>135.76293823</c:v>
                </c:pt>
                <c:pt idx="45">
                  <c:v>137.4624374</c:v>
                </c:pt>
                <c:pt idx="46">
                  <c:v>138.27814570000001</c:v>
                </c:pt>
                <c:pt idx="47">
                  <c:v>136.63471074</c:v>
                </c:pt>
                <c:pt idx="48">
                  <c:v>117.46229508</c:v>
                </c:pt>
                <c:pt idx="49">
                  <c:v>139.34677418999999</c:v>
                </c:pt>
                <c:pt idx="50">
                  <c:v>127.36290323</c:v>
                </c:pt>
                <c:pt idx="51">
                  <c:v>133.2099359</c:v>
                </c:pt>
                <c:pt idx="52">
                  <c:v>143.05651491</c:v>
                </c:pt>
                <c:pt idx="53">
                  <c:v>137.69969040000001</c:v>
                </c:pt>
                <c:pt idx="54">
                  <c:v>118.40895062</c:v>
                </c:pt>
                <c:pt idx="55">
                  <c:v>137.97842835</c:v>
                </c:pt>
                <c:pt idx="56">
                  <c:v>131.44067797</c:v>
                </c:pt>
                <c:pt idx="57">
                  <c:v>140.37195122</c:v>
                </c:pt>
                <c:pt idx="58">
                  <c:v>137.26179604000001</c:v>
                </c:pt>
                <c:pt idx="59">
                  <c:v>118.78723404</c:v>
                </c:pt>
                <c:pt idx="60">
                  <c:v>139.64393939000001</c:v>
                </c:pt>
                <c:pt idx="61">
                  <c:v>134.84568834999999</c:v>
                </c:pt>
                <c:pt idx="62">
                  <c:v>143.62688822000001</c:v>
                </c:pt>
                <c:pt idx="63">
                  <c:v>118.21203008000001</c:v>
                </c:pt>
                <c:pt idx="64">
                  <c:v>127.12874251</c:v>
                </c:pt>
                <c:pt idx="65">
                  <c:v>141.93144559999999</c:v>
                </c:pt>
                <c:pt idx="66">
                  <c:v>141.02823179999999</c:v>
                </c:pt>
                <c:pt idx="67">
                  <c:v>143.93823528999999</c:v>
                </c:pt>
                <c:pt idx="68">
                  <c:v>142.52422906999999</c:v>
                </c:pt>
                <c:pt idx="69">
                  <c:v>138.84581498</c:v>
                </c:pt>
                <c:pt idx="70">
                  <c:v>133.80847953</c:v>
                </c:pt>
                <c:pt idx="71">
                  <c:v>123.98830409</c:v>
                </c:pt>
                <c:pt idx="72">
                  <c:v>138.25255473999999</c:v>
                </c:pt>
                <c:pt idx="73">
                  <c:v>134.21007194000001</c:v>
                </c:pt>
                <c:pt idx="74">
                  <c:v>135.31383738</c:v>
                </c:pt>
                <c:pt idx="75">
                  <c:v>135.53846153999999</c:v>
                </c:pt>
                <c:pt idx="76">
                  <c:v>122.77698864</c:v>
                </c:pt>
                <c:pt idx="77">
                  <c:v>133.33893556999999</c:v>
                </c:pt>
                <c:pt idx="78">
                  <c:v>131.73537604000001</c:v>
                </c:pt>
                <c:pt idx="79">
                  <c:v>116.91794159</c:v>
                </c:pt>
                <c:pt idx="80">
                  <c:v>116.58831711000001</c:v>
                </c:pt>
                <c:pt idx="81">
                  <c:v>126.88781163</c:v>
                </c:pt>
                <c:pt idx="82">
                  <c:v>137.43646408999999</c:v>
                </c:pt>
                <c:pt idx="83">
                  <c:v>138.34254143999999</c:v>
                </c:pt>
                <c:pt idx="84">
                  <c:v>135.64835165</c:v>
                </c:pt>
                <c:pt idx="85">
                  <c:v>135.33652531000001</c:v>
                </c:pt>
                <c:pt idx="86">
                  <c:v>128.94878706</c:v>
                </c:pt>
                <c:pt idx="87">
                  <c:v>132.35026737999999</c:v>
                </c:pt>
                <c:pt idx="88">
                  <c:v>133.62898935999999</c:v>
                </c:pt>
                <c:pt idx="89">
                  <c:v>117.96169089</c:v>
                </c:pt>
                <c:pt idx="90">
                  <c:v>136.69788918</c:v>
                </c:pt>
                <c:pt idx="91">
                  <c:v>134.80314960999999</c:v>
                </c:pt>
                <c:pt idx="92">
                  <c:v>116.98565841</c:v>
                </c:pt>
                <c:pt idx="93">
                  <c:v>127.34505208</c:v>
                </c:pt>
                <c:pt idx="94">
                  <c:v>133.5136541</c:v>
                </c:pt>
                <c:pt idx="95">
                  <c:v>133.83506494</c:v>
                </c:pt>
                <c:pt idx="96">
                  <c:v>118.58701299000001</c:v>
                </c:pt>
                <c:pt idx="97">
                  <c:v>131.31347149999999</c:v>
                </c:pt>
                <c:pt idx="98">
                  <c:v>136.91839378</c:v>
                </c:pt>
                <c:pt idx="99">
                  <c:v>131.63346104999999</c:v>
                </c:pt>
                <c:pt idx="100">
                  <c:v>137.43710292</c:v>
                </c:pt>
                <c:pt idx="101">
                  <c:v>135.51842439999999</c:v>
                </c:pt>
                <c:pt idx="102">
                  <c:v>118.12325285999999</c:v>
                </c:pt>
                <c:pt idx="103">
                  <c:v>137.44162437</c:v>
                </c:pt>
                <c:pt idx="104">
                  <c:v>119.95304569</c:v>
                </c:pt>
                <c:pt idx="105">
                  <c:v>122.85606061</c:v>
                </c:pt>
                <c:pt idx="106">
                  <c:v>116.86759142</c:v>
                </c:pt>
                <c:pt idx="107">
                  <c:v>141.37153652000001</c:v>
                </c:pt>
                <c:pt idx="108">
                  <c:v>120.03018867999999</c:v>
                </c:pt>
                <c:pt idx="109">
                  <c:v>114.61132075</c:v>
                </c:pt>
                <c:pt idx="110">
                  <c:v>134.3919598</c:v>
                </c:pt>
                <c:pt idx="111">
                  <c:v>117.29773869</c:v>
                </c:pt>
                <c:pt idx="112">
                  <c:v>130.77318296000001</c:v>
                </c:pt>
                <c:pt idx="113">
                  <c:v>136.40977444000001</c:v>
                </c:pt>
                <c:pt idx="114">
                  <c:v>127.16791980000001</c:v>
                </c:pt>
                <c:pt idx="115">
                  <c:v>130.70273632000001</c:v>
                </c:pt>
                <c:pt idx="116">
                  <c:v>142.15652173999999</c:v>
                </c:pt>
                <c:pt idx="117">
                  <c:v>133.29207921</c:v>
                </c:pt>
                <c:pt idx="118">
                  <c:v>129.83436341000001</c:v>
                </c:pt>
                <c:pt idx="119">
                  <c:v>124.88357843</c:v>
                </c:pt>
                <c:pt idx="120">
                  <c:v>134.13953488000001</c:v>
                </c:pt>
                <c:pt idx="121">
                  <c:v>138.68453106000001</c:v>
                </c:pt>
                <c:pt idx="122">
                  <c:v>141.43742406000001</c:v>
                </c:pt>
                <c:pt idx="123">
                  <c:v>129.84811665000001</c:v>
                </c:pt>
                <c:pt idx="124">
                  <c:v>117.66060606000001</c:v>
                </c:pt>
                <c:pt idx="125">
                  <c:v>137.84096385999999</c:v>
                </c:pt>
                <c:pt idx="126">
                  <c:v>118.17166867</c:v>
                </c:pt>
                <c:pt idx="127">
                  <c:v>134.13397129000001</c:v>
                </c:pt>
                <c:pt idx="128">
                  <c:v>133.85374554000001</c:v>
                </c:pt>
                <c:pt idx="129">
                  <c:v>122.47568209000001</c:v>
                </c:pt>
                <c:pt idx="130">
                  <c:v>129.80283352999999</c:v>
                </c:pt>
                <c:pt idx="131">
                  <c:v>132.05535925000001</c:v>
                </c:pt>
                <c:pt idx="132">
                  <c:v>132.07151231</c:v>
                </c:pt>
                <c:pt idx="133">
                  <c:v>120.26456876</c:v>
                </c:pt>
                <c:pt idx="134">
                  <c:v>136.48901734</c:v>
                </c:pt>
                <c:pt idx="135">
                  <c:v>118.34832757</c:v>
                </c:pt>
                <c:pt idx="136">
                  <c:v>127.21658986</c:v>
                </c:pt>
                <c:pt idx="137">
                  <c:v>126.43348623999999</c:v>
                </c:pt>
                <c:pt idx="138">
                  <c:v>129.38285714</c:v>
                </c:pt>
                <c:pt idx="139">
                  <c:v>135.35771428999999</c:v>
                </c:pt>
                <c:pt idx="140">
                  <c:v>135.97719498000001</c:v>
                </c:pt>
                <c:pt idx="141">
                  <c:v>117.75142531</c:v>
                </c:pt>
                <c:pt idx="142">
                  <c:v>128.84869169999999</c:v>
                </c:pt>
                <c:pt idx="143">
                  <c:v>129.88068182000001</c:v>
                </c:pt>
                <c:pt idx="144">
                  <c:v>117.32086167999999</c:v>
                </c:pt>
                <c:pt idx="145">
                  <c:v>129.36312217</c:v>
                </c:pt>
                <c:pt idx="146">
                  <c:v>130.32090395</c:v>
                </c:pt>
                <c:pt idx="147">
                  <c:v>123.15141242999999</c:v>
                </c:pt>
                <c:pt idx="148">
                  <c:v>131.40425532</c:v>
                </c:pt>
                <c:pt idx="149">
                  <c:v>123.13534676</c:v>
                </c:pt>
                <c:pt idx="150">
                  <c:v>133.38195991000001</c:v>
                </c:pt>
                <c:pt idx="151">
                  <c:v>118.49111111000001</c:v>
                </c:pt>
                <c:pt idx="152">
                  <c:v>119.29522752</c:v>
                </c:pt>
                <c:pt idx="153">
                  <c:v>123.14033148999999</c:v>
                </c:pt>
                <c:pt idx="154">
                  <c:v>124.32560706</c:v>
                </c:pt>
                <c:pt idx="155">
                  <c:v>135.48348017999999</c:v>
                </c:pt>
                <c:pt idx="156">
                  <c:v>135.01756312000001</c:v>
                </c:pt>
                <c:pt idx="157">
                  <c:v>134.7420765</c:v>
                </c:pt>
                <c:pt idx="158">
                  <c:v>138.36135371</c:v>
                </c:pt>
                <c:pt idx="159">
                  <c:v>118.39847162</c:v>
                </c:pt>
                <c:pt idx="160">
                  <c:v>113.88100437</c:v>
                </c:pt>
                <c:pt idx="161">
                  <c:v>133.70665213000001</c:v>
                </c:pt>
                <c:pt idx="162">
                  <c:v>135.93144723</c:v>
                </c:pt>
                <c:pt idx="163">
                  <c:v>133.32573289999999</c:v>
                </c:pt>
                <c:pt idx="164">
                  <c:v>142.61129206999999</c:v>
                </c:pt>
                <c:pt idx="165">
                  <c:v>118.54288817</c:v>
                </c:pt>
                <c:pt idx="166">
                  <c:v>136.86918918999999</c:v>
                </c:pt>
                <c:pt idx="167">
                  <c:v>119.97837838</c:v>
                </c:pt>
                <c:pt idx="168">
                  <c:v>126.04535636999999</c:v>
                </c:pt>
                <c:pt idx="169">
                  <c:v>134.89569892</c:v>
                </c:pt>
                <c:pt idx="170">
                  <c:v>140.30967742000001</c:v>
                </c:pt>
                <c:pt idx="171">
                  <c:v>135.39978564</c:v>
                </c:pt>
                <c:pt idx="172">
                  <c:v>128.07494646999999</c:v>
                </c:pt>
                <c:pt idx="173">
                  <c:v>138.55935829000001</c:v>
                </c:pt>
                <c:pt idx="174">
                  <c:v>131.92462845</c:v>
                </c:pt>
                <c:pt idx="175">
                  <c:v>130.68220339000001</c:v>
                </c:pt>
                <c:pt idx="176">
                  <c:v>129.77248677</c:v>
                </c:pt>
                <c:pt idx="177">
                  <c:v>137.55813953000001</c:v>
                </c:pt>
                <c:pt idx="178">
                  <c:v>140.11839323000001</c:v>
                </c:pt>
                <c:pt idx="179">
                  <c:v>122.9591195</c:v>
                </c:pt>
                <c:pt idx="180">
                  <c:v>134.34905660000001</c:v>
                </c:pt>
                <c:pt idx="181">
                  <c:v>127.99476439999999</c:v>
                </c:pt>
                <c:pt idx="182">
                  <c:v>136.97594142</c:v>
                </c:pt>
                <c:pt idx="183">
                  <c:v>139.24921793999999</c:v>
                </c:pt>
                <c:pt idx="184">
                  <c:v>138.82279793000001</c:v>
                </c:pt>
                <c:pt idx="185">
                  <c:v>128.34611398999999</c:v>
                </c:pt>
                <c:pt idx="186">
                  <c:v>138.37888199</c:v>
                </c:pt>
                <c:pt idx="187">
                  <c:v>128.38779731</c:v>
                </c:pt>
                <c:pt idx="188">
                  <c:v>138.23092783999999</c:v>
                </c:pt>
                <c:pt idx="189">
                  <c:v>118.65499484999999</c:v>
                </c:pt>
                <c:pt idx="190">
                  <c:v>132.89516957999999</c:v>
                </c:pt>
                <c:pt idx="191">
                  <c:v>128.05652620999999</c:v>
                </c:pt>
                <c:pt idx="192">
                  <c:v>142.28952772</c:v>
                </c:pt>
                <c:pt idx="193">
                  <c:v>129.05749487</c:v>
                </c:pt>
                <c:pt idx="194">
                  <c:v>131.13408393</c:v>
                </c:pt>
                <c:pt idx="195">
                  <c:v>126.46468781999999</c:v>
                </c:pt>
                <c:pt idx="196">
                  <c:v>124.79652351999999</c:v>
                </c:pt>
                <c:pt idx="197">
                  <c:v>138.44739530000001</c:v>
                </c:pt>
                <c:pt idx="198">
                  <c:v>132.96537678000001</c:v>
                </c:pt>
                <c:pt idx="199">
                  <c:v>137.77235772</c:v>
                </c:pt>
                <c:pt idx="200">
                  <c:v>134.7928934</c:v>
                </c:pt>
                <c:pt idx="201">
                  <c:v>138.71776650000001</c:v>
                </c:pt>
                <c:pt idx="202">
                  <c:v>131.75736040999999</c:v>
                </c:pt>
                <c:pt idx="203">
                  <c:v>137.38578680000001</c:v>
                </c:pt>
                <c:pt idx="204">
                  <c:v>143.75659228999999</c:v>
                </c:pt>
                <c:pt idx="205">
                  <c:v>134.00304259999999</c:v>
                </c:pt>
                <c:pt idx="206">
                  <c:v>121.30395136999999</c:v>
                </c:pt>
                <c:pt idx="207">
                  <c:v>140.77811550000001</c:v>
                </c:pt>
                <c:pt idx="208">
                  <c:v>118.88270980999999</c:v>
                </c:pt>
                <c:pt idx="209">
                  <c:v>123.42121212000001</c:v>
                </c:pt>
                <c:pt idx="210">
                  <c:v>128.20707071000001</c:v>
                </c:pt>
                <c:pt idx="211">
                  <c:v>119.99092742000001</c:v>
                </c:pt>
                <c:pt idx="212">
                  <c:v>140.02515091000001</c:v>
                </c:pt>
                <c:pt idx="213">
                  <c:v>119.17971888</c:v>
                </c:pt>
                <c:pt idx="214">
                  <c:v>127.74322969000001</c:v>
                </c:pt>
                <c:pt idx="215">
                  <c:v>128.61723447</c:v>
                </c:pt>
                <c:pt idx="216">
                  <c:v>135.25800000000001</c:v>
                </c:pt>
                <c:pt idx="217">
                  <c:v>142.64235764</c:v>
                </c:pt>
                <c:pt idx="218">
                  <c:v>118.28371627999999</c:v>
                </c:pt>
                <c:pt idx="219">
                  <c:v>132.21856287</c:v>
                </c:pt>
                <c:pt idx="220">
                  <c:v>126.04491018</c:v>
                </c:pt>
                <c:pt idx="221">
                  <c:v>122.72954092000001</c:v>
                </c:pt>
                <c:pt idx="222">
                  <c:v>123.32075472</c:v>
                </c:pt>
                <c:pt idx="223">
                  <c:v>123.54166667</c:v>
                </c:pt>
                <c:pt idx="224">
                  <c:v>122.37066402000001</c:v>
                </c:pt>
                <c:pt idx="225">
                  <c:v>127.69200395</c:v>
                </c:pt>
                <c:pt idx="226">
                  <c:v>121.94778325</c:v>
                </c:pt>
                <c:pt idx="227">
                  <c:v>127.16633858</c:v>
                </c:pt>
                <c:pt idx="228">
                  <c:v>124.87315633999999</c:v>
                </c:pt>
                <c:pt idx="229">
                  <c:v>128.72986248000001</c:v>
                </c:pt>
                <c:pt idx="230">
                  <c:v>123.69381747</c:v>
                </c:pt>
                <c:pt idx="231">
                  <c:v>131.19117646999999</c:v>
                </c:pt>
                <c:pt idx="232">
                  <c:v>125.5890411</c:v>
                </c:pt>
                <c:pt idx="233">
                  <c:v>122.59824046999999</c:v>
                </c:pt>
                <c:pt idx="234">
                  <c:v>136.16503906</c:v>
                </c:pt>
                <c:pt idx="235">
                  <c:v>127.91113281</c:v>
                </c:pt>
                <c:pt idx="236">
                  <c:v>133.74634146</c:v>
                </c:pt>
                <c:pt idx="237">
                  <c:v>122.71219512</c:v>
                </c:pt>
                <c:pt idx="238">
                  <c:v>141.20272904000001</c:v>
                </c:pt>
                <c:pt idx="239">
                  <c:v>135.95910419000001</c:v>
                </c:pt>
                <c:pt idx="240">
                  <c:v>124.28571429</c:v>
                </c:pt>
                <c:pt idx="241">
                  <c:v>124.32007759</c:v>
                </c:pt>
                <c:pt idx="242">
                  <c:v>131.45542635999999</c:v>
                </c:pt>
                <c:pt idx="243">
                  <c:v>139.38491296000001</c:v>
                </c:pt>
                <c:pt idx="244">
                  <c:v>126.57777778000001</c:v>
                </c:pt>
                <c:pt idx="245">
                  <c:v>129.17391304</c:v>
                </c:pt>
                <c:pt idx="246">
                  <c:v>121.92567568</c:v>
                </c:pt>
                <c:pt idx="247">
                  <c:v>140.79942417999999</c:v>
                </c:pt>
                <c:pt idx="248">
                  <c:v>137.28119002</c:v>
                </c:pt>
                <c:pt idx="249">
                  <c:v>120.78694818</c:v>
                </c:pt>
                <c:pt idx="250">
                  <c:v>134.32437619999999</c:v>
                </c:pt>
                <c:pt idx="251">
                  <c:v>126.73850575</c:v>
                </c:pt>
                <c:pt idx="252">
                  <c:v>135.46264368000001</c:v>
                </c:pt>
                <c:pt idx="253">
                  <c:v>135.93965517000001</c:v>
                </c:pt>
                <c:pt idx="254">
                  <c:v>135.36998088000001</c:v>
                </c:pt>
                <c:pt idx="255">
                  <c:v>113.90926457</c:v>
                </c:pt>
                <c:pt idx="256">
                  <c:v>128.00858779000001</c:v>
                </c:pt>
                <c:pt idx="257">
                  <c:v>134.53148855000001</c:v>
                </c:pt>
                <c:pt idx="258">
                  <c:v>122.90935115000001</c:v>
                </c:pt>
                <c:pt idx="259">
                  <c:v>136.19656488999999</c:v>
                </c:pt>
                <c:pt idx="260">
                  <c:v>137.38226882999999</c:v>
                </c:pt>
                <c:pt idx="261">
                  <c:v>128.80266921</c:v>
                </c:pt>
                <c:pt idx="262">
                  <c:v>120.11248808000001</c:v>
                </c:pt>
                <c:pt idx="263">
                  <c:v>140.96194101</c:v>
                </c:pt>
                <c:pt idx="264">
                  <c:v>137.57944814000001</c:v>
                </c:pt>
                <c:pt idx="265">
                  <c:v>119.77893738</c:v>
                </c:pt>
                <c:pt idx="266">
                  <c:v>119.24265403</c:v>
                </c:pt>
                <c:pt idx="267">
                  <c:v>122.24715909</c:v>
                </c:pt>
                <c:pt idx="268">
                  <c:v>135.23629489999999</c:v>
                </c:pt>
                <c:pt idx="269">
                  <c:v>114.19245282999999</c:v>
                </c:pt>
                <c:pt idx="270">
                  <c:v>135.12064090000001</c:v>
                </c:pt>
                <c:pt idx="271">
                  <c:v>141.89830508</c:v>
                </c:pt>
                <c:pt idx="272">
                  <c:v>121.95296331</c:v>
                </c:pt>
                <c:pt idx="273">
                  <c:v>123.13157895000001</c:v>
                </c:pt>
                <c:pt idx="274">
                  <c:v>129.26641651</c:v>
                </c:pt>
                <c:pt idx="275">
                  <c:v>129.8022493</c:v>
                </c:pt>
                <c:pt idx="276">
                  <c:v>136.64198687999999</c:v>
                </c:pt>
                <c:pt idx="277">
                  <c:v>132.1515435</c:v>
                </c:pt>
                <c:pt idx="278">
                  <c:v>128.64859813000001</c:v>
                </c:pt>
                <c:pt idx="279">
                  <c:v>137.78824627</c:v>
                </c:pt>
                <c:pt idx="280">
                  <c:v>133.91332711999999</c:v>
                </c:pt>
                <c:pt idx="281">
                  <c:v>124.51582868</c:v>
                </c:pt>
                <c:pt idx="282">
                  <c:v>132.34230056000001</c:v>
                </c:pt>
                <c:pt idx="283">
                  <c:v>130.47495362000001</c:v>
                </c:pt>
                <c:pt idx="284">
                  <c:v>126.0825603</c:v>
                </c:pt>
                <c:pt idx="285">
                  <c:v>119.90397045</c:v>
                </c:pt>
                <c:pt idx="286">
                  <c:v>129.0757156</c:v>
                </c:pt>
                <c:pt idx="287">
                  <c:v>134.79243542</c:v>
                </c:pt>
                <c:pt idx="288">
                  <c:v>130.14667897000001</c:v>
                </c:pt>
                <c:pt idx="289">
                  <c:v>136.10885608999999</c:v>
                </c:pt>
                <c:pt idx="290">
                  <c:v>140.36221198000001</c:v>
                </c:pt>
                <c:pt idx="291">
                  <c:v>130.58494031000001</c:v>
                </c:pt>
                <c:pt idx="292">
                  <c:v>123.09733701</c:v>
                </c:pt>
                <c:pt idx="293">
                  <c:v>120.36914600999999</c:v>
                </c:pt>
                <c:pt idx="294">
                  <c:v>129.00549953999999</c:v>
                </c:pt>
                <c:pt idx="295">
                  <c:v>137.68589743999999</c:v>
                </c:pt>
                <c:pt idx="296">
                  <c:v>122.29277218999999</c:v>
                </c:pt>
                <c:pt idx="297">
                  <c:v>139.02010969</c:v>
                </c:pt>
                <c:pt idx="298">
                  <c:v>131.60273973</c:v>
                </c:pt>
                <c:pt idx="299">
                  <c:v>124.03923358</c:v>
                </c:pt>
                <c:pt idx="300">
                  <c:v>140.39927073999999</c:v>
                </c:pt>
                <c:pt idx="301">
                  <c:v>121.78851413</c:v>
                </c:pt>
                <c:pt idx="302">
                  <c:v>134.48860529000001</c:v>
                </c:pt>
                <c:pt idx="303">
                  <c:v>132.85376930000001</c:v>
                </c:pt>
                <c:pt idx="304">
                  <c:v>124.36899364999999</c:v>
                </c:pt>
                <c:pt idx="305">
                  <c:v>130.63134058</c:v>
                </c:pt>
                <c:pt idx="306">
                  <c:v>124.4048913</c:v>
                </c:pt>
                <c:pt idx="307">
                  <c:v>126.61141304</c:v>
                </c:pt>
                <c:pt idx="308">
                  <c:v>124.38858696</c:v>
                </c:pt>
                <c:pt idx="309">
                  <c:v>134.62533937000001</c:v>
                </c:pt>
                <c:pt idx="310">
                  <c:v>124.85158371</c:v>
                </c:pt>
                <c:pt idx="311">
                  <c:v>132.34267631</c:v>
                </c:pt>
                <c:pt idx="312">
                  <c:v>135.84205775999999</c:v>
                </c:pt>
                <c:pt idx="313">
                  <c:v>133.23465704</c:v>
                </c:pt>
                <c:pt idx="314">
                  <c:v>133.68800720999999</c:v>
                </c:pt>
                <c:pt idx="315">
                  <c:v>123.31441441</c:v>
                </c:pt>
                <c:pt idx="316">
                  <c:v>128.47117116999999</c:v>
                </c:pt>
                <c:pt idx="317">
                  <c:v>128.25202519999999</c:v>
                </c:pt>
                <c:pt idx="318">
                  <c:v>138.04230423000001</c:v>
                </c:pt>
                <c:pt idx="319">
                  <c:v>126.60251799</c:v>
                </c:pt>
                <c:pt idx="320">
                  <c:v>142.10582959999999</c:v>
                </c:pt>
                <c:pt idx="321">
                  <c:v>122.50672646</c:v>
                </c:pt>
                <c:pt idx="322">
                  <c:v>133.21793722000001</c:v>
                </c:pt>
                <c:pt idx="323">
                  <c:v>128.60752687999999</c:v>
                </c:pt>
                <c:pt idx="324">
                  <c:v>131.86827957</c:v>
                </c:pt>
                <c:pt idx="325">
                  <c:v>123.92204301</c:v>
                </c:pt>
                <c:pt idx="326">
                  <c:v>142.32468693999999</c:v>
                </c:pt>
                <c:pt idx="327">
                  <c:v>133.89276139</c:v>
                </c:pt>
                <c:pt idx="328">
                  <c:v>127.25</c:v>
                </c:pt>
                <c:pt idx="329">
                  <c:v>120.90267857000001</c:v>
                </c:pt>
                <c:pt idx="330">
                  <c:v>131.96160714000001</c:v>
                </c:pt>
                <c:pt idx="331">
                  <c:v>122.90625</c:v>
                </c:pt>
                <c:pt idx="332">
                  <c:v>136.18733273999999</c:v>
                </c:pt>
                <c:pt idx="333">
                  <c:v>133.01427297000001</c:v>
                </c:pt>
                <c:pt idx="334">
                  <c:v>136.01604277999999</c:v>
                </c:pt>
                <c:pt idx="335">
                  <c:v>128.81016043</c:v>
                </c:pt>
                <c:pt idx="336">
                  <c:v>136.70231729</c:v>
                </c:pt>
                <c:pt idx="337">
                  <c:v>130.61442564999999</c:v>
                </c:pt>
                <c:pt idx="338">
                  <c:v>134.3428317</c:v>
                </c:pt>
                <c:pt idx="339">
                  <c:v>137.65124555</c:v>
                </c:pt>
                <c:pt idx="340">
                  <c:v>124.47382431</c:v>
                </c:pt>
                <c:pt idx="341">
                  <c:v>137.22960993000001</c:v>
                </c:pt>
                <c:pt idx="342">
                  <c:v>139.15691489</c:v>
                </c:pt>
                <c:pt idx="343">
                  <c:v>133.01860052999999</c:v>
                </c:pt>
                <c:pt idx="344">
                  <c:v>132.10008857</c:v>
                </c:pt>
                <c:pt idx="345">
                  <c:v>135.85941645</c:v>
                </c:pt>
                <c:pt idx="346">
                  <c:v>123.79946996</c:v>
                </c:pt>
                <c:pt idx="347">
                  <c:v>132.51590106</c:v>
                </c:pt>
                <c:pt idx="348">
                  <c:v>130.24204947000001</c:v>
                </c:pt>
                <c:pt idx="349">
                  <c:v>126.27385159000001</c:v>
                </c:pt>
                <c:pt idx="350">
                  <c:v>121.47572816</c:v>
                </c:pt>
                <c:pt idx="351">
                  <c:v>129.49559083</c:v>
                </c:pt>
                <c:pt idx="352">
                  <c:v>122.09427313</c:v>
                </c:pt>
                <c:pt idx="353">
                  <c:v>131.67929515</c:v>
                </c:pt>
                <c:pt idx="354">
                  <c:v>126.99118943000001</c:v>
                </c:pt>
                <c:pt idx="355">
                  <c:v>122.56387665</c:v>
                </c:pt>
                <c:pt idx="356">
                  <c:v>136.79735683000001</c:v>
                </c:pt>
                <c:pt idx="357">
                  <c:v>120.98239436999999</c:v>
                </c:pt>
                <c:pt idx="358">
                  <c:v>127.23151408</c:v>
                </c:pt>
                <c:pt idx="359">
                  <c:v>131.38786279999999</c:v>
                </c:pt>
                <c:pt idx="360">
                  <c:v>134.63588390999999</c:v>
                </c:pt>
                <c:pt idx="361">
                  <c:v>128.13368514000001</c:v>
                </c:pt>
                <c:pt idx="362">
                  <c:v>123.13169447</c:v>
                </c:pt>
                <c:pt idx="363">
                  <c:v>129.85952589999999</c:v>
                </c:pt>
                <c:pt idx="364">
                  <c:v>141.2732049</c:v>
                </c:pt>
                <c:pt idx="365">
                  <c:v>136.74868651</c:v>
                </c:pt>
                <c:pt idx="366">
                  <c:v>130.40367775999999</c:v>
                </c:pt>
                <c:pt idx="367">
                  <c:v>129.51093613</c:v>
                </c:pt>
                <c:pt idx="368">
                  <c:v>128.32167831999999</c:v>
                </c:pt>
                <c:pt idx="369">
                  <c:v>138.31179039</c:v>
                </c:pt>
                <c:pt idx="370">
                  <c:v>128.12314409999999</c:v>
                </c:pt>
                <c:pt idx="371">
                  <c:v>129.83071552999999</c:v>
                </c:pt>
                <c:pt idx="372">
                  <c:v>132.86125654</c:v>
                </c:pt>
                <c:pt idx="373">
                  <c:v>132.94066318</c:v>
                </c:pt>
                <c:pt idx="374">
                  <c:v>128.45636998000001</c:v>
                </c:pt>
                <c:pt idx="375">
                  <c:v>130.28770706</c:v>
                </c:pt>
                <c:pt idx="376">
                  <c:v>127.78291194000001</c:v>
                </c:pt>
                <c:pt idx="377">
                  <c:v>132.99389712000001</c:v>
                </c:pt>
                <c:pt idx="378">
                  <c:v>138.99390244</c:v>
                </c:pt>
                <c:pt idx="379">
                  <c:v>135.42732810999999</c:v>
                </c:pt>
                <c:pt idx="380">
                  <c:v>129.28285466</c:v>
                </c:pt>
                <c:pt idx="381">
                  <c:v>139.49434291</c:v>
                </c:pt>
                <c:pt idx="382">
                  <c:v>133.80260870000001</c:v>
                </c:pt>
                <c:pt idx="383">
                  <c:v>126.22086957</c:v>
                </c:pt>
                <c:pt idx="384">
                  <c:v>124.31190269</c:v>
                </c:pt>
                <c:pt idx="385">
                  <c:v>142.64552563000001</c:v>
                </c:pt>
                <c:pt idx="386">
                  <c:v>134.51170859000001</c:v>
                </c:pt>
                <c:pt idx="387">
                  <c:v>131.6140503</c:v>
                </c:pt>
                <c:pt idx="388">
                  <c:v>138.41543798999999</c:v>
                </c:pt>
                <c:pt idx="389">
                  <c:v>129.86296618</c:v>
                </c:pt>
                <c:pt idx="390">
                  <c:v>122.7712305</c:v>
                </c:pt>
                <c:pt idx="391">
                  <c:v>132.73160172999999</c:v>
                </c:pt>
                <c:pt idx="392">
                  <c:v>130.8008658</c:v>
                </c:pt>
                <c:pt idx="393">
                  <c:v>135.57785466999999</c:v>
                </c:pt>
                <c:pt idx="394">
                  <c:v>131.07439446000001</c:v>
                </c:pt>
                <c:pt idx="395">
                  <c:v>129.58650519</c:v>
                </c:pt>
                <c:pt idx="396">
                  <c:v>134.61937716</c:v>
                </c:pt>
                <c:pt idx="397">
                  <c:v>136.03889369000001</c:v>
                </c:pt>
                <c:pt idx="398">
                  <c:v>123.42400691</c:v>
                </c:pt>
                <c:pt idx="399">
                  <c:v>128.83678756</c:v>
                </c:pt>
                <c:pt idx="400">
                  <c:v>130.08117444000001</c:v>
                </c:pt>
                <c:pt idx="401">
                  <c:v>119.83160622</c:v>
                </c:pt>
                <c:pt idx="402">
                  <c:v>136.11993097000001</c:v>
                </c:pt>
                <c:pt idx="403">
                  <c:v>136.71810345</c:v>
                </c:pt>
                <c:pt idx="404">
                  <c:v>133.44741379000001</c:v>
                </c:pt>
                <c:pt idx="405">
                  <c:v>131.13534483000001</c:v>
                </c:pt>
                <c:pt idx="406">
                  <c:v>131.50129199</c:v>
                </c:pt>
                <c:pt idx="407">
                  <c:v>139.67872524000001</c:v>
                </c:pt>
                <c:pt idx="408">
                  <c:v>126.23321859000001</c:v>
                </c:pt>
                <c:pt idx="409">
                  <c:v>126.66895959</c:v>
                </c:pt>
                <c:pt idx="410">
                  <c:v>125.26827170999999</c:v>
                </c:pt>
                <c:pt idx="411">
                  <c:v>127.10232157999999</c:v>
                </c:pt>
                <c:pt idx="412">
                  <c:v>134.1527897</c:v>
                </c:pt>
                <c:pt idx="413">
                  <c:v>129.23175965999999</c:v>
                </c:pt>
                <c:pt idx="414">
                  <c:v>131.56223176</c:v>
                </c:pt>
                <c:pt idx="415">
                  <c:v>129.2109777</c:v>
                </c:pt>
                <c:pt idx="416">
                  <c:v>126.45626072</c:v>
                </c:pt>
                <c:pt idx="417">
                  <c:v>134.39554795000001</c:v>
                </c:pt>
                <c:pt idx="418">
                  <c:v>129.68407533999999</c:v>
                </c:pt>
                <c:pt idx="419">
                  <c:v>135.39811644</c:v>
                </c:pt>
                <c:pt idx="420">
                  <c:v>132.41317365</c:v>
                </c:pt>
                <c:pt idx="421">
                  <c:v>133.22497860999999</c:v>
                </c:pt>
                <c:pt idx="422">
                  <c:v>133.91452991</c:v>
                </c:pt>
                <c:pt idx="423">
                  <c:v>130.79028133</c:v>
                </c:pt>
                <c:pt idx="424">
                  <c:v>137.2987234</c:v>
                </c:pt>
                <c:pt idx="425">
                  <c:v>129.98468084999999</c:v>
                </c:pt>
                <c:pt idx="426">
                  <c:v>129.54885302</c:v>
                </c:pt>
                <c:pt idx="427">
                  <c:v>136.5624469</c:v>
                </c:pt>
                <c:pt idx="428">
                  <c:v>130.33559897999999</c:v>
                </c:pt>
                <c:pt idx="429">
                  <c:v>135.64461408</c:v>
                </c:pt>
                <c:pt idx="430">
                  <c:v>134.36895673999999</c:v>
                </c:pt>
                <c:pt idx="431">
                  <c:v>136.00508905999999</c:v>
                </c:pt>
                <c:pt idx="432">
                  <c:v>131.42627118999999</c:v>
                </c:pt>
                <c:pt idx="433">
                  <c:v>133.41610169</c:v>
                </c:pt>
                <c:pt idx="434">
                  <c:v>134.16850127000001</c:v>
                </c:pt>
                <c:pt idx="435">
                  <c:v>138.09060119</c:v>
                </c:pt>
                <c:pt idx="436">
                  <c:v>125.57154953</c:v>
                </c:pt>
                <c:pt idx="437">
                  <c:v>133.26841659999999</c:v>
                </c:pt>
                <c:pt idx="438">
                  <c:v>125.56514382</c:v>
                </c:pt>
                <c:pt idx="439">
                  <c:v>120.95177665</c:v>
                </c:pt>
                <c:pt idx="440">
                  <c:v>135.45900254</c:v>
                </c:pt>
                <c:pt idx="441">
                  <c:v>131.20879120999999</c:v>
                </c:pt>
                <c:pt idx="442">
                  <c:v>137.30431107000001</c:v>
                </c:pt>
                <c:pt idx="443">
                  <c:v>130.1089527</c:v>
                </c:pt>
                <c:pt idx="444">
                  <c:v>135.30970464000001</c:v>
                </c:pt>
                <c:pt idx="445">
                  <c:v>131.39831224</c:v>
                </c:pt>
                <c:pt idx="446">
                  <c:v>130.89029536000001</c:v>
                </c:pt>
                <c:pt idx="447">
                  <c:v>128.47341771999999</c:v>
                </c:pt>
                <c:pt idx="448">
                  <c:v>130.98227847999999</c:v>
                </c:pt>
                <c:pt idx="449">
                  <c:v>127.55189873</c:v>
                </c:pt>
                <c:pt idx="450">
                  <c:v>137.77655987</c:v>
                </c:pt>
                <c:pt idx="451">
                  <c:v>131.78583474000001</c:v>
                </c:pt>
                <c:pt idx="452">
                  <c:v>138.38500421000001</c:v>
                </c:pt>
                <c:pt idx="453">
                  <c:v>128.11962932</c:v>
                </c:pt>
                <c:pt idx="454">
                  <c:v>129.55433866999999</c:v>
                </c:pt>
                <c:pt idx="455">
                  <c:v>139.32491582</c:v>
                </c:pt>
                <c:pt idx="456">
                  <c:v>133.56902357000001</c:v>
                </c:pt>
                <c:pt idx="457">
                  <c:v>135.9486532</c:v>
                </c:pt>
                <c:pt idx="458">
                  <c:v>134.06397306</c:v>
                </c:pt>
                <c:pt idx="459">
                  <c:v>134.0412111</c:v>
                </c:pt>
                <c:pt idx="460">
                  <c:v>134.57863750999999</c:v>
                </c:pt>
                <c:pt idx="461">
                  <c:v>131.08999159000001</c:v>
                </c:pt>
                <c:pt idx="462">
                  <c:v>135.29688813999999</c:v>
                </c:pt>
                <c:pt idx="463">
                  <c:v>134.89907485000001</c:v>
                </c:pt>
                <c:pt idx="464">
                  <c:v>133.80656013000001</c:v>
                </c:pt>
                <c:pt idx="465">
                  <c:v>134.81917577999999</c:v>
                </c:pt>
                <c:pt idx="466">
                  <c:v>131.63025210000001</c:v>
                </c:pt>
                <c:pt idx="467">
                  <c:v>135.50924370000001</c:v>
                </c:pt>
                <c:pt idx="468">
                  <c:v>128.78319328000001</c:v>
                </c:pt>
                <c:pt idx="469">
                  <c:v>132.78739496</c:v>
                </c:pt>
                <c:pt idx="470">
                  <c:v>136.11596639000001</c:v>
                </c:pt>
                <c:pt idx="471">
                  <c:v>134.34033613</c:v>
                </c:pt>
                <c:pt idx="472">
                  <c:v>136.91596638999999</c:v>
                </c:pt>
                <c:pt idx="473">
                  <c:v>133.80588234999999</c:v>
                </c:pt>
                <c:pt idx="474">
                  <c:v>130.41848739</c:v>
                </c:pt>
                <c:pt idx="475">
                  <c:v>135.31512605</c:v>
                </c:pt>
                <c:pt idx="476">
                  <c:v>134.24369748000001</c:v>
                </c:pt>
                <c:pt idx="477">
                  <c:v>129.36996644000001</c:v>
                </c:pt>
                <c:pt idx="478">
                  <c:v>125.18729097000001</c:v>
                </c:pt>
                <c:pt idx="479">
                  <c:v>125.63074353</c:v>
                </c:pt>
                <c:pt idx="480">
                  <c:v>136.50916667000001</c:v>
                </c:pt>
                <c:pt idx="481">
                  <c:v>132.81432140000001</c:v>
                </c:pt>
                <c:pt idx="482">
                  <c:v>127.45341098</c:v>
                </c:pt>
                <c:pt idx="483">
                  <c:v>130.43640898000001</c:v>
                </c:pt>
                <c:pt idx="484">
                  <c:v>132.46473029000001</c:v>
                </c:pt>
                <c:pt idx="485">
                  <c:v>126.44776118999999</c:v>
                </c:pt>
                <c:pt idx="486">
                  <c:v>135.34714167000001</c:v>
                </c:pt>
                <c:pt idx="487">
                  <c:v>129.61589404</c:v>
                </c:pt>
                <c:pt idx="488">
                  <c:v>138.42018196999999</c:v>
                </c:pt>
                <c:pt idx="489">
                  <c:v>141.13978495000001</c:v>
                </c:pt>
                <c:pt idx="490">
                  <c:v>132.18444995999999</c:v>
                </c:pt>
                <c:pt idx="491">
                  <c:v>130.58147228999999</c:v>
                </c:pt>
                <c:pt idx="492">
                  <c:v>129.94219652999999</c:v>
                </c:pt>
                <c:pt idx="493">
                  <c:v>130.76796035999999</c:v>
                </c:pt>
                <c:pt idx="494">
                  <c:v>125.84666117</c:v>
                </c:pt>
                <c:pt idx="495">
                  <c:v>130.01399176999999</c:v>
                </c:pt>
                <c:pt idx="496">
                  <c:v>131.68971192999999</c:v>
                </c:pt>
                <c:pt idx="497">
                  <c:v>130.19901315999999</c:v>
                </c:pt>
                <c:pt idx="498">
                  <c:v>135.53453947</c:v>
                </c:pt>
                <c:pt idx="499">
                  <c:v>123.98685292</c:v>
                </c:pt>
                <c:pt idx="500">
                  <c:v>129.78178835</c:v>
                </c:pt>
                <c:pt idx="501">
                  <c:v>132.29532404</c:v>
                </c:pt>
                <c:pt idx="502">
                  <c:v>134.68114754000001</c:v>
                </c:pt>
                <c:pt idx="503">
                  <c:v>137.50081967</c:v>
                </c:pt>
                <c:pt idx="504">
                  <c:v>135.39590164000001</c:v>
                </c:pt>
                <c:pt idx="505">
                  <c:v>136.57903357999999</c:v>
                </c:pt>
                <c:pt idx="506">
                  <c:v>136.43161343</c:v>
                </c:pt>
                <c:pt idx="507">
                  <c:v>127.86076986</c:v>
                </c:pt>
                <c:pt idx="508">
                  <c:v>138.00572830999999</c:v>
                </c:pt>
                <c:pt idx="509">
                  <c:v>126.67048242</c:v>
                </c:pt>
                <c:pt idx="510">
                  <c:v>132.25571894999999</c:v>
                </c:pt>
                <c:pt idx="511">
                  <c:v>138.68709150000001</c:v>
                </c:pt>
                <c:pt idx="512">
                  <c:v>138.61142856999999</c:v>
                </c:pt>
                <c:pt idx="513">
                  <c:v>134.60571429000001</c:v>
                </c:pt>
                <c:pt idx="514">
                  <c:v>134.43591837</c:v>
                </c:pt>
                <c:pt idx="515">
                  <c:v>135.30367347000001</c:v>
                </c:pt>
                <c:pt idx="516">
                  <c:v>133.26448980000001</c:v>
                </c:pt>
                <c:pt idx="517">
                  <c:v>134.28489796</c:v>
                </c:pt>
                <c:pt idx="518">
                  <c:v>134.41795918</c:v>
                </c:pt>
                <c:pt idx="519">
                  <c:v>133.67428570999999</c:v>
                </c:pt>
                <c:pt idx="520">
                  <c:v>136.99918367000001</c:v>
                </c:pt>
                <c:pt idx="521">
                  <c:v>135.01551019999999</c:v>
                </c:pt>
                <c:pt idx="522">
                  <c:v>151.20540541</c:v>
                </c:pt>
                <c:pt idx="523">
                  <c:v>144.87297297000001</c:v>
                </c:pt>
                <c:pt idx="524">
                  <c:v>141.29679143999999</c:v>
                </c:pt>
                <c:pt idx="525">
                  <c:v>139.96010638000001</c:v>
                </c:pt>
                <c:pt idx="526">
                  <c:v>148.82539682999999</c:v>
                </c:pt>
                <c:pt idx="527">
                  <c:v>143.33333332999999</c:v>
                </c:pt>
                <c:pt idx="528">
                  <c:v>137.82849604</c:v>
                </c:pt>
                <c:pt idx="529">
                  <c:v>145.97105263</c:v>
                </c:pt>
                <c:pt idx="530">
                  <c:v>151.68947367999999</c:v>
                </c:pt>
                <c:pt idx="531">
                  <c:v>145.61842104999999</c:v>
                </c:pt>
                <c:pt idx="532">
                  <c:v>134.578125</c:v>
                </c:pt>
                <c:pt idx="533">
                  <c:v>113.25252525000001</c:v>
                </c:pt>
                <c:pt idx="534">
                  <c:v>145.40954773999999</c:v>
                </c:pt>
                <c:pt idx="535">
                  <c:v>141.005</c:v>
                </c:pt>
                <c:pt idx="536">
                  <c:v>140.78358209000001</c:v>
                </c:pt>
                <c:pt idx="537">
                  <c:v>136.00247525</c:v>
                </c:pt>
                <c:pt idx="538">
                  <c:v>141.29876543</c:v>
                </c:pt>
                <c:pt idx="539">
                  <c:v>145.71498771</c:v>
                </c:pt>
                <c:pt idx="540">
                  <c:v>139.94103193999999</c:v>
                </c:pt>
                <c:pt idx="541">
                  <c:v>143.76399026999999</c:v>
                </c:pt>
                <c:pt idx="542">
                  <c:v>142.52912620999999</c:v>
                </c:pt>
                <c:pt idx="543">
                  <c:v>142.56626506000001</c:v>
                </c:pt>
                <c:pt idx="544">
                  <c:v>149.55660377000001</c:v>
                </c:pt>
                <c:pt idx="545">
                  <c:v>146.87587822</c:v>
                </c:pt>
                <c:pt idx="546">
                  <c:v>147.49299065</c:v>
                </c:pt>
                <c:pt idx="547">
                  <c:v>143.15384614999999</c:v>
                </c:pt>
                <c:pt idx="548">
                  <c:v>134.82830626000001</c:v>
                </c:pt>
                <c:pt idx="549">
                  <c:v>116.17889907999999</c:v>
                </c:pt>
                <c:pt idx="550">
                  <c:v>146.58027523000001</c:v>
                </c:pt>
                <c:pt idx="551">
                  <c:v>127.60909091000001</c:v>
                </c:pt>
                <c:pt idx="552">
                  <c:v>138.35123042999999</c:v>
                </c:pt>
                <c:pt idx="553">
                  <c:v>141.56026786000001</c:v>
                </c:pt>
                <c:pt idx="554">
                  <c:v>141.96</c:v>
                </c:pt>
                <c:pt idx="555">
                  <c:v>123.41241685</c:v>
                </c:pt>
                <c:pt idx="556">
                  <c:v>142.01960783999999</c:v>
                </c:pt>
                <c:pt idx="557">
                  <c:v>147.54112554</c:v>
                </c:pt>
                <c:pt idx="558">
                  <c:v>140.03004292</c:v>
                </c:pt>
                <c:pt idx="559">
                  <c:v>145.83261802999999</c:v>
                </c:pt>
                <c:pt idx="560">
                  <c:v>144.24034334999999</c:v>
                </c:pt>
                <c:pt idx="561">
                  <c:v>145.45628998000001</c:v>
                </c:pt>
                <c:pt idx="562">
                  <c:v>145.54893616999999</c:v>
                </c:pt>
                <c:pt idx="563">
                  <c:v>143.40976645000001</c:v>
                </c:pt>
                <c:pt idx="564">
                  <c:v>140.70613108000001</c:v>
                </c:pt>
                <c:pt idx="565">
                  <c:v>135.73361521999999</c:v>
                </c:pt>
                <c:pt idx="566">
                  <c:v>137.17226891000001</c:v>
                </c:pt>
                <c:pt idx="567">
                  <c:v>138.56458333</c:v>
                </c:pt>
                <c:pt idx="568">
                  <c:v>143.89278350999999</c:v>
                </c:pt>
                <c:pt idx="569">
                  <c:v>143.19836401000001</c:v>
                </c:pt>
                <c:pt idx="570">
                  <c:v>146.95714286</c:v>
                </c:pt>
                <c:pt idx="571">
                  <c:v>144.78498986</c:v>
                </c:pt>
                <c:pt idx="572">
                  <c:v>125.12851406</c:v>
                </c:pt>
                <c:pt idx="573">
                  <c:v>154.88353413999999</c:v>
                </c:pt>
                <c:pt idx="574">
                  <c:v>134.47316103</c:v>
                </c:pt>
                <c:pt idx="575">
                  <c:v>127.51089109</c:v>
                </c:pt>
                <c:pt idx="576">
                  <c:v>137.10079051</c:v>
                </c:pt>
                <c:pt idx="577">
                  <c:v>137.52173912999999</c:v>
                </c:pt>
                <c:pt idx="578">
                  <c:v>136.73099414999999</c:v>
                </c:pt>
                <c:pt idx="579">
                  <c:v>133.20155038999999</c:v>
                </c:pt>
                <c:pt idx="580">
                  <c:v>135.61969112</c:v>
                </c:pt>
                <c:pt idx="581">
                  <c:v>143.44615385</c:v>
                </c:pt>
                <c:pt idx="582">
                  <c:v>132.22900763000001</c:v>
                </c:pt>
                <c:pt idx="583">
                  <c:v>139.19581749</c:v>
                </c:pt>
                <c:pt idx="584">
                  <c:v>139.17045454999999</c:v>
                </c:pt>
                <c:pt idx="585">
                  <c:v>142.80529301000001</c:v>
                </c:pt>
                <c:pt idx="586">
                  <c:v>136.03396226000001</c:v>
                </c:pt>
                <c:pt idx="587">
                  <c:v>139.01305970000001</c:v>
                </c:pt>
                <c:pt idx="588">
                  <c:v>144.91407677999999</c:v>
                </c:pt>
                <c:pt idx="589">
                  <c:v>136.86313869</c:v>
                </c:pt>
                <c:pt idx="590">
                  <c:v>148.17272727</c:v>
                </c:pt>
                <c:pt idx="591">
                  <c:v>146.04537205</c:v>
                </c:pt>
                <c:pt idx="592">
                  <c:v>143.25181158999999</c:v>
                </c:pt>
                <c:pt idx="593">
                  <c:v>121.92960289</c:v>
                </c:pt>
                <c:pt idx="594">
                  <c:v>146.44223826999999</c:v>
                </c:pt>
                <c:pt idx="595">
                  <c:v>144.16187049999999</c:v>
                </c:pt>
                <c:pt idx="596">
                  <c:v>142.18538323999999</c:v>
                </c:pt>
                <c:pt idx="597">
                  <c:v>143.58938053</c:v>
                </c:pt>
                <c:pt idx="598">
                  <c:v>134.58730159000001</c:v>
                </c:pt>
                <c:pt idx="599">
                  <c:v>147.39858907000001</c:v>
                </c:pt>
                <c:pt idx="600">
                  <c:v>143.19718309999999</c:v>
                </c:pt>
                <c:pt idx="601">
                  <c:v>138.26527050999999</c:v>
                </c:pt>
                <c:pt idx="602">
                  <c:v>145.98434782999999</c:v>
                </c:pt>
                <c:pt idx="603">
                  <c:v>148.79340278000001</c:v>
                </c:pt>
                <c:pt idx="604">
                  <c:v>145.34602075999999</c:v>
                </c:pt>
                <c:pt idx="605">
                  <c:v>136.27758621000001</c:v>
                </c:pt>
                <c:pt idx="606">
                  <c:v>136.77586206999999</c:v>
                </c:pt>
                <c:pt idx="607">
                  <c:v>129.81755594000001</c:v>
                </c:pt>
                <c:pt idx="608">
                  <c:v>143.82363014000001</c:v>
                </c:pt>
                <c:pt idx="609">
                  <c:v>145.30204778000001</c:v>
                </c:pt>
                <c:pt idx="610">
                  <c:v>146.19080068</c:v>
                </c:pt>
                <c:pt idx="611">
                  <c:v>113.07094595</c:v>
                </c:pt>
                <c:pt idx="612">
                  <c:v>127.89358108</c:v>
                </c:pt>
                <c:pt idx="613">
                  <c:v>134.15410385000001</c:v>
                </c:pt>
                <c:pt idx="614">
                  <c:v>146.08695652</c:v>
                </c:pt>
                <c:pt idx="615">
                  <c:v>140.77166667</c:v>
                </c:pt>
                <c:pt idx="616">
                  <c:v>144.9009901</c:v>
                </c:pt>
                <c:pt idx="617">
                  <c:v>144.48776509000001</c:v>
                </c:pt>
                <c:pt idx="618">
                  <c:v>140.2516129</c:v>
                </c:pt>
                <c:pt idx="619">
                  <c:v>143.23027375000001</c:v>
                </c:pt>
                <c:pt idx="620">
                  <c:v>144.28410915000001</c:v>
                </c:pt>
                <c:pt idx="621">
                  <c:v>133.50320513</c:v>
                </c:pt>
                <c:pt idx="622">
                  <c:v>140.27795527000001</c:v>
                </c:pt>
                <c:pt idx="623">
                  <c:v>142.44585986999999</c:v>
                </c:pt>
                <c:pt idx="624">
                  <c:v>138.44674086000001</c:v>
                </c:pt>
                <c:pt idx="625">
                  <c:v>140.33809524</c:v>
                </c:pt>
                <c:pt idx="626">
                  <c:v>138.90063090999999</c:v>
                </c:pt>
                <c:pt idx="627">
                  <c:v>149.17480315</c:v>
                </c:pt>
                <c:pt idx="628">
                  <c:v>150.23427673</c:v>
                </c:pt>
                <c:pt idx="629">
                  <c:v>138.79655711999999</c:v>
                </c:pt>
                <c:pt idx="630">
                  <c:v>122.37129485</c:v>
                </c:pt>
                <c:pt idx="631">
                  <c:v>136.86760125000001</c:v>
                </c:pt>
                <c:pt idx="632">
                  <c:v>149.53499221999999</c:v>
                </c:pt>
                <c:pt idx="633">
                  <c:v>138.73716952000001</c:v>
                </c:pt>
                <c:pt idx="634">
                  <c:v>116.03095974999999</c:v>
                </c:pt>
                <c:pt idx="635">
                  <c:v>143.14683152999999</c:v>
                </c:pt>
                <c:pt idx="636">
                  <c:v>144.22067901</c:v>
                </c:pt>
                <c:pt idx="637">
                  <c:v>143.90923076999999</c:v>
                </c:pt>
                <c:pt idx="638">
                  <c:v>129.35987749</c:v>
                </c:pt>
                <c:pt idx="639">
                  <c:v>140.59817351999999</c:v>
                </c:pt>
                <c:pt idx="640">
                  <c:v>135.84138973</c:v>
                </c:pt>
                <c:pt idx="641">
                  <c:v>140.92911011000001</c:v>
                </c:pt>
                <c:pt idx="642">
                  <c:v>135.34036144999999</c:v>
                </c:pt>
                <c:pt idx="643">
                  <c:v>145.10827068</c:v>
                </c:pt>
                <c:pt idx="644">
                  <c:v>141.53973013000001</c:v>
                </c:pt>
                <c:pt idx="645">
                  <c:v>130.74401198000001</c:v>
                </c:pt>
                <c:pt idx="646">
                  <c:v>130.15773809999999</c:v>
                </c:pt>
                <c:pt idx="647">
                  <c:v>140.69185185000001</c:v>
                </c:pt>
                <c:pt idx="648">
                  <c:v>137.99556213</c:v>
                </c:pt>
                <c:pt idx="649">
                  <c:v>139.29941002999999</c:v>
                </c:pt>
                <c:pt idx="650">
                  <c:v>131.43067847</c:v>
                </c:pt>
                <c:pt idx="651">
                  <c:v>123.72205882</c:v>
                </c:pt>
                <c:pt idx="652">
                  <c:v>145.67352940999999</c:v>
                </c:pt>
                <c:pt idx="653">
                  <c:v>144.41262849</c:v>
                </c:pt>
                <c:pt idx="654">
                  <c:v>145.64757709</c:v>
                </c:pt>
                <c:pt idx="655">
                  <c:v>119.64128843</c:v>
                </c:pt>
                <c:pt idx="656">
                  <c:v>140.44509517</c:v>
                </c:pt>
                <c:pt idx="657">
                  <c:v>133.3148688</c:v>
                </c:pt>
                <c:pt idx="658">
                  <c:v>133.39358601000001</c:v>
                </c:pt>
                <c:pt idx="659">
                  <c:v>124.20348837</c:v>
                </c:pt>
                <c:pt idx="660">
                  <c:v>129.54848046000001</c:v>
                </c:pt>
                <c:pt idx="661">
                  <c:v>140.31850789000001</c:v>
                </c:pt>
                <c:pt idx="662">
                  <c:v>134.34670487</c:v>
                </c:pt>
                <c:pt idx="663">
                  <c:v>132.27753934</c:v>
                </c:pt>
                <c:pt idx="664">
                  <c:v>125.74395448</c:v>
                </c:pt>
                <c:pt idx="665">
                  <c:v>120.44176136</c:v>
                </c:pt>
                <c:pt idx="666">
                  <c:v>136.92669433</c:v>
                </c:pt>
                <c:pt idx="667">
                  <c:v>129.07586207</c:v>
                </c:pt>
                <c:pt idx="668">
                  <c:v>137.62258953</c:v>
                </c:pt>
                <c:pt idx="669">
                  <c:v>137.75103164000001</c:v>
                </c:pt>
                <c:pt idx="670">
                  <c:v>140.64432285000001</c:v>
                </c:pt>
                <c:pt idx="671">
                  <c:v>141.72540984</c:v>
                </c:pt>
                <c:pt idx="672">
                  <c:v>140.94945354999999</c:v>
                </c:pt>
                <c:pt idx="673">
                  <c:v>141.81420764999999</c:v>
                </c:pt>
                <c:pt idx="674">
                  <c:v>111.97683924</c:v>
                </c:pt>
                <c:pt idx="675">
                  <c:v>145.23978202000001</c:v>
                </c:pt>
                <c:pt idx="676">
                  <c:v>139.28027211</c:v>
                </c:pt>
                <c:pt idx="677">
                  <c:v>141.10781671000001</c:v>
                </c:pt>
                <c:pt idx="678">
                  <c:v>138.55181696</c:v>
                </c:pt>
                <c:pt idx="679">
                  <c:v>137.57104558</c:v>
                </c:pt>
                <c:pt idx="680">
                  <c:v>124.34491979000001</c:v>
                </c:pt>
                <c:pt idx="681">
                  <c:v>147.17513369</c:v>
                </c:pt>
                <c:pt idx="682">
                  <c:v>144.61721854000001</c:v>
                </c:pt>
                <c:pt idx="683">
                  <c:v>138.88684211</c:v>
                </c:pt>
                <c:pt idx="684">
                  <c:v>145.15032679999999</c:v>
                </c:pt>
                <c:pt idx="685">
                  <c:v>146.8038961</c:v>
                </c:pt>
                <c:pt idx="686">
                  <c:v>141.22121604</c:v>
                </c:pt>
                <c:pt idx="687">
                  <c:v>134.56129032000001</c:v>
                </c:pt>
                <c:pt idx="688">
                  <c:v>121.61794872</c:v>
                </c:pt>
                <c:pt idx="689">
                  <c:v>146.37309644999999</c:v>
                </c:pt>
                <c:pt idx="690">
                  <c:v>145.15696202999999</c:v>
                </c:pt>
                <c:pt idx="691">
                  <c:v>137.76738305999999</c:v>
                </c:pt>
                <c:pt idx="692">
                  <c:v>111.86380832</c:v>
                </c:pt>
                <c:pt idx="693">
                  <c:v>140.49061327000001</c:v>
                </c:pt>
                <c:pt idx="694">
                  <c:v>132.59675405999999</c:v>
                </c:pt>
                <c:pt idx="695">
                  <c:v>141.46633416</c:v>
                </c:pt>
                <c:pt idx="696">
                  <c:v>129.72353673999999</c:v>
                </c:pt>
                <c:pt idx="697">
                  <c:v>141.40446650000001</c:v>
                </c:pt>
                <c:pt idx="698">
                  <c:v>138.67200986</c:v>
                </c:pt>
                <c:pt idx="699">
                  <c:v>133.11590629</c:v>
                </c:pt>
                <c:pt idx="700">
                  <c:v>139.72413793000001</c:v>
                </c:pt>
                <c:pt idx="701">
                  <c:v>142.52740560000001</c:v>
                </c:pt>
                <c:pt idx="702">
                  <c:v>116.36695018</c:v>
                </c:pt>
                <c:pt idx="703">
                  <c:v>151.28640777000001</c:v>
                </c:pt>
                <c:pt idx="704">
                  <c:v>138.38674699000001</c:v>
                </c:pt>
                <c:pt idx="705">
                  <c:v>140.53541417</c:v>
                </c:pt>
                <c:pt idx="706">
                  <c:v>139.70095694</c:v>
                </c:pt>
                <c:pt idx="707">
                  <c:v>140.18116806</c:v>
                </c:pt>
                <c:pt idx="708">
                  <c:v>119.95</c:v>
                </c:pt>
                <c:pt idx="709">
                  <c:v>137.61474435</c:v>
                </c:pt>
                <c:pt idx="710">
                  <c:v>135.96912114</c:v>
                </c:pt>
                <c:pt idx="711">
                  <c:v>139.40688019000001</c:v>
                </c:pt>
                <c:pt idx="712">
                  <c:v>141.35705813000001</c:v>
                </c:pt>
                <c:pt idx="713">
                  <c:v>138.86137441</c:v>
                </c:pt>
                <c:pt idx="714">
                  <c:v>141.58343195</c:v>
                </c:pt>
                <c:pt idx="715">
                  <c:v>129.54255319000001</c:v>
                </c:pt>
                <c:pt idx="716">
                  <c:v>137.67570755</c:v>
                </c:pt>
                <c:pt idx="717">
                  <c:v>146.26148409999999</c:v>
                </c:pt>
                <c:pt idx="718">
                  <c:v>130.32590855999999</c:v>
                </c:pt>
                <c:pt idx="719">
                  <c:v>141.02209302</c:v>
                </c:pt>
                <c:pt idx="720">
                  <c:v>144.44134726999999</c:v>
                </c:pt>
                <c:pt idx="721">
                  <c:v>136.93271462000001</c:v>
                </c:pt>
                <c:pt idx="722">
                  <c:v>136.35150812000001</c:v>
                </c:pt>
                <c:pt idx="723">
                  <c:v>125.4416476</c:v>
                </c:pt>
                <c:pt idx="724">
                  <c:v>140.02054795000001</c:v>
                </c:pt>
                <c:pt idx="725">
                  <c:v>147.19156214</c:v>
                </c:pt>
                <c:pt idx="726">
                  <c:v>131.38312429000001</c:v>
                </c:pt>
                <c:pt idx="727">
                  <c:v>114.21753986</c:v>
                </c:pt>
                <c:pt idx="728">
                  <c:v>141.23723042</c:v>
                </c:pt>
                <c:pt idx="729">
                  <c:v>120.32426304000001</c:v>
                </c:pt>
                <c:pt idx="730">
                  <c:v>143.56851642000001</c:v>
                </c:pt>
                <c:pt idx="731">
                  <c:v>137.86651584000001</c:v>
                </c:pt>
                <c:pt idx="732">
                  <c:v>121.21129944</c:v>
                </c:pt>
                <c:pt idx="733">
                  <c:v>149.11864406999999</c:v>
                </c:pt>
                <c:pt idx="734">
                  <c:v>142.67231638000001</c:v>
                </c:pt>
                <c:pt idx="735">
                  <c:v>128.15480226</c:v>
                </c:pt>
                <c:pt idx="736">
                  <c:v>150.24830700000001</c:v>
                </c:pt>
                <c:pt idx="737">
                  <c:v>133.6065389</c:v>
                </c:pt>
                <c:pt idx="738">
                  <c:v>138.95603156999999</c:v>
                </c:pt>
                <c:pt idx="739">
                  <c:v>141.24466891</c:v>
                </c:pt>
                <c:pt idx="740">
                  <c:v>146.50280584000001</c:v>
                </c:pt>
                <c:pt idx="741">
                  <c:v>133.33856502</c:v>
                </c:pt>
                <c:pt idx="742">
                  <c:v>138.96222222</c:v>
                </c:pt>
                <c:pt idx="743">
                  <c:v>139.86769570000001</c:v>
                </c:pt>
                <c:pt idx="744">
                  <c:v>145.95810363999999</c:v>
                </c:pt>
                <c:pt idx="745">
                  <c:v>144.00986842</c:v>
                </c:pt>
                <c:pt idx="746">
                  <c:v>142.08543263999999</c:v>
                </c:pt>
                <c:pt idx="747">
                  <c:v>127.30449068999999</c:v>
                </c:pt>
                <c:pt idx="748">
                  <c:v>136.95956283999999</c:v>
                </c:pt>
                <c:pt idx="749">
                  <c:v>145.87227074</c:v>
                </c:pt>
                <c:pt idx="750">
                  <c:v>137.20326087000001</c:v>
                </c:pt>
                <c:pt idx="751">
                  <c:v>142.95439739</c:v>
                </c:pt>
                <c:pt idx="752">
                  <c:v>126.58504875</c:v>
                </c:pt>
                <c:pt idx="753">
                  <c:v>139.78873239000001</c:v>
                </c:pt>
                <c:pt idx="754">
                  <c:v>140.89189189000001</c:v>
                </c:pt>
                <c:pt idx="755">
                  <c:v>142.82721382</c:v>
                </c:pt>
                <c:pt idx="756">
                  <c:v>118.91603875</c:v>
                </c:pt>
                <c:pt idx="757">
                  <c:v>143.09784945999999</c:v>
                </c:pt>
                <c:pt idx="758">
                  <c:v>119.96348012999999</c:v>
                </c:pt>
                <c:pt idx="759">
                  <c:v>127.59012876</c:v>
                </c:pt>
                <c:pt idx="760">
                  <c:v>132.76042781000001</c:v>
                </c:pt>
                <c:pt idx="761">
                  <c:v>144.76495725999999</c:v>
                </c:pt>
                <c:pt idx="762">
                  <c:v>137.31953290999999</c:v>
                </c:pt>
                <c:pt idx="763">
                  <c:v>138.45444914999999</c:v>
                </c:pt>
                <c:pt idx="764">
                  <c:v>145.64512712000001</c:v>
                </c:pt>
                <c:pt idx="765">
                  <c:v>122.60570825000001</c:v>
                </c:pt>
                <c:pt idx="766">
                  <c:v>128.25659979</c:v>
                </c:pt>
                <c:pt idx="767">
                  <c:v>140.97046413999999</c:v>
                </c:pt>
                <c:pt idx="768">
                  <c:v>138.43881857</c:v>
                </c:pt>
                <c:pt idx="769">
                  <c:v>133.55216017000001</c:v>
                </c:pt>
                <c:pt idx="770">
                  <c:v>146.14915966000001</c:v>
                </c:pt>
                <c:pt idx="771">
                  <c:v>147.52201257999999</c:v>
                </c:pt>
                <c:pt idx="772">
                  <c:v>146.98952879999999</c:v>
                </c:pt>
                <c:pt idx="773">
                  <c:v>143.25337486999999</c:v>
                </c:pt>
                <c:pt idx="774">
                  <c:v>129.00725388999999</c:v>
                </c:pt>
                <c:pt idx="775">
                  <c:v>136.01964839999999</c:v>
                </c:pt>
                <c:pt idx="776">
                  <c:v>131.18743563000001</c:v>
                </c:pt>
                <c:pt idx="777">
                  <c:v>130.2808642</c:v>
                </c:pt>
                <c:pt idx="778">
                  <c:v>127.09641026</c:v>
                </c:pt>
                <c:pt idx="779">
                  <c:v>138.52147239000001</c:v>
                </c:pt>
                <c:pt idx="780">
                  <c:v>121.28455285</c:v>
                </c:pt>
                <c:pt idx="781">
                  <c:v>143.83975659000001</c:v>
                </c:pt>
                <c:pt idx="782">
                  <c:v>139.94016227</c:v>
                </c:pt>
                <c:pt idx="783">
                  <c:v>138.8281092</c:v>
                </c:pt>
                <c:pt idx="784">
                  <c:v>130.99295065000001</c:v>
                </c:pt>
                <c:pt idx="785">
                  <c:v>134.11278952999999</c:v>
                </c:pt>
                <c:pt idx="786">
                  <c:v>137.03507013999999</c:v>
                </c:pt>
                <c:pt idx="787">
                  <c:v>147.35035035000001</c:v>
                </c:pt>
                <c:pt idx="788">
                  <c:v>117.16849452</c:v>
                </c:pt>
                <c:pt idx="789">
                  <c:v>137.01495513</c:v>
                </c:pt>
                <c:pt idx="790">
                  <c:v>130.40877368</c:v>
                </c:pt>
                <c:pt idx="791">
                  <c:v>144.19721115999999</c:v>
                </c:pt>
                <c:pt idx="792">
                  <c:v>140.87661692</c:v>
                </c:pt>
                <c:pt idx="793">
                  <c:v>143.38591270000001</c:v>
                </c:pt>
                <c:pt idx="794">
                  <c:v>141.05357143000001</c:v>
                </c:pt>
                <c:pt idx="795">
                  <c:v>139.22123016</c:v>
                </c:pt>
                <c:pt idx="796">
                  <c:v>141.01386138999999</c:v>
                </c:pt>
                <c:pt idx="797">
                  <c:v>139.73069307</c:v>
                </c:pt>
                <c:pt idx="798">
                  <c:v>131.63438735</c:v>
                </c:pt>
                <c:pt idx="799">
                  <c:v>138.16584402999999</c:v>
                </c:pt>
                <c:pt idx="800">
                  <c:v>120.33267717</c:v>
                </c:pt>
                <c:pt idx="801">
                  <c:v>144.24385447</c:v>
                </c:pt>
                <c:pt idx="802">
                  <c:v>137.67583497000001</c:v>
                </c:pt>
                <c:pt idx="803">
                  <c:v>138.10117878</c:v>
                </c:pt>
                <c:pt idx="804">
                  <c:v>120.93646139000001</c:v>
                </c:pt>
                <c:pt idx="805">
                  <c:v>138.71386719</c:v>
                </c:pt>
                <c:pt idx="806">
                  <c:v>142.48292683</c:v>
                </c:pt>
                <c:pt idx="807">
                  <c:v>140.65111759000001</c:v>
                </c:pt>
                <c:pt idx="808">
                  <c:v>130.77551020000001</c:v>
                </c:pt>
                <c:pt idx="809">
                  <c:v>121.68865178999999</c:v>
                </c:pt>
                <c:pt idx="810">
                  <c:v>146.54898157</c:v>
                </c:pt>
                <c:pt idx="811">
                  <c:v>120.0696999</c:v>
                </c:pt>
                <c:pt idx="812">
                  <c:v>137.24201355</c:v>
                </c:pt>
                <c:pt idx="813">
                  <c:v>121.84459459</c:v>
                </c:pt>
                <c:pt idx="814">
                  <c:v>139.02509653000001</c:v>
                </c:pt>
                <c:pt idx="815">
                  <c:v>142.59594985999999</c:v>
                </c:pt>
                <c:pt idx="816">
                  <c:v>118.33654773000001</c:v>
                </c:pt>
                <c:pt idx="817">
                  <c:v>138.42485549</c:v>
                </c:pt>
                <c:pt idx="818">
                  <c:v>149.38883541999999</c:v>
                </c:pt>
                <c:pt idx="819">
                  <c:v>125.67403846000001</c:v>
                </c:pt>
                <c:pt idx="820">
                  <c:v>142.37044146</c:v>
                </c:pt>
                <c:pt idx="821">
                  <c:v>140.44433781000001</c:v>
                </c:pt>
                <c:pt idx="822">
                  <c:v>140.17416267999999</c:v>
                </c:pt>
                <c:pt idx="823">
                  <c:v>138.57990430999999</c:v>
                </c:pt>
                <c:pt idx="824">
                  <c:v>139.48328558</c:v>
                </c:pt>
                <c:pt idx="825">
                  <c:v>125.30468003999999</c:v>
                </c:pt>
                <c:pt idx="826">
                  <c:v>138.00571973000001</c:v>
                </c:pt>
                <c:pt idx="827">
                  <c:v>141.56571428999999</c:v>
                </c:pt>
                <c:pt idx="828">
                  <c:v>141.18285714000001</c:v>
                </c:pt>
                <c:pt idx="829">
                  <c:v>120.36536632000001</c:v>
                </c:pt>
                <c:pt idx="830">
                  <c:v>129.86337760999999</c:v>
                </c:pt>
                <c:pt idx="831">
                  <c:v>130.94312796</c:v>
                </c:pt>
                <c:pt idx="832">
                  <c:v>140.73175355000001</c:v>
                </c:pt>
                <c:pt idx="833">
                  <c:v>140.23791469</c:v>
                </c:pt>
                <c:pt idx="834">
                  <c:v>139.27840909</c:v>
                </c:pt>
                <c:pt idx="835">
                  <c:v>132.97542533000001</c:v>
                </c:pt>
                <c:pt idx="836">
                  <c:v>137.37145558</c:v>
                </c:pt>
                <c:pt idx="837">
                  <c:v>124.49905482</c:v>
                </c:pt>
                <c:pt idx="838">
                  <c:v>121.26271186</c:v>
                </c:pt>
                <c:pt idx="839">
                  <c:v>144.34934086999999</c:v>
                </c:pt>
                <c:pt idx="840">
                  <c:v>139.22389464</c:v>
                </c:pt>
                <c:pt idx="841">
                  <c:v>123.80916745</c:v>
                </c:pt>
                <c:pt idx="842">
                  <c:v>134.06156716000001</c:v>
                </c:pt>
                <c:pt idx="843">
                  <c:v>133.14897579000001</c:v>
                </c:pt>
                <c:pt idx="844">
                  <c:v>121.86988848</c:v>
                </c:pt>
                <c:pt idx="845">
                  <c:v>143.60594796000001</c:v>
                </c:pt>
                <c:pt idx="846">
                  <c:v>129.82822655999999</c:v>
                </c:pt>
                <c:pt idx="847">
                  <c:v>126.35064935</c:v>
                </c:pt>
                <c:pt idx="848">
                  <c:v>146.31417980000001</c:v>
                </c:pt>
                <c:pt idx="849">
                  <c:v>145.5347544</c:v>
                </c:pt>
                <c:pt idx="850">
                  <c:v>126.78597786</c:v>
                </c:pt>
                <c:pt idx="851">
                  <c:v>141.73548387</c:v>
                </c:pt>
                <c:pt idx="852">
                  <c:v>136.27532228000001</c:v>
                </c:pt>
                <c:pt idx="853">
                  <c:v>121.02667893</c:v>
                </c:pt>
                <c:pt idx="854">
                  <c:v>124.25459558999999</c:v>
                </c:pt>
                <c:pt idx="855">
                  <c:v>133.25</c:v>
                </c:pt>
                <c:pt idx="856">
                  <c:v>135.49404215999999</c:v>
                </c:pt>
                <c:pt idx="857">
                  <c:v>142.45745654000001</c:v>
                </c:pt>
                <c:pt idx="858">
                  <c:v>140.53107861000001</c:v>
                </c:pt>
                <c:pt idx="859">
                  <c:v>144.54753199000001</c:v>
                </c:pt>
                <c:pt idx="860">
                  <c:v>142.84200913000001</c:v>
                </c:pt>
                <c:pt idx="861">
                  <c:v>129.16423358</c:v>
                </c:pt>
                <c:pt idx="862">
                  <c:v>119.45943482</c:v>
                </c:pt>
                <c:pt idx="863">
                  <c:v>139.06278434999999</c:v>
                </c:pt>
                <c:pt idx="864">
                  <c:v>140.42415985</c:v>
                </c:pt>
                <c:pt idx="865">
                  <c:v>126.61196735999999</c:v>
                </c:pt>
                <c:pt idx="866">
                  <c:v>142.04895739</c:v>
                </c:pt>
                <c:pt idx="867">
                  <c:v>130.88304624</c:v>
                </c:pt>
                <c:pt idx="868">
                  <c:v>131.31674208000001</c:v>
                </c:pt>
                <c:pt idx="869">
                  <c:v>127.04963899000001</c:v>
                </c:pt>
                <c:pt idx="870">
                  <c:v>122.73873874</c:v>
                </c:pt>
                <c:pt idx="871">
                  <c:v>138.23783784</c:v>
                </c:pt>
                <c:pt idx="872">
                  <c:v>137.13051304999999</c:v>
                </c:pt>
                <c:pt idx="873">
                  <c:v>133.71608266000001</c:v>
                </c:pt>
                <c:pt idx="874">
                  <c:v>125.76391382</c:v>
                </c:pt>
                <c:pt idx="875">
                  <c:v>138.24416517</c:v>
                </c:pt>
                <c:pt idx="876">
                  <c:v>138.59229391</c:v>
                </c:pt>
                <c:pt idx="877">
                  <c:v>130.84408601999999</c:v>
                </c:pt>
                <c:pt idx="878">
                  <c:v>141.11280214999999</c:v>
                </c:pt>
                <c:pt idx="879">
                  <c:v>124.89624329</c:v>
                </c:pt>
                <c:pt idx="880">
                  <c:v>126.04740608</c:v>
                </c:pt>
                <c:pt idx="881">
                  <c:v>131.51520572000001</c:v>
                </c:pt>
                <c:pt idx="882">
                  <c:v>141.66219838999999</c:v>
                </c:pt>
                <c:pt idx="883">
                  <c:v>127.06517857</c:v>
                </c:pt>
                <c:pt idx="884">
                  <c:v>142.19268510000001</c:v>
                </c:pt>
                <c:pt idx="885">
                  <c:v>129.70740409999999</c:v>
                </c:pt>
                <c:pt idx="886">
                  <c:v>137.93666368999999</c:v>
                </c:pt>
                <c:pt idx="887">
                  <c:v>133.77827248</c:v>
                </c:pt>
                <c:pt idx="888">
                  <c:v>124.99288889</c:v>
                </c:pt>
                <c:pt idx="889">
                  <c:v>136.79325643000001</c:v>
                </c:pt>
                <c:pt idx="890">
                  <c:v>138.78457447</c:v>
                </c:pt>
                <c:pt idx="891">
                  <c:v>144.56205674</c:v>
                </c:pt>
                <c:pt idx="892">
                  <c:v>120.45527015</c:v>
                </c:pt>
                <c:pt idx="893">
                  <c:v>138.39946856</c:v>
                </c:pt>
                <c:pt idx="894">
                  <c:v>149.14601769999999</c:v>
                </c:pt>
                <c:pt idx="895">
                  <c:v>128.48806365999999</c:v>
                </c:pt>
                <c:pt idx="896">
                  <c:v>143.69699646999999</c:v>
                </c:pt>
                <c:pt idx="897">
                  <c:v>128.43612335</c:v>
                </c:pt>
                <c:pt idx="898">
                  <c:v>138.06255507</c:v>
                </c:pt>
                <c:pt idx="899">
                  <c:v>146.38996478999999</c:v>
                </c:pt>
                <c:pt idx="900">
                  <c:v>128.31134564999999</c:v>
                </c:pt>
                <c:pt idx="901">
                  <c:v>125.62390157999999</c:v>
                </c:pt>
                <c:pt idx="902">
                  <c:v>136.19332162000001</c:v>
                </c:pt>
                <c:pt idx="903">
                  <c:v>129.70087719</c:v>
                </c:pt>
                <c:pt idx="904">
                  <c:v>125.45486415000001</c:v>
                </c:pt>
                <c:pt idx="905">
                  <c:v>136.08931698999999</c:v>
                </c:pt>
                <c:pt idx="906">
                  <c:v>125.71015762</c:v>
                </c:pt>
                <c:pt idx="907">
                  <c:v>131.41068301000001</c:v>
                </c:pt>
                <c:pt idx="908">
                  <c:v>141.17147857</c:v>
                </c:pt>
                <c:pt idx="909">
                  <c:v>133.06206294</c:v>
                </c:pt>
                <c:pt idx="910">
                  <c:v>136.91783217</c:v>
                </c:pt>
                <c:pt idx="911">
                  <c:v>135.45462477999999</c:v>
                </c:pt>
                <c:pt idx="912">
                  <c:v>140.65649519999999</c:v>
                </c:pt>
                <c:pt idx="913">
                  <c:v>144.29355401000001</c:v>
                </c:pt>
                <c:pt idx="914">
                  <c:v>121.76655052</c:v>
                </c:pt>
                <c:pt idx="915">
                  <c:v>125.37423846999999</c:v>
                </c:pt>
                <c:pt idx="916">
                  <c:v>130.33507398</c:v>
                </c:pt>
                <c:pt idx="917">
                  <c:v>124.16086957</c:v>
                </c:pt>
                <c:pt idx="918">
                  <c:v>128.49043477999999</c:v>
                </c:pt>
                <c:pt idx="919">
                  <c:v>134.79669852000001</c:v>
                </c:pt>
                <c:pt idx="920">
                  <c:v>137.10407631999999</c:v>
                </c:pt>
                <c:pt idx="921">
                  <c:v>131.14298094</c:v>
                </c:pt>
                <c:pt idx="922">
                  <c:v>131.57279029</c:v>
                </c:pt>
                <c:pt idx="923">
                  <c:v>136.64558059000001</c:v>
                </c:pt>
                <c:pt idx="924">
                  <c:v>134.15511265000001</c:v>
                </c:pt>
                <c:pt idx="925">
                  <c:v>137.44069264000001</c:v>
                </c:pt>
                <c:pt idx="926">
                  <c:v>132.8987013</c:v>
                </c:pt>
                <c:pt idx="927">
                  <c:v>132.12034632000001</c:v>
                </c:pt>
                <c:pt idx="928">
                  <c:v>135.67647059000001</c:v>
                </c:pt>
                <c:pt idx="929">
                  <c:v>131.66522491000001</c:v>
                </c:pt>
                <c:pt idx="930">
                  <c:v>134.7482699</c:v>
                </c:pt>
                <c:pt idx="931">
                  <c:v>135.46020761</c:v>
                </c:pt>
                <c:pt idx="932">
                  <c:v>139.20934256000001</c:v>
                </c:pt>
                <c:pt idx="933">
                  <c:v>135.96626298000001</c:v>
                </c:pt>
                <c:pt idx="934">
                  <c:v>138.06920414999999</c:v>
                </c:pt>
                <c:pt idx="935">
                  <c:v>130.28633217999999</c:v>
                </c:pt>
                <c:pt idx="936">
                  <c:v>131.85899653999999</c:v>
                </c:pt>
                <c:pt idx="937">
                  <c:v>126.76989619</c:v>
                </c:pt>
                <c:pt idx="938">
                  <c:v>133.10871441</c:v>
                </c:pt>
                <c:pt idx="939">
                  <c:v>129.06551723999999</c:v>
                </c:pt>
                <c:pt idx="940">
                  <c:v>134.98189654999999</c:v>
                </c:pt>
                <c:pt idx="941">
                  <c:v>134.08362069</c:v>
                </c:pt>
                <c:pt idx="942">
                  <c:v>131.40619620999999</c:v>
                </c:pt>
                <c:pt idx="943">
                  <c:v>137.87091222000001</c:v>
                </c:pt>
                <c:pt idx="944">
                  <c:v>125.80567498000001</c:v>
                </c:pt>
                <c:pt idx="945">
                  <c:v>124.18916595</c:v>
                </c:pt>
                <c:pt idx="946">
                  <c:v>137.40893471000001</c:v>
                </c:pt>
                <c:pt idx="947">
                  <c:v>129.78626609</c:v>
                </c:pt>
                <c:pt idx="948">
                  <c:v>125.21373391</c:v>
                </c:pt>
                <c:pt idx="949">
                  <c:v>137.44425386</c:v>
                </c:pt>
                <c:pt idx="950">
                  <c:v>118.43016281</c:v>
                </c:pt>
                <c:pt idx="951">
                  <c:v>135.48715752999999</c:v>
                </c:pt>
                <c:pt idx="952">
                  <c:v>140.28656971999999</c:v>
                </c:pt>
                <c:pt idx="953">
                  <c:v>144.17536355999999</c:v>
                </c:pt>
                <c:pt idx="954">
                  <c:v>147.38428693</c:v>
                </c:pt>
                <c:pt idx="955">
                  <c:v>138.59129693</c:v>
                </c:pt>
                <c:pt idx="956">
                  <c:v>140.77389077999999</c:v>
                </c:pt>
                <c:pt idx="957">
                  <c:v>131.05541346999999</c:v>
                </c:pt>
                <c:pt idx="958">
                  <c:v>123.60443308000001</c:v>
                </c:pt>
                <c:pt idx="959">
                  <c:v>135.09369676</c:v>
                </c:pt>
                <c:pt idx="960">
                  <c:v>138.19505963</c:v>
                </c:pt>
                <c:pt idx="961">
                  <c:v>127.19080068</c:v>
                </c:pt>
                <c:pt idx="962">
                  <c:v>127.35860307</c:v>
                </c:pt>
                <c:pt idx="963">
                  <c:v>146.54638298</c:v>
                </c:pt>
                <c:pt idx="964">
                  <c:v>124.2987234</c:v>
                </c:pt>
                <c:pt idx="965">
                  <c:v>134.96170212999999</c:v>
                </c:pt>
                <c:pt idx="966">
                  <c:v>132.92772109000001</c:v>
                </c:pt>
                <c:pt idx="967">
                  <c:v>136.06022053000001</c:v>
                </c:pt>
                <c:pt idx="968">
                  <c:v>126.37913485999999</c:v>
                </c:pt>
                <c:pt idx="969">
                  <c:v>140.60474979</c:v>
                </c:pt>
                <c:pt idx="970">
                  <c:v>123.42917727</c:v>
                </c:pt>
                <c:pt idx="971">
                  <c:v>138.37457627000001</c:v>
                </c:pt>
                <c:pt idx="972">
                  <c:v>130.09822184999999</c:v>
                </c:pt>
                <c:pt idx="973">
                  <c:v>137.90270727999999</c:v>
                </c:pt>
                <c:pt idx="974">
                  <c:v>135.75549914999999</c:v>
                </c:pt>
                <c:pt idx="975">
                  <c:v>136.2569738</c:v>
                </c:pt>
                <c:pt idx="976">
                  <c:v>138.69737953999999</c:v>
                </c:pt>
                <c:pt idx="977">
                  <c:v>137.75739644999999</c:v>
                </c:pt>
                <c:pt idx="978">
                  <c:v>139.01352494</c:v>
                </c:pt>
                <c:pt idx="979">
                  <c:v>123.59797297</c:v>
                </c:pt>
                <c:pt idx="980">
                  <c:v>131.98648649</c:v>
                </c:pt>
                <c:pt idx="981">
                  <c:v>135.17552742999999</c:v>
                </c:pt>
                <c:pt idx="982">
                  <c:v>136.17453626</c:v>
                </c:pt>
                <c:pt idx="983">
                  <c:v>140.25358044999999</c:v>
                </c:pt>
                <c:pt idx="984">
                  <c:v>135.37121212</c:v>
                </c:pt>
                <c:pt idx="985">
                  <c:v>144.11690496</c:v>
                </c:pt>
                <c:pt idx="986">
                  <c:v>133.10176619000001</c:v>
                </c:pt>
                <c:pt idx="987">
                  <c:v>133.10176619000001</c:v>
                </c:pt>
                <c:pt idx="988">
                  <c:v>136.54957983</c:v>
                </c:pt>
                <c:pt idx="989">
                  <c:v>133.09747899000001</c:v>
                </c:pt>
                <c:pt idx="990">
                  <c:v>136.30840336</c:v>
                </c:pt>
                <c:pt idx="991">
                  <c:v>131.23193276999999</c:v>
                </c:pt>
                <c:pt idx="992">
                  <c:v>133.74789916</c:v>
                </c:pt>
                <c:pt idx="993">
                  <c:v>132.48151261000001</c:v>
                </c:pt>
                <c:pt idx="994">
                  <c:v>131.02941175999999</c:v>
                </c:pt>
                <c:pt idx="995">
                  <c:v>135.74957982999999</c:v>
                </c:pt>
                <c:pt idx="996">
                  <c:v>137.93109243999999</c:v>
                </c:pt>
                <c:pt idx="997">
                  <c:v>137.24285714000001</c:v>
                </c:pt>
                <c:pt idx="998">
                  <c:v>133.23949579999999</c:v>
                </c:pt>
                <c:pt idx="999">
                  <c:v>127.45630251999999</c:v>
                </c:pt>
                <c:pt idx="1000">
                  <c:v>135.47142857</c:v>
                </c:pt>
                <c:pt idx="1001">
                  <c:v>126.99579832000001</c:v>
                </c:pt>
                <c:pt idx="1002">
                  <c:v>126.35378151</c:v>
                </c:pt>
                <c:pt idx="1003">
                  <c:v>134.24201681</c:v>
                </c:pt>
                <c:pt idx="1004">
                  <c:v>141.42268908</c:v>
                </c:pt>
                <c:pt idx="1005">
                  <c:v>132.25882353</c:v>
                </c:pt>
                <c:pt idx="1006">
                  <c:v>133.54789915999999</c:v>
                </c:pt>
                <c:pt idx="1007">
                  <c:v>137.57142856999999</c:v>
                </c:pt>
                <c:pt idx="1008">
                  <c:v>141.57899159999999</c:v>
                </c:pt>
                <c:pt idx="1009">
                  <c:v>138.17478991999999</c:v>
                </c:pt>
                <c:pt idx="1010">
                  <c:v>129.23445378</c:v>
                </c:pt>
                <c:pt idx="1011">
                  <c:v>131.85798319</c:v>
                </c:pt>
                <c:pt idx="1012">
                  <c:v>127.19663866</c:v>
                </c:pt>
                <c:pt idx="1013">
                  <c:v>127.3319398</c:v>
                </c:pt>
                <c:pt idx="1014">
                  <c:v>130.01003344</c:v>
                </c:pt>
                <c:pt idx="1015">
                  <c:v>147.44063545</c:v>
                </c:pt>
                <c:pt idx="1016">
                  <c:v>146.30492899000001</c:v>
                </c:pt>
                <c:pt idx="1017">
                  <c:v>132.77185678999999</c:v>
                </c:pt>
                <c:pt idx="1018">
                  <c:v>130.60898502000001</c:v>
                </c:pt>
                <c:pt idx="1019">
                  <c:v>135.89850250000001</c:v>
                </c:pt>
                <c:pt idx="1020">
                  <c:v>140.879468</c:v>
                </c:pt>
                <c:pt idx="1021">
                  <c:v>129.026534</c:v>
                </c:pt>
                <c:pt idx="1022">
                  <c:v>130.36536867999999</c:v>
                </c:pt>
                <c:pt idx="1023">
                  <c:v>130.52483444000001</c:v>
                </c:pt>
                <c:pt idx="1024">
                  <c:v>130.57060281</c:v>
                </c:pt>
                <c:pt idx="1025">
                  <c:v>130.57142856999999</c:v>
                </c:pt>
                <c:pt idx="1026">
                  <c:v>134.59604286999999</c:v>
                </c:pt>
                <c:pt idx="1027">
                  <c:v>129.89291598</c:v>
                </c:pt>
                <c:pt idx="1028">
                  <c:v>143.24629325000001</c:v>
                </c:pt>
                <c:pt idx="1029">
                  <c:v>131.39638158</c:v>
                </c:pt>
                <c:pt idx="1030">
                  <c:v>140.82497946000001</c:v>
                </c:pt>
                <c:pt idx="1031">
                  <c:v>129.70819671999999</c:v>
                </c:pt>
                <c:pt idx="1032">
                  <c:v>130.93032787000001</c:v>
                </c:pt>
                <c:pt idx="1033">
                  <c:v>130.01309329</c:v>
                </c:pt>
                <c:pt idx="1034">
                  <c:v>137.69991823000001</c:v>
                </c:pt>
                <c:pt idx="1035">
                  <c:v>133.47712418</c:v>
                </c:pt>
                <c:pt idx="1036">
                  <c:v>133.16584967</c:v>
                </c:pt>
                <c:pt idx="1037">
                  <c:v>133.92571429</c:v>
                </c:pt>
                <c:pt idx="1038">
                  <c:v>134.29061224</c:v>
                </c:pt>
                <c:pt idx="1039">
                  <c:v>134.15591836999999</c:v>
                </c:pt>
                <c:pt idx="1040">
                  <c:v>138.78204081999999</c:v>
                </c:pt>
              </c:numCache>
            </c:numRef>
          </c:xVal>
          <c:yVal>
            <c:numRef>
              <c:f>'yield vs Green &gt;30% pixels'!$K$2:$K$1042</c:f>
              <c:numCache>
                <c:formatCode>0</c:formatCode>
                <c:ptCount val="1041"/>
                <c:pt idx="0">
                  <c:v>117.92125</c:v>
                </c:pt>
                <c:pt idx="1">
                  <c:v>164.78107143</c:v>
                </c:pt>
                <c:pt idx="2">
                  <c:v>74.9947619</c:v>
                </c:pt>
                <c:pt idx="3">
                  <c:v>113.93625</c:v>
                </c:pt>
                <c:pt idx="4">
                  <c:v>100.747</c:v>
                </c:pt>
                <c:pt idx="5">
                  <c:v>142.89750000000001</c:v>
                </c:pt>
                <c:pt idx="6">
                  <c:v>67.265357140000006</c:v>
                </c:pt>
                <c:pt idx="7">
                  <c:v>75.218181819999998</c:v>
                </c:pt>
                <c:pt idx="8">
                  <c:v>82.912000000000006</c:v>
                </c:pt>
                <c:pt idx="9">
                  <c:v>55.171999999999997</c:v>
                </c:pt>
                <c:pt idx="10">
                  <c:v>126.16714286</c:v>
                </c:pt>
                <c:pt idx="11">
                  <c:v>162.64214286000001</c:v>
                </c:pt>
                <c:pt idx="12">
                  <c:v>74.825555559999998</c:v>
                </c:pt>
                <c:pt idx="13">
                  <c:v>70.768749999999997</c:v>
                </c:pt>
                <c:pt idx="14">
                  <c:v>70.231304350000002</c:v>
                </c:pt>
                <c:pt idx="15">
                  <c:v>42.433478260000001</c:v>
                </c:pt>
                <c:pt idx="16">
                  <c:v>146.35428571</c:v>
                </c:pt>
                <c:pt idx="17">
                  <c:v>51.33318182</c:v>
                </c:pt>
                <c:pt idx="18">
                  <c:v>54.372399999999999</c:v>
                </c:pt>
                <c:pt idx="19">
                  <c:v>68.950769230000006</c:v>
                </c:pt>
                <c:pt idx="20">
                  <c:v>54.027619049999998</c:v>
                </c:pt>
                <c:pt idx="21">
                  <c:v>122.822</c:v>
                </c:pt>
                <c:pt idx="22">
                  <c:v>64.119047620000003</c:v>
                </c:pt>
                <c:pt idx="23">
                  <c:v>95.282857140000004</c:v>
                </c:pt>
                <c:pt idx="24">
                  <c:v>171.07115385</c:v>
                </c:pt>
                <c:pt idx="25">
                  <c:v>36.449523810000002</c:v>
                </c:pt>
                <c:pt idx="26">
                  <c:v>73.53956522</c:v>
                </c:pt>
                <c:pt idx="27">
                  <c:v>66.627499999999998</c:v>
                </c:pt>
                <c:pt idx="28">
                  <c:v>84.821739129999997</c:v>
                </c:pt>
                <c:pt idx="29">
                  <c:v>155.4425</c:v>
                </c:pt>
                <c:pt idx="30">
                  <c:v>57.386190480000003</c:v>
                </c:pt>
                <c:pt idx="31">
                  <c:v>62.12458333</c:v>
                </c:pt>
                <c:pt idx="32">
                  <c:v>99.160869570000003</c:v>
                </c:pt>
                <c:pt idx="33">
                  <c:v>180.1756</c:v>
                </c:pt>
                <c:pt idx="34">
                  <c:v>96.536666670000002</c:v>
                </c:pt>
                <c:pt idx="35">
                  <c:v>91.79357143</c:v>
                </c:pt>
                <c:pt idx="36">
                  <c:v>47.58666667</c:v>
                </c:pt>
                <c:pt idx="37">
                  <c:v>83.228076920000007</c:v>
                </c:pt>
                <c:pt idx="38">
                  <c:v>64.095555559999994</c:v>
                </c:pt>
                <c:pt idx="39">
                  <c:v>169.1225</c:v>
                </c:pt>
                <c:pt idx="40">
                  <c:v>115.98736842</c:v>
                </c:pt>
                <c:pt idx="41">
                  <c:v>137.54888889</c:v>
                </c:pt>
                <c:pt idx="42">
                  <c:v>77.551500000000004</c:v>
                </c:pt>
                <c:pt idx="43">
                  <c:v>113.48099999999999</c:v>
                </c:pt>
                <c:pt idx="44">
                  <c:v>61.552</c:v>
                </c:pt>
                <c:pt idx="45">
                  <c:v>76.510625000000005</c:v>
                </c:pt>
                <c:pt idx="46">
                  <c:v>106.08272727000001</c:v>
                </c:pt>
                <c:pt idx="47">
                  <c:v>93.672083330000007</c:v>
                </c:pt>
                <c:pt idx="48">
                  <c:v>171.26</c:v>
                </c:pt>
                <c:pt idx="49">
                  <c:v>88.014782609999997</c:v>
                </c:pt>
                <c:pt idx="50">
                  <c:v>124.05538462</c:v>
                </c:pt>
                <c:pt idx="51">
                  <c:v>93.939583330000005</c:v>
                </c:pt>
                <c:pt idx="52">
                  <c:v>50.275555560000001</c:v>
                </c:pt>
                <c:pt idx="53">
                  <c:v>84.896071430000006</c:v>
                </c:pt>
                <c:pt idx="54">
                  <c:v>154.14035713999999</c:v>
                </c:pt>
                <c:pt idx="55">
                  <c:v>82.135199999999998</c:v>
                </c:pt>
                <c:pt idx="56">
                  <c:v>113.59566667</c:v>
                </c:pt>
                <c:pt idx="57">
                  <c:v>75.784545449999996</c:v>
                </c:pt>
                <c:pt idx="58">
                  <c:v>88.444999999999993</c:v>
                </c:pt>
                <c:pt idx="59">
                  <c:v>166.3244</c:v>
                </c:pt>
                <c:pt idx="60">
                  <c:v>32.032222220000001</c:v>
                </c:pt>
                <c:pt idx="61">
                  <c:v>121.06333333000001</c:v>
                </c:pt>
                <c:pt idx="62">
                  <c:v>89.288799999999995</c:v>
                </c:pt>
                <c:pt idx="63">
                  <c:v>154.06200000000001</c:v>
                </c:pt>
                <c:pt idx="64">
                  <c:v>99.953461540000006</c:v>
                </c:pt>
                <c:pt idx="65">
                  <c:v>85.921818180000002</c:v>
                </c:pt>
                <c:pt idx="66">
                  <c:v>68.752608699999996</c:v>
                </c:pt>
                <c:pt idx="67">
                  <c:v>83.003636360000002</c:v>
                </c:pt>
                <c:pt idx="68">
                  <c:v>84.306086960000002</c:v>
                </c:pt>
                <c:pt idx="69">
                  <c:v>60.29136364</c:v>
                </c:pt>
                <c:pt idx="70">
                  <c:v>98.171363639999996</c:v>
                </c:pt>
                <c:pt idx="71">
                  <c:v>113.694</c:v>
                </c:pt>
                <c:pt idx="72">
                  <c:v>80.898499999999999</c:v>
                </c:pt>
                <c:pt idx="73">
                  <c:v>38.409047620000003</c:v>
                </c:pt>
                <c:pt idx="74">
                  <c:v>112.62695651999999</c:v>
                </c:pt>
                <c:pt idx="75">
                  <c:v>78.274000000000001</c:v>
                </c:pt>
                <c:pt idx="76">
                  <c:v>145.48888889</c:v>
                </c:pt>
                <c:pt idx="77">
                  <c:v>92.632400000000004</c:v>
                </c:pt>
                <c:pt idx="78">
                  <c:v>51.108499999999999</c:v>
                </c:pt>
                <c:pt idx="79">
                  <c:v>181.99148148</c:v>
                </c:pt>
                <c:pt idx="80">
                  <c:v>181.04208333</c:v>
                </c:pt>
                <c:pt idx="81">
                  <c:v>90.069000000000003</c:v>
                </c:pt>
                <c:pt idx="82">
                  <c:v>84.24608696</c:v>
                </c:pt>
                <c:pt idx="83">
                  <c:v>52.995909089999998</c:v>
                </c:pt>
                <c:pt idx="84">
                  <c:v>103.4673913</c:v>
                </c:pt>
                <c:pt idx="85">
                  <c:v>61.283333329999998</c:v>
                </c:pt>
                <c:pt idx="86">
                  <c:v>108.872</c:v>
                </c:pt>
                <c:pt idx="87">
                  <c:v>49.28083333</c:v>
                </c:pt>
                <c:pt idx="88">
                  <c:v>116.12928571</c:v>
                </c:pt>
                <c:pt idx="89">
                  <c:v>175.17041667000001</c:v>
                </c:pt>
                <c:pt idx="90">
                  <c:v>98.357857139999993</c:v>
                </c:pt>
                <c:pt idx="91">
                  <c:v>58.318333330000002</c:v>
                </c:pt>
                <c:pt idx="92">
                  <c:v>180.21363636000001</c:v>
                </c:pt>
                <c:pt idx="93">
                  <c:v>87.002272730000001</c:v>
                </c:pt>
                <c:pt idx="94">
                  <c:v>88.168636359999994</c:v>
                </c:pt>
                <c:pt idx="95">
                  <c:v>105.8168</c:v>
                </c:pt>
                <c:pt idx="96">
                  <c:v>175.5676</c:v>
                </c:pt>
                <c:pt idx="97">
                  <c:v>78.448518519999993</c:v>
                </c:pt>
                <c:pt idx="98">
                  <c:v>82.32214286</c:v>
                </c:pt>
                <c:pt idx="99">
                  <c:v>78.968387100000001</c:v>
                </c:pt>
                <c:pt idx="100">
                  <c:v>103.1948</c:v>
                </c:pt>
                <c:pt idx="101">
                  <c:v>106.9508</c:v>
                </c:pt>
                <c:pt idx="102">
                  <c:v>180.18</c:v>
                </c:pt>
                <c:pt idx="103">
                  <c:v>108.72583333</c:v>
                </c:pt>
                <c:pt idx="104">
                  <c:v>117.65666667000001</c:v>
                </c:pt>
                <c:pt idx="105">
                  <c:v>135.16187500000001</c:v>
                </c:pt>
                <c:pt idx="106">
                  <c:v>184.22040000000001</c:v>
                </c:pt>
                <c:pt idx="107">
                  <c:v>90.823684209999996</c:v>
                </c:pt>
                <c:pt idx="108">
                  <c:v>182.86375000000001</c:v>
                </c:pt>
                <c:pt idx="109">
                  <c:v>162.48949999999999</c:v>
                </c:pt>
                <c:pt idx="110">
                  <c:v>92.654399999999995</c:v>
                </c:pt>
                <c:pt idx="111">
                  <c:v>162.86148148000001</c:v>
                </c:pt>
                <c:pt idx="112">
                  <c:v>85.605999999999995</c:v>
                </c:pt>
                <c:pt idx="113">
                  <c:v>112.80904762</c:v>
                </c:pt>
                <c:pt idx="114">
                  <c:v>80.704666669999995</c:v>
                </c:pt>
                <c:pt idx="115">
                  <c:v>102.54370369999999</c:v>
                </c:pt>
                <c:pt idx="116">
                  <c:v>101.37833333</c:v>
                </c:pt>
                <c:pt idx="117">
                  <c:v>125.66846154</c:v>
                </c:pt>
                <c:pt idx="118">
                  <c:v>93.712916669999998</c:v>
                </c:pt>
                <c:pt idx="119">
                  <c:v>184.41249999999999</c:v>
                </c:pt>
                <c:pt idx="120">
                  <c:v>72.803809520000001</c:v>
                </c:pt>
                <c:pt idx="121">
                  <c:v>66.074799999999996</c:v>
                </c:pt>
                <c:pt idx="122">
                  <c:v>80.73</c:v>
                </c:pt>
                <c:pt idx="123">
                  <c:v>120.23826087</c:v>
                </c:pt>
                <c:pt idx="124">
                  <c:v>175.74833333000001</c:v>
                </c:pt>
                <c:pt idx="125">
                  <c:v>46.078888890000002</c:v>
                </c:pt>
                <c:pt idx="126">
                  <c:v>141.69464285999999</c:v>
                </c:pt>
                <c:pt idx="127">
                  <c:v>85.039583329999999</c:v>
                </c:pt>
                <c:pt idx="128">
                  <c:v>109.50555556</c:v>
                </c:pt>
                <c:pt idx="129">
                  <c:v>156.16999999999999</c:v>
                </c:pt>
                <c:pt idx="130">
                  <c:v>75.349473680000003</c:v>
                </c:pt>
                <c:pt idx="131">
                  <c:v>80.345833330000005</c:v>
                </c:pt>
                <c:pt idx="132">
                  <c:v>145.48791667</c:v>
                </c:pt>
                <c:pt idx="133">
                  <c:v>158.70391304</c:v>
                </c:pt>
                <c:pt idx="134">
                  <c:v>69.963636359999995</c:v>
                </c:pt>
                <c:pt idx="135">
                  <c:v>180.27458333000001</c:v>
                </c:pt>
                <c:pt idx="136">
                  <c:v>84.997931030000004</c:v>
                </c:pt>
                <c:pt idx="137">
                  <c:v>118.8485</c:v>
                </c:pt>
                <c:pt idx="138">
                  <c:v>111.48869565</c:v>
                </c:pt>
                <c:pt idx="139">
                  <c:v>83.599545449999994</c:v>
                </c:pt>
                <c:pt idx="140">
                  <c:v>74.499583329999993</c:v>
                </c:pt>
                <c:pt idx="141">
                  <c:v>148.53476190000001</c:v>
                </c:pt>
                <c:pt idx="142">
                  <c:v>120.44842104999999</c:v>
                </c:pt>
                <c:pt idx="143">
                  <c:v>102.38</c:v>
                </c:pt>
                <c:pt idx="144">
                  <c:v>181.74695652</c:v>
                </c:pt>
                <c:pt idx="145">
                  <c:v>99.922692310000002</c:v>
                </c:pt>
                <c:pt idx="146">
                  <c:v>105.51375</c:v>
                </c:pt>
                <c:pt idx="147">
                  <c:v>164.38392856999999</c:v>
                </c:pt>
                <c:pt idx="148">
                  <c:v>128.43291667</c:v>
                </c:pt>
                <c:pt idx="149">
                  <c:v>160.36214286000001</c:v>
                </c:pt>
                <c:pt idx="150">
                  <c:v>95.851200000000006</c:v>
                </c:pt>
                <c:pt idx="151">
                  <c:v>175.16041666999999</c:v>
                </c:pt>
                <c:pt idx="152">
                  <c:v>174.33</c:v>
                </c:pt>
                <c:pt idx="153">
                  <c:v>155.09428571000001</c:v>
                </c:pt>
                <c:pt idx="154">
                  <c:v>143.85470588000001</c:v>
                </c:pt>
                <c:pt idx="155">
                  <c:v>115.6408</c:v>
                </c:pt>
                <c:pt idx="156">
                  <c:v>75.657499999999999</c:v>
                </c:pt>
                <c:pt idx="157">
                  <c:v>74.701666669999994</c:v>
                </c:pt>
                <c:pt idx="158">
                  <c:v>55.230666669999998</c:v>
                </c:pt>
                <c:pt idx="159">
                  <c:v>184.15964285999999</c:v>
                </c:pt>
                <c:pt idx="160">
                  <c:v>163.22533333000001</c:v>
                </c:pt>
                <c:pt idx="161">
                  <c:v>64.954166670000006</c:v>
                </c:pt>
                <c:pt idx="162">
                  <c:v>104.61541667</c:v>
                </c:pt>
                <c:pt idx="163">
                  <c:v>65.847826089999998</c:v>
                </c:pt>
                <c:pt idx="164">
                  <c:v>78.603809519999999</c:v>
                </c:pt>
                <c:pt idx="165">
                  <c:v>179.01931034</c:v>
                </c:pt>
                <c:pt idx="166">
                  <c:v>64.786874999999995</c:v>
                </c:pt>
                <c:pt idx="167">
                  <c:v>179.30086957</c:v>
                </c:pt>
                <c:pt idx="168">
                  <c:v>111.07409091</c:v>
                </c:pt>
                <c:pt idx="169">
                  <c:v>82.362857140000003</c:v>
                </c:pt>
                <c:pt idx="170">
                  <c:v>102.56818182000001</c:v>
                </c:pt>
                <c:pt idx="171">
                  <c:v>75.450999999999993</c:v>
                </c:pt>
                <c:pt idx="172">
                  <c:v>99.856923080000001</c:v>
                </c:pt>
                <c:pt idx="173">
                  <c:v>50.448333329999997</c:v>
                </c:pt>
                <c:pt idx="174">
                  <c:v>111.28529412</c:v>
                </c:pt>
                <c:pt idx="175">
                  <c:v>99.833749999999995</c:v>
                </c:pt>
                <c:pt idx="176">
                  <c:v>161.40923076999999</c:v>
                </c:pt>
                <c:pt idx="177">
                  <c:v>142.55812499999999</c:v>
                </c:pt>
                <c:pt idx="178">
                  <c:v>92.056086960000002</c:v>
                </c:pt>
                <c:pt idx="179">
                  <c:v>156.9032</c:v>
                </c:pt>
                <c:pt idx="180">
                  <c:v>70.049444440000002</c:v>
                </c:pt>
                <c:pt idx="181">
                  <c:v>113.32384614999999</c:v>
                </c:pt>
                <c:pt idx="182">
                  <c:v>107.84807692</c:v>
                </c:pt>
                <c:pt idx="183">
                  <c:v>107.15913043</c:v>
                </c:pt>
                <c:pt idx="184">
                  <c:v>94.344800000000006</c:v>
                </c:pt>
                <c:pt idx="185">
                  <c:v>91.313928570000002</c:v>
                </c:pt>
                <c:pt idx="186">
                  <c:v>104.23962963</c:v>
                </c:pt>
                <c:pt idx="187">
                  <c:v>144.36799999999999</c:v>
                </c:pt>
                <c:pt idx="188">
                  <c:v>72.443600000000004</c:v>
                </c:pt>
                <c:pt idx="189">
                  <c:v>176.51208333</c:v>
                </c:pt>
                <c:pt idx="190">
                  <c:v>93.263461539999994</c:v>
                </c:pt>
                <c:pt idx="191">
                  <c:v>116.93</c:v>
                </c:pt>
                <c:pt idx="192">
                  <c:v>57.370476189999998</c:v>
                </c:pt>
                <c:pt idx="193">
                  <c:v>171.53960000000001</c:v>
                </c:pt>
                <c:pt idx="194">
                  <c:v>161.34700000000001</c:v>
                </c:pt>
                <c:pt idx="195">
                  <c:v>146.80296296</c:v>
                </c:pt>
                <c:pt idx="196">
                  <c:v>154.7262963</c:v>
                </c:pt>
                <c:pt idx="197">
                  <c:v>84.756086960000005</c:v>
                </c:pt>
                <c:pt idx="198">
                  <c:v>132.49478260999999</c:v>
                </c:pt>
                <c:pt idx="199">
                  <c:v>106.142</c:v>
                </c:pt>
                <c:pt idx="200">
                  <c:v>80.550833330000003</c:v>
                </c:pt>
                <c:pt idx="201">
                  <c:v>84.283461540000005</c:v>
                </c:pt>
                <c:pt idx="202">
                  <c:v>119.84439999999999</c:v>
                </c:pt>
                <c:pt idx="203">
                  <c:v>62.125999999999998</c:v>
                </c:pt>
                <c:pt idx="204">
                  <c:v>52.792777780000002</c:v>
                </c:pt>
                <c:pt idx="205">
                  <c:v>139.9485</c:v>
                </c:pt>
                <c:pt idx="206">
                  <c:v>175.34363636</c:v>
                </c:pt>
                <c:pt idx="207">
                  <c:v>85.778499999999994</c:v>
                </c:pt>
                <c:pt idx="208">
                  <c:v>178.12214286</c:v>
                </c:pt>
                <c:pt idx="209">
                  <c:v>160.69636363999999</c:v>
                </c:pt>
                <c:pt idx="210">
                  <c:v>135.58413793</c:v>
                </c:pt>
                <c:pt idx="211">
                  <c:v>176.67038461999999</c:v>
                </c:pt>
                <c:pt idx="212">
                  <c:v>79.281000000000006</c:v>
                </c:pt>
                <c:pt idx="213">
                  <c:v>176.68888888999999</c:v>
                </c:pt>
                <c:pt idx="214">
                  <c:v>101.21111111</c:v>
                </c:pt>
                <c:pt idx="215">
                  <c:v>118.96380952</c:v>
                </c:pt>
                <c:pt idx="216">
                  <c:v>73.073076920000005</c:v>
                </c:pt>
                <c:pt idx="217">
                  <c:v>82.408749999999998</c:v>
                </c:pt>
                <c:pt idx="218">
                  <c:v>181.74653846000001</c:v>
                </c:pt>
                <c:pt idx="219">
                  <c:v>106.38818182</c:v>
                </c:pt>
                <c:pt idx="220">
                  <c:v>131.36739130000001</c:v>
                </c:pt>
                <c:pt idx="221">
                  <c:v>129.69827586</c:v>
                </c:pt>
                <c:pt idx="222">
                  <c:v>138.57692308</c:v>
                </c:pt>
                <c:pt idx="223">
                  <c:v>168.92652174</c:v>
                </c:pt>
                <c:pt idx="224">
                  <c:v>159.69</c:v>
                </c:pt>
                <c:pt idx="225">
                  <c:v>125.65818182</c:v>
                </c:pt>
                <c:pt idx="226">
                  <c:v>172.80407407000001</c:v>
                </c:pt>
                <c:pt idx="227">
                  <c:v>140.83333332999999</c:v>
                </c:pt>
                <c:pt idx="228">
                  <c:v>163.28035714000001</c:v>
                </c:pt>
                <c:pt idx="229">
                  <c:v>135.83391304</c:v>
                </c:pt>
                <c:pt idx="230">
                  <c:v>146.42923077</c:v>
                </c:pt>
                <c:pt idx="231">
                  <c:v>79.062592589999994</c:v>
                </c:pt>
                <c:pt idx="232">
                  <c:v>137.72800000000001</c:v>
                </c:pt>
                <c:pt idx="233">
                  <c:v>139.60777777999999</c:v>
                </c:pt>
                <c:pt idx="234">
                  <c:v>80.082083330000003</c:v>
                </c:pt>
                <c:pt idx="235">
                  <c:v>121.17448276</c:v>
                </c:pt>
                <c:pt idx="236">
                  <c:v>131.90782608999999</c:v>
                </c:pt>
                <c:pt idx="237">
                  <c:v>161.59125</c:v>
                </c:pt>
                <c:pt idx="238">
                  <c:v>85.503</c:v>
                </c:pt>
                <c:pt idx="239">
                  <c:v>70.367826089999994</c:v>
                </c:pt>
                <c:pt idx="240">
                  <c:v>151.08173912999999</c:v>
                </c:pt>
                <c:pt idx="241">
                  <c:v>145.67222222000001</c:v>
                </c:pt>
                <c:pt idx="242">
                  <c:v>95.173333330000006</c:v>
                </c:pt>
                <c:pt idx="243">
                  <c:v>90.778823529999997</c:v>
                </c:pt>
                <c:pt idx="244">
                  <c:v>159.97269231000001</c:v>
                </c:pt>
                <c:pt idx="245">
                  <c:v>135.57636364000001</c:v>
                </c:pt>
                <c:pt idx="246">
                  <c:v>148.16185185000001</c:v>
                </c:pt>
                <c:pt idx="247">
                  <c:v>94.69304348</c:v>
                </c:pt>
                <c:pt idx="248">
                  <c:v>91.684117650000005</c:v>
                </c:pt>
                <c:pt idx="249">
                  <c:v>178.96391303999999</c:v>
                </c:pt>
                <c:pt idx="250">
                  <c:v>110.58181818</c:v>
                </c:pt>
                <c:pt idx="251">
                  <c:v>111.45565216999999</c:v>
                </c:pt>
                <c:pt idx="252">
                  <c:v>114.16210526</c:v>
                </c:pt>
                <c:pt idx="253">
                  <c:v>79.902142859999998</c:v>
                </c:pt>
                <c:pt idx="254">
                  <c:v>85.240909090000002</c:v>
                </c:pt>
                <c:pt idx="255">
                  <c:v>163.5325</c:v>
                </c:pt>
                <c:pt idx="256">
                  <c:v>94.622352939999999</c:v>
                </c:pt>
                <c:pt idx="257">
                  <c:v>102.86884615</c:v>
                </c:pt>
                <c:pt idx="258">
                  <c:v>146.33285713999999</c:v>
                </c:pt>
                <c:pt idx="259">
                  <c:v>29.493571429999999</c:v>
                </c:pt>
                <c:pt idx="260">
                  <c:v>94.212916669999998</c:v>
                </c:pt>
                <c:pt idx="261">
                  <c:v>121.55148148000001</c:v>
                </c:pt>
                <c:pt idx="262">
                  <c:v>185.09</c:v>
                </c:pt>
                <c:pt idx="263">
                  <c:v>71.17958333</c:v>
                </c:pt>
                <c:pt idx="264">
                  <c:v>100.84478261</c:v>
                </c:pt>
                <c:pt idx="265">
                  <c:v>172.83519999999999</c:v>
                </c:pt>
                <c:pt idx="266">
                  <c:v>168.19086956999999</c:v>
                </c:pt>
                <c:pt idx="267">
                  <c:v>161.22083333</c:v>
                </c:pt>
                <c:pt idx="268">
                  <c:v>127.85647059</c:v>
                </c:pt>
                <c:pt idx="269">
                  <c:v>127.01349999999999</c:v>
                </c:pt>
                <c:pt idx="270">
                  <c:v>61.18571429</c:v>
                </c:pt>
                <c:pt idx="271">
                  <c:v>87.833749999999995</c:v>
                </c:pt>
                <c:pt idx="272">
                  <c:v>163.21523809999999</c:v>
                </c:pt>
                <c:pt idx="273">
                  <c:v>158.24</c:v>
                </c:pt>
                <c:pt idx="274">
                  <c:v>166.97200000000001</c:v>
                </c:pt>
                <c:pt idx="275">
                  <c:v>82.404545450000001</c:v>
                </c:pt>
                <c:pt idx="276">
                  <c:v>78.954583330000006</c:v>
                </c:pt>
                <c:pt idx="277">
                  <c:v>86.564999999999998</c:v>
                </c:pt>
                <c:pt idx="278">
                  <c:v>114.5592</c:v>
                </c:pt>
                <c:pt idx="279">
                  <c:v>106.89578947</c:v>
                </c:pt>
                <c:pt idx="280">
                  <c:v>105.43666666999999</c:v>
                </c:pt>
                <c:pt idx="281">
                  <c:v>136.83642857000001</c:v>
                </c:pt>
                <c:pt idx="282">
                  <c:v>113.08740741</c:v>
                </c:pt>
                <c:pt idx="283">
                  <c:v>139.79958332999999</c:v>
                </c:pt>
                <c:pt idx="284">
                  <c:v>141.06764706000001</c:v>
                </c:pt>
                <c:pt idx="285">
                  <c:v>152.29857143000001</c:v>
                </c:pt>
                <c:pt idx="286">
                  <c:v>106.9104</c:v>
                </c:pt>
                <c:pt idx="287">
                  <c:v>82.07</c:v>
                </c:pt>
                <c:pt idx="288">
                  <c:v>128.65370369999999</c:v>
                </c:pt>
                <c:pt idx="289">
                  <c:v>149.95636364000001</c:v>
                </c:pt>
                <c:pt idx="290">
                  <c:v>62.363333330000003</c:v>
                </c:pt>
                <c:pt idx="291">
                  <c:v>147.86208332999999</c:v>
                </c:pt>
                <c:pt idx="292">
                  <c:v>150.37222222</c:v>
                </c:pt>
                <c:pt idx="293">
                  <c:v>175.48374999999999</c:v>
                </c:pt>
                <c:pt idx="294">
                  <c:v>160.83000000000001</c:v>
                </c:pt>
                <c:pt idx="295">
                  <c:v>105.09</c:v>
                </c:pt>
                <c:pt idx="296">
                  <c:v>155.37791666999999</c:v>
                </c:pt>
                <c:pt idx="297">
                  <c:v>112.71625</c:v>
                </c:pt>
                <c:pt idx="298">
                  <c:v>103.64476190000001</c:v>
                </c:pt>
                <c:pt idx="299">
                  <c:v>146.65666666999999</c:v>
                </c:pt>
                <c:pt idx="300">
                  <c:v>99.925238100000001</c:v>
                </c:pt>
                <c:pt idx="301">
                  <c:v>162.846</c:v>
                </c:pt>
                <c:pt idx="302">
                  <c:v>79.213043479999996</c:v>
                </c:pt>
                <c:pt idx="303">
                  <c:v>122.6995</c:v>
                </c:pt>
                <c:pt idx="304">
                  <c:v>135.43518519</c:v>
                </c:pt>
                <c:pt idx="305">
                  <c:v>135.35818182</c:v>
                </c:pt>
                <c:pt idx="306">
                  <c:v>178.41814815000001</c:v>
                </c:pt>
                <c:pt idx="307">
                  <c:v>130.45259258999999</c:v>
                </c:pt>
                <c:pt idx="308">
                  <c:v>172.08681817999999</c:v>
                </c:pt>
                <c:pt idx="309">
                  <c:v>116.90714285999999</c:v>
                </c:pt>
                <c:pt idx="310">
                  <c:v>133.1575</c:v>
                </c:pt>
                <c:pt idx="311">
                  <c:v>111.59631579000001</c:v>
                </c:pt>
                <c:pt idx="312">
                  <c:v>98.729545450000003</c:v>
                </c:pt>
                <c:pt idx="313">
                  <c:v>82.340689659999995</c:v>
                </c:pt>
                <c:pt idx="314">
                  <c:v>75.158695649999999</c:v>
                </c:pt>
                <c:pt idx="315">
                  <c:v>159.84153846000001</c:v>
                </c:pt>
                <c:pt idx="316">
                  <c:v>120.82625</c:v>
                </c:pt>
                <c:pt idx="317">
                  <c:v>78.435000000000002</c:v>
                </c:pt>
                <c:pt idx="318">
                  <c:v>112.1908</c:v>
                </c:pt>
                <c:pt idx="319">
                  <c:v>170.55520000000001</c:v>
                </c:pt>
                <c:pt idx="320">
                  <c:v>67.078181819999998</c:v>
                </c:pt>
                <c:pt idx="321">
                  <c:v>159.13518518999999</c:v>
                </c:pt>
                <c:pt idx="322">
                  <c:v>43.872857140000001</c:v>
                </c:pt>
                <c:pt idx="323">
                  <c:v>80.251499999999993</c:v>
                </c:pt>
                <c:pt idx="324">
                  <c:v>102.12409091000001</c:v>
                </c:pt>
                <c:pt idx="325">
                  <c:v>171.42708332999999</c:v>
                </c:pt>
                <c:pt idx="326">
                  <c:v>84.900434779999998</c:v>
                </c:pt>
                <c:pt idx="327">
                  <c:v>114.53166667000001</c:v>
                </c:pt>
                <c:pt idx="328">
                  <c:v>134.40708333000001</c:v>
                </c:pt>
                <c:pt idx="329">
                  <c:v>179.39777778000001</c:v>
                </c:pt>
                <c:pt idx="330">
                  <c:v>97.107200000000006</c:v>
                </c:pt>
                <c:pt idx="331">
                  <c:v>133.08269231</c:v>
                </c:pt>
                <c:pt idx="332">
                  <c:v>126.70086956999999</c:v>
                </c:pt>
                <c:pt idx="333">
                  <c:v>103.038</c:v>
                </c:pt>
                <c:pt idx="334">
                  <c:v>117.12384615000001</c:v>
                </c:pt>
                <c:pt idx="335">
                  <c:v>123.32576923000001</c:v>
                </c:pt>
                <c:pt idx="336">
                  <c:v>128.8672</c:v>
                </c:pt>
                <c:pt idx="337">
                  <c:v>95.013913040000006</c:v>
                </c:pt>
                <c:pt idx="338">
                  <c:v>84.973043480000001</c:v>
                </c:pt>
                <c:pt idx="339">
                  <c:v>86.193333330000002</c:v>
                </c:pt>
                <c:pt idx="340">
                  <c:v>144.44541666999999</c:v>
                </c:pt>
                <c:pt idx="341">
                  <c:v>87.307142859999999</c:v>
                </c:pt>
                <c:pt idx="342">
                  <c:v>80.817727270000006</c:v>
                </c:pt>
                <c:pt idx="343">
                  <c:v>118.38444444</c:v>
                </c:pt>
                <c:pt idx="344">
                  <c:v>102.24294118</c:v>
                </c:pt>
                <c:pt idx="345">
                  <c:v>91.71</c:v>
                </c:pt>
                <c:pt idx="346">
                  <c:v>185.83041667000001</c:v>
                </c:pt>
                <c:pt idx="347">
                  <c:v>121.38173913</c:v>
                </c:pt>
                <c:pt idx="348">
                  <c:v>122.1212</c:v>
                </c:pt>
                <c:pt idx="349">
                  <c:v>147.44916667000001</c:v>
                </c:pt>
                <c:pt idx="350">
                  <c:v>161.245</c:v>
                </c:pt>
                <c:pt idx="351">
                  <c:v>153.35192308000001</c:v>
                </c:pt>
                <c:pt idx="352">
                  <c:v>121.61136363999999</c:v>
                </c:pt>
                <c:pt idx="353">
                  <c:v>141.73086957000001</c:v>
                </c:pt>
                <c:pt idx="354">
                  <c:v>150.68476190000001</c:v>
                </c:pt>
                <c:pt idx="355">
                  <c:v>162.32400000000001</c:v>
                </c:pt>
                <c:pt idx="356">
                  <c:v>76.663181820000005</c:v>
                </c:pt>
                <c:pt idx="357">
                  <c:v>156.05333332999999</c:v>
                </c:pt>
                <c:pt idx="358">
                  <c:v>99.923500000000004</c:v>
                </c:pt>
                <c:pt idx="359">
                  <c:v>112.37695651999999</c:v>
                </c:pt>
                <c:pt idx="360">
                  <c:v>96.474166670000002</c:v>
                </c:pt>
                <c:pt idx="361">
                  <c:v>118.35391303999999</c:v>
                </c:pt>
                <c:pt idx="362">
                  <c:v>155.56529412</c:v>
                </c:pt>
                <c:pt idx="363">
                  <c:v>126.773</c:v>
                </c:pt>
                <c:pt idx="364">
                  <c:v>85.964347829999994</c:v>
                </c:pt>
                <c:pt idx="365">
                  <c:v>119.2176</c:v>
                </c:pt>
                <c:pt idx="366">
                  <c:v>138.18884614999999</c:v>
                </c:pt>
                <c:pt idx="367">
                  <c:v>126.05961538</c:v>
                </c:pt>
                <c:pt idx="368">
                  <c:v>103.71571428999999</c:v>
                </c:pt>
                <c:pt idx="369">
                  <c:v>93.086363640000002</c:v>
                </c:pt>
                <c:pt idx="370">
                  <c:v>147.16</c:v>
                </c:pt>
                <c:pt idx="371">
                  <c:v>126.05227273</c:v>
                </c:pt>
                <c:pt idx="372">
                  <c:v>104.83217390999999</c:v>
                </c:pt>
                <c:pt idx="373">
                  <c:v>119.53636364</c:v>
                </c:pt>
                <c:pt idx="374">
                  <c:v>165.16892856999999</c:v>
                </c:pt>
                <c:pt idx="375">
                  <c:v>125.18086957</c:v>
                </c:pt>
                <c:pt idx="376">
                  <c:v>146.49913043000001</c:v>
                </c:pt>
                <c:pt idx="377">
                  <c:v>112.40708333000001</c:v>
                </c:pt>
                <c:pt idx="378">
                  <c:v>94.601739129999999</c:v>
                </c:pt>
                <c:pt idx="379">
                  <c:v>120.46909091000001</c:v>
                </c:pt>
                <c:pt idx="380">
                  <c:v>112.35652174000001</c:v>
                </c:pt>
                <c:pt idx="381">
                  <c:v>95.304545450000006</c:v>
                </c:pt>
                <c:pt idx="382">
                  <c:v>119.78035714000001</c:v>
                </c:pt>
                <c:pt idx="383">
                  <c:v>158.61199999999999</c:v>
                </c:pt>
                <c:pt idx="384">
                  <c:v>96.520869570000002</c:v>
                </c:pt>
                <c:pt idx="385">
                  <c:v>75.871739129999995</c:v>
                </c:pt>
                <c:pt idx="386">
                  <c:v>121.35909091000001</c:v>
                </c:pt>
                <c:pt idx="387">
                  <c:v>116.85227273</c:v>
                </c:pt>
                <c:pt idx="388">
                  <c:v>98.544545450000001</c:v>
                </c:pt>
                <c:pt idx="389">
                  <c:v>142.76607143000001</c:v>
                </c:pt>
                <c:pt idx="390">
                  <c:v>151.61565217</c:v>
                </c:pt>
                <c:pt idx="391">
                  <c:v>91.327200000000005</c:v>
                </c:pt>
                <c:pt idx="392">
                  <c:v>110.46678571</c:v>
                </c:pt>
                <c:pt idx="393">
                  <c:v>108.51913043</c:v>
                </c:pt>
                <c:pt idx="394">
                  <c:v>143.85481480999999</c:v>
                </c:pt>
                <c:pt idx="395">
                  <c:v>99.783333330000005</c:v>
                </c:pt>
                <c:pt idx="396">
                  <c:v>95.929615380000001</c:v>
                </c:pt>
                <c:pt idx="397">
                  <c:v>126.06869565</c:v>
                </c:pt>
                <c:pt idx="398">
                  <c:v>148.31590908999999</c:v>
                </c:pt>
                <c:pt idx="399">
                  <c:v>136.75074074</c:v>
                </c:pt>
                <c:pt idx="400">
                  <c:v>102.05379309999999</c:v>
                </c:pt>
                <c:pt idx="401">
                  <c:v>175.32888889</c:v>
                </c:pt>
                <c:pt idx="402">
                  <c:v>91.305769229999996</c:v>
                </c:pt>
                <c:pt idx="403">
                  <c:v>96.374615379999995</c:v>
                </c:pt>
                <c:pt idx="404">
                  <c:v>133.05173912999999</c:v>
                </c:pt>
                <c:pt idx="405">
                  <c:v>116.70105263000001</c:v>
                </c:pt>
                <c:pt idx="406">
                  <c:v>138.58192308</c:v>
                </c:pt>
                <c:pt idx="407">
                  <c:v>84.68</c:v>
                </c:pt>
                <c:pt idx="408">
                  <c:v>157.1996</c:v>
                </c:pt>
                <c:pt idx="409">
                  <c:v>110.3672</c:v>
                </c:pt>
                <c:pt idx="410">
                  <c:v>120.48695652000001</c:v>
                </c:pt>
                <c:pt idx="411">
                  <c:v>103.37454545</c:v>
                </c:pt>
                <c:pt idx="412">
                  <c:v>144.83619048</c:v>
                </c:pt>
                <c:pt idx="413">
                  <c:v>136.04956522000001</c:v>
                </c:pt>
                <c:pt idx="414">
                  <c:v>120.02964286</c:v>
                </c:pt>
                <c:pt idx="415">
                  <c:v>145.55357143000001</c:v>
                </c:pt>
                <c:pt idx="416">
                  <c:v>167.54777777999999</c:v>
                </c:pt>
                <c:pt idx="417">
                  <c:v>94.462608700000004</c:v>
                </c:pt>
                <c:pt idx="418">
                  <c:v>147.95275862</c:v>
                </c:pt>
                <c:pt idx="419">
                  <c:v>82.407499999999999</c:v>
                </c:pt>
                <c:pt idx="420">
                  <c:v>99.467272730000005</c:v>
                </c:pt>
                <c:pt idx="421">
                  <c:v>107.61799999999999</c:v>
                </c:pt>
                <c:pt idx="422">
                  <c:v>121.93</c:v>
                </c:pt>
                <c:pt idx="423">
                  <c:v>107.86217391</c:v>
                </c:pt>
                <c:pt idx="424">
                  <c:v>80.896666670000002</c:v>
                </c:pt>
                <c:pt idx="425">
                  <c:v>140.79357142999999</c:v>
                </c:pt>
                <c:pt idx="426">
                  <c:v>129.3725</c:v>
                </c:pt>
                <c:pt idx="427">
                  <c:v>92.11434783</c:v>
                </c:pt>
                <c:pt idx="428">
                  <c:v>117.952</c:v>
                </c:pt>
                <c:pt idx="429">
                  <c:v>106.30454545000001</c:v>
                </c:pt>
                <c:pt idx="430">
                  <c:v>94.974999999999994</c:v>
                </c:pt>
                <c:pt idx="431">
                  <c:v>116.53941175999999</c:v>
                </c:pt>
                <c:pt idx="432">
                  <c:v>146.99421053</c:v>
                </c:pt>
                <c:pt idx="433">
                  <c:v>112.13200000000001</c:v>
                </c:pt>
                <c:pt idx="434">
                  <c:v>115.908</c:v>
                </c:pt>
                <c:pt idx="435">
                  <c:v>123.33409091</c:v>
                </c:pt>
                <c:pt idx="436">
                  <c:v>142.48363635999999</c:v>
                </c:pt>
                <c:pt idx="437">
                  <c:v>100.90428571</c:v>
                </c:pt>
                <c:pt idx="438">
                  <c:v>168.55</c:v>
                </c:pt>
                <c:pt idx="439">
                  <c:v>171.12181817999999</c:v>
                </c:pt>
                <c:pt idx="440">
                  <c:v>93.459130430000002</c:v>
                </c:pt>
                <c:pt idx="441">
                  <c:v>146.15111110999999</c:v>
                </c:pt>
                <c:pt idx="442">
                  <c:v>80.203478259999997</c:v>
                </c:pt>
                <c:pt idx="443">
                  <c:v>119.22499999999999</c:v>
                </c:pt>
                <c:pt idx="444">
                  <c:v>126.32285714</c:v>
                </c:pt>
                <c:pt idx="445">
                  <c:v>140.74631579000001</c:v>
                </c:pt>
                <c:pt idx="446">
                  <c:v>153.256</c:v>
                </c:pt>
                <c:pt idx="447">
                  <c:v>142.7388</c:v>
                </c:pt>
                <c:pt idx="448">
                  <c:v>153.7885</c:v>
                </c:pt>
                <c:pt idx="449">
                  <c:v>120.63173913</c:v>
                </c:pt>
                <c:pt idx="450">
                  <c:v>102.19190476</c:v>
                </c:pt>
                <c:pt idx="451">
                  <c:v>126.58035714</c:v>
                </c:pt>
                <c:pt idx="452">
                  <c:v>102.20142857</c:v>
                </c:pt>
                <c:pt idx="453">
                  <c:v>122.68181817999999</c:v>
                </c:pt>
                <c:pt idx="454">
                  <c:v>148.95923077</c:v>
                </c:pt>
                <c:pt idx="455">
                  <c:v>94.007826089999995</c:v>
                </c:pt>
                <c:pt idx="456">
                  <c:v>141.40307691999999</c:v>
                </c:pt>
                <c:pt idx="457">
                  <c:v>96.544444440000007</c:v>
                </c:pt>
                <c:pt idx="458">
                  <c:v>94.684375000000003</c:v>
                </c:pt>
                <c:pt idx="459">
                  <c:v>103.1152</c:v>
                </c:pt>
                <c:pt idx="460">
                  <c:v>127.895</c:v>
                </c:pt>
                <c:pt idx="461">
                  <c:v>110.62307692</c:v>
                </c:pt>
                <c:pt idx="462">
                  <c:v>89.7256</c:v>
                </c:pt>
                <c:pt idx="463">
                  <c:v>110.49826087</c:v>
                </c:pt>
                <c:pt idx="464">
                  <c:v>122.46791666999999</c:v>
                </c:pt>
                <c:pt idx="465">
                  <c:v>96.976249999999993</c:v>
                </c:pt>
                <c:pt idx="466">
                  <c:v>95.080454549999999</c:v>
                </c:pt>
                <c:pt idx="467">
                  <c:v>99.438095239999996</c:v>
                </c:pt>
                <c:pt idx="468">
                  <c:v>125.46285714</c:v>
                </c:pt>
                <c:pt idx="469">
                  <c:v>136.19874999999999</c:v>
                </c:pt>
                <c:pt idx="470">
                  <c:v>101.47130435</c:v>
                </c:pt>
                <c:pt idx="471">
                  <c:v>93.853333329999998</c:v>
                </c:pt>
                <c:pt idx="472">
                  <c:v>99.991739129999999</c:v>
                </c:pt>
                <c:pt idx="473">
                  <c:v>98.134166669999999</c:v>
                </c:pt>
                <c:pt idx="474">
                  <c:v>109.93956522000001</c:v>
                </c:pt>
                <c:pt idx="475">
                  <c:v>98.77904762</c:v>
                </c:pt>
                <c:pt idx="476">
                  <c:v>87.780555559999996</c:v>
                </c:pt>
                <c:pt idx="477">
                  <c:v>105.36583333</c:v>
                </c:pt>
                <c:pt idx="478">
                  <c:v>144.69565216999999</c:v>
                </c:pt>
                <c:pt idx="479">
                  <c:v>159.24199999999999</c:v>
                </c:pt>
                <c:pt idx="480">
                  <c:v>115.52791667</c:v>
                </c:pt>
                <c:pt idx="481">
                  <c:v>103.08888889000001</c:v>
                </c:pt>
                <c:pt idx="482">
                  <c:v>148.15652173999999</c:v>
                </c:pt>
                <c:pt idx="483">
                  <c:v>142.54750000000001</c:v>
                </c:pt>
                <c:pt idx="484">
                  <c:v>105.60045454999999</c:v>
                </c:pt>
                <c:pt idx="485">
                  <c:v>126.03956522</c:v>
                </c:pt>
                <c:pt idx="486">
                  <c:v>89.855925929999998</c:v>
                </c:pt>
                <c:pt idx="487">
                  <c:v>115.39363636</c:v>
                </c:pt>
                <c:pt idx="488">
                  <c:v>98.121739129999995</c:v>
                </c:pt>
                <c:pt idx="489">
                  <c:v>97.800434780000003</c:v>
                </c:pt>
                <c:pt idx="490">
                  <c:v>113.65666667000001</c:v>
                </c:pt>
                <c:pt idx="491">
                  <c:v>106.61</c:v>
                </c:pt>
                <c:pt idx="492">
                  <c:v>111.30500000000001</c:v>
                </c:pt>
                <c:pt idx="493">
                  <c:v>123.64538462</c:v>
                </c:pt>
                <c:pt idx="494">
                  <c:v>122.00695652</c:v>
                </c:pt>
                <c:pt idx="495">
                  <c:v>115.05541667</c:v>
                </c:pt>
                <c:pt idx="496">
                  <c:v>120.48099999999999</c:v>
                </c:pt>
                <c:pt idx="497">
                  <c:v>115.73571429</c:v>
                </c:pt>
                <c:pt idx="498">
                  <c:v>159.19999999999999</c:v>
                </c:pt>
                <c:pt idx="499">
                  <c:v>136.66954544999999</c:v>
                </c:pt>
                <c:pt idx="500">
                  <c:v>132.26695652000001</c:v>
                </c:pt>
                <c:pt idx="501">
                  <c:v>90.733333329999994</c:v>
                </c:pt>
                <c:pt idx="502">
                  <c:v>79.775999999999996</c:v>
                </c:pt>
                <c:pt idx="503">
                  <c:v>111.61590909</c:v>
                </c:pt>
                <c:pt idx="504">
                  <c:v>93.070909090000001</c:v>
                </c:pt>
                <c:pt idx="505">
                  <c:v>114.02166667</c:v>
                </c:pt>
                <c:pt idx="506">
                  <c:v>114.26428571</c:v>
                </c:pt>
                <c:pt idx="507">
                  <c:v>152.12083333000001</c:v>
                </c:pt>
                <c:pt idx="508">
                  <c:v>133.72499999999999</c:v>
                </c:pt>
                <c:pt idx="509">
                  <c:v>125.35863636000001</c:v>
                </c:pt>
                <c:pt idx="510">
                  <c:v>135.7432</c:v>
                </c:pt>
                <c:pt idx="511">
                  <c:v>97.189230769999995</c:v>
                </c:pt>
                <c:pt idx="512">
                  <c:v>80.064583330000005</c:v>
                </c:pt>
                <c:pt idx="513">
                  <c:v>108.63904762</c:v>
                </c:pt>
                <c:pt idx="514">
                  <c:v>121.63409091</c:v>
                </c:pt>
                <c:pt idx="515">
                  <c:v>98.164090909999999</c:v>
                </c:pt>
                <c:pt idx="516">
                  <c:v>102.90086957</c:v>
                </c:pt>
                <c:pt idx="517">
                  <c:v>106.62045455000001</c:v>
                </c:pt>
                <c:pt idx="518">
                  <c:v>99.571818179999994</c:v>
                </c:pt>
                <c:pt idx="519">
                  <c:v>98.599545449999994</c:v>
                </c:pt>
                <c:pt idx="520">
                  <c:v>87.924545449999997</c:v>
                </c:pt>
                <c:pt idx="521">
                  <c:v>93.483333329999994</c:v>
                </c:pt>
                <c:pt idx="522">
                  <c:v>83.652154170000003</c:v>
                </c:pt>
                <c:pt idx="523">
                  <c:v>97.519221209999998</c:v>
                </c:pt>
                <c:pt idx="524">
                  <c:v>70.50591034</c:v>
                </c:pt>
                <c:pt idx="525">
                  <c:v>88.825643999999997</c:v>
                </c:pt>
                <c:pt idx="526">
                  <c:v>70.836316670000002</c:v>
                </c:pt>
                <c:pt idx="527">
                  <c:v>66.378392000000005</c:v>
                </c:pt>
                <c:pt idx="528">
                  <c:v>68.544782139999995</c:v>
                </c:pt>
                <c:pt idx="529">
                  <c:v>77.82624783</c:v>
                </c:pt>
                <c:pt idx="530">
                  <c:v>61.525658329999999</c:v>
                </c:pt>
                <c:pt idx="531">
                  <c:v>55.683176000000003</c:v>
                </c:pt>
                <c:pt idx="532">
                  <c:v>117.10380000000001</c:v>
                </c:pt>
                <c:pt idx="533">
                  <c:v>187.79816249999999</c:v>
                </c:pt>
                <c:pt idx="534">
                  <c:v>72.160942860000006</c:v>
                </c:pt>
                <c:pt idx="535">
                  <c:v>59.079519230000002</c:v>
                </c:pt>
                <c:pt idx="536">
                  <c:v>144.44235832999999</c:v>
                </c:pt>
                <c:pt idx="537">
                  <c:v>92.588624999999993</c:v>
                </c:pt>
                <c:pt idx="538">
                  <c:v>120.40855184999999</c:v>
                </c:pt>
                <c:pt idx="539">
                  <c:v>80.191709090000003</c:v>
                </c:pt>
                <c:pt idx="540">
                  <c:v>104.16561428999999</c:v>
                </c:pt>
                <c:pt idx="541">
                  <c:v>106.06815652</c:v>
                </c:pt>
                <c:pt idx="542">
                  <c:v>87.655741669999998</c:v>
                </c:pt>
                <c:pt idx="543">
                  <c:v>105.27141304</c:v>
                </c:pt>
                <c:pt idx="544">
                  <c:v>85.369487500000005</c:v>
                </c:pt>
                <c:pt idx="545">
                  <c:v>89.868391299999999</c:v>
                </c:pt>
                <c:pt idx="546">
                  <c:v>85.389695829999994</c:v>
                </c:pt>
                <c:pt idx="547">
                  <c:v>132.49505217000001</c:v>
                </c:pt>
                <c:pt idx="548">
                  <c:v>51.464242859999999</c:v>
                </c:pt>
                <c:pt idx="549">
                  <c:v>158.55095714000001</c:v>
                </c:pt>
                <c:pt idx="550">
                  <c:v>80.456092310000002</c:v>
                </c:pt>
                <c:pt idx="551">
                  <c:v>156.55096922999999</c:v>
                </c:pt>
                <c:pt idx="552">
                  <c:v>90.417175</c:v>
                </c:pt>
                <c:pt idx="553">
                  <c:v>81.997996549999996</c:v>
                </c:pt>
                <c:pt idx="554">
                  <c:v>101.78924782999999</c:v>
                </c:pt>
                <c:pt idx="555">
                  <c:v>116.60514444</c:v>
                </c:pt>
                <c:pt idx="556">
                  <c:v>62.327080770000002</c:v>
                </c:pt>
                <c:pt idx="557">
                  <c:v>78.485503699999995</c:v>
                </c:pt>
                <c:pt idx="558">
                  <c:v>99.562408700000006</c:v>
                </c:pt>
                <c:pt idx="559">
                  <c:v>59.915517389999998</c:v>
                </c:pt>
                <c:pt idx="560">
                  <c:v>61.351052000000003</c:v>
                </c:pt>
                <c:pt idx="561">
                  <c:v>90.832021740000002</c:v>
                </c:pt>
                <c:pt idx="562">
                  <c:v>73.703159999999997</c:v>
                </c:pt>
                <c:pt idx="563">
                  <c:v>105.79476667</c:v>
                </c:pt>
                <c:pt idx="564">
                  <c:v>91.69552917</c:v>
                </c:pt>
                <c:pt idx="565">
                  <c:v>82.093158329999994</c:v>
                </c:pt>
                <c:pt idx="566">
                  <c:v>74.362134620000006</c:v>
                </c:pt>
                <c:pt idx="567">
                  <c:v>48.864919999999998</c:v>
                </c:pt>
                <c:pt idx="568">
                  <c:v>66.133827269999998</c:v>
                </c:pt>
                <c:pt idx="569">
                  <c:v>91.236106899999996</c:v>
                </c:pt>
                <c:pt idx="570">
                  <c:v>79.637660870000005</c:v>
                </c:pt>
                <c:pt idx="571">
                  <c:v>101.59526087</c:v>
                </c:pt>
                <c:pt idx="572">
                  <c:v>154.97846429000001</c:v>
                </c:pt>
                <c:pt idx="573">
                  <c:v>53.121200000000002</c:v>
                </c:pt>
                <c:pt idx="574">
                  <c:v>124.15264999999999</c:v>
                </c:pt>
                <c:pt idx="575">
                  <c:v>86.484160000000003</c:v>
                </c:pt>
                <c:pt idx="576">
                  <c:v>130.51860769000001</c:v>
                </c:pt>
                <c:pt idx="577">
                  <c:v>84.373411110000006</c:v>
                </c:pt>
                <c:pt idx="578">
                  <c:v>70.08135</c:v>
                </c:pt>
                <c:pt idx="579">
                  <c:v>129.01705999999999</c:v>
                </c:pt>
                <c:pt idx="580">
                  <c:v>107.60183600000001</c:v>
                </c:pt>
                <c:pt idx="581">
                  <c:v>118.24328696000001</c:v>
                </c:pt>
                <c:pt idx="582">
                  <c:v>100.34326</c:v>
                </c:pt>
                <c:pt idx="583">
                  <c:v>76.24314167</c:v>
                </c:pt>
                <c:pt idx="584">
                  <c:v>108.65738387</c:v>
                </c:pt>
                <c:pt idx="585">
                  <c:v>62.316899999999997</c:v>
                </c:pt>
                <c:pt idx="586">
                  <c:v>71.347337929999995</c:v>
                </c:pt>
                <c:pt idx="587">
                  <c:v>106.93070833</c:v>
                </c:pt>
                <c:pt idx="588">
                  <c:v>111.84900833</c:v>
                </c:pt>
                <c:pt idx="589">
                  <c:v>92.83829643</c:v>
                </c:pt>
                <c:pt idx="590">
                  <c:v>70.103708699999999</c:v>
                </c:pt>
                <c:pt idx="591">
                  <c:v>68.433741940000004</c:v>
                </c:pt>
                <c:pt idx="592">
                  <c:v>103.32853125</c:v>
                </c:pt>
                <c:pt idx="593">
                  <c:v>182.96799999999999</c:v>
                </c:pt>
                <c:pt idx="594">
                  <c:v>122.60044286</c:v>
                </c:pt>
                <c:pt idx="595">
                  <c:v>70.071204170000001</c:v>
                </c:pt>
                <c:pt idx="596">
                  <c:v>105.33939599999999</c:v>
                </c:pt>
                <c:pt idx="597">
                  <c:v>112.66515714000001</c:v>
                </c:pt>
                <c:pt idx="598">
                  <c:v>68.170828</c:v>
                </c:pt>
                <c:pt idx="599">
                  <c:v>93.209983870000002</c:v>
                </c:pt>
                <c:pt idx="600">
                  <c:v>84.091183999999998</c:v>
                </c:pt>
                <c:pt idx="601">
                  <c:v>38.488911539999997</c:v>
                </c:pt>
                <c:pt idx="602">
                  <c:v>78.402447620000004</c:v>
                </c:pt>
                <c:pt idx="603">
                  <c:v>84.761916670000005</c:v>
                </c:pt>
                <c:pt idx="604">
                  <c:v>51.123832</c:v>
                </c:pt>
                <c:pt idx="605">
                  <c:v>117.08330909</c:v>
                </c:pt>
                <c:pt idx="606">
                  <c:v>73.679046150000005</c:v>
                </c:pt>
                <c:pt idx="607">
                  <c:v>155.56026428999999</c:v>
                </c:pt>
                <c:pt idx="608">
                  <c:v>60.935504000000002</c:v>
                </c:pt>
                <c:pt idx="609">
                  <c:v>69.878446429999997</c:v>
                </c:pt>
                <c:pt idx="610">
                  <c:v>72.918892310000004</c:v>
                </c:pt>
                <c:pt idx="611">
                  <c:v>119.62715</c:v>
                </c:pt>
                <c:pt idx="612">
                  <c:v>107.54547857</c:v>
                </c:pt>
                <c:pt idx="613">
                  <c:v>109.342812</c:v>
                </c:pt>
                <c:pt idx="614">
                  <c:v>95.835099999999997</c:v>
                </c:pt>
                <c:pt idx="615">
                  <c:v>95.621265519999994</c:v>
                </c:pt>
                <c:pt idx="616">
                  <c:v>94.14555455</c:v>
                </c:pt>
                <c:pt idx="617">
                  <c:v>99.81387273</c:v>
                </c:pt>
                <c:pt idx="618">
                  <c:v>119.62887600000001</c:v>
                </c:pt>
                <c:pt idx="619">
                  <c:v>85.528837499999995</c:v>
                </c:pt>
                <c:pt idx="620">
                  <c:v>82.154277780000001</c:v>
                </c:pt>
                <c:pt idx="621">
                  <c:v>109.84317647</c:v>
                </c:pt>
                <c:pt idx="622">
                  <c:v>54.837445449999997</c:v>
                </c:pt>
                <c:pt idx="623">
                  <c:v>90.518304169999993</c:v>
                </c:pt>
                <c:pt idx="624">
                  <c:v>82.955730430000003</c:v>
                </c:pt>
                <c:pt idx="625">
                  <c:v>111.18355926</c:v>
                </c:pt>
                <c:pt idx="626">
                  <c:v>64.958284849999998</c:v>
                </c:pt>
                <c:pt idx="627">
                  <c:v>93.903916670000001</c:v>
                </c:pt>
                <c:pt idx="628">
                  <c:v>101.13830455</c:v>
                </c:pt>
                <c:pt idx="629">
                  <c:v>87.351096549999994</c:v>
                </c:pt>
                <c:pt idx="630">
                  <c:v>170.67335385000001</c:v>
                </c:pt>
                <c:pt idx="631">
                  <c:v>76.261076669999994</c:v>
                </c:pt>
                <c:pt idx="632">
                  <c:v>106.82696316000001</c:v>
                </c:pt>
                <c:pt idx="633">
                  <c:v>105.865008</c:v>
                </c:pt>
                <c:pt idx="634">
                  <c:v>199.2989</c:v>
                </c:pt>
                <c:pt idx="635">
                  <c:v>120.21354230999999</c:v>
                </c:pt>
                <c:pt idx="636">
                  <c:v>85.168286359999996</c:v>
                </c:pt>
                <c:pt idx="637">
                  <c:v>94.598605879999994</c:v>
                </c:pt>
                <c:pt idx="638">
                  <c:v>116.14837143</c:v>
                </c:pt>
                <c:pt idx="639">
                  <c:v>62.739534999999997</c:v>
                </c:pt>
                <c:pt idx="640">
                  <c:v>93.21423077</c:v>
                </c:pt>
                <c:pt idx="641">
                  <c:v>69.273695649999993</c:v>
                </c:pt>
                <c:pt idx="642">
                  <c:v>80.691323080000004</c:v>
                </c:pt>
                <c:pt idx="643">
                  <c:v>83.192230429999995</c:v>
                </c:pt>
                <c:pt idx="644">
                  <c:v>144.00659231</c:v>
                </c:pt>
                <c:pt idx="645">
                  <c:v>144.25433529</c:v>
                </c:pt>
                <c:pt idx="646">
                  <c:v>110.69678</c:v>
                </c:pt>
                <c:pt idx="647">
                  <c:v>115.19353214</c:v>
                </c:pt>
                <c:pt idx="648">
                  <c:v>93.056849999999997</c:v>
                </c:pt>
                <c:pt idx="649">
                  <c:v>120.35535357000001</c:v>
                </c:pt>
                <c:pt idx="650">
                  <c:v>124.34204138</c:v>
                </c:pt>
                <c:pt idx="651">
                  <c:v>109.28652</c:v>
                </c:pt>
                <c:pt idx="652">
                  <c:v>88.142563999999993</c:v>
                </c:pt>
                <c:pt idx="653">
                  <c:v>72.962666670000004</c:v>
                </c:pt>
                <c:pt idx="654">
                  <c:v>82.388930000000002</c:v>
                </c:pt>
                <c:pt idx="655">
                  <c:v>142.9442</c:v>
                </c:pt>
                <c:pt idx="656">
                  <c:v>123.61560435</c:v>
                </c:pt>
                <c:pt idx="657">
                  <c:v>89.554027270000006</c:v>
                </c:pt>
                <c:pt idx="658">
                  <c:v>110.203316</c:v>
                </c:pt>
                <c:pt idx="659">
                  <c:v>125.46325385</c:v>
                </c:pt>
                <c:pt idx="660">
                  <c:v>122.81350952</c:v>
                </c:pt>
                <c:pt idx="661">
                  <c:v>96.824200000000005</c:v>
                </c:pt>
                <c:pt idx="662">
                  <c:v>91.107903699999994</c:v>
                </c:pt>
                <c:pt idx="663">
                  <c:v>101.65689374999999</c:v>
                </c:pt>
                <c:pt idx="664">
                  <c:v>145.72252352999999</c:v>
                </c:pt>
                <c:pt idx="665">
                  <c:v>157.67039500000001</c:v>
                </c:pt>
                <c:pt idx="666">
                  <c:v>73.535963330000001</c:v>
                </c:pt>
                <c:pt idx="667">
                  <c:v>154.54344166999999</c:v>
                </c:pt>
                <c:pt idx="668">
                  <c:v>126.68411935</c:v>
                </c:pt>
                <c:pt idx="669">
                  <c:v>115.9957069</c:v>
                </c:pt>
                <c:pt idx="670">
                  <c:v>91.178916000000001</c:v>
                </c:pt>
                <c:pt idx="671">
                  <c:v>78.25113571</c:v>
                </c:pt>
                <c:pt idx="672">
                  <c:v>94.493020689999994</c:v>
                </c:pt>
                <c:pt idx="673">
                  <c:v>73.741182350000003</c:v>
                </c:pt>
                <c:pt idx="674">
                  <c:v>154.04080999999999</c:v>
                </c:pt>
                <c:pt idx="675">
                  <c:v>99.68639091</c:v>
                </c:pt>
                <c:pt idx="676">
                  <c:v>122.96334074000001</c:v>
                </c:pt>
                <c:pt idx="677">
                  <c:v>81.273490480000007</c:v>
                </c:pt>
                <c:pt idx="678">
                  <c:v>74.328483329999997</c:v>
                </c:pt>
                <c:pt idx="679">
                  <c:v>76.461799999999997</c:v>
                </c:pt>
                <c:pt idx="680">
                  <c:v>146.07266999999999</c:v>
                </c:pt>
                <c:pt idx="681">
                  <c:v>56.103447369999998</c:v>
                </c:pt>
                <c:pt idx="682">
                  <c:v>94.900086360000003</c:v>
                </c:pt>
                <c:pt idx="683">
                  <c:v>104.669256</c:v>
                </c:pt>
                <c:pt idx="684">
                  <c:v>77.098839999999996</c:v>
                </c:pt>
                <c:pt idx="685">
                  <c:v>125.69665455000001</c:v>
                </c:pt>
                <c:pt idx="686">
                  <c:v>100.94292692</c:v>
                </c:pt>
                <c:pt idx="687">
                  <c:v>118.64387647</c:v>
                </c:pt>
                <c:pt idx="688">
                  <c:v>135.64793750000001</c:v>
                </c:pt>
                <c:pt idx="689">
                  <c:v>104.95986154000001</c:v>
                </c:pt>
                <c:pt idx="690">
                  <c:v>86.257726669999997</c:v>
                </c:pt>
                <c:pt idx="691">
                  <c:v>83.007857889999997</c:v>
                </c:pt>
                <c:pt idx="692">
                  <c:v>187.54282499999999</c:v>
                </c:pt>
                <c:pt idx="693">
                  <c:v>46.971055560000003</c:v>
                </c:pt>
                <c:pt idx="694">
                  <c:v>51.225056520000003</c:v>
                </c:pt>
                <c:pt idx="695">
                  <c:v>118.34314286</c:v>
                </c:pt>
                <c:pt idx="696">
                  <c:v>117.97702609</c:v>
                </c:pt>
                <c:pt idx="697">
                  <c:v>109.87418696</c:v>
                </c:pt>
                <c:pt idx="698">
                  <c:v>108.74124375</c:v>
                </c:pt>
                <c:pt idx="699">
                  <c:v>111.89667143</c:v>
                </c:pt>
                <c:pt idx="700">
                  <c:v>92.524500000000003</c:v>
                </c:pt>
                <c:pt idx="701">
                  <c:v>119.66673043</c:v>
                </c:pt>
                <c:pt idx="702">
                  <c:v>164.52164999999999</c:v>
                </c:pt>
                <c:pt idx="703">
                  <c:v>83.112560869999996</c:v>
                </c:pt>
                <c:pt idx="704">
                  <c:v>109.47865</c:v>
                </c:pt>
                <c:pt idx="705">
                  <c:v>88.58403448</c:v>
                </c:pt>
                <c:pt idx="706">
                  <c:v>114.583815</c:v>
                </c:pt>
                <c:pt idx="707">
                  <c:v>81.963631820000003</c:v>
                </c:pt>
                <c:pt idx="708">
                  <c:v>163.33039091000001</c:v>
                </c:pt>
                <c:pt idx="709">
                  <c:v>52.94496522</c:v>
                </c:pt>
                <c:pt idx="710">
                  <c:v>71.643213639999999</c:v>
                </c:pt>
                <c:pt idx="711">
                  <c:v>54.074546150000003</c:v>
                </c:pt>
                <c:pt idx="712">
                  <c:v>96.860071430000005</c:v>
                </c:pt>
                <c:pt idx="713">
                  <c:v>56.804041669999997</c:v>
                </c:pt>
                <c:pt idx="714">
                  <c:v>110.40267333</c:v>
                </c:pt>
                <c:pt idx="715">
                  <c:v>82.860007999999993</c:v>
                </c:pt>
                <c:pt idx="716">
                  <c:v>100.47857999999999</c:v>
                </c:pt>
                <c:pt idx="717">
                  <c:v>118.49240588000001</c:v>
                </c:pt>
                <c:pt idx="718">
                  <c:v>119.92555714</c:v>
                </c:pt>
                <c:pt idx="719">
                  <c:v>99.369150000000005</c:v>
                </c:pt>
                <c:pt idx="720">
                  <c:v>58.22676087</c:v>
                </c:pt>
                <c:pt idx="721">
                  <c:v>121.26182727</c:v>
                </c:pt>
                <c:pt idx="722">
                  <c:v>97.881176920000001</c:v>
                </c:pt>
                <c:pt idx="723">
                  <c:v>70.758419050000001</c:v>
                </c:pt>
                <c:pt idx="724">
                  <c:v>101.01325385</c:v>
                </c:pt>
                <c:pt idx="725">
                  <c:v>108.50980869999999</c:v>
                </c:pt>
                <c:pt idx="726">
                  <c:v>93.062399999999997</c:v>
                </c:pt>
                <c:pt idx="727">
                  <c:v>133.14346</c:v>
                </c:pt>
                <c:pt idx="728">
                  <c:v>117.20709524</c:v>
                </c:pt>
                <c:pt idx="729">
                  <c:v>150.04836667000001</c:v>
                </c:pt>
                <c:pt idx="730">
                  <c:v>109.11106667</c:v>
                </c:pt>
                <c:pt idx="731">
                  <c:v>67.991991299999995</c:v>
                </c:pt>
                <c:pt idx="732">
                  <c:v>173.04463913000001</c:v>
                </c:pt>
                <c:pt idx="733">
                  <c:v>100.90374348</c:v>
                </c:pt>
                <c:pt idx="734">
                  <c:v>71.591629170000004</c:v>
                </c:pt>
                <c:pt idx="735">
                  <c:v>80.264140740000002</c:v>
                </c:pt>
                <c:pt idx="736">
                  <c:v>50.729965219999997</c:v>
                </c:pt>
                <c:pt idx="737">
                  <c:v>96.891805559999995</c:v>
                </c:pt>
                <c:pt idx="738">
                  <c:v>97.500145000000003</c:v>
                </c:pt>
                <c:pt idx="739">
                  <c:v>109.43389999999999</c:v>
                </c:pt>
                <c:pt idx="740">
                  <c:v>97.022407689999994</c:v>
                </c:pt>
                <c:pt idx="741">
                  <c:v>126.68465455</c:v>
                </c:pt>
                <c:pt idx="742">
                  <c:v>82.682838459999999</c:v>
                </c:pt>
                <c:pt idx="743">
                  <c:v>105.10075714</c:v>
                </c:pt>
                <c:pt idx="744">
                  <c:v>103.19704348</c:v>
                </c:pt>
                <c:pt idx="745">
                  <c:v>97.815935289999999</c:v>
                </c:pt>
                <c:pt idx="746">
                  <c:v>73.209129169999997</c:v>
                </c:pt>
                <c:pt idx="747">
                  <c:v>149.28943462000001</c:v>
                </c:pt>
                <c:pt idx="748">
                  <c:v>123.59738947</c:v>
                </c:pt>
                <c:pt idx="749">
                  <c:v>90.144196149999999</c:v>
                </c:pt>
                <c:pt idx="750">
                  <c:v>96.975809089999998</c:v>
                </c:pt>
                <c:pt idx="751">
                  <c:v>106.33609565</c:v>
                </c:pt>
                <c:pt idx="752">
                  <c:v>139.50483929000001</c:v>
                </c:pt>
                <c:pt idx="753">
                  <c:v>101.61475357</c:v>
                </c:pt>
                <c:pt idx="754">
                  <c:v>117.66668333</c:v>
                </c:pt>
                <c:pt idx="755">
                  <c:v>83.166256000000004</c:v>
                </c:pt>
                <c:pt idx="756">
                  <c:v>152.78908695999999</c:v>
                </c:pt>
                <c:pt idx="757">
                  <c:v>90.34875357</c:v>
                </c:pt>
                <c:pt idx="758">
                  <c:v>164.68314583</c:v>
                </c:pt>
                <c:pt idx="759">
                  <c:v>112.65336522</c:v>
                </c:pt>
                <c:pt idx="760">
                  <c:v>76.87896087</c:v>
                </c:pt>
                <c:pt idx="761">
                  <c:v>124.37025238</c:v>
                </c:pt>
                <c:pt idx="762">
                  <c:v>124.59526538</c:v>
                </c:pt>
                <c:pt idx="763">
                  <c:v>101.631924</c:v>
                </c:pt>
                <c:pt idx="764">
                  <c:v>80.976792000000003</c:v>
                </c:pt>
                <c:pt idx="765">
                  <c:v>177.99061599999999</c:v>
                </c:pt>
                <c:pt idx="766">
                  <c:v>103.61824375</c:v>
                </c:pt>
                <c:pt idx="767">
                  <c:v>82.130224999999996</c:v>
                </c:pt>
                <c:pt idx="768">
                  <c:v>118.26543332999999</c:v>
                </c:pt>
                <c:pt idx="769">
                  <c:v>104.14857727</c:v>
                </c:pt>
                <c:pt idx="770">
                  <c:v>80.417956000000004</c:v>
                </c:pt>
                <c:pt idx="771">
                  <c:v>99.972529170000001</c:v>
                </c:pt>
                <c:pt idx="772">
                  <c:v>87.351166669999998</c:v>
                </c:pt>
                <c:pt idx="773">
                  <c:v>71.622937500000006</c:v>
                </c:pt>
                <c:pt idx="774">
                  <c:v>93.185875999999993</c:v>
                </c:pt>
                <c:pt idx="775">
                  <c:v>132.30487692</c:v>
                </c:pt>
                <c:pt idx="776">
                  <c:v>140.22301666999999</c:v>
                </c:pt>
                <c:pt idx="777">
                  <c:v>162.97293912999999</c:v>
                </c:pt>
                <c:pt idx="778">
                  <c:v>127.56977308</c:v>
                </c:pt>
                <c:pt idx="779">
                  <c:v>116.12826538</c:v>
                </c:pt>
                <c:pt idx="780">
                  <c:v>158.13472272999999</c:v>
                </c:pt>
                <c:pt idx="781">
                  <c:v>100.762308</c:v>
                </c:pt>
                <c:pt idx="782">
                  <c:v>95.497259999999997</c:v>
                </c:pt>
                <c:pt idx="783">
                  <c:v>101.3177</c:v>
                </c:pt>
                <c:pt idx="784">
                  <c:v>65.200730429999993</c:v>
                </c:pt>
                <c:pt idx="785">
                  <c:v>95.994833330000006</c:v>
                </c:pt>
                <c:pt idx="786">
                  <c:v>80.691913639999996</c:v>
                </c:pt>
                <c:pt idx="787">
                  <c:v>90.398311109999995</c:v>
                </c:pt>
                <c:pt idx="788">
                  <c:v>161.31823043</c:v>
                </c:pt>
                <c:pt idx="789">
                  <c:v>130.942836</c:v>
                </c:pt>
                <c:pt idx="790">
                  <c:v>138.92834375000001</c:v>
                </c:pt>
                <c:pt idx="791">
                  <c:v>93.836051999999995</c:v>
                </c:pt>
                <c:pt idx="792">
                  <c:v>104.5261625</c:v>
                </c:pt>
                <c:pt idx="793">
                  <c:v>43.702254549999999</c:v>
                </c:pt>
                <c:pt idx="794">
                  <c:v>108.27873461999999</c:v>
                </c:pt>
                <c:pt idx="795">
                  <c:v>86.114400000000003</c:v>
                </c:pt>
                <c:pt idx="796">
                  <c:v>87.936962500000007</c:v>
                </c:pt>
                <c:pt idx="797">
                  <c:v>134.16025385</c:v>
                </c:pt>
                <c:pt idx="798">
                  <c:v>143.234984</c:v>
                </c:pt>
                <c:pt idx="799">
                  <c:v>105.00886522</c:v>
                </c:pt>
                <c:pt idx="800">
                  <c:v>167.13445454999999</c:v>
                </c:pt>
                <c:pt idx="801">
                  <c:v>68.437600000000003</c:v>
                </c:pt>
                <c:pt idx="802">
                  <c:v>102.26225294</c:v>
                </c:pt>
                <c:pt idx="803">
                  <c:v>128.04820741</c:v>
                </c:pt>
                <c:pt idx="804">
                  <c:v>172.81678500000001</c:v>
                </c:pt>
                <c:pt idx="805">
                  <c:v>137.87133750000001</c:v>
                </c:pt>
                <c:pt idx="806">
                  <c:v>62.250326919999999</c:v>
                </c:pt>
                <c:pt idx="807">
                  <c:v>78.617568000000006</c:v>
                </c:pt>
                <c:pt idx="808">
                  <c:v>110.55945172</c:v>
                </c:pt>
                <c:pt idx="809">
                  <c:v>156.49857143</c:v>
                </c:pt>
                <c:pt idx="810">
                  <c:v>70.363747829999994</c:v>
                </c:pt>
                <c:pt idx="811">
                  <c:v>169.70111904999999</c:v>
                </c:pt>
                <c:pt idx="812">
                  <c:v>135.41924</c:v>
                </c:pt>
                <c:pt idx="813">
                  <c:v>163.36612608999999</c:v>
                </c:pt>
                <c:pt idx="814">
                  <c:v>82.249228130000006</c:v>
                </c:pt>
                <c:pt idx="815">
                  <c:v>114.49278571000001</c:v>
                </c:pt>
                <c:pt idx="816">
                  <c:v>163.56285908999999</c:v>
                </c:pt>
                <c:pt idx="817">
                  <c:v>122.22825417</c:v>
                </c:pt>
                <c:pt idx="818">
                  <c:v>79.26122857</c:v>
                </c:pt>
                <c:pt idx="819">
                  <c:v>126.96903500000001</c:v>
                </c:pt>
                <c:pt idx="820">
                  <c:v>89.350313639999996</c:v>
                </c:pt>
                <c:pt idx="821">
                  <c:v>72.85849091</c:v>
                </c:pt>
                <c:pt idx="822">
                  <c:v>65.847300000000004</c:v>
                </c:pt>
                <c:pt idx="823">
                  <c:v>112.22053793000001</c:v>
                </c:pt>
                <c:pt idx="824">
                  <c:v>106.40800435</c:v>
                </c:pt>
                <c:pt idx="825">
                  <c:v>123.13777917</c:v>
                </c:pt>
                <c:pt idx="826">
                  <c:v>109.27728399999999</c:v>
                </c:pt>
                <c:pt idx="827">
                  <c:v>73.089911999999998</c:v>
                </c:pt>
                <c:pt idx="828">
                  <c:v>103.72320000000001</c:v>
                </c:pt>
                <c:pt idx="829">
                  <c:v>151.97224399999999</c:v>
                </c:pt>
                <c:pt idx="830">
                  <c:v>149.45328966</c:v>
                </c:pt>
                <c:pt idx="831">
                  <c:v>126.78836364</c:v>
                </c:pt>
                <c:pt idx="832">
                  <c:v>74.593496000000002</c:v>
                </c:pt>
                <c:pt idx="833">
                  <c:v>98.654359260000007</c:v>
                </c:pt>
                <c:pt idx="834">
                  <c:v>107.12973478000001</c:v>
                </c:pt>
                <c:pt idx="835">
                  <c:v>84.152877270000005</c:v>
                </c:pt>
                <c:pt idx="836">
                  <c:v>136.41536957</c:v>
                </c:pt>
                <c:pt idx="837">
                  <c:v>157.53043846</c:v>
                </c:pt>
                <c:pt idx="838">
                  <c:v>172.22388094999999</c:v>
                </c:pt>
                <c:pt idx="839">
                  <c:v>96.689753850000002</c:v>
                </c:pt>
                <c:pt idx="840">
                  <c:v>48.376239130000002</c:v>
                </c:pt>
                <c:pt idx="841">
                  <c:v>149.57314783000001</c:v>
                </c:pt>
                <c:pt idx="842">
                  <c:v>129.62321600000001</c:v>
                </c:pt>
                <c:pt idx="843">
                  <c:v>65.436028570000005</c:v>
                </c:pt>
                <c:pt idx="844">
                  <c:v>158.33058181999999</c:v>
                </c:pt>
                <c:pt idx="845">
                  <c:v>92.329300000000003</c:v>
                </c:pt>
                <c:pt idx="846">
                  <c:v>85.509163999999998</c:v>
                </c:pt>
                <c:pt idx="847">
                  <c:v>157.23337273000001</c:v>
                </c:pt>
                <c:pt idx="848">
                  <c:v>94.779619999999994</c:v>
                </c:pt>
                <c:pt idx="849">
                  <c:v>75.154246670000006</c:v>
                </c:pt>
                <c:pt idx="850">
                  <c:v>132.73245417000001</c:v>
                </c:pt>
                <c:pt idx="851">
                  <c:v>89.496179999999995</c:v>
                </c:pt>
                <c:pt idx="852">
                  <c:v>114.05242692</c:v>
                </c:pt>
                <c:pt idx="853">
                  <c:v>161.22919524</c:v>
                </c:pt>
                <c:pt idx="854">
                  <c:v>139.17573182000001</c:v>
                </c:pt>
                <c:pt idx="855">
                  <c:v>132.77253042999999</c:v>
                </c:pt>
                <c:pt idx="856">
                  <c:v>125.61151</c:v>
                </c:pt>
                <c:pt idx="857">
                  <c:v>88.086334620000002</c:v>
                </c:pt>
                <c:pt idx="858">
                  <c:v>145.98820000000001</c:v>
                </c:pt>
                <c:pt idx="859">
                  <c:v>79.162690319999996</c:v>
                </c:pt>
                <c:pt idx="860">
                  <c:v>104.13575769000001</c:v>
                </c:pt>
                <c:pt idx="861">
                  <c:v>137.76363913</c:v>
                </c:pt>
                <c:pt idx="862">
                  <c:v>174.37416666999999</c:v>
                </c:pt>
                <c:pt idx="863">
                  <c:v>80.366157580000007</c:v>
                </c:pt>
                <c:pt idx="864">
                  <c:v>88.779687999999993</c:v>
                </c:pt>
                <c:pt idx="865">
                  <c:v>152.36579524000001</c:v>
                </c:pt>
                <c:pt idx="866">
                  <c:v>98.70974167</c:v>
                </c:pt>
                <c:pt idx="867">
                  <c:v>105.540904</c:v>
                </c:pt>
                <c:pt idx="868">
                  <c:v>117.50510869999999</c:v>
                </c:pt>
                <c:pt idx="869">
                  <c:v>162.41064073999999</c:v>
                </c:pt>
                <c:pt idx="870">
                  <c:v>164.04153636000001</c:v>
                </c:pt>
                <c:pt idx="871">
                  <c:v>89.800270830000002</c:v>
                </c:pt>
                <c:pt idx="872">
                  <c:v>79.799330429999998</c:v>
                </c:pt>
                <c:pt idx="873">
                  <c:v>104.9196</c:v>
                </c:pt>
                <c:pt idx="874">
                  <c:v>157.5112125</c:v>
                </c:pt>
                <c:pt idx="875">
                  <c:v>73.280906900000005</c:v>
                </c:pt>
                <c:pt idx="876">
                  <c:v>125.80891250000001</c:v>
                </c:pt>
                <c:pt idx="877">
                  <c:v>147.56844516000001</c:v>
                </c:pt>
                <c:pt idx="878">
                  <c:v>74.040622729999995</c:v>
                </c:pt>
                <c:pt idx="879">
                  <c:v>151.31069524</c:v>
                </c:pt>
                <c:pt idx="880">
                  <c:v>166.51097999999999</c:v>
                </c:pt>
                <c:pt idx="881">
                  <c:v>136.69930332999999</c:v>
                </c:pt>
                <c:pt idx="882">
                  <c:v>123.99993000000001</c:v>
                </c:pt>
                <c:pt idx="883">
                  <c:v>146.41459130000001</c:v>
                </c:pt>
                <c:pt idx="884">
                  <c:v>86.991037500000004</c:v>
                </c:pt>
                <c:pt idx="885">
                  <c:v>148.34434762000001</c:v>
                </c:pt>
                <c:pt idx="886">
                  <c:v>130.17642143</c:v>
                </c:pt>
                <c:pt idx="887">
                  <c:v>118.24744545</c:v>
                </c:pt>
                <c:pt idx="888">
                  <c:v>165.62599166999999</c:v>
                </c:pt>
                <c:pt idx="889">
                  <c:v>136.72243599999999</c:v>
                </c:pt>
                <c:pt idx="890">
                  <c:v>64.020547829999998</c:v>
                </c:pt>
                <c:pt idx="891">
                  <c:v>95.301087999999993</c:v>
                </c:pt>
                <c:pt idx="892">
                  <c:v>170.30224090999999</c:v>
                </c:pt>
                <c:pt idx="893">
                  <c:v>86.904156520000001</c:v>
                </c:pt>
                <c:pt idx="894">
                  <c:v>105.64233182</c:v>
                </c:pt>
                <c:pt idx="895">
                  <c:v>126.3543087</c:v>
                </c:pt>
                <c:pt idx="896">
                  <c:v>83.898409999999998</c:v>
                </c:pt>
                <c:pt idx="897">
                  <c:v>112.53292857</c:v>
                </c:pt>
                <c:pt idx="898">
                  <c:v>103.01826923</c:v>
                </c:pt>
                <c:pt idx="899">
                  <c:v>86.071890479999993</c:v>
                </c:pt>
                <c:pt idx="900">
                  <c:v>81.185781820000003</c:v>
                </c:pt>
                <c:pt idx="901">
                  <c:v>134.95512857</c:v>
                </c:pt>
                <c:pt idx="902">
                  <c:v>105.56873333</c:v>
                </c:pt>
                <c:pt idx="903">
                  <c:v>109.09138636</c:v>
                </c:pt>
                <c:pt idx="904">
                  <c:v>142.66793704</c:v>
                </c:pt>
                <c:pt idx="905">
                  <c:v>102.25439412</c:v>
                </c:pt>
                <c:pt idx="906">
                  <c:v>157.46566817999999</c:v>
                </c:pt>
                <c:pt idx="907">
                  <c:v>150.21215909</c:v>
                </c:pt>
                <c:pt idx="908">
                  <c:v>83.82800417</c:v>
                </c:pt>
                <c:pt idx="909">
                  <c:v>133.55217390999999</c:v>
                </c:pt>
                <c:pt idx="910">
                  <c:v>94.102316669999993</c:v>
                </c:pt>
                <c:pt idx="911">
                  <c:v>116.98445417000001</c:v>
                </c:pt>
                <c:pt idx="912">
                  <c:v>100.68578214</c:v>
                </c:pt>
                <c:pt idx="913">
                  <c:v>81.529986359999995</c:v>
                </c:pt>
                <c:pt idx="914">
                  <c:v>162.49328696000001</c:v>
                </c:pt>
                <c:pt idx="915">
                  <c:v>127.92675652</c:v>
                </c:pt>
                <c:pt idx="916">
                  <c:v>142.27330000000001</c:v>
                </c:pt>
                <c:pt idx="917">
                  <c:v>121.0179</c:v>
                </c:pt>
                <c:pt idx="918">
                  <c:v>102.12441667</c:v>
                </c:pt>
                <c:pt idx="919">
                  <c:v>118.88153333</c:v>
                </c:pt>
                <c:pt idx="920">
                  <c:v>98.683034620000001</c:v>
                </c:pt>
                <c:pt idx="921">
                  <c:v>125.3554</c:v>
                </c:pt>
                <c:pt idx="922">
                  <c:v>104.37439091</c:v>
                </c:pt>
                <c:pt idx="923">
                  <c:v>100.26211739</c:v>
                </c:pt>
                <c:pt idx="924">
                  <c:v>96.023717390000002</c:v>
                </c:pt>
                <c:pt idx="925">
                  <c:v>80.089552170000005</c:v>
                </c:pt>
                <c:pt idx="926">
                  <c:v>139.82480000000001</c:v>
                </c:pt>
                <c:pt idx="927">
                  <c:v>148.72196897000001</c:v>
                </c:pt>
                <c:pt idx="928">
                  <c:v>89.437325000000001</c:v>
                </c:pt>
                <c:pt idx="929">
                  <c:v>117.64007391</c:v>
                </c:pt>
                <c:pt idx="930">
                  <c:v>99.519339130000006</c:v>
                </c:pt>
                <c:pt idx="931">
                  <c:v>104.93189583</c:v>
                </c:pt>
                <c:pt idx="932">
                  <c:v>79.540237500000003</c:v>
                </c:pt>
                <c:pt idx="933">
                  <c:v>84.419092000000006</c:v>
                </c:pt>
                <c:pt idx="934">
                  <c:v>83.509748000000002</c:v>
                </c:pt>
                <c:pt idx="935">
                  <c:v>102.35556538</c:v>
                </c:pt>
                <c:pt idx="936">
                  <c:v>149.05767778000001</c:v>
                </c:pt>
                <c:pt idx="937">
                  <c:v>153.94638519</c:v>
                </c:pt>
                <c:pt idx="938">
                  <c:v>119.61990417</c:v>
                </c:pt>
                <c:pt idx="939">
                  <c:v>115.50324211</c:v>
                </c:pt>
                <c:pt idx="940">
                  <c:v>98.482768179999994</c:v>
                </c:pt>
                <c:pt idx="941">
                  <c:v>96.674707690000005</c:v>
                </c:pt>
                <c:pt idx="942">
                  <c:v>116.12717619</c:v>
                </c:pt>
                <c:pt idx="943">
                  <c:v>115.546408</c:v>
                </c:pt>
                <c:pt idx="944">
                  <c:v>162.01003181999999</c:v>
                </c:pt>
                <c:pt idx="945">
                  <c:v>154.20411304000001</c:v>
                </c:pt>
                <c:pt idx="946">
                  <c:v>117.23992143</c:v>
                </c:pt>
                <c:pt idx="947">
                  <c:v>136.62913182</c:v>
                </c:pt>
                <c:pt idx="948">
                  <c:v>138.64396249999999</c:v>
                </c:pt>
                <c:pt idx="949">
                  <c:v>119.53583333</c:v>
                </c:pt>
                <c:pt idx="950">
                  <c:v>170.95439544999999</c:v>
                </c:pt>
                <c:pt idx="951">
                  <c:v>84.676004759999998</c:v>
                </c:pt>
                <c:pt idx="952">
                  <c:v>101.68713683999999</c:v>
                </c:pt>
                <c:pt idx="953">
                  <c:v>108.74522174000001</c:v>
                </c:pt>
                <c:pt idx="954">
                  <c:v>81.403791670000004</c:v>
                </c:pt>
                <c:pt idx="955">
                  <c:v>110.04974799999999</c:v>
                </c:pt>
                <c:pt idx="956">
                  <c:v>87.520516000000001</c:v>
                </c:pt>
                <c:pt idx="957">
                  <c:v>115.18479545</c:v>
                </c:pt>
                <c:pt idx="958">
                  <c:v>154.61962500000001</c:v>
                </c:pt>
                <c:pt idx="959">
                  <c:v>99.341039129999999</c:v>
                </c:pt>
                <c:pt idx="960">
                  <c:v>95.211991999999995</c:v>
                </c:pt>
                <c:pt idx="961">
                  <c:v>115.50814231</c:v>
                </c:pt>
                <c:pt idx="962">
                  <c:v>155.43819310000001</c:v>
                </c:pt>
                <c:pt idx="963">
                  <c:v>89.279756520000007</c:v>
                </c:pt>
                <c:pt idx="964">
                  <c:v>125.83179199999999</c:v>
                </c:pt>
                <c:pt idx="965">
                  <c:v>142.79249999999999</c:v>
                </c:pt>
                <c:pt idx="966">
                  <c:v>108.153475</c:v>
                </c:pt>
                <c:pt idx="967">
                  <c:v>109.22777000000001</c:v>
                </c:pt>
                <c:pt idx="968">
                  <c:v>138.71090000000001</c:v>
                </c:pt>
                <c:pt idx="969">
                  <c:v>93.378291669999996</c:v>
                </c:pt>
                <c:pt idx="970">
                  <c:v>127.775964</c:v>
                </c:pt>
                <c:pt idx="971">
                  <c:v>117.09590476</c:v>
                </c:pt>
                <c:pt idx="972">
                  <c:v>143.09918400000001</c:v>
                </c:pt>
                <c:pt idx="973">
                  <c:v>96.252804760000004</c:v>
                </c:pt>
                <c:pt idx="974">
                  <c:v>120.21867391000001</c:v>
                </c:pt>
                <c:pt idx="975">
                  <c:v>109.09784999999999</c:v>
                </c:pt>
                <c:pt idx="976">
                  <c:v>86.85477727</c:v>
                </c:pt>
                <c:pt idx="977">
                  <c:v>88.404413039999994</c:v>
                </c:pt>
                <c:pt idx="978">
                  <c:v>79.234526090000003</c:v>
                </c:pt>
                <c:pt idx="979">
                  <c:v>123.95329524</c:v>
                </c:pt>
                <c:pt idx="980">
                  <c:v>117.44303913</c:v>
                </c:pt>
                <c:pt idx="981">
                  <c:v>116.80670833000001</c:v>
                </c:pt>
                <c:pt idx="982">
                  <c:v>142.28080833000001</c:v>
                </c:pt>
                <c:pt idx="983">
                  <c:v>105.40425417</c:v>
                </c:pt>
                <c:pt idx="984">
                  <c:v>117.54005909</c:v>
                </c:pt>
                <c:pt idx="985">
                  <c:v>87.522240909999994</c:v>
                </c:pt>
                <c:pt idx="986">
                  <c:v>112.18389544999999</c:v>
                </c:pt>
                <c:pt idx="987">
                  <c:v>146.22761070999999</c:v>
                </c:pt>
                <c:pt idx="988">
                  <c:v>111.78421428999999</c:v>
                </c:pt>
                <c:pt idx="989">
                  <c:v>138.06506666999999</c:v>
                </c:pt>
                <c:pt idx="990">
                  <c:v>107.52550454999999</c:v>
                </c:pt>
                <c:pt idx="991">
                  <c:v>116.17356364</c:v>
                </c:pt>
                <c:pt idx="992">
                  <c:v>106.18897273</c:v>
                </c:pt>
                <c:pt idx="993">
                  <c:v>100.00580454999999</c:v>
                </c:pt>
                <c:pt idx="994">
                  <c:v>105.68208181999999</c:v>
                </c:pt>
                <c:pt idx="995">
                  <c:v>94.951695450000003</c:v>
                </c:pt>
                <c:pt idx="996">
                  <c:v>121.95112174</c:v>
                </c:pt>
                <c:pt idx="997">
                  <c:v>127.8384087</c:v>
                </c:pt>
                <c:pt idx="998">
                  <c:v>111.283</c:v>
                </c:pt>
                <c:pt idx="999">
                  <c:v>121.25186957</c:v>
                </c:pt>
                <c:pt idx="1000">
                  <c:v>89.834265220000006</c:v>
                </c:pt>
                <c:pt idx="1001">
                  <c:v>110.51791738999999</c:v>
                </c:pt>
                <c:pt idx="1002">
                  <c:v>120.67065832999999</c:v>
                </c:pt>
                <c:pt idx="1003">
                  <c:v>102.682104</c:v>
                </c:pt>
                <c:pt idx="1004">
                  <c:v>93.127615379999995</c:v>
                </c:pt>
                <c:pt idx="1005">
                  <c:v>114.15642308</c:v>
                </c:pt>
                <c:pt idx="1006">
                  <c:v>95.589522220000006</c:v>
                </c:pt>
                <c:pt idx="1007">
                  <c:v>96.889203570000006</c:v>
                </c:pt>
                <c:pt idx="1008">
                  <c:v>66.050200000000004</c:v>
                </c:pt>
                <c:pt idx="1009">
                  <c:v>89.669603570000007</c:v>
                </c:pt>
                <c:pt idx="1010">
                  <c:v>151.29650000000001</c:v>
                </c:pt>
                <c:pt idx="1011">
                  <c:v>102.67784138</c:v>
                </c:pt>
                <c:pt idx="1012">
                  <c:v>142.08174332999999</c:v>
                </c:pt>
                <c:pt idx="1013">
                  <c:v>137.17914544999999</c:v>
                </c:pt>
                <c:pt idx="1014">
                  <c:v>108.13327726999999</c:v>
                </c:pt>
                <c:pt idx="1015">
                  <c:v>93.926351850000003</c:v>
                </c:pt>
                <c:pt idx="1016">
                  <c:v>91.135648000000003</c:v>
                </c:pt>
                <c:pt idx="1017">
                  <c:v>155.533008</c:v>
                </c:pt>
                <c:pt idx="1018">
                  <c:v>136.57254761999999</c:v>
                </c:pt>
                <c:pt idx="1019">
                  <c:v>124.46676364</c:v>
                </c:pt>
                <c:pt idx="1020">
                  <c:v>89.610640000000004</c:v>
                </c:pt>
                <c:pt idx="1021">
                  <c:v>143.77545216999999</c:v>
                </c:pt>
                <c:pt idx="1022">
                  <c:v>123.82499583000001</c:v>
                </c:pt>
                <c:pt idx="1023">
                  <c:v>110.93722273</c:v>
                </c:pt>
                <c:pt idx="1024">
                  <c:v>145.08932608999999</c:v>
                </c:pt>
                <c:pt idx="1025">
                  <c:v>104.14293462000001</c:v>
                </c:pt>
                <c:pt idx="1026">
                  <c:v>93.130324999999999</c:v>
                </c:pt>
                <c:pt idx="1027">
                  <c:v>105.04131364</c:v>
                </c:pt>
                <c:pt idx="1028">
                  <c:v>77.660304350000004</c:v>
                </c:pt>
                <c:pt idx="1029">
                  <c:v>109.34765455</c:v>
                </c:pt>
                <c:pt idx="1030">
                  <c:v>82.790727270000005</c:v>
                </c:pt>
                <c:pt idx="1031">
                  <c:v>126.85257917</c:v>
                </c:pt>
                <c:pt idx="1032">
                  <c:v>134.12095714</c:v>
                </c:pt>
                <c:pt idx="1033">
                  <c:v>150.47070400000001</c:v>
                </c:pt>
                <c:pt idx="1034">
                  <c:v>62.160850000000003</c:v>
                </c:pt>
                <c:pt idx="1035">
                  <c:v>102.00328261</c:v>
                </c:pt>
                <c:pt idx="1036">
                  <c:v>101.36557917</c:v>
                </c:pt>
                <c:pt idx="1037">
                  <c:v>114.50891905</c:v>
                </c:pt>
                <c:pt idx="1038">
                  <c:v>86.483669570000004</c:v>
                </c:pt>
                <c:pt idx="1039">
                  <c:v>119.51624</c:v>
                </c:pt>
                <c:pt idx="1040">
                  <c:v>108.76790741000001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04928"/>
        <c:axId val="208206848"/>
      </c:scatterChart>
      <c:valAx>
        <c:axId val="208204928"/>
        <c:scaling>
          <c:orientation val="minMax"/>
          <c:max val="16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Absolute Green</a:t>
                </a:r>
              </a:p>
            </c:rich>
          </c:tx>
          <c:layout>
            <c:manualLayout>
              <c:xMode val="edge"/>
              <c:yMode val="edge"/>
              <c:x val="0.394978049590757"/>
              <c:y val="0.9162801102381339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206848"/>
        <c:crosses val="autoZero"/>
        <c:crossBetween val="midCat"/>
      </c:valAx>
      <c:valAx>
        <c:axId val="208206848"/>
        <c:scaling>
          <c:orientation val="minMax"/>
          <c:max val="25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Yield, bu/ac</a:t>
                </a:r>
              </a:p>
            </c:rich>
          </c:tx>
          <c:layout>
            <c:manualLayout>
              <c:xMode val="edge"/>
              <c:yMode val="edge"/>
              <c:x val="3.4246651698620546E-2"/>
              <c:y val="0.3465120213844719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204928"/>
        <c:crossesAt val="0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8C14A-8691-46D6-9506-8DD6EF9AA059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74A5-853E-4B1B-BBAC-18A0F62C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74A5-853E-4B1B-BBAC-18A0F62C9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yellow corn yields</a:t>
            </a:r>
            <a:r>
              <a:rPr lang="en-US" baseline="0" dirty="0" smtClean="0"/>
              <a:t> poorly—what are you going to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74A5-853E-4B1B-BBAC-18A0F62C9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high rates on yellow corn, low rates on dark green—but how?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74A5-853E-4B1B-BBAC-18A0F62C9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FA61-C65E-419E-8F26-4C36C4162A07}" type="slidenum">
              <a:rPr lang="en-US">
                <a:solidFill>
                  <a:srgbClr val="FF99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8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B71C-960C-409E-9759-F1E37055504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FA00-A9A9-448C-8A52-BB4FF20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564" y="0"/>
            <a:ext cx="10420564" cy="69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-27709"/>
            <a:ext cx="73056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19812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Nitrogen Watch</a:t>
            </a:r>
          </a:p>
          <a:p>
            <a:r>
              <a:rPr lang="en-US" dirty="0" smtClean="0"/>
              <a:t>(on my website)</a:t>
            </a:r>
          </a:p>
          <a:p>
            <a:endParaRPr lang="en-US" dirty="0"/>
          </a:p>
          <a:p>
            <a:r>
              <a:rPr lang="en-US" dirty="0" smtClean="0"/>
              <a:t>Updated weekly May &amp; June</a:t>
            </a:r>
          </a:p>
          <a:p>
            <a:endParaRPr lang="en-US" dirty="0"/>
          </a:p>
          <a:p>
            <a:r>
              <a:rPr lang="en-US" sz="2400" dirty="0" smtClean="0"/>
              <a:t>Crosshatch areas are in ‘danger zone’ for N loss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03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More wet area in the central U.S.</a:t>
            </a:r>
            <a:endParaRPr lang="en-US" sz="6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6286"/>
            <a:ext cx="7473950" cy="52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0048" y="2281535"/>
            <a:ext cx="40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99.97% chance that this is real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29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Clarion, Iowa, July 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205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b="1" dirty="0" smtClean="0"/>
              <a:t>Yield loss to N burn:</a:t>
            </a:r>
            <a:br>
              <a:rPr lang="en-US" sz="5500" b="1" dirty="0" smtClean="0"/>
            </a:br>
            <a:r>
              <a:rPr lang="en-US" sz="5500" b="1" dirty="0" smtClean="0"/>
              <a:t>is it a problem?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(average of 7 locations in Missouri, 2003-04)</a:t>
            </a:r>
          </a:p>
        </p:txBody>
      </p:sp>
      <p:graphicFrame>
        <p:nvGraphicFramePr>
          <p:cNvPr id="2867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70363547"/>
              </p:ext>
            </p:extLst>
          </p:nvPr>
        </p:nvGraphicFramePr>
        <p:xfrm>
          <a:off x="685800" y="3200400"/>
          <a:ext cx="7848600" cy="3124200"/>
        </p:xfrm>
        <a:graphic>
          <a:graphicData uri="http://schemas.openxmlformats.org/drawingml/2006/table">
            <a:tbl>
              <a:tblPr/>
              <a:tblGrid>
                <a:gridCol w="2590800"/>
                <a:gridCol w="1295400"/>
                <a:gridCol w="1295400"/>
                <a:gridCol w="1295400"/>
                <a:gridCol w="1371600"/>
              </a:tblGrid>
              <a:tr h="550919"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foot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feet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feet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feet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10"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Ammonium nitrate</a:t>
                      </a:r>
                    </a:p>
                  </a:txBody>
                  <a:tcPr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86"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28% N solution</a:t>
                      </a:r>
                    </a:p>
                  </a:txBody>
                  <a:tcPr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85"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</a:t>
                      </a:r>
                    </a:p>
                  </a:txBody>
                  <a:tcPr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685800" y="3733800"/>
            <a:ext cx="77724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3028950" y="2468562"/>
            <a:ext cx="6343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/>
              <a:t>150 </a:t>
            </a:r>
            <a:r>
              <a:rPr lang="en-US" sz="2200" b="1" dirty="0" err="1"/>
              <a:t>lb</a:t>
            </a:r>
            <a:r>
              <a:rPr lang="en-US" sz="2200" b="1" dirty="0"/>
              <a:t> N applied broadcast at corn height:</a:t>
            </a:r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3200400" y="2895600"/>
            <a:ext cx="54102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286758" name="Oval 38"/>
          <p:cNvSpPr>
            <a:spLocks noChangeArrowheads="1"/>
          </p:cNvSpPr>
          <p:nvPr/>
        </p:nvSpPr>
        <p:spPr bwMode="auto">
          <a:xfrm>
            <a:off x="3276600" y="5410200"/>
            <a:ext cx="5105400" cy="990600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8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9" grpId="0" animBg="1"/>
      <p:bldP spid="62500" grpId="0"/>
      <p:bldP spid="62501" grpId="0" animBg="1"/>
      <p:bldP spid="2867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354263" y="1752600"/>
            <a:ext cx="471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Eight production corn fields, 1997</a:t>
            </a:r>
          </a:p>
        </p:txBody>
      </p:sp>
      <p:pic>
        <p:nvPicPr>
          <p:cNvPr id="17411" name="Picture 14" descr="http://plantsci.missouri.edu/nutrientmanagement/nitrogen/Corn%20N%20ti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600"/>
            <a:ext cx="8980488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/>
              <a:t>What about risk of yield loss with delayed N?</a:t>
            </a:r>
          </a:p>
        </p:txBody>
      </p:sp>
    </p:spTree>
    <p:extLst>
      <p:ext uri="{BB962C8B-B14F-4D97-AF65-F5344CB8AC3E}">
        <p14:creationId xmlns:p14="http://schemas.microsoft.com/office/powerpoint/2010/main" val="8936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SCN0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65325" y="3008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9028" y="372070"/>
            <a:ext cx="85901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It’s ugly from the ground, too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Climate change:  it’s working for South Dakota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http://www.usatoday.com/story/news/nation/2013/09/17/climate-change-agriculture-crops/2784561/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Yield map:  yellow corn yielded poorly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219200"/>
            <a:ext cx="4141694" cy="3200400"/>
            <a:chOff x="304800" y="1219200"/>
            <a:chExt cx="4141694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9200"/>
              <a:ext cx="4141694" cy="3200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24000" y="1371600"/>
              <a:ext cx="457200" cy="152400"/>
            </a:xfrm>
            <a:prstGeom prst="rect">
              <a:avLst/>
            </a:prstGeom>
            <a:solidFill>
              <a:srgbClr val="4B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7506" y="1219200"/>
            <a:ext cx="4141694" cy="3200400"/>
            <a:chOff x="4697506" y="1219200"/>
            <a:chExt cx="4141694" cy="3200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506" y="1219200"/>
              <a:ext cx="4141694" cy="320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72200" y="1371600"/>
              <a:ext cx="457200" cy="152400"/>
            </a:xfrm>
            <a:prstGeom prst="rect">
              <a:avLst/>
            </a:prstGeom>
            <a:solidFill>
              <a:srgbClr val="4B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2164"/>
              </p:ext>
            </p:extLst>
          </p:nvPr>
        </p:nvGraphicFramePr>
        <p:xfrm>
          <a:off x="2514600" y="2733675"/>
          <a:ext cx="417195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810000" y="3581400"/>
            <a:ext cx="2743200" cy="1295400"/>
            <a:chOff x="3810000" y="3581400"/>
            <a:chExt cx="2743200" cy="1295400"/>
          </a:xfrm>
        </p:grpSpPr>
        <p:sp>
          <p:nvSpPr>
            <p:cNvPr id="10" name="Oval 9"/>
            <p:cNvSpPr/>
            <p:nvPr/>
          </p:nvSpPr>
          <p:spPr>
            <a:xfrm>
              <a:off x="3810000" y="3733800"/>
              <a:ext cx="762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35814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Darkest corn around 170 bushels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5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Yield map:  yellow corn yielded poorly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219200"/>
            <a:ext cx="4141694" cy="3200400"/>
            <a:chOff x="304800" y="1219200"/>
            <a:chExt cx="4141694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9200"/>
              <a:ext cx="4141694" cy="3200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24000" y="1371600"/>
              <a:ext cx="457200" cy="152400"/>
            </a:xfrm>
            <a:prstGeom prst="rect">
              <a:avLst/>
            </a:prstGeom>
            <a:solidFill>
              <a:srgbClr val="4B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7506" y="1219200"/>
            <a:ext cx="4141694" cy="3200400"/>
            <a:chOff x="4697506" y="1219200"/>
            <a:chExt cx="4141694" cy="3200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506" y="1219200"/>
              <a:ext cx="4141694" cy="320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72200" y="1371600"/>
              <a:ext cx="457200" cy="152400"/>
            </a:xfrm>
            <a:prstGeom prst="rect">
              <a:avLst/>
            </a:prstGeom>
            <a:solidFill>
              <a:srgbClr val="4B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4600" y="2733675"/>
            <a:ext cx="5562600" cy="4095750"/>
            <a:chOff x="2514600" y="2733675"/>
            <a:chExt cx="5562600" cy="4095750"/>
          </a:xfrm>
        </p:grpSpPr>
        <p:graphicFrame>
          <p:nvGraphicFramePr>
            <p:cNvPr id="5" name="Char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911106"/>
                </p:ext>
              </p:extLst>
            </p:nvPr>
          </p:nvGraphicFramePr>
          <p:xfrm>
            <a:off x="2514600" y="2733675"/>
            <a:ext cx="4171950" cy="4095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3810000" y="3581400"/>
              <a:ext cx="2743200" cy="1295400"/>
              <a:chOff x="3810000" y="3581400"/>
              <a:chExt cx="2743200" cy="12954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810000" y="3733800"/>
                <a:ext cx="7620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72000" y="3581400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Darkest corn around 170 bushels</a:t>
                </a:r>
                <a:endParaRPr lang="en-US" sz="16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34000" y="4419600"/>
              <a:ext cx="2743200" cy="1295400"/>
              <a:chOff x="3810000" y="3581400"/>
              <a:chExt cx="2743200" cy="12954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810000" y="3733800"/>
                <a:ext cx="7620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0" y="3581400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Lightest corn around 80 bushels</a:t>
                </a:r>
                <a:endParaRPr lang="en-US" sz="1600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934200" y="4992469"/>
            <a:ext cx="200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yield 125 bushels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5754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45 bushels less than dark green corn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7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 Deficiency costs a lot!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219200"/>
            <a:ext cx="4141694" cy="3200400"/>
            <a:chOff x="304800" y="1219200"/>
            <a:chExt cx="4141694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9200"/>
              <a:ext cx="4141694" cy="3200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24000" y="1371600"/>
              <a:ext cx="457200" cy="152400"/>
            </a:xfrm>
            <a:prstGeom prst="rect">
              <a:avLst/>
            </a:prstGeom>
            <a:solidFill>
              <a:srgbClr val="4B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7506" y="1219200"/>
            <a:ext cx="4141694" cy="3200400"/>
            <a:chOff x="4697506" y="1219200"/>
            <a:chExt cx="4141694" cy="3200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506" y="1219200"/>
              <a:ext cx="4141694" cy="320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72200" y="1371600"/>
              <a:ext cx="457200" cy="152400"/>
            </a:xfrm>
            <a:prstGeom prst="rect">
              <a:avLst/>
            </a:prstGeom>
            <a:solidFill>
              <a:srgbClr val="4B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05000" y="3733800"/>
            <a:ext cx="5286913" cy="2554545"/>
            <a:chOff x="1905000" y="3733800"/>
            <a:chExt cx="5286913" cy="2554545"/>
          </a:xfrm>
        </p:grpSpPr>
        <p:sp>
          <p:nvSpPr>
            <p:cNvPr id="16" name="TextBox 15"/>
            <p:cNvSpPr txBox="1"/>
            <p:nvPr/>
          </p:nvSpPr>
          <p:spPr>
            <a:xfrm>
              <a:off x="1905000" y="3733800"/>
              <a:ext cx="5286913" cy="2554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Average yield loss = 45 </a:t>
              </a:r>
              <a:r>
                <a:rPr lang="en-US" sz="3200" dirty="0" err="1" smtClean="0"/>
                <a:t>bu</a:t>
              </a:r>
              <a:r>
                <a:rPr lang="en-US" sz="3200" dirty="0" smtClean="0"/>
                <a:t>/acre</a:t>
              </a:r>
            </a:p>
            <a:p>
              <a:r>
                <a:rPr lang="en-US" sz="3200" dirty="0" smtClean="0"/>
                <a:t>Total yield loss = 11,925 </a:t>
              </a:r>
              <a:r>
                <a:rPr lang="en-US" sz="3200" dirty="0" err="1" smtClean="0"/>
                <a:t>bu</a:t>
              </a:r>
              <a:endParaRPr lang="en-US" sz="3200" dirty="0" smtClean="0"/>
            </a:p>
            <a:p>
              <a:r>
                <a:rPr lang="en-US" sz="3200" dirty="0"/>
                <a:t>	</a:t>
              </a:r>
              <a:r>
                <a:rPr lang="en-US" sz="3200" dirty="0" smtClean="0"/>
                <a:t>(45 </a:t>
              </a:r>
              <a:r>
                <a:rPr lang="en-US" sz="3200" dirty="0" err="1" smtClean="0"/>
                <a:t>bu</a:t>
              </a:r>
              <a:r>
                <a:rPr lang="en-US" sz="3200" dirty="0" smtClean="0"/>
                <a:t>/ac x 265 acres)</a:t>
              </a:r>
            </a:p>
            <a:p>
              <a:r>
                <a:rPr lang="en-US" sz="3200" dirty="0" smtClean="0"/>
                <a:t>Total economic loss = </a:t>
              </a:r>
              <a:r>
                <a:rPr lang="en-US" sz="3200" b="1" dirty="0" smtClean="0"/>
                <a:t>$44,720</a:t>
              </a:r>
            </a:p>
            <a:p>
              <a:r>
                <a:rPr lang="en-US" sz="3200" dirty="0"/>
                <a:t>	</a:t>
              </a:r>
              <a:r>
                <a:rPr lang="en-US" sz="3200" dirty="0" smtClean="0"/>
                <a:t>(11,925 </a:t>
              </a:r>
              <a:r>
                <a:rPr lang="en-US" sz="3200" dirty="0" err="1" smtClean="0"/>
                <a:t>bu</a:t>
              </a:r>
              <a:r>
                <a:rPr lang="en-US" sz="3200" dirty="0" smtClean="0"/>
                <a:t> x $3.75/</a:t>
              </a:r>
              <a:r>
                <a:rPr lang="en-US" sz="3200" dirty="0" err="1" smtClean="0"/>
                <a:t>bu</a:t>
              </a:r>
              <a:r>
                <a:rPr lang="en-US" sz="3200" dirty="0" smtClean="0"/>
                <a:t>)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486400" y="5143500"/>
              <a:ext cx="1600200" cy="723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1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564" y="0"/>
            <a:ext cx="10420564" cy="69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Rescue N experiments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State	County	</a:t>
            </a:r>
            <a:r>
              <a:rPr lang="en-US" sz="2800" dirty="0" smtClean="0"/>
              <a:t>Year	Yield </a:t>
            </a:r>
            <a:r>
              <a:rPr lang="en-US" sz="2800" dirty="0"/>
              <a:t>response to rescue N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		when </a:t>
            </a:r>
            <a:r>
              <a:rPr lang="en-US" sz="2800" dirty="0"/>
              <a:t>N stress level was:	</a:t>
            </a:r>
          </a:p>
          <a:p>
            <a:r>
              <a:rPr lang="en-US" sz="2800" dirty="0" smtClean="0"/>
              <a:t>					Low</a:t>
            </a:r>
            <a:r>
              <a:rPr lang="en-US" sz="2800" dirty="0"/>
              <a:t>	</a:t>
            </a:r>
            <a:r>
              <a:rPr lang="en-US" sz="2800" dirty="0" smtClean="0"/>
              <a:t>Med</a:t>
            </a:r>
            <a:r>
              <a:rPr lang="en-US" sz="2800" dirty="0"/>
              <a:t>	High	</a:t>
            </a:r>
          </a:p>
          <a:p>
            <a:r>
              <a:rPr lang="en-US" sz="2800" dirty="0"/>
              <a:t>MO	Caldwell	1998	</a:t>
            </a:r>
            <a:r>
              <a:rPr lang="en-US" sz="2800" dirty="0" smtClean="0"/>
              <a:t>	</a:t>
            </a:r>
            <a:r>
              <a:rPr lang="en-US" sz="2800" dirty="0"/>
              <a:t>	</a:t>
            </a:r>
            <a:r>
              <a:rPr lang="en-US" sz="2800" dirty="0" smtClean="0"/>
              <a:t>23</a:t>
            </a:r>
            <a:r>
              <a:rPr lang="en-US" sz="2800" dirty="0"/>
              <a:t>	57	</a:t>
            </a:r>
          </a:p>
          <a:p>
            <a:r>
              <a:rPr lang="en-US" sz="2800" dirty="0"/>
              <a:t>MO	Holt	</a:t>
            </a:r>
            <a:r>
              <a:rPr lang="en-US" sz="2800" dirty="0" smtClean="0"/>
              <a:t>	2004</a:t>
            </a:r>
            <a:r>
              <a:rPr lang="en-US" sz="2800" dirty="0"/>
              <a:t>	</a:t>
            </a:r>
            <a:r>
              <a:rPr lang="en-US" sz="2800" dirty="0" smtClean="0"/>
              <a:t>		43</a:t>
            </a:r>
            <a:r>
              <a:rPr lang="en-US" sz="2800" dirty="0"/>
              <a:t>		</a:t>
            </a:r>
          </a:p>
          <a:p>
            <a:r>
              <a:rPr lang="es-ES" sz="2800" dirty="0"/>
              <a:t>KS	Miami	2005	</a:t>
            </a:r>
            <a:r>
              <a:rPr lang="es-ES" sz="2800" dirty="0" smtClean="0"/>
              <a:t>	-</a:t>
            </a:r>
            <a:r>
              <a:rPr lang="es-ES" sz="2800" dirty="0"/>
              <a:t>2	</a:t>
            </a:r>
            <a:r>
              <a:rPr lang="es-ES" sz="2800" dirty="0" smtClean="0"/>
              <a:t>28</a:t>
            </a:r>
            <a:r>
              <a:rPr lang="es-ES" sz="2800" dirty="0"/>
              <a:t>		</a:t>
            </a:r>
          </a:p>
          <a:p>
            <a:r>
              <a:rPr lang="it-IT" sz="2800" dirty="0"/>
              <a:t>IL	Adams	2010	</a:t>
            </a:r>
            <a:r>
              <a:rPr lang="it-IT" sz="2800" dirty="0" smtClean="0"/>
              <a:t>	17</a:t>
            </a:r>
            <a:r>
              <a:rPr lang="it-IT" sz="2800" dirty="0"/>
              <a:t>	</a:t>
            </a:r>
            <a:r>
              <a:rPr lang="it-IT" sz="2800" dirty="0" smtClean="0"/>
              <a:t>42</a:t>
            </a:r>
            <a:r>
              <a:rPr lang="it-IT" sz="2800" dirty="0"/>
              <a:t>		</a:t>
            </a:r>
          </a:p>
          <a:p>
            <a:r>
              <a:rPr lang="en-US" sz="2800" dirty="0"/>
              <a:t>MO	Ray	</a:t>
            </a:r>
            <a:r>
              <a:rPr lang="en-US" sz="2800" dirty="0" smtClean="0"/>
              <a:t>	2010</a:t>
            </a:r>
            <a:r>
              <a:rPr lang="en-US" sz="2800" dirty="0"/>
              <a:t>	</a:t>
            </a:r>
            <a:r>
              <a:rPr lang="en-US" sz="2800" dirty="0" smtClean="0"/>
              <a:t>	28</a:t>
            </a:r>
            <a:r>
              <a:rPr lang="en-US" sz="2800" dirty="0"/>
              <a:t>	54	57	</a:t>
            </a:r>
          </a:p>
          <a:p>
            <a:r>
              <a:rPr lang="en-US" sz="2800" dirty="0"/>
              <a:t>MO	Ray	</a:t>
            </a:r>
            <a:r>
              <a:rPr lang="en-US" sz="2800" dirty="0" smtClean="0"/>
              <a:t>	2010</a:t>
            </a:r>
            <a:r>
              <a:rPr lang="en-US" sz="2800" dirty="0"/>
              <a:t>	</a:t>
            </a:r>
            <a:r>
              <a:rPr lang="en-US" sz="2800" dirty="0" smtClean="0"/>
              <a:t>	8</a:t>
            </a:r>
            <a:r>
              <a:rPr lang="en-US" sz="2800" dirty="0"/>
              <a:t>			</a:t>
            </a:r>
          </a:p>
          <a:p>
            <a:r>
              <a:rPr lang="en-US" sz="2800" dirty="0" smtClean="0"/>
              <a:t>			average</a:t>
            </a:r>
            <a:r>
              <a:rPr lang="en-US" sz="2800" dirty="0"/>
              <a:t>	</a:t>
            </a:r>
            <a:r>
              <a:rPr lang="en-US" sz="2800" dirty="0" smtClean="0"/>
              <a:t>13</a:t>
            </a:r>
            <a:r>
              <a:rPr lang="en-US" sz="2800" dirty="0"/>
              <a:t>	38	57</a:t>
            </a:r>
            <a:r>
              <a:rPr lang="en-US" dirty="0"/>
              <a:t>	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25146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28956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4864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8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564" y="0"/>
            <a:ext cx="10420564" cy="6921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143000"/>
            <a:ext cx="58398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Sensors!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Aerial photo! (</a:t>
            </a:r>
            <a:r>
              <a:rPr lang="en-US" sz="4000" dirty="0" err="1" smtClean="0">
                <a:solidFill>
                  <a:srgbClr val="FFFF00"/>
                </a:solidFill>
              </a:rPr>
              <a:t>NVision</a:t>
            </a:r>
            <a:r>
              <a:rPr lang="en-US" sz="4000" dirty="0" smtClean="0">
                <a:solidFill>
                  <a:srgbClr val="FFFF00"/>
                </a:solidFill>
              </a:rPr>
              <a:t> Ag?)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Simulation model?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Adapt-N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Maize-N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Nitrogen Advisor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Soon?—Pioneer </a:t>
            </a:r>
            <a:r>
              <a:rPr lang="en-US" sz="3200" dirty="0" err="1" smtClean="0">
                <a:solidFill>
                  <a:srgbClr val="FFFF00"/>
                </a:solidFill>
              </a:rPr>
              <a:t>Encirca</a:t>
            </a:r>
            <a:endParaRPr lang="en-US" sz="3200" dirty="0" smtClean="0">
              <a:solidFill>
                <a:srgbClr val="FFFF00"/>
              </a:solidFill>
            </a:endParaRP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Farm Intelligence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564" y="0"/>
            <a:ext cx="10420564" cy="6921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059" y="1143000"/>
            <a:ext cx="7441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Aerial photo to decide &amp; apply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			OR</a:t>
            </a:r>
          </a:p>
          <a:p>
            <a:pPr indent="-457200"/>
            <a:r>
              <a:rPr lang="en-US" sz="4000" dirty="0" smtClean="0">
                <a:solidFill>
                  <a:srgbClr val="FFFF00"/>
                </a:solidFill>
              </a:rPr>
              <a:t>Simulation model to decide, 	sensors to apply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125" y="-1076325"/>
            <a:ext cx="7315200" cy="94678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Aerial photo July 16, 2014 vs </a:t>
            </a:r>
            <a:r>
              <a:rPr lang="en-US" b="1" dirty="0" err="1" smtClean="0"/>
              <a:t>OptRx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9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266</Words>
  <Application>Microsoft Office PowerPoint</Application>
  <PresentationFormat>On-screen Show (4:3)</PresentationFormat>
  <Paragraphs>81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Yield map:  yellow corn yielded poorly</vt:lpstr>
      <vt:lpstr>Yield map:  yellow corn yielded poorly</vt:lpstr>
      <vt:lpstr>N Deficiency costs a lot!</vt:lpstr>
      <vt:lpstr>PowerPoint Presentation</vt:lpstr>
      <vt:lpstr>Rescue N experiments</vt:lpstr>
      <vt:lpstr>PowerPoint Presentation</vt:lpstr>
      <vt:lpstr>PowerPoint Presentation</vt:lpstr>
      <vt:lpstr>Aerial photo July 16, 2014 vs OptRx</vt:lpstr>
      <vt:lpstr>PowerPoint Presentation</vt:lpstr>
      <vt:lpstr>More wet area in the central U.S.</vt:lpstr>
      <vt:lpstr>Near Clarion, Iowa, July 16, 2014</vt:lpstr>
      <vt:lpstr>PowerPoint Presentation</vt:lpstr>
      <vt:lpstr>PowerPoint Presentation</vt:lpstr>
      <vt:lpstr>Yield loss to N burn: is it a problem? (average of 7 locations in Missouri, 2003-04)</vt:lpstr>
      <vt:lpstr>What about risk of yield loss with delayed N?</vt:lpstr>
      <vt:lpstr>PowerPoint Presentation</vt:lpstr>
      <vt:lpstr>Climate change:  it’s working for South Dakota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Scharf, Peter C.</dc:creator>
  <cp:lastModifiedBy>Scharf, Peter C.</cp:lastModifiedBy>
  <cp:revision>8</cp:revision>
  <dcterms:created xsi:type="dcterms:W3CDTF">2014-08-05T01:13:15Z</dcterms:created>
  <dcterms:modified xsi:type="dcterms:W3CDTF">2014-08-05T02:25:49Z</dcterms:modified>
</cp:coreProperties>
</file>