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6" r:id="rId4"/>
    <p:sldId id="260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E7CC0-274B-4678-8809-9EF2A183A896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E17A5-E153-482F-9AEE-C74C003E9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In 2011, Alabama ranked 3 </a:t>
            </a:r>
            <a:r>
              <a:rPr lang="en-US" i="1" dirty="0" err="1" smtClean="0"/>
              <a:t>rd</a:t>
            </a:r>
            <a:r>
              <a:rPr lang="en-US" i="1" dirty="0" smtClean="0"/>
              <a:t> in the U.S. in broiler production with </a:t>
            </a:r>
            <a:r>
              <a:rPr lang="en-US" i="1" dirty="0" err="1" smtClean="0"/>
              <a:t>marketings</a:t>
            </a:r>
            <a:r>
              <a:rPr lang="en-US" i="1" dirty="0" smtClean="0"/>
              <a:t> of 1.03 billion birds.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E17A5-E153-482F-9AEE-C74C003E99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2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1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1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3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1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CDFAB-28EB-4B9F-8EEE-3F00C2F4B89A}" type="datetimeFigureOut">
              <a:rPr lang="en-US" smtClean="0"/>
              <a:t>08/07/2015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9E2C4-E9B3-4AC9-9EE4-7CFDE2C8A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2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187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8504" y="2590800"/>
            <a:ext cx="2317517" cy="1738138"/>
          </a:xfrm>
          <a:prstGeom prst="rect">
            <a:avLst/>
          </a:prstGeom>
        </p:spPr>
      </p:pic>
      <p:pic>
        <p:nvPicPr>
          <p:cNvPr id="2053" name="Picture 5" descr="http://www.iexclaim.com/UserFiles/iStock_000005566927Small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779" y="2597999"/>
            <a:ext cx="2611821" cy="17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www.lsuagcenter.com/NR/rdonlyres/EC0C288A-0CF6-419F-A8B4-69460C50D89B/98122/NEricefieldday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041" y="4724400"/>
            <a:ext cx="2140769" cy="171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alabamanewscenter.com/wp-content/uploads/2015/07/DSF0605-1024x68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5579" y="4707790"/>
            <a:ext cx="2611821" cy="174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http://alabamanewscenter.com/wp-content/uploads/2015/06/Dr-Layfield-74H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3335" y="4697969"/>
            <a:ext cx="2611288" cy="17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https://s3.amazonaws.com/anuk-drupal/legacyWriterImages/citrus_grove_36636a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53335" y="2590800"/>
            <a:ext cx="2609816" cy="17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0512" y="1998953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rebuchet MS" panose="020B0603020202020204" pitchFamily="34" charset="0"/>
              </a:rPr>
              <a:t>Welcome to the Southeast US…Welcome to Alabama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5579" y="4696973"/>
            <a:ext cx="1164014" cy="1048427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00400" y="5514201"/>
            <a:ext cx="1051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Broilers</a:t>
            </a:r>
            <a:endParaRPr lang="en-US" sz="1200" b="1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53335" y="2590800"/>
            <a:ext cx="1143000" cy="1055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37778" y="2602651"/>
            <a:ext cx="998243" cy="103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65192" y="2590800"/>
            <a:ext cx="1028721" cy="106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0041" y="4724400"/>
            <a:ext cx="1005330" cy="1044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72026" y="4707790"/>
            <a:ext cx="1144929" cy="276999"/>
          </a:xfrm>
          <a:prstGeom prst="rect">
            <a:avLst/>
          </a:prstGeom>
          <a:solidFill>
            <a:srgbClr val="E6E6E6">
              <a:alpha val="23922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Forest Industry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1024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47800" y="-5255"/>
            <a:ext cx="5754414" cy="674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3381" y="-5255"/>
            <a:ext cx="1220619" cy="6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638986"/>
            <a:ext cx="4981994" cy="609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786516"/>
            <a:ext cx="2509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37 Institutions:</a:t>
            </a:r>
          </a:p>
          <a:p>
            <a:r>
              <a:rPr lang="en-US" sz="2400" b="1" i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18 Universities and Private Industry</a:t>
            </a:r>
            <a:endParaRPr lang="en-US" sz="2400" b="1" i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86380"/>
            <a:ext cx="4146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2015 NUE Workshop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23381" y="-5255"/>
            <a:ext cx="1220619" cy="67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Graduate Student Poster Competition</a:t>
            </a:r>
            <a:endParaRPr lang="en-US" b="1" dirty="0">
              <a:latin typeface="Trebuchet MS" panose="020B0603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265" y="609600"/>
            <a:ext cx="892362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8596" y="6324600"/>
            <a:ext cx="8696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Do not miss the opportunity to interact with the students during the breaks –  Mezzanine  Second Floor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187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667000"/>
            <a:ext cx="8714875" cy="410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1399" y="2235627"/>
            <a:ext cx="1728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Sponsors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818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072242"/>
            <a:ext cx="5105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AU NUE Meeting Organizing Team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26670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Research Assistants/Students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Noel Welch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Jose Franco Leme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Damianos Damianidis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Evie </a:t>
            </a:r>
            <a:r>
              <a:rPr lang="en-US" sz="2400" dirty="0">
                <a:latin typeface="Trebuchet MS" panose="020B0603020202020204" pitchFamily="34" charset="0"/>
              </a:rPr>
              <a:t>Smith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Lea </a:t>
            </a:r>
            <a:r>
              <a:rPr lang="en-US" sz="2400" dirty="0" err="1">
                <a:latin typeface="Trebuchet MS" panose="020B0603020202020204" pitchFamily="34" charset="0"/>
              </a:rPr>
              <a:t>Hix</a:t>
            </a:r>
            <a:endParaRPr lang="en-US" sz="2400" dirty="0">
              <a:latin typeface="Trebuchet MS" panose="020B0603020202020204" pitchFamily="34" charset="0"/>
            </a:endParaRPr>
          </a:p>
          <a:p>
            <a:r>
              <a:rPr lang="en-US" sz="2400" dirty="0">
                <a:latin typeface="Trebuchet MS" panose="020B0603020202020204" pitchFamily="34" charset="0"/>
              </a:rPr>
              <a:t>Zack Ogles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Chelsey Greene</a:t>
            </a:r>
          </a:p>
          <a:p>
            <a:r>
              <a:rPr lang="en-US" sz="2400" dirty="0">
                <a:latin typeface="Trebuchet MS" panose="020B0603020202020204" pitchFamily="34" charset="0"/>
              </a:rPr>
              <a:t>Mallory </a:t>
            </a:r>
            <a:r>
              <a:rPr lang="en-US" sz="2400" dirty="0" smtClean="0">
                <a:latin typeface="Trebuchet MS" panose="020B0603020202020204" pitchFamily="34" charset="0"/>
              </a:rPr>
              <a:t>McDaniel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Jeffrey Walker 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77447"/>
            <a:ext cx="278313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Faculty/Staff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Elizabeth Guertal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Kip Balkcom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Charles Mitchell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Jeana Baker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Christian Brodbeck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Greg Pate</a:t>
            </a:r>
          </a:p>
          <a:p>
            <a:r>
              <a:rPr lang="en-US" sz="2400" dirty="0" smtClean="0">
                <a:latin typeface="Trebuchet MS" panose="020B0603020202020204" pitchFamily="34" charset="0"/>
              </a:rPr>
              <a:t>Kaleb </a:t>
            </a:r>
            <a:r>
              <a:rPr lang="en-US" sz="2400" dirty="0" err="1" smtClean="0">
                <a:latin typeface="Trebuchet MS" panose="020B0603020202020204" pitchFamily="34" charset="0"/>
              </a:rPr>
              <a:t>Kreamer</a:t>
            </a:r>
            <a:endParaRPr lang="en-US" sz="2400" dirty="0" smtClean="0">
              <a:latin typeface="Trebuchet MS" panose="020B0603020202020204" pitchFamily="34" charset="0"/>
            </a:endParaRPr>
          </a:p>
          <a:p>
            <a:r>
              <a:rPr lang="en-US" sz="2400" dirty="0" smtClean="0">
                <a:latin typeface="Trebuchet MS" panose="020B0603020202020204" pitchFamily="34" charset="0"/>
              </a:rPr>
              <a:t>T-</a:t>
            </a:r>
            <a:r>
              <a:rPr lang="en-US" sz="2400" dirty="0" err="1" smtClean="0">
                <a:latin typeface="Trebuchet MS" panose="020B0603020202020204" pitchFamily="34" charset="0"/>
              </a:rPr>
              <a:t>Speir</a:t>
            </a:r>
            <a:endParaRPr lang="en-US" sz="2400" dirty="0" smtClean="0">
              <a:latin typeface="Trebuchet MS" panose="020B0603020202020204" pitchFamily="34" charset="0"/>
            </a:endParaRPr>
          </a:p>
          <a:p>
            <a:endParaRPr lang="en-US" sz="2400" dirty="0" smtClean="0">
              <a:latin typeface="Trebuchet MS" panose="020B0603020202020204" pitchFamily="34" charset="0"/>
            </a:endParaRPr>
          </a:p>
          <a:p>
            <a:endParaRPr lang="en-US" sz="2400" dirty="0">
              <a:latin typeface="Trebuchet MS" panose="020B0603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187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4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107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ACES/CoAg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Ortiz</dc:creator>
  <cp:lastModifiedBy>Brenda Ortiz</cp:lastModifiedBy>
  <cp:revision>29</cp:revision>
  <dcterms:created xsi:type="dcterms:W3CDTF">2015-08-03T14:59:31Z</dcterms:created>
  <dcterms:modified xsi:type="dcterms:W3CDTF">2015-08-07T16:58:20Z</dcterms:modified>
</cp:coreProperties>
</file>