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drawings/drawing3.xml" ContentType="application/vnd.openxmlformats-officedocument.drawingml.chartshapes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4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5.xml" ContentType="application/vnd.openxmlformats-officedocument.drawingml.chartshapes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71" r:id="rId12"/>
    <p:sldId id="265" r:id="rId13"/>
    <p:sldId id="274" r:id="rId14"/>
    <p:sldId id="276" r:id="rId15"/>
    <p:sldId id="267" r:id="rId16"/>
    <p:sldId id="275" r:id="rId17"/>
    <p:sldId id="277" r:id="rId18"/>
    <p:sldId id="266" r:id="rId19"/>
    <p:sldId id="278" r:id="rId20"/>
    <p:sldId id="279" r:id="rId21"/>
    <p:sldId id="268" r:id="rId22"/>
    <p:sldId id="280" r:id="rId23"/>
    <p:sldId id="281" r:id="rId24"/>
    <p:sldId id="269" r:id="rId25"/>
    <p:sldId id="282" r:id="rId26"/>
    <p:sldId id="283" r:id="rId27"/>
    <p:sldId id="270" r:id="rId28"/>
    <p:sldId id="284" r:id="rId29"/>
    <p:sldId id="288" r:id="rId30"/>
    <p:sldId id="292" r:id="rId31"/>
    <p:sldId id="294" r:id="rId32"/>
    <p:sldId id="293" r:id="rId33"/>
    <p:sldId id="295" r:id="rId34"/>
    <p:sldId id="29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2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9" autoAdjust="0"/>
    <p:restoredTop sz="94660"/>
  </p:normalViewPr>
  <p:slideViewPr>
    <p:cSldViewPr snapToGrid="0">
      <p:cViewPr varScale="1">
        <p:scale>
          <a:sx n="129" d="100"/>
          <a:sy n="129" d="100"/>
        </p:scale>
        <p:origin x="888" y="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psf\Home\Documents\Ph.D\Research\CropProjects\Crops\Corn\Studies\Fertigation\Summary\FertigationCornSummary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psf\Home\Documents\Ph.D\Research\CropProjects\Crops\Corn\Studies\Fertigation\Summary\FertigationCornSummary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chartUserShapes" Target="../drawings/drawing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\\psf\Home\Documents\Ph.D\Research\CropProjects\Crops\Corn\Studies\Fertigation\Summary\FertigationCornSummary.xlsx" TargetMode="Externa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\\psf\Home\Documents\Ph.D\Research\CropProjects\Crops\Corn\Studies\Fertigation\Summary\FertigationCornSummary.xlsx" TargetMode="Externa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Precipitation</c:v>
          </c:tx>
          <c:spPr>
            <a:ln w="25400" cap="rnd">
              <a:solidFill>
                <a:srgbClr val="003296"/>
              </a:solidFill>
              <a:round/>
            </a:ln>
            <a:effectLst/>
          </c:spPr>
          <c:marker>
            <c:symbol val="none"/>
          </c:marker>
          <c:xVal>
            <c:numRef>
              <c:f>PrecipData!$A$5:$A$250</c:f>
              <c:numCache>
                <c:formatCode>m/d;@</c:formatCode>
                <c:ptCount val="246"/>
                <c:pt idx="0">
                  <c:v>41334</c:v>
                </c:pt>
                <c:pt idx="1">
                  <c:v>41335</c:v>
                </c:pt>
                <c:pt idx="2">
                  <c:v>41336</c:v>
                </c:pt>
                <c:pt idx="3">
                  <c:v>41337</c:v>
                </c:pt>
                <c:pt idx="4">
                  <c:v>41338</c:v>
                </c:pt>
                <c:pt idx="5">
                  <c:v>41339</c:v>
                </c:pt>
                <c:pt idx="6">
                  <c:v>41340</c:v>
                </c:pt>
                <c:pt idx="7">
                  <c:v>41341</c:v>
                </c:pt>
                <c:pt idx="8">
                  <c:v>41342</c:v>
                </c:pt>
                <c:pt idx="9">
                  <c:v>41343</c:v>
                </c:pt>
                <c:pt idx="10">
                  <c:v>41344</c:v>
                </c:pt>
                <c:pt idx="11">
                  <c:v>41345</c:v>
                </c:pt>
                <c:pt idx="12">
                  <c:v>41346</c:v>
                </c:pt>
                <c:pt idx="13">
                  <c:v>41347</c:v>
                </c:pt>
                <c:pt idx="14">
                  <c:v>41348</c:v>
                </c:pt>
                <c:pt idx="15">
                  <c:v>41349</c:v>
                </c:pt>
                <c:pt idx="16">
                  <c:v>41350</c:v>
                </c:pt>
                <c:pt idx="17">
                  <c:v>41351</c:v>
                </c:pt>
                <c:pt idx="18">
                  <c:v>41352</c:v>
                </c:pt>
                <c:pt idx="19">
                  <c:v>41353</c:v>
                </c:pt>
                <c:pt idx="20">
                  <c:v>41354</c:v>
                </c:pt>
                <c:pt idx="21">
                  <c:v>41355</c:v>
                </c:pt>
                <c:pt idx="22">
                  <c:v>41356</c:v>
                </c:pt>
                <c:pt idx="23">
                  <c:v>41357</c:v>
                </c:pt>
                <c:pt idx="24">
                  <c:v>41358</c:v>
                </c:pt>
                <c:pt idx="25">
                  <c:v>41359</c:v>
                </c:pt>
                <c:pt idx="26">
                  <c:v>41360</c:v>
                </c:pt>
                <c:pt idx="27">
                  <c:v>41361</c:v>
                </c:pt>
                <c:pt idx="28">
                  <c:v>41362</c:v>
                </c:pt>
                <c:pt idx="29">
                  <c:v>41363</c:v>
                </c:pt>
                <c:pt idx="30">
                  <c:v>41364</c:v>
                </c:pt>
                <c:pt idx="31">
                  <c:v>41365</c:v>
                </c:pt>
                <c:pt idx="32">
                  <c:v>41366</c:v>
                </c:pt>
                <c:pt idx="33">
                  <c:v>41367</c:v>
                </c:pt>
                <c:pt idx="34">
                  <c:v>41368</c:v>
                </c:pt>
                <c:pt idx="35">
                  <c:v>41369</c:v>
                </c:pt>
                <c:pt idx="36">
                  <c:v>41370</c:v>
                </c:pt>
                <c:pt idx="37">
                  <c:v>41371</c:v>
                </c:pt>
                <c:pt idx="38">
                  <c:v>41372</c:v>
                </c:pt>
                <c:pt idx="39">
                  <c:v>41373</c:v>
                </c:pt>
                <c:pt idx="40">
                  <c:v>41374</c:v>
                </c:pt>
                <c:pt idx="41">
                  <c:v>41375</c:v>
                </c:pt>
                <c:pt idx="42">
                  <c:v>41376</c:v>
                </c:pt>
                <c:pt idx="43">
                  <c:v>41377</c:v>
                </c:pt>
                <c:pt idx="44">
                  <c:v>41378</c:v>
                </c:pt>
                <c:pt idx="45">
                  <c:v>41379</c:v>
                </c:pt>
                <c:pt idx="46">
                  <c:v>41380</c:v>
                </c:pt>
                <c:pt idx="47">
                  <c:v>41381</c:v>
                </c:pt>
                <c:pt idx="48">
                  <c:v>41382</c:v>
                </c:pt>
                <c:pt idx="49">
                  <c:v>41383</c:v>
                </c:pt>
                <c:pt idx="50">
                  <c:v>41384</c:v>
                </c:pt>
                <c:pt idx="51">
                  <c:v>41385</c:v>
                </c:pt>
                <c:pt idx="52">
                  <c:v>41386</c:v>
                </c:pt>
                <c:pt idx="53">
                  <c:v>41387</c:v>
                </c:pt>
                <c:pt idx="54">
                  <c:v>41388</c:v>
                </c:pt>
                <c:pt idx="55">
                  <c:v>41389</c:v>
                </c:pt>
                <c:pt idx="56">
                  <c:v>41390</c:v>
                </c:pt>
                <c:pt idx="57">
                  <c:v>41391</c:v>
                </c:pt>
                <c:pt idx="58">
                  <c:v>41392</c:v>
                </c:pt>
                <c:pt idx="59">
                  <c:v>41393</c:v>
                </c:pt>
                <c:pt idx="60">
                  <c:v>41394</c:v>
                </c:pt>
                <c:pt idx="61">
                  <c:v>41395</c:v>
                </c:pt>
                <c:pt idx="62">
                  <c:v>41396</c:v>
                </c:pt>
                <c:pt idx="63">
                  <c:v>41397</c:v>
                </c:pt>
                <c:pt idx="64">
                  <c:v>41398</c:v>
                </c:pt>
                <c:pt idx="65">
                  <c:v>41399</c:v>
                </c:pt>
                <c:pt idx="66">
                  <c:v>41400</c:v>
                </c:pt>
                <c:pt idx="67">
                  <c:v>41401</c:v>
                </c:pt>
                <c:pt idx="68">
                  <c:v>41402</c:v>
                </c:pt>
                <c:pt idx="69">
                  <c:v>41403</c:v>
                </c:pt>
                <c:pt idx="70">
                  <c:v>41404</c:v>
                </c:pt>
                <c:pt idx="71">
                  <c:v>41405</c:v>
                </c:pt>
                <c:pt idx="72">
                  <c:v>41406</c:v>
                </c:pt>
                <c:pt idx="73">
                  <c:v>41407</c:v>
                </c:pt>
                <c:pt idx="74">
                  <c:v>41408</c:v>
                </c:pt>
                <c:pt idx="75">
                  <c:v>41409</c:v>
                </c:pt>
                <c:pt idx="76">
                  <c:v>41410</c:v>
                </c:pt>
                <c:pt idx="77">
                  <c:v>41411</c:v>
                </c:pt>
                <c:pt idx="78">
                  <c:v>41412</c:v>
                </c:pt>
                <c:pt idx="79">
                  <c:v>41413</c:v>
                </c:pt>
                <c:pt idx="80">
                  <c:v>41414</c:v>
                </c:pt>
                <c:pt idx="81">
                  <c:v>41415</c:v>
                </c:pt>
                <c:pt idx="82">
                  <c:v>41416</c:v>
                </c:pt>
                <c:pt idx="83">
                  <c:v>41417</c:v>
                </c:pt>
                <c:pt idx="84">
                  <c:v>41418</c:v>
                </c:pt>
                <c:pt idx="85">
                  <c:v>41419</c:v>
                </c:pt>
                <c:pt idx="86">
                  <c:v>41420</c:v>
                </c:pt>
                <c:pt idx="87">
                  <c:v>41421</c:v>
                </c:pt>
                <c:pt idx="88">
                  <c:v>41422</c:v>
                </c:pt>
                <c:pt idx="89">
                  <c:v>41423</c:v>
                </c:pt>
                <c:pt idx="90">
                  <c:v>41424</c:v>
                </c:pt>
                <c:pt idx="91">
                  <c:v>41425</c:v>
                </c:pt>
                <c:pt idx="92">
                  <c:v>41426</c:v>
                </c:pt>
                <c:pt idx="93">
                  <c:v>41427</c:v>
                </c:pt>
                <c:pt idx="94">
                  <c:v>41428</c:v>
                </c:pt>
                <c:pt idx="95">
                  <c:v>41429</c:v>
                </c:pt>
                <c:pt idx="96">
                  <c:v>41430</c:v>
                </c:pt>
                <c:pt idx="97">
                  <c:v>41431</c:v>
                </c:pt>
                <c:pt idx="98">
                  <c:v>41432</c:v>
                </c:pt>
                <c:pt idx="99">
                  <c:v>41433</c:v>
                </c:pt>
                <c:pt idx="100">
                  <c:v>41434</c:v>
                </c:pt>
                <c:pt idx="101">
                  <c:v>41435</c:v>
                </c:pt>
                <c:pt idx="102">
                  <c:v>41436</c:v>
                </c:pt>
                <c:pt idx="103">
                  <c:v>41437</c:v>
                </c:pt>
                <c:pt idx="104">
                  <c:v>41438</c:v>
                </c:pt>
                <c:pt idx="105">
                  <c:v>41439</c:v>
                </c:pt>
                <c:pt idx="106">
                  <c:v>41440</c:v>
                </c:pt>
                <c:pt idx="107">
                  <c:v>41441</c:v>
                </c:pt>
                <c:pt idx="108">
                  <c:v>41442</c:v>
                </c:pt>
                <c:pt idx="109">
                  <c:v>41443</c:v>
                </c:pt>
                <c:pt idx="110">
                  <c:v>41444</c:v>
                </c:pt>
                <c:pt idx="111">
                  <c:v>41445</c:v>
                </c:pt>
                <c:pt idx="112">
                  <c:v>41446</c:v>
                </c:pt>
                <c:pt idx="113">
                  <c:v>41447</c:v>
                </c:pt>
                <c:pt idx="114">
                  <c:v>41448</c:v>
                </c:pt>
                <c:pt idx="115">
                  <c:v>41449</c:v>
                </c:pt>
                <c:pt idx="116">
                  <c:v>41450</c:v>
                </c:pt>
                <c:pt idx="117">
                  <c:v>41451</c:v>
                </c:pt>
                <c:pt idx="118">
                  <c:v>41452</c:v>
                </c:pt>
                <c:pt idx="119">
                  <c:v>41453</c:v>
                </c:pt>
                <c:pt idx="120">
                  <c:v>41454</c:v>
                </c:pt>
                <c:pt idx="121">
                  <c:v>41455</c:v>
                </c:pt>
                <c:pt idx="122">
                  <c:v>41456</c:v>
                </c:pt>
                <c:pt idx="123">
                  <c:v>41457</c:v>
                </c:pt>
                <c:pt idx="124">
                  <c:v>41458</c:v>
                </c:pt>
                <c:pt idx="125">
                  <c:v>41459</c:v>
                </c:pt>
                <c:pt idx="126">
                  <c:v>41460</c:v>
                </c:pt>
                <c:pt idx="127">
                  <c:v>41461</c:v>
                </c:pt>
                <c:pt idx="128">
                  <c:v>41462</c:v>
                </c:pt>
                <c:pt idx="129">
                  <c:v>41463</c:v>
                </c:pt>
                <c:pt idx="130">
                  <c:v>41464</c:v>
                </c:pt>
                <c:pt idx="131">
                  <c:v>41465</c:v>
                </c:pt>
                <c:pt idx="132">
                  <c:v>41466</c:v>
                </c:pt>
                <c:pt idx="133">
                  <c:v>41467</c:v>
                </c:pt>
                <c:pt idx="134">
                  <c:v>41468</c:v>
                </c:pt>
                <c:pt idx="135">
                  <c:v>41469</c:v>
                </c:pt>
                <c:pt idx="136">
                  <c:v>41470</c:v>
                </c:pt>
                <c:pt idx="137">
                  <c:v>41471</c:v>
                </c:pt>
                <c:pt idx="138">
                  <c:v>41472</c:v>
                </c:pt>
                <c:pt idx="139">
                  <c:v>41473</c:v>
                </c:pt>
                <c:pt idx="140">
                  <c:v>41474</c:v>
                </c:pt>
                <c:pt idx="141">
                  <c:v>41475</c:v>
                </c:pt>
                <c:pt idx="142">
                  <c:v>41476</c:v>
                </c:pt>
                <c:pt idx="143">
                  <c:v>41477</c:v>
                </c:pt>
                <c:pt idx="144">
                  <c:v>41478</c:v>
                </c:pt>
                <c:pt idx="145">
                  <c:v>41479</c:v>
                </c:pt>
                <c:pt idx="146">
                  <c:v>41480</c:v>
                </c:pt>
                <c:pt idx="147">
                  <c:v>41481</c:v>
                </c:pt>
                <c:pt idx="148">
                  <c:v>41482</c:v>
                </c:pt>
                <c:pt idx="149">
                  <c:v>41483</c:v>
                </c:pt>
                <c:pt idx="150">
                  <c:v>41484</c:v>
                </c:pt>
                <c:pt idx="151">
                  <c:v>41485</c:v>
                </c:pt>
                <c:pt idx="152">
                  <c:v>41486</c:v>
                </c:pt>
                <c:pt idx="153">
                  <c:v>41487</c:v>
                </c:pt>
                <c:pt idx="154">
                  <c:v>41488</c:v>
                </c:pt>
                <c:pt idx="155">
                  <c:v>41489</c:v>
                </c:pt>
                <c:pt idx="156">
                  <c:v>41490</c:v>
                </c:pt>
                <c:pt idx="157">
                  <c:v>41491</c:v>
                </c:pt>
                <c:pt idx="158">
                  <c:v>41492</c:v>
                </c:pt>
                <c:pt idx="159">
                  <c:v>41493</c:v>
                </c:pt>
                <c:pt idx="160">
                  <c:v>41494</c:v>
                </c:pt>
                <c:pt idx="161">
                  <c:v>41495</c:v>
                </c:pt>
                <c:pt idx="162">
                  <c:v>41496</c:v>
                </c:pt>
                <c:pt idx="163">
                  <c:v>41497</c:v>
                </c:pt>
                <c:pt idx="164">
                  <c:v>41498</c:v>
                </c:pt>
                <c:pt idx="165">
                  <c:v>41499</c:v>
                </c:pt>
                <c:pt idx="166">
                  <c:v>41500</c:v>
                </c:pt>
                <c:pt idx="167">
                  <c:v>41501</c:v>
                </c:pt>
                <c:pt idx="168">
                  <c:v>41502</c:v>
                </c:pt>
                <c:pt idx="169">
                  <c:v>41503</c:v>
                </c:pt>
                <c:pt idx="170">
                  <c:v>41504</c:v>
                </c:pt>
                <c:pt idx="171">
                  <c:v>41505</c:v>
                </c:pt>
                <c:pt idx="172">
                  <c:v>41506</c:v>
                </c:pt>
                <c:pt idx="173">
                  <c:v>41507</c:v>
                </c:pt>
                <c:pt idx="174">
                  <c:v>41508</c:v>
                </c:pt>
                <c:pt idx="175">
                  <c:v>41509</c:v>
                </c:pt>
                <c:pt idx="176">
                  <c:v>41510</c:v>
                </c:pt>
                <c:pt idx="177">
                  <c:v>41511</c:v>
                </c:pt>
                <c:pt idx="178">
                  <c:v>41512</c:v>
                </c:pt>
                <c:pt idx="179">
                  <c:v>41513</c:v>
                </c:pt>
                <c:pt idx="180">
                  <c:v>41514</c:v>
                </c:pt>
                <c:pt idx="181">
                  <c:v>41515</c:v>
                </c:pt>
                <c:pt idx="182">
                  <c:v>41516</c:v>
                </c:pt>
                <c:pt idx="183">
                  <c:v>41517</c:v>
                </c:pt>
                <c:pt idx="184">
                  <c:v>41518</c:v>
                </c:pt>
                <c:pt idx="185">
                  <c:v>41519</c:v>
                </c:pt>
                <c:pt idx="186">
                  <c:v>41520</c:v>
                </c:pt>
                <c:pt idx="187">
                  <c:v>41521</c:v>
                </c:pt>
                <c:pt idx="188">
                  <c:v>41522</c:v>
                </c:pt>
                <c:pt idx="189">
                  <c:v>41523</c:v>
                </c:pt>
                <c:pt idx="190">
                  <c:v>41524</c:v>
                </c:pt>
                <c:pt idx="191">
                  <c:v>41525</c:v>
                </c:pt>
                <c:pt idx="192">
                  <c:v>41526</c:v>
                </c:pt>
                <c:pt idx="193">
                  <c:v>41527</c:v>
                </c:pt>
                <c:pt idx="194">
                  <c:v>41528</c:v>
                </c:pt>
                <c:pt idx="195">
                  <c:v>41529</c:v>
                </c:pt>
                <c:pt idx="196">
                  <c:v>41530</c:v>
                </c:pt>
                <c:pt idx="197">
                  <c:v>41531</c:v>
                </c:pt>
                <c:pt idx="198">
                  <c:v>41532</c:v>
                </c:pt>
                <c:pt idx="199">
                  <c:v>41533</c:v>
                </c:pt>
                <c:pt idx="200">
                  <c:v>41534</c:v>
                </c:pt>
                <c:pt idx="201">
                  <c:v>41535</c:v>
                </c:pt>
                <c:pt idx="202">
                  <c:v>41536</c:v>
                </c:pt>
                <c:pt idx="203">
                  <c:v>41537</c:v>
                </c:pt>
                <c:pt idx="204">
                  <c:v>41538</c:v>
                </c:pt>
                <c:pt idx="205">
                  <c:v>41539</c:v>
                </c:pt>
                <c:pt idx="206">
                  <c:v>41540</c:v>
                </c:pt>
                <c:pt idx="207">
                  <c:v>41541</c:v>
                </c:pt>
                <c:pt idx="208">
                  <c:v>41542</c:v>
                </c:pt>
                <c:pt idx="209">
                  <c:v>41543</c:v>
                </c:pt>
                <c:pt idx="210">
                  <c:v>41544</c:v>
                </c:pt>
                <c:pt idx="211">
                  <c:v>41545</c:v>
                </c:pt>
                <c:pt idx="212">
                  <c:v>41546</c:v>
                </c:pt>
                <c:pt idx="213">
                  <c:v>41547</c:v>
                </c:pt>
                <c:pt idx="214">
                  <c:v>41548</c:v>
                </c:pt>
                <c:pt idx="215">
                  <c:v>41549</c:v>
                </c:pt>
                <c:pt idx="216">
                  <c:v>41550</c:v>
                </c:pt>
                <c:pt idx="217">
                  <c:v>41551</c:v>
                </c:pt>
                <c:pt idx="218">
                  <c:v>41552</c:v>
                </c:pt>
                <c:pt idx="219">
                  <c:v>41553</c:v>
                </c:pt>
                <c:pt idx="220">
                  <c:v>41554</c:v>
                </c:pt>
                <c:pt idx="221">
                  <c:v>41555</c:v>
                </c:pt>
                <c:pt idx="222">
                  <c:v>41556</c:v>
                </c:pt>
                <c:pt idx="223">
                  <c:v>41557</c:v>
                </c:pt>
                <c:pt idx="224">
                  <c:v>41558</c:v>
                </c:pt>
                <c:pt idx="225">
                  <c:v>41559</c:v>
                </c:pt>
                <c:pt idx="226">
                  <c:v>41560</c:v>
                </c:pt>
                <c:pt idx="227">
                  <c:v>41561</c:v>
                </c:pt>
                <c:pt idx="228">
                  <c:v>41562</c:v>
                </c:pt>
                <c:pt idx="229">
                  <c:v>41563</c:v>
                </c:pt>
                <c:pt idx="230">
                  <c:v>41564</c:v>
                </c:pt>
                <c:pt idx="231">
                  <c:v>41565</c:v>
                </c:pt>
                <c:pt idx="232">
                  <c:v>41566</c:v>
                </c:pt>
                <c:pt idx="233">
                  <c:v>41567</c:v>
                </c:pt>
                <c:pt idx="234">
                  <c:v>41568</c:v>
                </c:pt>
                <c:pt idx="235">
                  <c:v>41569</c:v>
                </c:pt>
                <c:pt idx="236">
                  <c:v>41570</c:v>
                </c:pt>
                <c:pt idx="237">
                  <c:v>41571</c:v>
                </c:pt>
                <c:pt idx="238">
                  <c:v>41572</c:v>
                </c:pt>
                <c:pt idx="239">
                  <c:v>41573</c:v>
                </c:pt>
                <c:pt idx="240">
                  <c:v>41574</c:v>
                </c:pt>
                <c:pt idx="241">
                  <c:v>41575</c:v>
                </c:pt>
                <c:pt idx="242">
                  <c:v>41576</c:v>
                </c:pt>
                <c:pt idx="243">
                  <c:v>41577</c:v>
                </c:pt>
                <c:pt idx="244">
                  <c:v>41578</c:v>
                </c:pt>
                <c:pt idx="245">
                  <c:v>41579</c:v>
                </c:pt>
              </c:numCache>
            </c:numRef>
          </c:xVal>
          <c:yVal>
            <c:numRef>
              <c:f>PrecipData!$F$5:$F$250</c:f>
              <c:numCache>
                <c:formatCode>General</c:formatCode>
                <c:ptCount val="2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0.08</c:v>
                </c:pt>
                <c:pt idx="11">
                  <c:v>0.01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0.03</c:v>
                </c:pt>
                <c:pt idx="19">
                  <c:v>0.49</c:v>
                </c:pt>
                <c:pt idx="20">
                  <c:v>0.01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0.25</c:v>
                </c:pt>
                <c:pt idx="34">
                  <c:v>1.62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0.01</c:v>
                </c:pt>
                <c:pt idx="43">
                  <c:v>0</c:v>
                </c:pt>
                <c:pt idx="44">
                  <c:v>0</c:v>
                </c:pt>
                <c:pt idx="45">
                  <c:v>0.97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0.06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0.01</c:v>
                </c:pt>
                <c:pt idx="86">
                  <c:v>0</c:v>
                </c:pt>
                <c:pt idx="87">
                  <c:v>0.05</c:v>
                </c:pt>
                <c:pt idx="88">
                  <c:v>0</c:v>
                </c:pt>
                <c:pt idx="89">
                  <c:v>0</c:v>
                </c:pt>
                <c:pt idx="90">
                  <c:v>0.31</c:v>
                </c:pt>
                <c:pt idx="91">
                  <c:v>0</c:v>
                </c:pt>
                <c:pt idx="92">
                  <c:v>0.02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1.75</c:v>
                </c:pt>
                <c:pt idx="106">
                  <c:v>0.08</c:v>
                </c:pt>
                <c:pt idx="107">
                  <c:v>0.03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0.79</c:v>
                </c:pt>
                <c:pt idx="112">
                  <c:v>0</c:v>
                </c:pt>
                <c:pt idx="113">
                  <c:v>0</c:v>
                </c:pt>
                <c:pt idx="114">
                  <c:v>0.48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0.71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1.6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0.46</c:v>
                </c:pt>
                <c:pt idx="147">
                  <c:v>0.12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0.02</c:v>
                </c:pt>
                <c:pt idx="152">
                  <c:v>0</c:v>
                </c:pt>
                <c:pt idx="153">
                  <c:v>0.11</c:v>
                </c:pt>
                <c:pt idx="154">
                  <c:v>0.9</c:v>
                </c:pt>
                <c:pt idx="155">
                  <c:v>0</c:v>
                </c:pt>
                <c:pt idx="156">
                  <c:v>0.04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0.01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1.08</c:v>
                </c:pt>
                <c:pt idx="176">
                  <c:v>0.04</c:v>
                </c:pt>
                <c:pt idx="177">
                  <c:v>0.22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0.06</c:v>
                </c:pt>
                <c:pt idx="188">
                  <c:v>0.01</c:v>
                </c:pt>
                <c:pt idx="189">
                  <c:v>0</c:v>
                </c:pt>
                <c:pt idx="190">
                  <c:v>0.05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0.56000000000000005</c:v>
                </c:pt>
                <c:pt idx="196">
                  <c:v>0.12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0.11</c:v>
                </c:pt>
                <c:pt idx="215">
                  <c:v>0.01</c:v>
                </c:pt>
                <c:pt idx="216">
                  <c:v>0.03</c:v>
                </c:pt>
                <c:pt idx="217">
                  <c:v>0.11</c:v>
                </c:pt>
                <c:pt idx="218">
                  <c:v>0.01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0.69</c:v>
                </c:pt>
                <c:pt idx="227">
                  <c:v>0.21</c:v>
                </c:pt>
                <c:pt idx="228">
                  <c:v>0</c:v>
                </c:pt>
                <c:pt idx="229">
                  <c:v>0</c:v>
                </c:pt>
                <c:pt idx="230">
                  <c:v>0.01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0.34</c:v>
                </c:pt>
                <c:pt idx="238">
                  <c:v>0.2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Irrigation</c:v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PrecipData!$A$5:$A$250</c:f>
              <c:numCache>
                <c:formatCode>m/d;@</c:formatCode>
                <c:ptCount val="246"/>
                <c:pt idx="0">
                  <c:v>41334</c:v>
                </c:pt>
                <c:pt idx="1">
                  <c:v>41335</c:v>
                </c:pt>
                <c:pt idx="2">
                  <c:v>41336</c:v>
                </c:pt>
                <c:pt idx="3">
                  <c:v>41337</c:v>
                </c:pt>
                <c:pt idx="4">
                  <c:v>41338</c:v>
                </c:pt>
                <c:pt idx="5">
                  <c:v>41339</c:v>
                </c:pt>
                <c:pt idx="6">
                  <c:v>41340</c:v>
                </c:pt>
                <c:pt idx="7">
                  <c:v>41341</c:v>
                </c:pt>
                <c:pt idx="8">
                  <c:v>41342</c:v>
                </c:pt>
                <c:pt idx="9">
                  <c:v>41343</c:v>
                </c:pt>
                <c:pt idx="10">
                  <c:v>41344</c:v>
                </c:pt>
                <c:pt idx="11">
                  <c:v>41345</c:v>
                </c:pt>
                <c:pt idx="12">
                  <c:v>41346</c:v>
                </c:pt>
                <c:pt idx="13">
                  <c:v>41347</c:v>
                </c:pt>
                <c:pt idx="14">
                  <c:v>41348</c:v>
                </c:pt>
                <c:pt idx="15">
                  <c:v>41349</c:v>
                </c:pt>
                <c:pt idx="16">
                  <c:v>41350</c:v>
                </c:pt>
                <c:pt idx="17">
                  <c:v>41351</c:v>
                </c:pt>
                <c:pt idx="18">
                  <c:v>41352</c:v>
                </c:pt>
                <c:pt idx="19">
                  <c:v>41353</c:v>
                </c:pt>
                <c:pt idx="20">
                  <c:v>41354</c:v>
                </c:pt>
                <c:pt idx="21">
                  <c:v>41355</c:v>
                </c:pt>
                <c:pt idx="22">
                  <c:v>41356</c:v>
                </c:pt>
                <c:pt idx="23">
                  <c:v>41357</c:v>
                </c:pt>
                <c:pt idx="24">
                  <c:v>41358</c:v>
                </c:pt>
                <c:pt idx="25">
                  <c:v>41359</c:v>
                </c:pt>
                <c:pt idx="26">
                  <c:v>41360</c:v>
                </c:pt>
                <c:pt idx="27">
                  <c:v>41361</c:v>
                </c:pt>
                <c:pt idx="28">
                  <c:v>41362</c:v>
                </c:pt>
                <c:pt idx="29">
                  <c:v>41363</c:v>
                </c:pt>
                <c:pt idx="30">
                  <c:v>41364</c:v>
                </c:pt>
                <c:pt idx="31">
                  <c:v>41365</c:v>
                </c:pt>
                <c:pt idx="32">
                  <c:v>41366</c:v>
                </c:pt>
                <c:pt idx="33">
                  <c:v>41367</c:v>
                </c:pt>
                <c:pt idx="34">
                  <c:v>41368</c:v>
                </c:pt>
                <c:pt idx="35">
                  <c:v>41369</c:v>
                </c:pt>
                <c:pt idx="36">
                  <c:v>41370</c:v>
                </c:pt>
                <c:pt idx="37">
                  <c:v>41371</c:v>
                </c:pt>
                <c:pt idx="38">
                  <c:v>41372</c:v>
                </c:pt>
                <c:pt idx="39">
                  <c:v>41373</c:v>
                </c:pt>
                <c:pt idx="40">
                  <c:v>41374</c:v>
                </c:pt>
                <c:pt idx="41">
                  <c:v>41375</c:v>
                </c:pt>
                <c:pt idx="42">
                  <c:v>41376</c:v>
                </c:pt>
                <c:pt idx="43">
                  <c:v>41377</c:v>
                </c:pt>
                <c:pt idx="44">
                  <c:v>41378</c:v>
                </c:pt>
                <c:pt idx="45">
                  <c:v>41379</c:v>
                </c:pt>
                <c:pt idx="46">
                  <c:v>41380</c:v>
                </c:pt>
                <c:pt idx="47">
                  <c:v>41381</c:v>
                </c:pt>
                <c:pt idx="48">
                  <c:v>41382</c:v>
                </c:pt>
                <c:pt idx="49">
                  <c:v>41383</c:v>
                </c:pt>
                <c:pt idx="50">
                  <c:v>41384</c:v>
                </c:pt>
                <c:pt idx="51">
                  <c:v>41385</c:v>
                </c:pt>
                <c:pt idx="52">
                  <c:v>41386</c:v>
                </c:pt>
                <c:pt idx="53">
                  <c:v>41387</c:v>
                </c:pt>
                <c:pt idx="54">
                  <c:v>41388</c:v>
                </c:pt>
                <c:pt idx="55">
                  <c:v>41389</c:v>
                </c:pt>
                <c:pt idx="56">
                  <c:v>41390</c:v>
                </c:pt>
                <c:pt idx="57">
                  <c:v>41391</c:v>
                </c:pt>
                <c:pt idx="58">
                  <c:v>41392</c:v>
                </c:pt>
                <c:pt idx="59">
                  <c:v>41393</c:v>
                </c:pt>
                <c:pt idx="60">
                  <c:v>41394</c:v>
                </c:pt>
                <c:pt idx="61">
                  <c:v>41395</c:v>
                </c:pt>
                <c:pt idx="62">
                  <c:v>41396</c:v>
                </c:pt>
                <c:pt idx="63">
                  <c:v>41397</c:v>
                </c:pt>
                <c:pt idx="64">
                  <c:v>41398</c:v>
                </c:pt>
                <c:pt idx="65">
                  <c:v>41399</c:v>
                </c:pt>
                <c:pt idx="66">
                  <c:v>41400</c:v>
                </c:pt>
                <c:pt idx="67">
                  <c:v>41401</c:v>
                </c:pt>
                <c:pt idx="68">
                  <c:v>41402</c:v>
                </c:pt>
                <c:pt idx="69">
                  <c:v>41403</c:v>
                </c:pt>
                <c:pt idx="70">
                  <c:v>41404</c:v>
                </c:pt>
                <c:pt idx="71">
                  <c:v>41405</c:v>
                </c:pt>
                <c:pt idx="72">
                  <c:v>41406</c:v>
                </c:pt>
                <c:pt idx="73">
                  <c:v>41407</c:v>
                </c:pt>
                <c:pt idx="74">
                  <c:v>41408</c:v>
                </c:pt>
                <c:pt idx="75">
                  <c:v>41409</c:v>
                </c:pt>
                <c:pt idx="76">
                  <c:v>41410</c:v>
                </c:pt>
                <c:pt idx="77">
                  <c:v>41411</c:v>
                </c:pt>
                <c:pt idx="78">
                  <c:v>41412</c:v>
                </c:pt>
                <c:pt idx="79">
                  <c:v>41413</c:v>
                </c:pt>
                <c:pt idx="80">
                  <c:v>41414</c:v>
                </c:pt>
                <c:pt idx="81">
                  <c:v>41415</c:v>
                </c:pt>
                <c:pt idx="82">
                  <c:v>41416</c:v>
                </c:pt>
                <c:pt idx="83">
                  <c:v>41417</c:v>
                </c:pt>
                <c:pt idx="84">
                  <c:v>41418</c:v>
                </c:pt>
                <c:pt idx="85">
                  <c:v>41419</c:v>
                </c:pt>
                <c:pt idx="86">
                  <c:v>41420</c:v>
                </c:pt>
                <c:pt idx="87">
                  <c:v>41421</c:v>
                </c:pt>
                <c:pt idx="88">
                  <c:v>41422</c:v>
                </c:pt>
                <c:pt idx="89">
                  <c:v>41423</c:v>
                </c:pt>
                <c:pt idx="90">
                  <c:v>41424</c:v>
                </c:pt>
                <c:pt idx="91">
                  <c:v>41425</c:v>
                </c:pt>
                <c:pt idx="92">
                  <c:v>41426</c:v>
                </c:pt>
                <c:pt idx="93">
                  <c:v>41427</c:v>
                </c:pt>
                <c:pt idx="94">
                  <c:v>41428</c:v>
                </c:pt>
                <c:pt idx="95">
                  <c:v>41429</c:v>
                </c:pt>
                <c:pt idx="96">
                  <c:v>41430</c:v>
                </c:pt>
                <c:pt idx="97">
                  <c:v>41431</c:v>
                </c:pt>
                <c:pt idx="98">
                  <c:v>41432</c:v>
                </c:pt>
                <c:pt idx="99">
                  <c:v>41433</c:v>
                </c:pt>
                <c:pt idx="100">
                  <c:v>41434</c:v>
                </c:pt>
                <c:pt idx="101">
                  <c:v>41435</c:v>
                </c:pt>
                <c:pt idx="102">
                  <c:v>41436</c:v>
                </c:pt>
                <c:pt idx="103">
                  <c:v>41437</c:v>
                </c:pt>
                <c:pt idx="104">
                  <c:v>41438</c:v>
                </c:pt>
                <c:pt idx="105">
                  <c:v>41439</c:v>
                </c:pt>
                <c:pt idx="106">
                  <c:v>41440</c:v>
                </c:pt>
                <c:pt idx="107">
                  <c:v>41441</c:v>
                </c:pt>
                <c:pt idx="108">
                  <c:v>41442</c:v>
                </c:pt>
                <c:pt idx="109">
                  <c:v>41443</c:v>
                </c:pt>
                <c:pt idx="110">
                  <c:v>41444</c:v>
                </c:pt>
                <c:pt idx="111">
                  <c:v>41445</c:v>
                </c:pt>
                <c:pt idx="112">
                  <c:v>41446</c:v>
                </c:pt>
                <c:pt idx="113">
                  <c:v>41447</c:v>
                </c:pt>
                <c:pt idx="114">
                  <c:v>41448</c:v>
                </c:pt>
                <c:pt idx="115">
                  <c:v>41449</c:v>
                </c:pt>
                <c:pt idx="116">
                  <c:v>41450</c:v>
                </c:pt>
                <c:pt idx="117">
                  <c:v>41451</c:v>
                </c:pt>
                <c:pt idx="118">
                  <c:v>41452</c:v>
                </c:pt>
                <c:pt idx="119">
                  <c:v>41453</c:v>
                </c:pt>
                <c:pt idx="120">
                  <c:v>41454</c:v>
                </c:pt>
                <c:pt idx="121">
                  <c:v>41455</c:v>
                </c:pt>
                <c:pt idx="122">
                  <c:v>41456</c:v>
                </c:pt>
                <c:pt idx="123">
                  <c:v>41457</c:v>
                </c:pt>
                <c:pt idx="124">
                  <c:v>41458</c:v>
                </c:pt>
                <c:pt idx="125">
                  <c:v>41459</c:v>
                </c:pt>
                <c:pt idx="126">
                  <c:v>41460</c:v>
                </c:pt>
                <c:pt idx="127">
                  <c:v>41461</c:v>
                </c:pt>
                <c:pt idx="128">
                  <c:v>41462</c:v>
                </c:pt>
                <c:pt idx="129">
                  <c:v>41463</c:v>
                </c:pt>
                <c:pt idx="130">
                  <c:v>41464</c:v>
                </c:pt>
                <c:pt idx="131">
                  <c:v>41465</c:v>
                </c:pt>
                <c:pt idx="132">
                  <c:v>41466</c:v>
                </c:pt>
                <c:pt idx="133">
                  <c:v>41467</c:v>
                </c:pt>
                <c:pt idx="134">
                  <c:v>41468</c:v>
                </c:pt>
                <c:pt idx="135">
                  <c:v>41469</c:v>
                </c:pt>
                <c:pt idx="136">
                  <c:v>41470</c:v>
                </c:pt>
                <c:pt idx="137">
                  <c:v>41471</c:v>
                </c:pt>
                <c:pt idx="138">
                  <c:v>41472</c:v>
                </c:pt>
                <c:pt idx="139">
                  <c:v>41473</c:v>
                </c:pt>
                <c:pt idx="140">
                  <c:v>41474</c:v>
                </c:pt>
                <c:pt idx="141">
                  <c:v>41475</c:v>
                </c:pt>
                <c:pt idx="142">
                  <c:v>41476</c:v>
                </c:pt>
                <c:pt idx="143">
                  <c:v>41477</c:v>
                </c:pt>
                <c:pt idx="144">
                  <c:v>41478</c:v>
                </c:pt>
                <c:pt idx="145">
                  <c:v>41479</c:v>
                </c:pt>
                <c:pt idx="146">
                  <c:v>41480</c:v>
                </c:pt>
                <c:pt idx="147">
                  <c:v>41481</c:v>
                </c:pt>
                <c:pt idx="148">
                  <c:v>41482</c:v>
                </c:pt>
                <c:pt idx="149">
                  <c:v>41483</c:v>
                </c:pt>
                <c:pt idx="150">
                  <c:v>41484</c:v>
                </c:pt>
                <c:pt idx="151">
                  <c:v>41485</c:v>
                </c:pt>
                <c:pt idx="152">
                  <c:v>41486</c:v>
                </c:pt>
                <c:pt idx="153">
                  <c:v>41487</c:v>
                </c:pt>
                <c:pt idx="154">
                  <c:v>41488</c:v>
                </c:pt>
                <c:pt idx="155">
                  <c:v>41489</c:v>
                </c:pt>
                <c:pt idx="156">
                  <c:v>41490</c:v>
                </c:pt>
                <c:pt idx="157">
                  <c:v>41491</c:v>
                </c:pt>
                <c:pt idx="158">
                  <c:v>41492</c:v>
                </c:pt>
                <c:pt idx="159">
                  <c:v>41493</c:v>
                </c:pt>
                <c:pt idx="160">
                  <c:v>41494</c:v>
                </c:pt>
                <c:pt idx="161">
                  <c:v>41495</c:v>
                </c:pt>
                <c:pt idx="162">
                  <c:v>41496</c:v>
                </c:pt>
                <c:pt idx="163">
                  <c:v>41497</c:v>
                </c:pt>
                <c:pt idx="164">
                  <c:v>41498</c:v>
                </c:pt>
                <c:pt idx="165">
                  <c:v>41499</c:v>
                </c:pt>
                <c:pt idx="166">
                  <c:v>41500</c:v>
                </c:pt>
                <c:pt idx="167">
                  <c:v>41501</c:v>
                </c:pt>
                <c:pt idx="168">
                  <c:v>41502</c:v>
                </c:pt>
                <c:pt idx="169">
                  <c:v>41503</c:v>
                </c:pt>
                <c:pt idx="170">
                  <c:v>41504</c:v>
                </c:pt>
                <c:pt idx="171">
                  <c:v>41505</c:v>
                </c:pt>
                <c:pt idx="172">
                  <c:v>41506</c:v>
                </c:pt>
                <c:pt idx="173">
                  <c:v>41507</c:v>
                </c:pt>
                <c:pt idx="174">
                  <c:v>41508</c:v>
                </c:pt>
                <c:pt idx="175">
                  <c:v>41509</c:v>
                </c:pt>
                <c:pt idx="176">
                  <c:v>41510</c:v>
                </c:pt>
                <c:pt idx="177">
                  <c:v>41511</c:v>
                </c:pt>
                <c:pt idx="178">
                  <c:v>41512</c:v>
                </c:pt>
                <c:pt idx="179">
                  <c:v>41513</c:v>
                </c:pt>
                <c:pt idx="180">
                  <c:v>41514</c:v>
                </c:pt>
                <c:pt idx="181">
                  <c:v>41515</c:v>
                </c:pt>
                <c:pt idx="182">
                  <c:v>41516</c:v>
                </c:pt>
                <c:pt idx="183">
                  <c:v>41517</c:v>
                </c:pt>
                <c:pt idx="184">
                  <c:v>41518</c:v>
                </c:pt>
                <c:pt idx="185">
                  <c:v>41519</c:v>
                </c:pt>
                <c:pt idx="186">
                  <c:v>41520</c:v>
                </c:pt>
                <c:pt idx="187">
                  <c:v>41521</c:v>
                </c:pt>
                <c:pt idx="188">
                  <c:v>41522</c:v>
                </c:pt>
                <c:pt idx="189">
                  <c:v>41523</c:v>
                </c:pt>
                <c:pt idx="190">
                  <c:v>41524</c:v>
                </c:pt>
                <c:pt idx="191">
                  <c:v>41525</c:v>
                </c:pt>
                <c:pt idx="192">
                  <c:v>41526</c:v>
                </c:pt>
                <c:pt idx="193">
                  <c:v>41527</c:v>
                </c:pt>
                <c:pt idx="194">
                  <c:v>41528</c:v>
                </c:pt>
                <c:pt idx="195">
                  <c:v>41529</c:v>
                </c:pt>
                <c:pt idx="196">
                  <c:v>41530</c:v>
                </c:pt>
                <c:pt idx="197">
                  <c:v>41531</c:v>
                </c:pt>
                <c:pt idx="198">
                  <c:v>41532</c:v>
                </c:pt>
                <c:pt idx="199">
                  <c:v>41533</c:v>
                </c:pt>
                <c:pt idx="200">
                  <c:v>41534</c:v>
                </c:pt>
                <c:pt idx="201">
                  <c:v>41535</c:v>
                </c:pt>
                <c:pt idx="202">
                  <c:v>41536</c:v>
                </c:pt>
                <c:pt idx="203">
                  <c:v>41537</c:v>
                </c:pt>
                <c:pt idx="204">
                  <c:v>41538</c:v>
                </c:pt>
                <c:pt idx="205">
                  <c:v>41539</c:v>
                </c:pt>
                <c:pt idx="206">
                  <c:v>41540</c:v>
                </c:pt>
                <c:pt idx="207">
                  <c:v>41541</c:v>
                </c:pt>
                <c:pt idx="208">
                  <c:v>41542</c:v>
                </c:pt>
                <c:pt idx="209">
                  <c:v>41543</c:v>
                </c:pt>
                <c:pt idx="210">
                  <c:v>41544</c:v>
                </c:pt>
                <c:pt idx="211">
                  <c:v>41545</c:v>
                </c:pt>
                <c:pt idx="212">
                  <c:v>41546</c:v>
                </c:pt>
                <c:pt idx="213">
                  <c:v>41547</c:v>
                </c:pt>
                <c:pt idx="214">
                  <c:v>41548</c:v>
                </c:pt>
                <c:pt idx="215">
                  <c:v>41549</c:v>
                </c:pt>
                <c:pt idx="216">
                  <c:v>41550</c:v>
                </c:pt>
                <c:pt idx="217">
                  <c:v>41551</c:v>
                </c:pt>
                <c:pt idx="218">
                  <c:v>41552</c:v>
                </c:pt>
                <c:pt idx="219">
                  <c:v>41553</c:v>
                </c:pt>
                <c:pt idx="220">
                  <c:v>41554</c:v>
                </c:pt>
                <c:pt idx="221">
                  <c:v>41555</c:v>
                </c:pt>
                <c:pt idx="222">
                  <c:v>41556</c:v>
                </c:pt>
                <c:pt idx="223">
                  <c:v>41557</c:v>
                </c:pt>
                <c:pt idx="224">
                  <c:v>41558</c:v>
                </c:pt>
                <c:pt idx="225">
                  <c:v>41559</c:v>
                </c:pt>
                <c:pt idx="226">
                  <c:v>41560</c:v>
                </c:pt>
                <c:pt idx="227">
                  <c:v>41561</c:v>
                </c:pt>
                <c:pt idx="228">
                  <c:v>41562</c:v>
                </c:pt>
                <c:pt idx="229">
                  <c:v>41563</c:v>
                </c:pt>
                <c:pt idx="230">
                  <c:v>41564</c:v>
                </c:pt>
                <c:pt idx="231">
                  <c:v>41565</c:v>
                </c:pt>
                <c:pt idx="232">
                  <c:v>41566</c:v>
                </c:pt>
                <c:pt idx="233">
                  <c:v>41567</c:v>
                </c:pt>
                <c:pt idx="234">
                  <c:v>41568</c:v>
                </c:pt>
                <c:pt idx="235">
                  <c:v>41569</c:v>
                </c:pt>
                <c:pt idx="236">
                  <c:v>41570</c:v>
                </c:pt>
                <c:pt idx="237">
                  <c:v>41571</c:v>
                </c:pt>
                <c:pt idx="238">
                  <c:v>41572</c:v>
                </c:pt>
                <c:pt idx="239">
                  <c:v>41573</c:v>
                </c:pt>
                <c:pt idx="240">
                  <c:v>41574</c:v>
                </c:pt>
                <c:pt idx="241">
                  <c:v>41575</c:v>
                </c:pt>
                <c:pt idx="242">
                  <c:v>41576</c:v>
                </c:pt>
                <c:pt idx="243">
                  <c:v>41577</c:v>
                </c:pt>
                <c:pt idx="244">
                  <c:v>41578</c:v>
                </c:pt>
                <c:pt idx="245">
                  <c:v>41579</c:v>
                </c:pt>
              </c:numCache>
            </c:numRef>
          </c:xVal>
          <c:yVal>
            <c:numRef>
              <c:f>PrecipData!$G$5:$G$250</c:f>
              <c:numCache>
                <c:formatCode>General</c:formatCode>
                <c:ptCount val="2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2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2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2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2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2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2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2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2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2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2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2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2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17584"/>
        <c:axId val="6218144"/>
      </c:scatterChart>
      <c:valAx>
        <c:axId val="6217584"/>
        <c:scaling>
          <c:orientation val="minMax"/>
          <c:max val="41580"/>
          <c:min val="4133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88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8144"/>
        <c:crosses val="autoZero"/>
        <c:crossBetween val="midCat"/>
        <c:majorUnit val="10"/>
      </c:valAx>
      <c:valAx>
        <c:axId val="6218144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Precipitaiton</a:t>
                </a:r>
                <a:r>
                  <a:rPr lang="en-US" sz="1600" baseline="0"/>
                  <a:t> (inch)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1758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Precipitation</c:v>
          </c:tx>
          <c:spPr>
            <a:ln w="25400" cap="rnd">
              <a:solidFill>
                <a:srgbClr val="003296"/>
              </a:solidFill>
              <a:round/>
            </a:ln>
            <a:effectLst/>
          </c:spPr>
          <c:marker>
            <c:symbol val="none"/>
          </c:marker>
          <c:xVal>
            <c:numRef>
              <c:f>PrecipData!$A$5:$A$250</c:f>
              <c:numCache>
                <c:formatCode>m/d;@</c:formatCode>
                <c:ptCount val="246"/>
                <c:pt idx="0">
                  <c:v>41334</c:v>
                </c:pt>
                <c:pt idx="1">
                  <c:v>41335</c:v>
                </c:pt>
                <c:pt idx="2">
                  <c:v>41336</c:v>
                </c:pt>
                <c:pt idx="3">
                  <c:v>41337</c:v>
                </c:pt>
                <c:pt idx="4">
                  <c:v>41338</c:v>
                </c:pt>
                <c:pt idx="5">
                  <c:v>41339</c:v>
                </c:pt>
                <c:pt idx="6">
                  <c:v>41340</c:v>
                </c:pt>
                <c:pt idx="7">
                  <c:v>41341</c:v>
                </c:pt>
                <c:pt idx="8">
                  <c:v>41342</c:v>
                </c:pt>
                <c:pt idx="9">
                  <c:v>41343</c:v>
                </c:pt>
                <c:pt idx="10">
                  <c:v>41344</c:v>
                </c:pt>
                <c:pt idx="11">
                  <c:v>41345</c:v>
                </c:pt>
                <c:pt idx="12">
                  <c:v>41346</c:v>
                </c:pt>
                <c:pt idx="13">
                  <c:v>41347</c:v>
                </c:pt>
                <c:pt idx="14">
                  <c:v>41348</c:v>
                </c:pt>
                <c:pt idx="15">
                  <c:v>41349</c:v>
                </c:pt>
                <c:pt idx="16">
                  <c:v>41350</c:v>
                </c:pt>
                <c:pt idx="17">
                  <c:v>41351</c:v>
                </c:pt>
                <c:pt idx="18">
                  <c:v>41352</c:v>
                </c:pt>
                <c:pt idx="19">
                  <c:v>41353</c:v>
                </c:pt>
                <c:pt idx="20">
                  <c:v>41354</c:v>
                </c:pt>
                <c:pt idx="21">
                  <c:v>41355</c:v>
                </c:pt>
                <c:pt idx="22">
                  <c:v>41356</c:v>
                </c:pt>
                <c:pt idx="23">
                  <c:v>41357</c:v>
                </c:pt>
                <c:pt idx="24">
                  <c:v>41358</c:v>
                </c:pt>
                <c:pt idx="25">
                  <c:v>41359</c:v>
                </c:pt>
                <c:pt idx="26">
                  <c:v>41360</c:v>
                </c:pt>
                <c:pt idx="27">
                  <c:v>41361</c:v>
                </c:pt>
                <c:pt idx="28">
                  <c:v>41362</c:v>
                </c:pt>
                <c:pt idx="29">
                  <c:v>41363</c:v>
                </c:pt>
                <c:pt idx="30">
                  <c:v>41364</c:v>
                </c:pt>
                <c:pt idx="31">
                  <c:v>41365</c:v>
                </c:pt>
                <c:pt idx="32">
                  <c:v>41366</c:v>
                </c:pt>
                <c:pt idx="33">
                  <c:v>41367</c:v>
                </c:pt>
                <c:pt idx="34">
                  <c:v>41368</c:v>
                </c:pt>
                <c:pt idx="35">
                  <c:v>41369</c:v>
                </c:pt>
                <c:pt idx="36">
                  <c:v>41370</c:v>
                </c:pt>
                <c:pt idx="37">
                  <c:v>41371</c:v>
                </c:pt>
                <c:pt idx="38">
                  <c:v>41372</c:v>
                </c:pt>
                <c:pt idx="39">
                  <c:v>41373</c:v>
                </c:pt>
                <c:pt idx="40">
                  <c:v>41374</c:v>
                </c:pt>
                <c:pt idx="41">
                  <c:v>41375</c:v>
                </c:pt>
                <c:pt idx="42">
                  <c:v>41376</c:v>
                </c:pt>
                <c:pt idx="43">
                  <c:v>41377</c:v>
                </c:pt>
                <c:pt idx="44">
                  <c:v>41378</c:v>
                </c:pt>
                <c:pt idx="45">
                  <c:v>41379</c:v>
                </c:pt>
                <c:pt idx="46">
                  <c:v>41380</c:v>
                </c:pt>
                <c:pt idx="47">
                  <c:v>41381</c:v>
                </c:pt>
                <c:pt idx="48">
                  <c:v>41382</c:v>
                </c:pt>
                <c:pt idx="49">
                  <c:v>41383</c:v>
                </c:pt>
                <c:pt idx="50">
                  <c:v>41384</c:v>
                </c:pt>
                <c:pt idx="51">
                  <c:v>41385</c:v>
                </c:pt>
                <c:pt idx="52">
                  <c:v>41386</c:v>
                </c:pt>
                <c:pt idx="53">
                  <c:v>41387</c:v>
                </c:pt>
                <c:pt idx="54">
                  <c:v>41388</c:v>
                </c:pt>
                <c:pt idx="55">
                  <c:v>41389</c:v>
                </c:pt>
                <c:pt idx="56">
                  <c:v>41390</c:v>
                </c:pt>
                <c:pt idx="57">
                  <c:v>41391</c:v>
                </c:pt>
                <c:pt idx="58">
                  <c:v>41392</c:v>
                </c:pt>
                <c:pt idx="59">
                  <c:v>41393</c:v>
                </c:pt>
                <c:pt idx="60">
                  <c:v>41394</c:v>
                </c:pt>
                <c:pt idx="61">
                  <c:v>41395</c:v>
                </c:pt>
                <c:pt idx="62">
                  <c:v>41396</c:v>
                </c:pt>
                <c:pt idx="63">
                  <c:v>41397</c:v>
                </c:pt>
                <c:pt idx="64">
                  <c:v>41398</c:v>
                </c:pt>
                <c:pt idx="65">
                  <c:v>41399</c:v>
                </c:pt>
                <c:pt idx="66">
                  <c:v>41400</c:v>
                </c:pt>
                <c:pt idx="67">
                  <c:v>41401</c:v>
                </c:pt>
                <c:pt idx="68">
                  <c:v>41402</c:v>
                </c:pt>
                <c:pt idx="69">
                  <c:v>41403</c:v>
                </c:pt>
                <c:pt idx="70">
                  <c:v>41404</c:v>
                </c:pt>
                <c:pt idx="71">
                  <c:v>41405</c:v>
                </c:pt>
                <c:pt idx="72">
                  <c:v>41406</c:v>
                </c:pt>
                <c:pt idx="73">
                  <c:v>41407</c:v>
                </c:pt>
                <c:pt idx="74">
                  <c:v>41408</c:v>
                </c:pt>
                <c:pt idx="75">
                  <c:v>41409</c:v>
                </c:pt>
                <c:pt idx="76">
                  <c:v>41410</c:v>
                </c:pt>
                <c:pt idx="77">
                  <c:v>41411</c:v>
                </c:pt>
                <c:pt idx="78">
                  <c:v>41412</c:v>
                </c:pt>
                <c:pt idx="79">
                  <c:v>41413</c:v>
                </c:pt>
                <c:pt idx="80">
                  <c:v>41414</c:v>
                </c:pt>
                <c:pt idx="81">
                  <c:v>41415</c:v>
                </c:pt>
                <c:pt idx="82">
                  <c:v>41416</c:v>
                </c:pt>
                <c:pt idx="83">
                  <c:v>41417</c:v>
                </c:pt>
                <c:pt idx="84">
                  <c:v>41418</c:v>
                </c:pt>
                <c:pt idx="85">
                  <c:v>41419</c:v>
                </c:pt>
                <c:pt idx="86">
                  <c:v>41420</c:v>
                </c:pt>
                <c:pt idx="87">
                  <c:v>41421</c:v>
                </c:pt>
                <c:pt idx="88">
                  <c:v>41422</c:v>
                </c:pt>
                <c:pt idx="89">
                  <c:v>41423</c:v>
                </c:pt>
                <c:pt idx="90">
                  <c:v>41424</c:v>
                </c:pt>
                <c:pt idx="91">
                  <c:v>41425</c:v>
                </c:pt>
                <c:pt idx="92">
                  <c:v>41426</c:v>
                </c:pt>
                <c:pt idx="93">
                  <c:v>41427</c:v>
                </c:pt>
                <c:pt idx="94">
                  <c:v>41428</c:v>
                </c:pt>
                <c:pt idx="95">
                  <c:v>41429</c:v>
                </c:pt>
                <c:pt idx="96">
                  <c:v>41430</c:v>
                </c:pt>
                <c:pt idx="97">
                  <c:v>41431</c:v>
                </c:pt>
                <c:pt idx="98">
                  <c:v>41432</c:v>
                </c:pt>
                <c:pt idx="99">
                  <c:v>41433</c:v>
                </c:pt>
                <c:pt idx="100">
                  <c:v>41434</c:v>
                </c:pt>
                <c:pt idx="101">
                  <c:v>41435</c:v>
                </c:pt>
                <c:pt idx="102">
                  <c:v>41436</c:v>
                </c:pt>
                <c:pt idx="103">
                  <c:v>41437</c:v>
                </c:pt>
                <c:pt idx="104">
                  <c:v>41438</c:v>
                </c:pt>
                <c:pt idx="105">
                  <c:v>41439</c:v>
                </c:pt>
                <c:pt idx="106">
                  <c:v>41440</c:v>
                </c:pt>
                <c:pt idx="107">
                  <c:v>41441</c:v>
                </c:pt>
                <c:pt idx="108">
                  <c:v>41442</c:v>
                </c:pt>
                <c:pt idx="109">
                  <c:v>41443</c:v>
                </c:pt>
                <c:pt idx="110">
                  <c:v>41444</c:v>
                </c:pt>
                <c:pt idx="111">
                  <c:v>41445</c:v>
                </c:pt>
                <c:pt idx="112">
                  <c:v>41446</c:v>
                </c:pt>
                <c:pt idx="113">
                  <c:v>41447</c:v>
                </c:pt>
                <c:pt idx="114">
                  <c:v>41448</c:v>
                </c:pt>
                <c:pt idx="115">
                  <c:v>41449</c:v>
                </c:pt>
                <c:pt idx="116">
                  <c:v>41450</c:v>
                </c:pt>
                <c:pt idx="117">
                  <c:v>41451</c:v>
                </c:pt>
                <c:pt idx="118">
                  <c:v>41452</c:v>
                </c:pt>
                <c:pt idx="119">
                  <c:v>41453</c:v>
                </c:pt>
                <c:pt idx="120">
                  <c:v>41454</c:v>
                </c:pt>
                <c:pt idx="121">
                  <c:v>41455</c:v>
                </c:pt>
                <c:pt idx="122">
                  <c:v>41456</c:v>
                </c:pt>
                <c:pt idx="123">
                  <c:v>41457</c:v>
                </c:pt>
                <c:pt idx="124">
                  <c:v>41458</c:v>
                </c:pt>
                <c:pt idx="125">
                  <c:v>41459</c:v>
                </c:pt>
                <c:pt idx="126">
                  <c:v>41460</c:v>
                </c:pt>
                <c:pt idx="127">
                  <c:v>41461</c:v>
                </c:pt>
                <c:pt idx="128">
                  <c:v>41462</c:v>
                </c:pt>
                <c:pt idx="129">
                  <c:v>41463</c:v>
                </c:pt>
                <c:pt idx="130">
                  <c:v>41464</c:v>
                </c:pt>
                <c:pt idx="131">
                  <c:v>41465</c:v>
                </c:pt>
                <c:pt idx="132">
                  <c:v>41466</c:v>
                </c:pt>
                <c:pt idx="133">
                  <c:v>41467</c:v>
                </c:pt>
                <c:pt idx="134">
                  <c:v>41468</c:v>
                </c:pt>
                <c:pt idx="135">
                  <c:v>41469</c:v>
                </c:pt>
                <c:pt idx="136">
                  <c:v>41470</c:v>
                </c:pt>
                <c:pt idx="137">
                  <c:v>41471</c:v>
                </c:pt>
                <c:pt idx="138">
                  <c:v>41472</c:v>
                </c:pt>
                <c:pt idx="139">
                  <c:v>41473</c:v>
                </c:pt>
                <c:pt idx="140">
                  <c:v>41474</c:v>
                </c:pt>
                <c:pt idx="141">
                  <c:v>41475</c:v>
                </c:pt>
                <c:pt idx="142">
                  <c:v>41476</c:v>
                </c:pt>
                <c:pt idx="143">
                  <c:v>41477</c:v>
                </c:pt>
                <c:pt idx="144">
                  <c:v>41478</c:v>
                </c:pt>
                <c:pt idx="145">
                  <c:v>41479</c:v>
                </c:pt>
                <c:pt idx="146">
                  <c:v>41480</c:v>
                </c:pt>
                <c:pt idx="147">
                  <c:v>41481</c:v>
                </c:pt>
                <c:pt idx="148">
                  <c:v>41482</c:v>
                </c:pt>
                <c:pt idx="149">
                  <c:v>41483</c:v>
                </c:pt>
                <c:pt idx="150">
                  <c:v>41484</c:v>
                </c:pt>
                <c:pt idx="151">
                  <c:v>41485</c:v>
                </c:pt>
                <c:pt idx="152">
                  <c:v>41486</c:v>
                </c:pt>
                <c:pt idx="153">
                  <c:v>41487</c:v>
                </c:pt>
                <c:pt idx="154">
                  <c:v>41488</c:v>
                </c:pt>
                <c:pt idx="155">
                  <c:v>41489</c:v>
                </c:pt>
                <c:pt idx="156">
                  <c:v>41490</c:v>
                </c:pt>
                <c:pt idx="157">
                  <c:v>41491</c:v>
                </c:pt>
                <c:pt idx="158">
                  <c:v>41492</c:v>
                </c:pt>
                <c:pt idx="159">
                  <c:v>41493</c:v>
                </c:pt>
                <c:pt idx="160">
                  <c:v>41494</c:v>
                </c:pt>
                <c:pt idx="161">
                  <c:v>41495</c:v>
                </c:pt>
                <c:pt idx="162">
                  <c:v>41496</c:v>
                </c:pt>
                <c:pt idx="163">
                  <c:v>41497</c:v>
                </c:pt>
                <c:pt idx="164">
                  <c:v>41498</c:v>
                </c:pt>
                <c:pt idx="165">
                  <c:v>41499</c:v>
                </c:pt>
                <c:pt idx="166">
                  <c:v>41500</c:v>
                </c:pt>
                <c:pt idx="167">
                  <c:v>41501</c:v>
                </c:pt>
                <c:pt idx="168">
                  <c:v>41502</c:v>
                </c:pt>
                <c:pt idx="169">
                  <c:v>41503</c:v>
                </c:pt>
                <c:pt idx="170">
                  <c:v>41504</c:v>
                </c:pt>
                <c:pt idx="171">
                  <c:v>41505</c:v>
                </c:pt>
                <c:pt idx="172">
                  <c:v>41506</c:v>
                </c:pt>
                <c:pt idx="173">
                  <c:v>41507</c:v>
                </c:pt>
                <c:pt idx="174">
                  <c:v>41508</c:v>
                </c:pt>
                <c:pt idx="175">
                  <c:v>41509</c:v>
                </c:pt>
                <c:pt idx="176">
                  <c:v>41510</c:v>
                </c:pt>
                <c:pt idx="177">
                  <c:v>41511</c:v>
                </c:pt>
                <c:pt idx="178">
                  <c:v>41512</c:v>
                </c:pt>
                <c:pt idx="179">
                  <c:v>41513</c:v>
                </c:pt>
                <c:pt idx="180">
                  <c:v>41514</c:v>
                </c:pt>
                <c:pt idx="181">
                  <c:v>41515</c:v>
                </c:pt>
                <c:pt idx="182">
                  <c:v>41516</c:v>
                </c:pt>
                <c:pt idx="183">
                  <c:v>41517</c:v>
                </c:pt>
                <c:pt idx="184">
                  <c:v>41518</c:v>
                </c:pt>
                <c:pt idx="185">
                  <c:v>41519</c:v>
                </c:pt>
                <c:pt idx="186">
                  <c:v>41520</c:v>
                </c:pt>
                <c:pt idx="187">
                  <c:v>41521</c:v>
                </c:pt>
                <c:pt idx="188">
                  <c:v>41522</c:v>
                </c:pt>
                <c:pt idx="189">
                  <c:v>41523</c:v>
                </c:pt>
                <c:pt idx="190">
                  <c:v>41524</c:v>
                </c:pt>
                <c:pt idx="191">
                  <c:v>41525</c:v>
                </c:pt>
                <c:pt idx="192">
                  <c:v>41526</c:v>
                </c:pt>
                <c:pt idx="193">
                  <c:v>41527</c:v>
                </c:pt>
                <c:pt idx="194">
                  <c:v>41528</c:v>
                </c:pt>
                <c:pt idx="195">
                  <c:v>41529</c:v>
                </c:pt>
                <c:pt idx="196">
                  <c:v>41530</c:v>
                </c:pt>
                <c:pt idx="197">
                  <c:v>41531</c:v>
                </c:pt>
                <c:pt idx="198">
                  <c:v>41532</c:v>
                </c:pt>
                <c:pt idx="199">
                  <c:v>41533</c:v>
                </c:pt>
                <c:pt idx="200">
                  <c:v>41534</c:v>
                </c:pt>
                <c:pt idx="201">
                  <c:v>41535</c:v>
                </c:pt>
                <c:pt idx="202">
                  <c:v>41536</c:v>
                </c:pt>
                <c:pt idx="203">
                  <c:v>41537</c:v>
                </c:pt>
                <c:pt idx="204">
                  <c:v>41538</c:v>
                </c:pt>
                <c:pt idx="205">
                  <c:v>41539</c:v>
                </c:pt>
                <c:pt idx="206">
                  <c:v>41540</c:v>
                </c:pt>
                <c:pt idx="207">
                  <c:v>41541</c:v>
                </c:pt>
                <c:pt idx="208">
                  <c:v>41542</c:v>
                </c:pt>
                <c:pt idx="209">
                  <c:v>41543</c:v>
                </c:pt>
                <c:pt idx="210">
                  <c:v>41544</c:v>
                </c:pt>
                <c:pt idx="211">
                  <c:v>41545</c:v>
                </c:pt>
                <c:pt idx="212">
                  <c:v>41546</c:v>
                </c:pt>
                <c:pt idx="213">
                  <c:v>41547</c:v>
                </c:pt>
                <c:pt idx="214">
                  <c:v>41548</c:v>
                </c:pt>
                <c:pt idx="215">
                  <c:v>41549</c:v>
                </c:pt>
                <c:pt idx="216">
                  <c:v>41550</c:v>
                </c:pt>
                <c:pt idx="217">
                  <c:v>41551</c:v>
                </c:pt>
                <c:pt idx="218">
                  <c:v>41552</c:v>
                </c:pt>
                <c:pt idx="219">
                  <c:v>41553</c:v>
                </c:pt>
                <c:pt idx="220">
                  <c:v>41554</c:v>
                </c:pt>
                <c:pt idx="221">
                  <c:v>41555</c:v>
                </c:pt>
                <c:pt idx="222">
                  <c:v>41556</c:v>
                </c:pt>
                <c:pt idx="223">
                  <c:v>41557</c:v>
                </c:pt>
                <c:pt idx="224">
                  <c:v>41558</c:v>
                </c:pt>
                <c:pt idx="225">
                  <c:v>41559</c:v>
                </c:pt>
                <c:pt idx="226">
                  <c:v>41560</c:v>
                </c:pt>
                <c:pt idx="227">
                  <c:v>41561</c:v>
                </c:pt>
                <c:pt idx="228">
                  <c:v>41562</c:v>
                </c:pt>
                <c:pt idx="229">
                  <c:v>41563</c:v>
                </c:pt>
                <c:pt idx="230">
                  <c:v>41564</c:v>
                </c:pt>
                <c:pt idx="231">
                  <c:v>41565</c:v>
                </c:pt>
                <c:pt idx="232">
                  <c:v>41566</c:v>
                </c:pt>
                <c:pt idx="233">
                  <c:v>41567</c:v>
                </c:pt>
                <c:pt idx="234">
                  <c:v>41568</c:v>
                </c:pt>
                <c:pt idx="235">
                  <c:v>41569</c:v>
                </c:pt>
                <c:pt idx="236">
                  <c:v>41570</c:v>
                </c:pt>
                <c:pt idx="237">
                  <c:v>41571</c:v>
                </c:pt>
                <c:pt idx="238">
                  <c:v>41572</c:v>
                </c:pt>
                <c:pt idx="239">
                  <c:v>41573</c:v>
                </c:pt>
                <c:pt idx="240">
                  <c:v>41574</c:v>
                </c:pt>
                <c:pt idx="241">
                  <c:v>41575</c:v>
                </c:pt>
                <c:pt idx="242">
                  <c:v>41576</c:v>
                </c:pt>
                <c:pt idx="243">
                  <c:v>41577</c:v>
                </c:pt>
                <c:pt idx="244">
                  <c:v>41578</c:v>
                </c:pt>
                <c:pt idx="245">
                  <c:v>41579</c:v>
                </c:pt>
              </c:numCache>
            </c:numRef>
          </c:xVal>
          <c:yVal>
            <c:numRef>
              <c:f>PrecipData!$B$5:$B$250</c:f>
              <c:numCache>
                <c:formatCode>General</c:formatCode>
                <c:ptCount val="2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0.08</c:v>
                </c:pt>
                <c:pt idx="11">
                  <c:v>0.01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0.03</c:v>
                </c:pt>
                <c:pt idx="19">
                  <c:v>0.49</c:v>
                </c:pt>
                <c:pt idx="20">
                  <c:v>0.01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0.25</c:v>
                </c:pt>
                <c:pt idx="34">
                  <c:v>1.62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0.01</c:v>
                </c:pt>
                <c:pt idx="43">
                  <c:v>0</c:v>
                </c:pt>
                <c:pt idx="44">
                  <c:v>0</c:v>
                </c:pt>
                <c:pt idx="45">
                  <c:v>0.97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0.06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0.01</c:v>
                </c:pt>
                <c:pt idx="86">
                  <c:v>0</c:v>
                </c:pt>
                <c:pt idx="87">
                  <c:v>0.05</c:v>
                </c:pt>
                <c:pt idx="88">
                  <c:v>0</c:v>
                </c:pt>
                <c:pt idx="89">
                  <c:v>0</c:v>
                </c:pt>
                <c:pt idx="90">
                  <c:v>0.31</c:v>
                </c:pt>
                <c:pt idx="91">
                  <c:v>0</c:v>
                </c:pt>
                <c:pt idx="92">
                  <c:v>0.02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1.75</c:v>
                </c:pt>
                <c:pt idx="106">
                  <c:v>0.08</c:v>
                </c:pt>
                <c:pt idx="107">
                  <c:v>0.03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0.79</c:v>
                </c:pt>
                <c:pt idx="112">
                  <c:v>0</c:v>
                </c:pt>
                <c:pt idx="113">
                  <c:v>0</c:v>
                </c:pt>
                <c:pt idx="114">
                  <c:v>0.48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0.71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1.6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0.46</c:v>
                </c:pt>
                <c:pt idx="147">
                  <c:v>0.12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0.02</c:v>
                </c:pt>
                <c:pt idx="152">
                  <c:v>0</c:v>
                </c:pt>
                <c:pt idx="153">
                  <c:v>0.11</c:v>
                </c:pt>
                <c:pt idx="154">
                  <c:v>0.9</c:v>
                </c:pt>
                <c:pt idx="155">
                  <c:v>0</c:v>
                </c:pt>
                <c:pt idx="156">
                  <c:v>0.04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0.01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1.08</c:v>
                </c:pt>
                <c:pt idx="176">
                  <c:v>0.04</c:v>
                </c:pt>
                <c:pt idx="177">
                  <c:v>0.22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0.06</c:v>
                </c:pt>
                <c:pt idx="188">
                  <c:v>0.01</c:v>
                </c:pt>
                <c:pt idx="189">
                  <c:v>0</c:v>
                </c:pt>
                <c:pt idx="190">
                  <c:v>0.05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0.56000000000000005</c:v>
                </c:pt>
                <c:pt idx="196">
                  <c:v>0.12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0.11</c:v>
                </c:pt>
                <c:pt idx="215">
                  <c:v>0.01</c:v>
                </c:pt>
                <c:pt idx="216">
                  <c:v>0.03</c:v>
                </c:pt>
                <c:pt idx="217">
                  <c:v>0.11</c:v>
                </c:pt>
                <c:pt idx="218">
                  <c:v>0.01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0.69</c:v>
                </c:pt>
                <c:pt idx="227">
                  <c:v>0.21</c:v>
                </c:pt>
                <c:pt idx="228">
                  <c:v>0</c:v>
                </c:pt>
                <c:pt idx="229">
                  <c:v>0</c:v>
                </c:pt>
                <c:pt idx="230">
                  <c:v>0.01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0.34</c:v>
                </c:pt>
                <c:pt idx="238">
                  <c:v>0.2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Irrigation</c:v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PrecipData!$A$5:$A$250</c:f>
              <c:numCache>
                <c:formatCode>m/d;@</c:formatCode>
                <c:ptCount val="246"/>
                <c:pt idx="0">
                  <c:v>41334</c:v>
                </c:pt>
                <c:pt idx="1">
                  <c:v>41335</c:v>
                </c:pt>
                <c:pt idx="2">
                  <c:v>41336</c:v>
                </c:pt>
                <c:pt idx="3">
                  <c:v>41337</c:v>
                </c:pt>
                <c:pt idx="4">
                  <c:v>41338</c:v>
                </c:pt>
                <c:pt idx="5">
                  <c:v>41339</c:v>
                </c:pt>
                <c:pt idx="6">
                  <c:v>41340</c:v>
                </c:pt>
                <c:pt idx="7">
                  <c:v>41341</c:v>
                </c:pt>
                <c:pt idx="8">
                  <c:v>41342</c:v>
                </c:pt>
                <c:pt idx="9">
                  <c:v>41343</c:v>
                </c:pt>
                <c:pt idx="10">
                  <c:v>41344</c:v>
                </c:pt>
                <c:pt idx="11">
                  <c:v>41345</c:v>
                </c:pt>
                <c:pt idx="12">
                  <c:v>41346</c:v>
                </c:pt>
                <c:pt idx="13">
                  <c:v>41347</c:v>
                </c:pt>
                <c:pt idx="14">
                  <c:v>41348</c:v>
                </c:pt>
                <c:pt idx="15">
                  <c:v>41349</c:v>
                </c:pt>
                <c:pt idx="16">
                  <c:v>41350</c:v>
                </c:pt>
                <c:pt idx="17">
                  <c:v>41351</c:v>
                </c:pt>
                <c:pt idx="18">
                  <c:v>41352</c:v>
                </c:pt>
                <c:pt idx="19">
                  <c:v>41353</c:v>
                </c:pt>
                <c:pt idx="20">
                  <c:v>41354</c:v>
                </c:pt>
                <c:pt idx="21">
                  <c:v>41355</c:v>
                </c:pt>
                <c:pt idx="22">
                  <c:v>41356</c:v>
                </c:pt>
                <c:pt idx="23">
                  <c:v>41357</c:v>
                </c:pt>
                <c:pt idx="24">
                  <c:v>41358</c:v>
                </c:pt>
                <c:pt idx="25">
                  <c:v>41359</c:v>
                </c:pt>
                <c:pt idx="26">
                  <c:v>41360</c:v>
                </c:pt>
                <c:pt idx="27">
                  <c:v>41361</c:v>
                </c:pt>
                <c:pt idx="28">
                  <c:v>41362</c:v>
                </c:pt>
                <c:pt idx="29">
                  <c:v>41363</c:v>
                </c:pt>
                <c:pt idx="30">
                  <c:v>41364</c:v>
                </c:pt>
                <c:pt idx="31">
                  <c:v>41365</c:v>
                </c:pt>
                <c:pt idx="32">
                  <c:v>41366</c:v>
                </c:pt>
                <c:pt idx="33">
                  <c:v>41367</c:v>
                </c:pt>
                <c:pt idx="34">
                  <c:v>41368</c:v>
                </c:pt>
                <c:pt idx="35">
                  <c:v>41369</c:v>
                </c:pt>
                <c:pt idx="36">
                  <c:v>41370</c:v>
                </c:pt>
                <c:pt idx="37">
                  <c:v>41371</c:v>
                </c:pt>
                <c:pt idx="38">
                  <c:v>41372</c:v>
                </c:pt>
                <c:pt idx="39">
                  <c:v>41373</c:v>
                </c:pt>
                <c:pt idx="40">
                  <c:v>41374</c:v>
                </c:pt>
                <c:pt idx="41">
                  <c:v>41375</c:v>
                </c:pt>
                <c:pt idx="42">
                  <c:v>41376</c:v>
                </c:pt>
                <c:pt idx="43">
                  <c:v>41377</c:v>
                </c:pt>
                <c:pt idx="44">
                  <c:v>41378</c:v>
                </c:pt>
                <c:pt idx="45">
                  <c:v>41379</c:v>
                </c:pt>
                <c:pt idx="46">
                  <c:v>41380</c:v>
                </c:pt>
                <c:pt idx="47">
                  <c:v>41381</c:v>
                </c:pt>
                <c:pt idx="48">
                  <c:v>41382</c:v>
                </c:pt>
                <c:pt idx="49">
                  <c:v>41383</c:v>
                </c:pt>
                <c:pt idx="50">
                  <c:v>41384</c:v>
                </c:pt>
                <c:pt idx="51">
                  <c:v>41385</c:v>
                </c:pt>
                <c:pt idx="52">
                  <c:v>41386</c:v>
                </c:pt>
                <c:pt idx="53">
                  <c:v>41387</c:v>
                </c:pt>
                <c:pt idx="54">
                  <c:v>41388</c:v>
                </c:pt>
                <c:pt idx="55">
                  <c:v>41389</c:v>
                </c:pt>
                <c:pt idx="56">
                  <c:v>41390</c:v>
                </c:pt>
                <c:pt idx="57">
                  <c:v>41391</c:v>
                </c:pt>
                <c:pt idx="58">
                  <c:v>41392</c:v>
                </c:pt>
                <c:pt idx="59">
                  <c:v>41393</c:v>
                </c:pt>
                <c:pt idx="60">
                  <c:v>41394</c:v>
                </c:pt>
                <c:pt idx="61">
                  <c:v>41395</c:v>
                </c:pt>
                <c:pt idx="62">
                  <c:v>41396</c:v>
                </c:pt>
                <c:pt idx="63">
                  <c:v>41397</c:v>
                </c:pt>
                <c:pt idx="64">
                  <c:v>41398</c:v>
                </c:pt>
                <c:pt idx="65">
                  <c:v>41399</c:v>
                </c:pt>
                <c:pt idx="66">
                  <c:v>41400</c:v>
                </c:pt>
                <c:pt idx="67">
                  <c:v>41401</c:v>
                </c:pt>
                <c:pt idx="68">
                  <c:v>41402</c:v>
                </c:pt>
                <c:pt idx="69">
                  <c:v>41403</c:v>
                </c:pt>
                <c:pt idx="70">
                  <c:v>41404</c:v>
                </c:pt>
                <c:pt idx="71">
                  <c:v>41405</c:v>
                </c:pt>
                <c:pt idx="72">
                  <c:v>41406</c:v>
                </c:pt>
                <c:pt idx="73">
                  <c:v>41407</c:v>
                </c:pt>
                <c:pt idx="74">
                  <c:v>41408</c:v>
                </c:pt>
                <c:pt idx="75">
                  <c:v>41409</c:v>
                </c:pt>
                <c:pt idx="76">
                  <c:v>41410</c:v>
                </c:pt>
                <c:pt idx="77">
                  <c:v>41411</c:v>
                </c:pt>
                <c:pt idx="78">
                  <c:v>41412</c:v>
                </c:pt>
                <c:pt idx="79">
                  <c:v>41413</c:v>
                </c:pt>
                <c:pt idx="80">
                  <c:v>41414</c:v>
                </c:pt>
                <c:pt idx="81">
                  <c:v>41415</c:v>
                </c:pt>
                <c:pt idx="82">
                  <c:v>41416</c:v>
                </c:pt>
                <c:pt idx="83">
                  <c:v>41417</c:v>
                </c:pt>
                <c:pt idx="84">
                  <c:v>41418</c:v>
                </c:pt>
                <c:pt idx="85">
                  <c:v>41419</c:v>
                </c:pt>
                <c:pt idx="86">
                  <c:v>41420</c:v>
                </c:pt>
                <c:pt idx="87">
                  <c:v>41421</c:v>
                </c:pt>
                <c:pt idx="88">
                  <c:v>41422</c:v>
                </c:pt>
                <c:pt idx="89">
                  <c:v>41423</c:v>
                </c:pt>
                <c:pt idx="90">
                  <c:v>41424</c:v>
                </c:pt>
                <c:pt idx="91">
                  <c:v>41425</c:v>
                </c:pt>
                <c:pt idx="92">
                  <c:v>41426</c:v>
                </c:pt>
                <c:pt idx="93">
                  <c:v>41427</c:v>
                </c:pt>
                <c:pt idx="94">
                  <c:v>41428</c:v>
                </c:pt>
                <c:pt idx="95">
                  <c:v>41429</c:v>
                </c:pt>
                <c:pt idx="96">
                  <c:v>41430</c:v>
                </c:pt>
                <c:pt idx="97">
                  <c:v>41431</c:v>
                </c:pt>
                <c:pt idx="98">
                  <c:v>41432</c:v>
                </c:pt>
                <c:pt idx="99">
                  <c:v>41433</c:v>
                </c:pt>
                <c:pt idx="100">
                  <c:v>41434</c:v>
                </c:pt>
                <c:pt idx="101">
                  <c:v>41435</c:v>
                </c:pt>
                <c:pt idx="102">
                  <c:v>41436</c:v>
                </c:pt>
                <c:pt idx="103">
                  <c:v>41437</c:v>
                </c:pt>
                <c:pt idx="104">
                  <c:v>41438</c:v>
                </c:pt>
                <c:pt idx="105">
                  <c:v>41439</c:v>
                </c:pt>
                <c:pt idx="106">
                  <c:v>41440</c:v>
                </c:pt>
                <c:pt idx="107">
                  <c:v>41441</c:v>
                </c:pt>
                <c:pt idx="108">
                  <c:v>41442</c:v>
                </c:pt>
                <c:pt idx="109">
                  <c:v>41443</c:v>
                </c:pt>
                <c:pt idx="110">
                  <c:v>41444</c:v>
                </c:pt>
                <c:pt idx="111">
                  <c:v>41445</c:v>
                </c:pt>
                <c:pt idx="112">
                  <c:v>41446</c:v>
                </c:pt>
                <c:pt idx="113">
                  <c:v>41447</c:v>
                </c:pt>
                <c:pt idx="114">
                  <c:v>41448</c:v>
                </c:pt>
                <c:pt idx="115">
                  <c:v>41449</c:v>
                </c:pt>
                <c:pt idx="116">
                  <c:v>41450</c:v>
                </c:pt>
                <c:pt idx="117">
                  <c:v>41451</c:v>
                </c:pt>
                <c:pt idx="118">
                  <c:v>41452</c:v>
                </c:pt>
                <c:pt idx="119">
                  <c:v>41453</c:v>
                </c:pt>
                <c:pt idx="120">
                  <c:v>41454</c:v>
                </c:pt>
                <c:pt idx="121">
                  <c:v>41455</c:v>
                </c:pt>
                <c:pt idx="122">
                  <c:v>41456</c:v>
                </c:pt>
                <c:pt idx="123">
                  <c:v>41457</c:v>
                </c:pt>
                <c:pt idx="124">
                  <c:v>41458</c:v>
                </c:pt>
                <c:pt idx="125">
                  <c:v>41459</c:v>
                </c:pt>
                <c:pt idx="126">
                  <c:v>41460</c:v>
                </c:pt>
                <c:pt idx="127">
                  <c:v>41461</c:v>
                </c:pt>
                <c:pt idx="128">
                  <c:v>41462</c:v>
                </c:pt>
                <c:pt idx="129">
                  <c:v>41463</c:v>
                </c:pt>
                <c:pt idx="130">
                  <c:v>41464</c:v>
                </c:pt>
                <c:pt idx="131">
                  <c:v>41465</c:v>
                </c:pt>
                <c:pt idx="132">
                  <c:v>41466</c:v>
                </c:pt>
                <c:pt idx="133">
                  <c:v>41467</c:v>
                </c:pt>
                <c:pt idx="134">
                  <c:v>41468</c:v>
                </c:pt>
                <c:pt idx="135">
                  <c:v>41469</c:v>
                </c:pt>
                <c:pt idx="136">
                  <c:v>41470</c:v>
                </c:pt>
                <c:pt idx="137">
                  <c:v>41471</c:v>
                </c:pt>
                <c:pt idx="138">
                  <c:v>41472</c:v>
                </c:pt>
                <c:pt idx="139">
                  <c:v>41473</c:v>
                </c:pt>
                <c:pt idx="140">
                  <c:v>41474</c:v>
                </c:pt>
                <c:pt idx="141">
                  <c:v>41475</c:v>
                </c:pt>
                <c:pt idx="142">
                  <c:v>41476</c:v>
                </c:pt>
                <c:pt idx="143">
                  <c:v>41477</c:v>
                </c:pt>
                <c:pt idx="144">
                  <c:v>41478</c:v>
                </c:pt>
                <c:pt idx="145">
                  <c:v>41479</c:v>
                </c:pt>
                <c:pt idx="146">
                  <c:v>41480</c:v>
                </c:pt>
                <c:pt idx="147">
                  <c:v>41481</c:v>
                </c:pt>
                <c:pt idx="148">
                  <c:v>41482</c:v>
                </c:pt>
                <c:pt idx="149">
                  <c:v>41483</c:v>
                </c:pt>
                <c:pt idx="150">
                  <c:v>41484</c:v>
                </c:pt>
                <c:pt idx="151">
                  <c:v>41485</c:v>
                </c:pt>
                <c:pt idx="152">
                  <c:v>41486</c:v>
                </c:pt>
                <c:pt idx="153">
                  <c:v>41487</c:v>
                </c:pt>
                <c:pt idx="154">
                  <c:v>41488</c:v>
                </c:pt>
                <c:pt idx="155">
                  <c:v>41489</c:v>
                </c:pt>
                <c:pt idx="156">
                  <c:v>41490</c:v>
                </c:pt>
                <c:pt idx="157">
                  <c:v>41491</c:v>
                </c:pt>
                <c:pt idx="158">
                  <c:v>41492</c:v>
                </c:pt>
                <c:pt idx="159">
                  <c:v>41493</c:v>
                </c:pt>
                <c:pt idx="160">
                  <c:v>41494</c:v>
                </c:pt>
                <c:pt idx="161">
                  <c:v>41495</c:v>
                </c:pt>
                <c:pt idx="162">
                  <c:v>41496</c:v>
                </c:pt>
                <c:pt idx="163">
                  <c:v>41497</c:v>
                </c:pt>
                <c:pt idx="164">
                  <c:v>41498</c:v>
                </c:pt>
                <c:pt idx="165">
                  <c:v>41499</c:v>
                </c:pt>
                <c:pt idx="166">
                  <c:v>41500</c:v>
                </c:pt>
                <c:pt idx="167">
                  <c:v>41501</c:v>
                </c:pt>
                <c:pt idx="168">
                  <c:v>41502</c:v>
                </c:pt>
                <c:pt idx="169">
                  <c:v>41503</c:v>
                </c:pt>
                <c:pt idx="170">
                  <c:v>41504</c:v>
                </c:pt>
                <c:pt idx="171">
                  <c:v>41505</c:v>
                </c:pt>
                <c:pt idx="172">
                  <c:v>41506</c:v>
                </c:pt>
                <c:pt idx="173">
                  <c:v>41507</c:v>
                </c:pt>
                <c:pt idx="174">
                  <c:v>41508</c:v>
                </c:pt>
                <c:pt idx="175">
                  <c:v>41509</c:v>
                </c:pt>
                <c:pt idx="176">
                  <c:v>41510</c:v>
                </c:pt>
                <c:pt idx="177">
                  <c:v>41511</c:v>
                </c:pt>
                <c:pt idx="178">
                  <c:v>41512</c:v>
                </c:pt>
                <c:pt idx="179">
                  <c:v>41513</c:v>
                </c:pt>
                <c:pt idx="180">
                  <c:v>41514</c:v>
                </c:pt>
                <c:pt idx="181">
                  <c:v>41515</c:v>
                </c:pt>
                <c:pt idx="182">
                  <c:v>41516</c:v>
                </c:pt>
                <c:pt idx="183">
                  <c:v>41517</c:v>
                </c:pt>
                <c:pt idx="184">
                  <c:v>41518</c:v>
                </c:pt>
                <c:pt idx="185">
                  <c:v>41519</c:v>
                </c:pt>
                <c:pt idx="186">
                  <c:v>41520</c:v>
                </c:pt>
                <c:pt idx="187">
                  <c:v>41521</c:v>
                </c:pt>
                <c:pt idx="188">
                  <c:v>41522</c:v>
                </c:pt>
                <c:pt idx="189">
                  <c:v>41523</c:v>
                </c:pt>
                <c:pt idx="190">
                  <c:v>41524</c:v>
                </c:pt>
                <c:pt idx="191">
                  <c:v>41525</c:v>
                </c:pt>
                <c:pt idx="192">
                  <c:v>41526</c:v>
                </c:pt>
                <c:pt idx="193">
                  <c:v>41527</c:v>
                </c:pt>
                <c:pt idx="194">
                  <c:v>41528</c:v>
                </c:pt>
                <c:pt idx="195">
                  <c:v>41529</c:v>
                </c:pt>
                <c:pt idx="196">
                  <c:v>41530</c:v>
                </c:pt>
                <c:pt idx="197">
                  <c:v>41531</c:v>
                </c:pt>
                <c:pt idx="198">
                  <c:v>41532</c:v>
                </c:pt>
                <c:pt idx="199">
                  <c:v>41533</c:v>
                </c:pt>
                <c:pt idx="200">
                  <c:v>41534</c:v>
                </c:pt>
                <c:pt idx="201">
                  <c:v>41535</c:v>
                </c:pt>
                <c:pt idx="202">
                  <c:v>41536</c:v>
                </c:pt>
                <c:pt idx="203">
                  <c:v>41537</c:v>
                </c:pt>
                <c:pt idx="204">
                  <c:v>41538</c:v>
                </c:pt>
                <c:pt idx="205">
                  <c:v>41539</c:v>
                </c:pt>
                <c:pt idx="206">
                  <c:v>41540</c:v>
                </c:pt>
                <c:pt idx="207">
                  <c:v>41541</c:v>
                </c:pt>
                <c:pt idx="208">
                  <c:v>41542</c:v>
                </c:pt>
                <c:pt idx="209">
                  <c:v>41543</c:v>
                </c:pt>
                <c:pt idx="210">
                  <c:v>41544</c:v>
                </c:pt>
                <c:pt idx="211">
                  <c:v>41545</c:v>
                </c:pt>
                <c:pt idx="212">
                  <c:v>41546</c:v>
                </c:pt>
                <c:pt idx="213">
                  <c:v>41547</c:v>
                </c:pt>
                <c:pt idx="214">
                  <c:v>41548</c:v>
                </c:pt>
                <c:pt idx="215">
                  <c:v>41549</c:v>
                </c:pt>
                <c:pt idx="216">
                  <c:v>41550</c:v>
                </c:pt>
                <c:pt idx="217">
                  <c:v>41551</c:v>
                </c:pt>
                <c:pt idx="218">
                  <c:v>41552</c:v>
                </c:pt>
                <c:pt idx="219">
                  <c:v>41553</c:v>
                </c:pt>
                <c:pt idx="220">
                  <c:v>41554</c:v>
                </c:pt>
                <c:pt idx="221">
                  <c:v>41555</c:v>
                </c:pt>
                <c:pt idx="222">
                  <c:v>41556</c:v>
                </c:pt>
                <c:pt idx="223">
                  <c:v>41557</c:v>
                </c:pt>
                <c:pt idx="224">
                  <c:v>41558</c:v>
                </c:pt>
                <c:pt idx="225">
                  <c:v>41559</c:v>
                </c:pt>
                <c:pt idx="226">
                  <c:v>41560</c:v>
                </c:pt>
                <c:pt idx="227">
                  <c:v>41561</c:v>
                </c:pt>
                <c:pt idx="228">
                  <c:v>41562</c:v>
                </c:pt>
                <c:pt idx="229">
                  <c:v>41563</c:v>
                </c:pt>
                <c:pt idx="230">
                  <c:v>41564</c:v>
                </c:pt>
                <c:pt idx="231">
                  <c:v>41565</c:v>
                </c:pt>
                <c:pt idx="232">
                  <c:v>41566</c:v>
                </c:pt>
                <c:pt idx="233">
                  <c:v>41567</c:v>
                </c:pt>
                <c:pt idx="234">
                  <c:v>41568</c:v>
                </c:pt>
                <c:pt idx="235">
                  <c:v>41569</c:v>
                </c:pt>
                <c:pt idx="236">
                  <c:v>41570</c:v>
                </c:pt>
                <c:pt idx="237">
                  <c:v>41571</c:v>
                </c:pt>
                <c:pt idx="238">
                  <c:v>41572</c:v>
                </c:pt>
                <c:pt idx="239">
                  <c:v>41573</c:v>
                </c:pt>
                <c:pt idx="240">
                  <c:v>41574</c:v>
                </c:pt>
                <c:pt idx="241">
                  <c:v>41575</c:v>
                </c:pt>
                <c:pt idx="242">
                  <c:v>41576</c:v>
                </c:pt>
                <c:pt idx="243">
                  <c:v>41577</c:v>
                </c:pt>
                <c:pt idx="244">
                  <c:v>41578</c:v>
                </c:pt>
                <c:pt idx="245">
                  <c:v>41579</c:v>
                </c:pt>
              </c:numCache>
            </c:numRef>
          </c:xVal>
          <c:yVal>
            <c:numRef>
              <c:f>PrecipData!$C$5:$C$250</c:f>
              <c:numCache>
                <c:formatCode>General</c:formatCode>
                <c:ptCount val="2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1.25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1.25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1.25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1.25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1.25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1.25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1.25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1.25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1.25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1.25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1.25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220944"/>
        <c:axId val="6221504"/>
      </c:scatterChart>
      <c:valAx>
        <c:axId val="6220944"/>
        <c:scaling>
          <c:orientation val="minMax"/>
          <c:max val="41580"/>
          <c:min val="4133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88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1504"/>
        <c:crosses val="autoZero"/>
        <c:crossBetween val="midCat"/>
        <c:majorUnit val="10"/>
      </c:valAx>
      <c:valAx>
        <c:axId val="6221504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Precipitaiton</a:t>
                </a:r>
                <a:r>
                  <a:rPr lang="en-US" sz="1600" baseline="0"/>
                  <a:t> (inch)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2094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Precipitation</c:v>
          </c:tx>
          <c:spPr>
            <a:ln w="25400" cap="rnd">
              <a:solidFill>
                <a:srgbClr val="003296"/>
              </a:solidFill>
              <a:round/>
            </a:ln>
            <a:effectLst/>
          </c:spPr>
          <c:marker>
            <c:symbol val="none"/>
          </c:marker>
          <c:xVal>
            <c:numRef>
              <c:f>PrecipData!$A$5:$A$250</c:f>
              <c:numCache>
                <c:formatCode>m/d;@</c:formatCode>
                <c:ptCount val="246"/>
                <c:pt idx="0">
                  <c:v>41334</c:v>
                </c:pt>
                <c:pt idx="1">
                  <c:v>41335</c:v>
                </c:pt>
                <c:pt idx="2">
                  <c:v>41336</c:v>
                </c:pt>
                <c:pt idx="3">
                  <c:v>41337</c:v>
                </c:pt>
                <c:pt idx="4">
                  <c:v>41338</c:v>
                </c:pt>
                <c:pt idx="5">
                  <c:v>41339</c:v>
                </c:pt>
                <c:pt idx="6">
                  <c:v>41340</c:v>
                </c:pt>
                <c:pt idx="7">
                  <c:v>41341</c:v>
                </c:pt>
                <c:pt idx="8">
                  <c:v>41342</c:v>
                </c:pt>
                <c:pt idx="9">
                  <c:v>41343</c:v>
                </c:pt>
                <c:pt idx="10">
                  <c:v>41344</c:v>
                </c:pt>
                <c:pt idx="11">
                  <c:v>41345</c:v>
                </c:pt>
                <c:pt idx="12">
                  <c:v>41346</c:v>
                </c:pt>
                <c:pt idx="13">
                  <c:v>41347</c:v>
                </c:pt>
                <c:pt idx="14">
                  <c:v>41348</c:v>
                </c:pt>
                <c:pt idx="15">
                  <c:v>41349</c:v>
                </c:pt>
                <c:pt idx="16">
                  <c:v>41350</c:v>
                </c:pt>
                <c:pt idx="17">
                  <c:v>41351</c:v>
                </c:pt>
                <c:pt idx="18">
                  <c:v>41352</c:v>
                </c:pt>
                <c:pt idx="19">
                  <c:v>41353</c:v>
                </c:pt>
                <c:pt idx="20">
                  <c:v>41354</c:v>
                </c:pt>
                <c:pt idx="21">
                  <c:v>41355</c:v>
                </c:pt>
                <c:pt idx="22">
                  <c:v>41356</c:v>
                </c:pt>
                <c:pt idx="23">
                  <c:v>41357</c:v>
                </c:pt>
                <c:pt idx="24">
                  <c:v>41358</c:v>
                </c:pt>
                <c:pt idx="25">
                  <c:v>41359</c:v>
                </c:pt>
                <c:pt idx="26">
                  <c:v>41360</c:v>
                </c:pt>
                <c:pt idx="27">
                  <c:v>41361</c:v>
                </c:pt>
                <c:pt idx="28">
                  <c:v>41362</c:v>
                </c:pt>
                <c:pt idx="29">
                  <c:v>41363</c:v>
                </c:pt>
                <c:pt idx="30">
                  <c:v>41364</c:v>
                </c:pt>
                <c:pt idx="31">
                  <c:v>41365</c:v>
                </c:pt>
                <c:pt idx="32">
                  <c:v>41366</c:v>
                </c:pt>
                <c:pt idx="33">
                  <c:v>41367</c:v>
                </c:pt>
                <c:pt idx="34">
                  <c:v>41368</c:v>
                </c:pt>
                <c:pt idx="35">
                  <c:v>41369</c:v>
                </c:pt>
                <c:pt idx="36">
                  <c:v>41370</c:v>
                </c:pt>
                <c:pt idx="37">
                  <c:v>41371</c:v>
                </c:pt>
                <c:pt idx="38">
                  <c:v>41372</c:v>
                </c:pt>
                <c:pt idx="39">
                  <c:v>41373</c:v>
                </c:pt>
                <c:pt idx="40">
                  <c:v>41374</c:v>
                </c:pt>
                <c:pt idx="41">
                  <c:v>41375</c:v>
                </c:pt>
                <c:pt idx="42">
                  <c:v>41376</c:v>
                </c:pt>
                <c:pt idx="43">
                  <c:v>41377</c:v>
                </c:pt>
                <c:pt idx="44">
                  <c:v>41378</c:v>
                </c:pt>
                <c:pt idx="45">
                  <c:v>41379</c:v>
                </c:pt>
                <c:pt idx="46">
                  <c:v>41380</c:v>
                </c:pt>
                <c:pt idx="47">
                  <c:v>41381</c:v>
                </c:pt>
                <c:pt idx="48">
                  <c:v>41382</c:v>
                </c:pt>
                <c:pt idx="49">
                  <c:v>41383</c:v>
                </c:pt>
                <c:pt idx="50">
                  <c:v>41384</c:v>
                </c:pt>
                <c:pt idx="51">
                  <c:v>41385</c:v>
                </c:pt>
                <c:pt idx="52">
                  <c:v>41386</c:v>
                </c:pt>
                <c:pt idx="53">
                  <c:v>41387</c:v>
                </c:pt>
                <c:pt idx="54">
                  <c:v>41388</c:v>
                </c:pt>
                <c:pt idx="55">
                  <c:v>41389</c:v>
                </c:pt>
                <c:pt idx="56">
                  <c:v>41390</c:v>
                </c:pt>
                <c:pt idx="57">
                  <c:v>41391</c:v>
                </c:pt>
                <c:pt idx="58">
                  <c:v>41392</c:v>
                </c:pt>
                <c:pt idx="59">
                  <c:v>41393</c:v>
                </c:pt>
                <c:pt idx="60">
                  <c:v>41394</c:v>
                </c:pt>
                <c:pt idx="61">
                  <c:v>41395</c:v>
                </c:pt>
                <c:pt idx="62">
                  <c:v>41396</c:v>
                </c:pt>
                <c:pt idx="63">
                  <c:v>41397</c:v>
                </c:pt>
                <c:pt idx="64">
                  <c:v>41398</c:v>
                </c:pt>
                <c:pt idx="65">
                  <c:v>41399</c:v>
                </c:pt>
                <c:pt idx="66">
                  <c:v>41400</c:v>
                </c:pt>
                <c:pt idx="67">
                  <c:v>41401</c:v>
                </c:pt>
                <c:pt idx="68">
                  <c:v>41402</c:v>
                </c:pt>
                <c:pt idx="69">
                  <c:v>41403</c:v>
                </c:pt>
                <c:pt idx="70">
                  <c:v>41404</c:v>
                </c:pt>
                <c:pt idx="71">
                  <c:v>41405</c:v>
                </c:pt>
                <c:pt idx="72">
                  <c:v>41406</c:v>
                </c:pt>
                <c:pt idx="73">
                  <c:v>41407</c:v>
                </c:pt>
                <c:pt idx="74">
                  <c:v>41408</c:v>
                </c:pt>
                <c:pt idx="75">
                  <c:v>41409</c:v>
                </c:pt>
                <c:pt idx="76">
                  <c:v>41410</c:v>
                </c:pt>
                <c:pt idx="77">
                  <c:v>41411</c:v>
                </c:pt>
                <c:pt idx="78">
                  <c:v>41412</c:v>
                </c:pt>
                <c:pt idx="79">
                  <c:v>41413</c:v>
                </c:pt>
                <c:pt idx="80">
                  <c:v>41414</c:v>
                </c:pt>
                <c:pt idx="81">
                  <c:v>41415</c:v>
                </c:pt>
                <c:pt idx="82">
                  <c:v>41416</c:v>
                </c:pt>
                <c:pt idx="83">
                  <c:v>41417</c:v>
                </c:pt>
                <c:pt idx="84">
                  <c:v>41418</c:v>
                </c:pt>
                <c:pt idx="85">
                  <c:v>41419</c:v>
                </c:pt>
                <c:pt idx="86">
                  <c:v>41420</c:v>
                </c:pt>
                <c:pt idx="87">
                  <c:v>41421</c:v>
                </c:pt>
                <c:pt idx="88">
                  <c:v>41422</c:v>
                </c:pt>
                <c:pt idx="89">
                  <c:v>41423</c:v>
                </c:pt>
                <c:pt idx="90">
                  <c:v>41424</c:v>
                </c:pt>
                <c:pt idx="91">
                  <c:v>41425</c:v>
                </c:pt>
                <c:pt idx="92">
                  <c:v>41426</c:v>
                </c:pt>
                <c:pt idx="93">
                  <c:v>41427</c:v>
                </c:pt>
                <c:pt idx="94">
                  <c:v>41428</c:v>
                </c:pt>
                <c:pt idx="95">
                  <c:v>41429</c:v>
                </c:pt>
                <c:pt idx="96">
                  <c:v>41430</c:v>
                </c:pt>
                <c:pt idx="97">
                  <c:v>41431</c:v>
                </c:pt>
                <c:pt idx="98">
                  <c:v>41432</c:v>
                </c:pt>
                <c:pt idx="99">
                  <c:v>41433</c:v>
                </c:pt>
                <c:pt idx="100">
                  <c:v>41434</c:v>
                </c:pt>
                <c:pt idx="101">
                  <c:v>41435</c:v>
                </c:pt>
                <c:pt idx="102">
                  <c:v>41436</c:v>
                </c:pt>
                <c:pt idx="103">
                  <c:v>41437</c:v>
                </c:pt>
                <c:pt idx="104">
                  <c:v>41438</c:v>
                </c:pt>
                <c:pt idx="105">
                  <c:v>41439</c:v>
                </c:pt>
                <c:pt idx="106">
                  <c:v>41440</c:v>
                </c:pt>
                <c:pt idx="107">
                  <c:v>41441</c:v>
                </c:pt>
                <c:pt idx="108">
                  <c:v>41442</c:v>
                </c:pt>
                <c:pt idx="109">
                  <c:v>41443</c:v>
                </c:pt>
                <c:pt idx="110">
                  <c:v>41444</c:v>
                </c:pt>
                <c:pt idx="111">
                  <c:v>41445</c:v>
                </c:pt>
                <c:pt idx="112">
                  <c:v>41446</c:v>
                </c:pt>
                <c:pt idx="113">
                  <c:v>41447</c:v>
                </c:pt>
                <c:pt idx="114">
                  <c:v>41448</c:v>
                </c:pt>
                <c:pt idx="115">
                  <c:v>41449</c:v>
                </c:pt>
                <c:pt idx="116">
                  <c:v>41450</c:v>
                </c:pt>
                <c:pt idx="117">
                  <c:v>41451</c:v>
                </c:pt>
                <c:pt idx="118">
                  <c:v>41452</c:v>
                </c:pt>
                <c:pt idx="119">
                  <c:v>41453</c:v>
                </c:pt>
                <c:pt idx="120">
                  <c:v>41454</c:v>
                </c:pt>
                <c:pt idx="121">
                  <c:v>41455</c:v>
                </c:pt>
                <c:pt idx="122">
                  <c:v>41456</c:v>
                </c:pt>
                <c:pt idx="123">
                  <c:v>41457</c:v>
                </c:pt>
                <c:pt idx="124">
                  <c:v>41458</c:v>
                </c:pt>
                <c:pt idx="125">
                  <c:v>41459</c:v>
                </c:pt>
                <c:pt idx="126">
                  <c:v>41460</c:v>
                </c:pt>
                <c:pt idx="127">
                  <c:v>41461</c:v>
                </c:pt>
                <c:pt idx="128">
                  <c:v>41462</c:v>
                </c:pt>
                <c:pt idx="129">
                  <c:v>41463</c:v>
                </c:pt>
                <c:pt idx="130">
                  <c:v>41464</c:v>
                </c:pt>
                <c:pt idx="131">
                  <c:v>41465</c:v>
                </c:pt>
                <c:pt idx="132">
                  <c:v>41466</c:v>
                </c:pt>
                <c:pt idx="133">
                  <c:v>41467</c:v>
                </c:pt>
                <c:pt idx="134">
                  <c:v>41468</c:v>
                </c:pt>
                <c:pt idx="135">
                  <c:v>41469</c:v>
                </c:pt>
                <c:pt idx="136">
                  <c:v>41470</c:v>
                </c:pt>
                <c:pt idx="137">
                  <c:v>41471</c:v>
                </c:pt>
                <c:pt idx="138">
                  <c:v>41472</c:v>
                </c:pt>
                <c:pt idx="139">
                  <c:v>41473</c:v>
                </c:pt>
                <c:pt idx="140">
                  <c:v>41474</c:v>
                </c:pt>
                <c:pt idx="141">
                  <c:v>41475</c:v>
                </c:pt>
                <c:pt idx="142">
                  <c:v>41476</c:v>
                </c:pt>
                <c:pt idx="143">
                  <c:v>41477</c:v>
                </c:pt>
                <c:pt idx="144">
                  <c:v>41478</c:v>
                </c:pt>
                <c:pt idx="145">
                  <c:v>41479</c:v>
                </c:pt>
                <c:pt idx="146">
                  <c:v>41480</c:v>
                </c:pt>
                <c:pt idx="147">
                  <c:v>41481</c:v>
                </c:pt>
                <c:pt idx="148">
                  <c:v>41482</c:v>
                </c:pt>
                <c:pt idx="149">
                  <c:v>41483</c:v>
                </c:pt>
                <c:pt idx="150">
                  <c:v>41484</c:v>
                </c:pt>
                <c:pt idx="151">
                  <c:v>41485</c:v>
                </c:pt>
                <c:pt idx="152">
                  <c:v>41486</c:v>
                </c:pt>
                <c:pt idx="153">
                  <c:v>41487</c:v>
                </c:pt>
                <c:pt idx="154">
                  <c:v>41488</c:v>
                </c:pt>
                <c:pt idx="155">
                  <c:v>41489</c:v>
                </c:pt>
                <c:pt idx="156">
                  <c:v>41490</c:v>
                </c:pt>
                <c:pt idx="157">
                  <c:v>41491</c:v>
                </c:pt>
                <c:pt idx="158">
                  <c:v>41492</c:v>
                </c:pt>
                <c:pt idx="159">
                  <c:v>41493</c:v>
                </c:pt>
                <c:pt idx="160">
                  <c:v>41494</c:v>
                </c:pt>
                <c:pt idx="161">
                  <c:v>41495</c:v>
                </c:pt>
                <c:pt idx="162">
                  <c:v>41496</c:v>
                </c:pt>
                <c:pt idx="163">
                  <c:v>41497</c:v>
                </c:pt>
                <c:pt idx="164">
                  <c:v>41498</c:v>
                </c:pt>
                <c:pt idx="165">
                  <c:v>41499</c:v>
                </c:pt>
                <c:pt idx="166">
                  <c:v>41500</c:v>
                </c:pt>
                <c:pt idx="167">
                  <c:v>41501</c:v>
                </c:pt>
                <c:pt idx="168">
                  <c:v>41502</c:v>
                </c:pt>
                <c:pt idx="169">
                  <c:v>41503</c:v>
                </c:pt>
                <c:pt idx="170">
                  <c:v>41504</c:v>
                </c:pt>
                <c:pt idx="171">
                  <c:v>41505</c:v>
                </c:pt>
                <c:pt idx="172">
                  <c:v>41506</c:v>
                </c:pt>
                <c:pt idx="173">
                  <c:v>41507</c:v>
                </c:pt>
                <c:pt idx="174">
                  <c:v>41508</c:v>
                </c:pt>
                <c:pt idx="175">
                  <c:v>41509</c:v>
                </c:pt>
                <c:pt idx="176">
                  <c:v>41510</c:v>
                </c:pt>
                <c:pt idx="177">
                  <c:v>41511</c:v>
                </c:pt>
                <c:pt idx="178">
                  <c:v>41512</c:v>
                </c:pt>
                <c:pt idx="179">
                  <c:v>41513</c:v>
                </c:pt>
                <c:pt idx="180">
                  <c:v>41514</c:v>
                </c:pt>
                <c:pt idx="181">
                  <c:v>41515</c:v>
                </c:pt>
                <c:pt idx="182">
                  <c:v>41516</c:v>
                </c:pt>
                <c:pt idx="183">
                  <c:v>41517</c:v>
                </c:pt>
                <c:pt idx="184">
                  <c:v>41518</c:v>
                </c:pt>
                <c:pt idx="185">
                  <c:v>41519</c:v>
                </c:pt>
                <c:pt idx="186">
                  <c:v>41520</c:v>
                </c:pt>
                <c:pt idx="187">
                  <c:v>41521</c:v>
                </c:pt>
                <c:pt idx="188">
                  <c:v>41522</c:v>
                </c:pt>
                <c:pt idx="189">
                  <c:v>41523</c:v>
                </c:pt>
                <c:pt idx="190">
                  <c:v>41524</c:v>
                </c:pt>
                <c:pt idx="191">
                  <c:v>41525</c:v>
                </c:pt>
                <c:pt idx="192">
                  <c:v>41526</c:v>
                </c:pt>
                <c:pt idx="193">
                  <c:v>41527</c:v>
                </c:pt>
                <c:pt idx="194">
                  <c:v>41528</c:v>
                </c:pt>
                <c:pt idx="195">
                  <c:v>41529</c:v>
                </c:pt>
                <c:pt idx="196">
                  <c:v>41530</c:v>
                </c:pt>
                <c:pt idx="197">
                  <c:v>41531</c:v>
                </c:pt>
                <c:pt idx="198">
                  <c:v>41532</c:v>
                </c:pt>
                <c:pt idx="199">
                  <c:v>41533</c:v>
                </c:pt>
                <c:pt idx="200">
                  <c:v>41534</c:v>
                </c:pt>
                <c:pt idx="201">
                  <c:v>41535</c:v>
                </c:pt>
                <c:pt idx="202">
                  <c:v>41536</c:v>
                </c:pt>
                <c:pt idx="203">
                  <c:v>41537</c:v>
                </c:pt>
                <c:pt idx="204">
                  <c:v>41538</c:v>
                </c:pt>
                <c:pt idx="205">
                  <c:v>41539</c:v>
                </c:pt>
                <c:pt idx="206">
                  <c:v>41540</c:v>
                </c:pt>
                <c:pt idx="207">
                  <c:v>41541</c:v>
                </c:pt>
                <c:pt idx="208">
                  <c:v>41542</c:v>
                </c:pt>
                <c:pt idx="209">
                  <c:v>41543</c:v>
                </c:pt>
                <c:pt idx="210">
                  <c:v>41544</c:v>
                </c:pt>
                <c:pt idx="211">
                  <c:v>41545</c:v>
                </c:pt>
                <c:pt idx="212">
                  <c:v>41546</c:v>
                </c:pt>
                <c:pt idx="213">
                  <c:v>41547</c:v>
                </c:pt>
                <c:pt idx="214">
                  <c:v>41548</c:v>
                </c:pt>
                <c:pt idx="215">
                  <c:v>41549</c:v>
                </c:pt>
                <c:pt idx="216">
                  <c:v>41550</c:v>
                </c:pt>
                <c:pt idx="217">
                  <c:v>41551</c:v>
                </c:pt>
                <c:pt idx="218">
                  <c:v>41552</c:v>
                </c:pt>
                <c:pt idx="219">
                  <c:v>41553</c:v>
                </c:pt>
                <c:pt idx="220">
                  <c:v>41554</c:v>
                </c:pt>
                <c:pt idx="221">
                  <c:v>41555</c:v>
                </c:pt>
                <c:pt idx="222">
                  <c:v>41556</c:v>
                </c:pt>
                <c:pt idx="223">
                  <c:v>41557</c:v>
                </c:pt>
                <c:pt idx="224">
                  <c:v>41558</c:v>
                </c:pt>
                <c:pt idx="225">
                  <c:v>41559</c:v>
                </c:pt>
                <c:pt idx="226">
                  <c:v>41560</c:v>
                </c:pt>
                <c:pt idx="227">
                  <c:v>41561</c:v>
                </c:pt>
                <c:pt idx="228">
                  <c:v>41562</c:v>
                </c:pt>
                <c:pt idx="229">
                  <c:v>41563</c:v>
                </c:pt>
                <c:pt idx="230">
                  <c:v>41564</c:v>
                </c:pt>
                <c:pt idx="231">
                  <c:v>41565</c:v>
                </c:pt>
                <c:pt idx="232">
                  <c:v>41566</c:v>
                </c:pt>
                <c:pt idx="233">
                  <c:v>41567</c:v>
                </c:pt>
                <c:pt idx="234">
                  <c:v>41568</c:v>
                </c:pt>
                <c:pt idx="235">
                  <c:v>41569</c:v>
                </c:pt>
                <c:pt idx="236">
                  <c:v>41570</c:v>
                </c:pt>
                <c:pt idx="237">
                  <c:v>41571</c:v>
                </c:pt>
                <c:pt idx="238">
                  <c:v>41572</c:v>
                </c:pt>
                <c:pt idx="239">
                  <c:v>41573</c:v>
                </c:pt>
                <c:pt idx="240">
                  <c:v>41574</c:v>
                </c:pt>
                <c:pt idx="241">
                  <c:v>41575</c:v>
                </c:pt>
                <c:pt idx="242">
                  <c:v>41576</c:v>
                </c:pt>
                <c:pt idx="243">
                  <c:v>41577</c:v>
                </c:pt>
                <c:pt idx="244">
                  <c:v>41578</c:v>
                </c:pt>
                <c:pt idx="245">
                  <c:v>41579</c:v>
                </c:pt>
              </c:numCache>
            </c:numRef>
          </c:xVal>
          <c:yVal>
            <c:numRef>
              <c:f>PrecipData!$N$5:$N$250</c:f>
              <c:numCache>
                <c:formatCode>General</c:formatCode>
                <c:ptCount val="2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0.03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0.02</c:v>
                </c:pt>
                <c:pt idx="8">
                  <c:v>0.55000000000000004</c:v>
                </c:pt>
                <c:pt idx="9">
                  <c:v>0</c:v>
                </c:pt>
                <c:pt idx="10">
                  <c:v>0.06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0.05</c:v>
                </c:pt>
                <c:pt idx="19">
                  <c:v>0</c:v>
                </c:pt>
                <c:pt idx="20">
                  <c:v>0</c:v>
                </c:pt>
                <c:pt idx="21">
                  <c:v>0.03</c:v>
                </c:pt>
                <c:pt idx="22">
                  <c:v>0.04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0.04</c:v>
                </c:pt>
                <c:pt idx="29">
                  <c:v>0.01</c:v>
                </c:pt>
                <c:pt idx="30">
                  <c:v>0.01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0.4</c:v>
                </c:pt>
                <c:pt idx="38">
                  <c:v>0</c:v>
                </c:pt>
                <c:pt idx="39">
                  <c:v>0.11</c:v>
                </c:pt>
                <c:pt idx="40">
                  <c:v>0</c:v>
                </c:pt>
                <c:pt idx="41">
                  <c:v>0.21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1</c:v>
                </c:pt>
                <c:pt idx="48">
                  <c:v>0.1</c:v>
                </c:pt>
                <c:pt idx="49">
                  <c:v>0</c:v>
                </c:pt>
                <c:pt idx="50">
                  <c:v>0</c:v>
                </c:pt>
                <c:pt idx="51">
                  <c:v>0.02</c:v>
                </c:pt>
                <c:pt idx="52">
                  <c:v>0.75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0.61</c:v>
                </c:pt>
                <c:pt idx="62">
                  <c:v>0.03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0.49</c:v>
                </c:pt>
                <c:pt idx="68">
                  <c:v>0.36</c:v>
                </c:pt>
                <c:pt idx="69">
                  <c:v>0.06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1.38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0.27</c:v>
                </c:pt>
                <c:pt idx="88">
                  <c:v>0.01</c:v>
                </c:pt>
                <c:pt idx="89">
                  <c:v>0.41</c:v>
                </c:pt>
                <c:pt idx="90">
                  <c:v>7.0000000000000007E-2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0.02</c:v>
                </c:pt>
                <c:pt idx="96">
                  <c:v>0.08</c:v>
                </c:pt>
                <c:pt idx="97">
                  <c:v>0</c:v>
                </c:pt>
                <c:pt idx="98">
                  <c:v>0</c:v>
                </c:pt>
                <c:pt idx="99">
                  <c:v>0.26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0.27</c:v>
                </c:pt>
                <c:pt idx="107">
                  <c:v>0.04</c:v>
                </c:pt>
                <c:pt idx="108">
                  <c:v>0</c:v>
                </c:pt>
                <c:pt idx="109">
                  <c:v>0.06</c:v>
                </c:pt>
                <c:pt idx="110">
                  <c:v>0.01</c:v>
                </c:pt>
                <c:pt idx="111">
                  <c:v>0</c:v>
                </c:pt>
                <c:pt idx="112">
                  <c:v>0</c:v>
                </c:pt>
                <c:pt idx="113">
                  <c:v>0.12</c:v>
                </c:pt>
                <c:pt idx="114">
                  <c:v>0</c:v>
                </c:pt>
                <c:pt idx="115">
                  <c:v>0.45</c:v>
                </c:pt>
                <c:pt idx="116">
                  <c:v>0.05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0.03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0.1</c:v>
                </c:pt>
                <c:pt idx="136">
                  <c:v>0.11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0.86</c:v>
                </c:pt>
                <c:pt idx="142">
                  <c:v>0.01</c:v>
                </c:pt>
                <c:pt idx="143">
                  <c:v>0</c:v>
                </c:pt>
                <c:pt idx="144">
                  <c:v>0.64</c:v>
                </c:pt>
                <c:pt idx="145">
                  <c:v>0</c:v>
                </c:pt>
                <c:pt idx="146">
                  <c:v>0.15</c:v>
                </c:pt>
                <c:pt idx="147">
                  <c:v>0</c:v>
                </c:pt>
                <c:pt idx="148">
                  <c:v>0.33</c:v>
                </c:pt>
                <c:pt idx="149">
                  <c:v>0.2</c:v>
                </c:pt>
                <c:pt idx="150">
                  <c:v>1.29</c:v>
                </c:pt>
                <c:pt idx="151">
                  <c:v>0.03</c:v>
                </c:pt>
                <c:pt idx="152">
                  <c:v>0</c:v>
                </c:pt>
                <c:pt idx="153">
                  <c:v>1.72</c:v>
                </c:pt>
                <c:pt idx="154">
                  <c:v>1.82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0.01</c:v>
                </c:pt>
                <c:pt idx="163">
                  <c:v>0</c:v>
                </c:pt>
                <c:pt idx="164">
                  <c:v>0.77</c:v>
                </c:pt>
                <c:pt idx="165">
                  <c:v>0.08</c:v>
                </c:pt>
                <c:pt idx="166">
                  <c:v>0.01</c:v>
                </c:pt>
                <c:pt idx="167">
                  <c:v>0.11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0.01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0.03</c:v>
                </c:pt>
                <c:pt idx="194">
                  <c:v>0.72</c:v>
                </c:pt>
                <c:pt idx="195">
                  <c:v>0.03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0.3</c:v>
                </c:pt>
                <c:pt idx="200">
                  <c:v>0.01</c:v>
                </c:pt>
                <c:pt idx="201">
                  <c:v>0</c:v>
                </c:pt>
                <c:pt idx="202">
                  <c:v>0.04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0.68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0.01</c:v>
                </c:pt>
                <c:pt idx="216">
                  <c:v>0.42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0.02</c:v>
                </c:pt>
                <c:pt idx="225">
                  <c:v>0</c:v>
                </c:pt>
                <c:pt idx="226">
                  <c:v>0</c:v>
                </c:pt>
                <c:pt idx="227">
                  <c:v>0.46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0.63</c:v>
                </c:pt>
                <c:pt idx="242">
                  <c:v>0.04</c:v>
                </c:pt>
                <c:pt idx="243">
                  <c:v>0.04</c:v>
                </c:pt>
                <c:pt idx="244">
                  <c:v>0</c:v>
                </c:pt>
                <c:pt idx="245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Irrigation</c:v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PrecipData!$A$5:$A$250</c:f>
              <c:numCache>
                <c:formatCode>m/d;@</c:formatCode>
                <c:ptCount val="246"/>
                <c:pt idx="0">
                  <c:v>41334</c:v>
                </c:pt>
                <c:pt idx="1">
                  <c:v>41335</c:v>
                </c:pt>
                <c:pt idx="2">
                  <c:v>41336</c:v>
                </c:pt>
                <c:pt idx="3">
                  <c:v>41337</c:v>
                </c:pt>
                <c:pt idx="4">
                  <c:v>41338</c:v>
                </c:pt>
                <c:pt idx="5">
                  <c:v>41339</c:v>
                </c:pt>
                <c:pt idx="6">
                  <c:v>41340</c:v>
                </c:pt>
                <c:pt idx="7">
                  <c:v>41341</c:v>
                </c:pt>
                <c:pt idx="8">
                  <c:v>41342</c:v>
                </c:pt>
                <c:pt idx="9">
                  <c:v>41343</c:v>
                </c:pt>
                <c:pt idx="10">
                  <c:v>41344</c:v>
                </c:pt>
                <c:pt idx="11">
                  <c:v>41345</c:v>
                </c:pt>
                <c:pt idx="12">
                  <c:v>41346</c:v>
                </c:pt>
                <c:pt idx="13">
                  <c:v>41347</c:v>
                </c:pt>
                <c:pt idx="14">
                  <c:v>41348</c:v>
                </c:pt>
                <c:pt idx="15">
                  <c:v>41349</c:v>
                </c:pt>
                <c:pt idx="16">
                  <c:v>41350</c:v>
                </c:pt>
                <c:pt idx="17">
                  <c:v>41351</c:v>
                </c:pt>
                <c:pt idx="18">
                  <c:v>41352</c:v>
                </c:pt>
                <c:pt idx="19">
                  <c:v>41353</c:v>
                </c:pt>
                <c:pt idx="20">
                  <c:v>41354</c:v>
                </c:pt>
                <c:pt idx="21">
                  <c:v>41355</c:v>
                </c:pt>
                <c:pt idx="22">
                  <c:v>41356</c:v>
                </c:pt>
                <c:pt idx="23">
                  <c:v>41357</c:v>
                </c:pt>
                <c:pt idx="24">
                  <c:v>41358</c:v>
                </c:pt>
                <c:pt idx="25">
                  <c:v>41359</c:v>
                </c:pt>
                <c:pt idx="26">
                  <c:v>41360</c:v>
                </c:pt>
                <c:pt idx="27">
                  <c:v>41361</c:v>
                </c:pt>
                <c:pt idx="28">
                  <c:v>41362</c:v>
                </c:pt>
                <c:pt idx="29">
                  <c:v>41363</c:v>
                </c:pt>
                <c:pt idx="30">
                  <c:v>41364</c:v>
                </c:pt>
                <c:pt idx="31">
                  <c:v>41365</c:v>
                </c:pt>
                <c:pt idx="32">
                  <c:v>41366</c:v>
                </c:pt>
                <c:pt idx="33">
                  <c:v>41367</c:v>
                </c:pt>
                <c:pt idx="34">
                  <c:v>41368</c:v>
                </c:pt>
                <c:pt idx="35">
                  <c:v>41369</c:v>
                </c:pt>
                <c:pt idx="36">
                  <c:v>41370</c:v>
                </c:pt>
                <c:pt idx="37">
                  <c:v>41371</c:v>
                </c:pt>
                <c:pt idx="38">
                  <c:v>41372</c:v>
                </c:pt>
                <c:pt idx="39">
                  <c:v>41373</c:v>
                </c:pt>
                <c:pt idx="40">
                  <c:v>41374</c:v>
                </c:pt>
                <c:pt idx="41">
                  <c:v>41375</c:v>
                </c:pt>
                <c:pt idx="42">
                  <c:v>41376</c:v>
                </c:pt>
                <c:pt idx="43">
                  <c:v>41377</c:v>
                </c:pt>
                <c:pt idx="44">
                  <c:v>41378</c:v>
                </c:pt>
                <c:pt idx="45">
                  <c:v>41379</c:v>
                </c:pt>
                <c:pt idx="46">
                  <c:v>41380</c:v>
                </c:pt>
                <c:pt idx="47">
                  <c:v>41381</c:v>
                </c:pt>
                <c:pt idx="48">
                  <c:v>41382</c:v>
                </c:pt>
                <c:pt idx="49">
                  <c:v>41383</c:v>
                </c:pt>
                <c:pt idx="50">
                  <c:v>41384</c:v>
                </c:pt>
                <c:pt idx="51">
                  <c:v>41385</c:v>
                </c:pt>
                <c:pt idx="52">
                  <c:v>41386</c:v>
                </c:pt>
                <c:pt idx="53">
                  <c:v>41387</c:v>
                </c:pt>
                <c:pt idx="54">
                  <c:v>41388</c:v>
                </c:pt>
                <c:pt idx="55">
                  <c:v>41389</c:v>
                </c:pt>
                <c:pt idx="56">
                  <c:v>41390</c:v>
                </c:pt>
                <c:pt idx="57">
                  <c:v>41391</c:v>
                </c:pt>
                <c:pt idx="58">
                  <c:v>41392</c:v>
                </c:pt>
                <c:pt idx="59">
                  <c:v>41393</c:v>
                </c:pt>
                <c:pt idx="60">
                  <c:v>41394</c:v>
                </c:pt>
                <c:pt idx="61">
                  <c:v>41395</c:v>
                </c:pt>
                <c:pt idx="62">
                  <c:v>41396</c:v>
                </c:pt>
                <c:pt idx="63">
                  <c:v>41397</c:v>
                </c:pt>
                <c:pt idx="64">
                  <c:v>41398</c:v>
                </c:pt>
                <c:pt idx="65">
                  <c:v>41399</c:v>
                </c:pt>
                <c:pt idx="66">
                  <c:v>41400</c:v>
                </c:pt>
                <c:pt idx="67">
                  <c:v>41401</c:v>
                </c:pt>
                <c:pt idx="68">
                  <c:v>41402</c:v>
                </c:pt>
                <c:pt idx="69">
                  <c:v>41403</c:v>
                </c:pt>
                <c:pt idx="70">
                  <c:v>41404</c:v>
                </c:pt>
                <c:pt idx="71">
                  <c:v>41405</c:v>
                </c:pt>
                <c:pt idx="72">
                  <c:v>41406</c:v>
                </c:pt>
                <c:pt idx="73">
                  <c:v>41407</c:v>
                </c:pt>
                <c:pt idx="74">
                  <c:v>41408</c:v>
                </c:pt>
                <c:pt idx="75">
                  <c:v>41409</c:v>
                </c:pt>
                <c:pt idx="76">
                  <c:v>41410</c:v>
                </c:pt>
                <c:pt idx="77">
                  <c:v>41411</c:v>
                </c:pt>
                <c:pt idx="78">
                  <c:v>41412</c:v>
                </c:pt>
                <c:pt idx="79">
                  <c:v>41413</c:v>
                </c:pt>
                <c:pt idx="80">
                  <c:v>41414</c:v>
                </c:pt>
                <c:pt idx="81">
                  <c:v>41415</c:v>
                </c:pt>
                <c:pt idx="82">
                  <c:v>41416</c:v>
                </c:pt>
                <c:pt idx="83">
                  <c:v>41417</c:v>
                </c:pt>
                <c:pt idx="84">
                  <c:v>41418</c:v>
                </c:pt>
                <c:pt idx="85">
                  <c:v>41419</c:v>
                </c:pt>
                <c:pt idx="86">
                  <c:v>41420</c:v>
                </c:pt>
                <c:pt idx="87">
                  <c:v>41421</c:v>
                </c:pt>
                <c:pt idx="88">
                  <c:v>41422</c:v>
                </c:pt>
                <c:pt idx="89">
                  <c:v>41423</c:v>
                </c:pt>
                <c:pt idx="90">
                  <c:v>41424</c:v>
                </c:pt>
                <c:pt idx="91">
                  <c:v>41425</c:v>
                </c:pt>
                <c:pt idx="92">
                  <c:v>41426</c:v>
                </c:pt>
                <c:pt idx="93">
                  <c:v>41427</c:v>
                </c:pt>
                <c:pt idx="94">
                  <c:v>41428</c:v>
                </c:pt>
                <c:pt idx="95">
                  <c:v>41429</c:v>
                </c:pt>
                <c:pt idx="96">
                  <c:v>41430</c:v>
                </c:pt>
                <c:pt idx="97">
                  <c:v>41431</c:v>
                </c:pt>
                <c:pt idx="98">
                  <c:v>41432</c:v>
                </c:pt>
                <c:pt idx="99">
                  <c:v>41433</c:v>
                </c:pt>
                <c:pt idx="100">
                  <c:v>41434</c:v>
                </c:pt>
                <c:pt idx="101">
                  <c:v>41435</c:v>
                </c:pt>
                <c:pt idx="102">
                  <c:v>41436</c:v>
                </c:pt>
                <c:pt idx="103">
                  <c:v>41437</c:v>
                </c:pt>
                <c:pt idx="104">
                  <c:v>41438</c:v>
                </c:pt>
                <c:pt idx="105">
                  <c:v>41439</c:v>
                </c:pt>
                <c:pt idx="106">
                  <c:v>41440</c:v>
                </c:pt>
                <c:pt idx="107">
                  <c:v>41441</c:v>
                </c:pt>
                <c:pt idx="108">
                  <c:v>41442</c:v>
                </c:pt>
                <c:pt idx="109">
                  <c:v>41443</c:v>
                </c:pt>
                <c:pt idx="110">
                  <c:v>41444</c:v>
                </c:pt>
                <c:pt idx="111">
                  <c:v>41445</c:v>
                </c:pt>
                <c:pt idx="112">
                  <c:v>41446</c:v>
                </c:pt>
                <c:pt idx="113">
                  <c:v>41447</c:v>
                </c:pt>
                <c:pt idx="114">
                  <c:v>41448</c:v>
                </c:pt>
                <c:pt idx="115">
                  <c:v>41449</c:v>
                </c:pt>
                <c:pt idx="116">
                  <c:v>41450</c:v>
                </c:pt>
                <c:pt idx="117">
                  <c:v>41451</c:v>
                </c:pt>
                <c:pt idx="118">
                  <c:v>41452</c:v>
                </c:pt>
                <c:pt idx="119">
                  <c:v>41453</c:v>
                </c:pt>
                <c:pt idx="120">
                  <c:v>41454</c:v>
                </c:pt>
                <c:pt idx="121">
                  <c:v>41455</c:v>
                </c:pt>
                <c:pt idx="122">
                  <c:v>41456</c:v>
                </c:pt>
                <c:pt idx="123">
                  <c:v>41457</c:v>
                </c:pt>
                <c:pt idx="124">
                  <c:v>41458</c:v>
                </c:pt>
                <c:pt idx="125">
                  <c:v>41459</c:v>
                </c:pt>
                <c:pt idx="126">
                  <c:v>41460</c:v>
                </c:pt>
                <c:pt idx="127">
                  <c:v>41461</c:v>
                </c:pt>
                <c:pt idx="128">
                  <c:v>41462</c:v>
                </c:pt>
                <c:pt idx="129">
                  <c:v>41463</c:v>
                </c:pt>
                <c:pt idx="130">
                  <c:v>41464</c:v>
                </c:pt>
                <c:pt idx="131">
                  <c:v>41465</c:v>
                </c:pt>
                <c:pt idx="132">
                  <c:v>41466</c:v>
                </c:pt>
                <c:pt idx="133">
                  <c:v>41467</c:v>
                </c:pt>
                <c:pt idx="134">
                  <c:v>41468</c:v>
                </c:pt>
                <c:pt idx="135">
                  <c:v>41469</c:v>
                </c:pt>
                <c:pt idx="136">
                  <c:v>41470</c:v>
                </c:pt>
                <c:pt idx="137">
                  <c:v>41471</c:v>
                </c:pt>
                <c:pt idx="138">
                  <c:v>41472</c:v>
                </c:pt>
                <c:pt idx="139">
                  <c:v>41473</c:v>
                </c:pt>
                <c:pt idx="140">
                  <c:v>41474</c:v>
                </c:pt>
                <c:pt idx="141">
                  <c:v>41475</c:v>
                </c:pt>
                <c:pt idx="142">
                  <c:v>41476</c:v>
                </c:pt>
                <c:pt idx="143">
                  <c:v>41477</c:v>
                </c:pt>
                <c:pt idx="144">
                  <c:v>41478</c:v>
                </c:pt>
                <c:pt idx="145">
                  <c:v>41479</c:v>
                </c:pt>
                <c:pt idx="146">
                  <c:v>41480</c:v>
                </c:pt>
                <c:pt idx="147">
                  <c:v>41481</c:v>
                </c:pt>
                <c:pt idx="148">
                  <c:v>41482</c:v>
                </c:pt>
                <c:pt idx="149">
                  <c:v>41483</c:v>
                </c:pt>
                <c:pt idx="150">
                  <c:v>41484</c:v>
                </c:pt>
                <c:pt idx="151">
                  <c:v>41485</c:v>
                </c:pt>
                <c:pt idx="152">
                  <c:v>41486</c:v>
                </c:pt>
                <c:pt idx="153">
                  <c:v>41487</c:v>
                </c:pt>
                <c:pt idx="154">
                  <c:v>41488</c:v>
                </c:pt>
                <c:pt idx="155">
                  <c:v>41489</c:v>
                </c:pt>
                <c:pt idx="156">
                  <c:v>41490</c:v>
                </c:pt>
                <c:pt idx="157">
                  <c:v>41491</c:v>
                </c:pt>
                <c:pt idx="158">
                  <c:v>41492</c:v>
                </c:pt>
                <c:pt idx="159">
                  <c:v>41493</c:v>
                </c:pt>
                <c:pt idx="160">
                  <c:v>41494</c:v>
                </c:pt>
                <c:pt idx="161">
                  <c:v>41495</c:v>
                </c:pt>
                <c:pt idx="162">
                  <c:v>41496</c:v>
                </c:pt>
                <c:pt idx="163">
                  <c:v>41497</c:v>
                </c:pt>
                <c:pt idx="164">
                  <c:v>41498</c:v>
                </c:pt>
                <c:pt idx="165">
                  <c:v>41499</c:v>
                </c:pt>
                <c:pt idx="166">
                  <c:v>41500</c:v>
                </c:pt>
                <c:pt idx="167">
                  <c:v>41501</c:v>
                </c:pt>
                <c:pt idx="168">
                  <c:v>41502</c:v>
                </c:pt>
                <c:pt idx="169">
                  <c:v>41503</c:v>
                </c:pt>
                <c:pt idx="170">
                  <c:v>41504</c:v>
                </c:pt>
                <c:pt idx="171">
                  <c:v>41505</c:v>
                </c:pt>
                <c:pt idx="172">
                  <c:v>41506</c:v>
                </c:pt>
                <c:pt idx="173">
                  <c:v>41507</c:v>
                </c:pt>
                <c:pt idx="174">
                  <c:v>41508</c:v>
                </c:pt>
                <c:pt idx="175">
                  <c:v>41509</c:v>
                </c:pt>
                <c:pt idx="176">
                  <c:v>41510</c:v>
                </c:pt>
                <c:pt idx="177">
                  <c:v>41511</c:v>
                </c:pt>
                <c:pt idx="178">
                  <c:v>41512</c:v>
                </c:pt>
                <c:pt idx="179">
                  <c:v>41513</c:v>
                </c:pt>
                <c:pt idx="180">
                  <c:v>41514</c:v>
                </c:pt>
                <c:pt idx="181">
                  <c:v>41515</c:v>
                </c:pt>
                <c:pt idx="182">
                  <c:v>41516</c:v>
                </c:pt>
                <c:pt idx="183">
                  <c:v>41517</c:v>
                </c:pt>
                <c:pt idx="184">
                  <c:v>41518</c:v>
                </c:pt>
                <c:pt idx="185">
                  <c:v>41519</c:v>
                </c:pt>
                <c:pt idx="186">
                  <c:v>41520</c:v>
                </c:pt>
                <c:pt idx="187">
                  <c:v>41521</c:v>
                </c:pt>
                <c:pt idx="188">
                  <c:v>41522</c:v>
                </c:pt>
                <c:pt idx="189">
                  <c:v>41523</c:v>
                </c:pt>
                <c:pt idx="190">
                  <c:v>41524</c:v>
                </c:pt>
                <c:pt idx="191">
                  <c:v>41525</c:v>
                </c:pt>
                <c:pt idx="192">
                  <c:v>41526</c:v>
                </c:pt>
                <c:pt idx="193">
                  <c:v>41527</c:v>
                </c:pt>
                <c:pt idx="194">
                  <c:v>41528</c:v>
                </c:pt>
                <c:pt idx="195">
                  <c:v>41529</c:v>
                </c:pt>
                <c:pt idx="196">
                  <c:v>41530</c:v>
                </c:pt>
                <c:pt idx="197">
                  <c:v>41531</c:v>
                </c:pt>
                <c:pt idx="198">
                  <c:v>41532</c:v>
                </c:pt>
                <c:pt idx="199">
                  <c:v>41533</c:v>
                </c:pt>
                <c:pt idx="200">
                  <c:v>41534</c:v>
                </c:pt>
                <c:pt idx="201">
                  <c:v>41535</c:v>
                </c:pt>
                <c:pt idx="202">
                  <c:v>41536</c:v>
                </c:pt>
                <c:pt idx="203">
                  <c:v>41537</c:v>
                </c:pt>
                <c:pt idx="204">
                  <c:v>41538</c:v>
                </c:pt>
                <c:pt idx="205">
                  <c:v>41539</c:v>
                </c:pt>
                <c:pt idx="206">
                  <c:v>41540</c:v>
                </c:pt>
                <c:pt idx="207">
                  <c:v>41541</c:v>
                </c:pt>
                <c:pt idx="208">
                  <c:v>41542</c:v>
                </c:pt>
                <c:pt idx="209">
                  <c:v>41543</c:v>
                </c:pt>
                <c:pt idx="210">
                  <c:v>41544</c:v>
                </c:pt>
                <c:pt idx="211">
                  <c:v>41545</c:v>
                </c:pt>
                <c:pt idx="212">
                  <c:v>41546</c:v>
                </c:pt>
                <c:pt idx="213">
                  <c:v>41547</c:v>
                </c:pt>
                <c:pt idx="214">
                  <c:v>41548</c:v>
                </c:pt>
                <c:pt idx="215">
                  <c:v>41549</c:v>
                </c:pt>
                <c:pt idx="216">
                  <c:v>41550</c:v>
                </c:pt>
                <c:pt idx="217">
                  <c:v>41551</c:v>
                </c:pt>
                <c:pt idx="218">
                  <c:v>41552</c:v>
                </c:pt>
                <c:pt idx="219">
                  <c:v>41553</c:v>
                </c:pt>
                <c:pt idx="220">
                  <c:v>41554</c:v>
                </c:pt>
                <c:pt idx="221">
                  <c:v>41555</c:v>
                </c:pt>
                <c:pt idx="222">
                  <c:v>41556</c:v>
                </c:pt>
                <c:pt idx="223">
                  <c:v>41557</c:v>
                </c:pt>
                <c:pt idx="224">
                  <c:v>41558</c:v>
                </c:pt>
                <c:pt idx="225">
                  <c:v>41559</c:v>
                </c:pt>
                <c:pt idx="226">
                  <c:v>41560</c:v>
                </c:pt>
                <c:pt idx="227">
                  <c:v>41561</c:v>
                </c:pt>
                <c:pt idx="228">
                  <c:v>41562</c:v>
                </c:pt>
                <c:pt idx="229">
                  <c:v>41563</c:v>
                </c:pt>
                <c:pt idx="230">
                  <c:v>41564</c:v>
                </c:pt>
                <c:pt idx="231">
                  <c:v>41565</c:v>
                </c:pt>
                <c:pt idx="232">
                  <c:v>41566</c:v>
                </c:pt>
                <c:pt idx="233">
                  <c:v>41567</c:v>
                </c:pt>
                <c:pt idx="234">
                  <c:v>41568</c:v>
                </c:pt>
                <c:pt idx="235">
                  <c:v>41569</c:v>
                </c:pt>
                <c:pt idx="236">
                  <c:v>41570</c:v>
                </c:pt>
                <c:pt idx="237">
                  <c:v>41571</c:v>
                </c:pt>
                <c:pt idx="238">
                  <c:v>41572</c:v>
                </c:pt>
                <c:pt idx="239">
                  <c:v>41573</c:v>
                </c:pt>
                <c:pt idx="240">
                  <c:v>41574</c:v>
                </c:pt>
                <c:pt idx="241">
                  <c:v>41575</c:v>
                </c:pt>
                <c:pt idx="242">
                  <c:v>41576</c:v>
                </c:pt>
                <c:pt idx="243">
                  <c:v>41577</c:v>
                </c:pt>
                <c:pt idx="244">
                  <c:v>41578</c:v>
                </c:pt>
                <c:pt idx="245">
                  <c:v>41579</c:v>
                </c:pt>
              </c:numCache>
            </c:numRef>
          </c:xVal>
          <c:yVal>
            <c:numRef>
              <c:f>PrecipData!$O$5:$O$250</c:f>
              <c:numCache>
                <c:formatCode>General</c:formatCode>
                <c:ptCount val="2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1.25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1.25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1.25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1.25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1.25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1.25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165488"/>
        <c:axId val="186166048"/>
      </c:scatterChart>
      <c:valAx>
        <c:axId val="186165488"/>
        <c:scaling>
          <c:orientation val="minMax"/>
          <c:max val="41580"/>
          <c:min val="4133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88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166048"/>
        <c:crosses val="autoZero"/>
        <c:crossBetween val="midCat"/>
        <c:majorUnit val="10"/>
      </c:valAx>
      <c:valAx>
        <c:axId val="186166048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Precipitaiton</a:t>
                </a:r>
                <a:r>
                  <a:rPr lang="en-US" sz="1600" baseline="0"/>
                  <a:t> (inch)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1654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Precipitation</c:v>
          </c:tx>
          <c:spPr>
            <a:ln w="25400" cap="rnd">
              <a:solidFill>
                <a:srgbClr val="003296"/>
              </a:solidFill>
              <a:round/>
            </a:ln>
            <a:effectLst/>
          </c:spPr>
          <c:marker>
            <c:symbol val="none"/>
          </c:marker>
          <c:xVal>
            <c:numRef>
              <c:f>PrecipData!$A$5:$A$250</c:f>
              <c:numCache>
                <c:formatCode>m/d;@</c:formatCode>
                <c:ptCount val="246"/>
                <c:pt idx="0">
                  <c:v>41334</c:v>
                </c:pt>
                <c:pt idx="1">
                  <c:v>41335</c:v>
                </c:pt>
                <c:pt idx="2">
                  <c:v>41336</c:v>
                </c:pt>
                <c:pt idx="3">
                  <c:v>41337</c:v>
                </c:pt>
                <c:pt idx="4">
                  <c:v>41338</c:v>
                </c:pt>
                <c:pt idx="5">
                  <c:v>41339</c:v>
                </c:pt>
                <c:pt idx="6">
                  <c:v>41340</c:v>
                </c:pt>
                <c:pt idx="7">
                  <c:v>41341</c:v>
                </c:pt>
                <c:pt idx="8">
                  <c:v>41342</c:v>
                </c:pt>
                <c:pt idx="9">
                  <c:v>41343</c:v>
                </c:pt>
                <c:pt idx="10">
                  <c:v>41344</c:v>
                </c:pt>
                <c:pt idx="11">
                  <c:v>41345</c:v>
                </c:pt>
                <c:pt idx="12">
                  <c:v>41346</c:v>
                </c:pt>
                <c:pt idx="13">
                  <c:v>41347</c:v>
                </c:pt>
                <c:pt idx="14">
                  <c:v>41348</c:v>
                </c:pt>
                <c:pt idx="15">
                  <c:v>41349</c:v>
                </c:pt>
                <c:pt idx="16">
                  <c:v>41350</c:v>
                </c:pt>
                <c:pt idx="17">
                  <c:v>41351</c:v>
                </c:pt>
                <c:pt idx="18">
                  <c:v>41352</c:v>
                </c:pt>
                <c:pt idx="19">
                  <c:v>41353</c:v>
                </c:pt>
                <c:pt idx="20">
                  <c:v>41354</c:v>
                </c:pt>
                <c:pt idx="21">
                  <c:v>41355</c:v>
                </c:pt>
                <c:pt idx="22">
                  <c:v>41356</c:v>
                </c:pt>
                <c:pt idx="23">
                  <c:v>41357</c:v>
                </c:pt>
                <c:pt idx="24">
                  <c:v>41358</c:v>
                </c:pt>
                <c:pt idx="25">
                  <c:v>41359</c:v>
                </c:pt>
                <c:pt idx="26">
                  <c:v>41360</c:v>
                </c:pt>
                <c:pt idx="27">
                  <c:v>41361</c:v>
                </c:pt>
                <c:pt idx="28">
                  <c:v>41362</c:v>
                </c:pt>
                <c:pt idx="29">
                  <c:v>41363</c:v>
                </c:pt>
                <c:pt idx="30">
                  <c:v>41364</c:v>
                </c:pt>
                <c:pt idx="31">
                  <c:v>41365</c:v>
                </c:pt>
                <c:pt idx="32">
                  <c:v>41366</c:v>
                </c:pt>
                <c:pt idx="33">
                  <c:v>41367</c:v>
                </c:pt>
                <c:pt idx="34">
                  <c:v>41368</c:v>
                </c:pt>
                <c:pt idx="35">
                  <c:v>41369</c:v>
                </c:pt>
                <c:pt idx="36">
                  <c:v>41370</c:v>
                </c:pt>
                <c:pt idx="37">
                  <c:v>41371</c:v>
                </c:pt>
                <c:pt idx="38">
                  <c:v>41372</c:v>
                </c:pt>
                <c:pt idx="39">
                  <c:v>41373</c:v>
                </c:pt>
                <c:pt idx="40">
                  <c:v>41374</c:v>
                </c:pt>
                <c:pt idx="41">
                  <c:v>41375</c:v>
                </c:pt>
                <c:pt idx="42">
                  <c:v>41376</c:v>
                </c:pt>
                <c:pt idx="43">
                  <c:v>41377</c:v>
                </c:pt>
                <c:pt idx="44">
                  <c:v>41378</c:v>
                </c:pt>
                <c:pt idx="45">
                  <c:v>41379</c:v>
                </c:pt>
                <c:pt idx="46">
                  <c:v>41380</c:v>
                </c:pt>
                <c:pt idx="47">
                  <c:v>41381</c:v>
                </c:pt>
                <c:pt idx="48">
                  <c:v>41382</c:v>
                </c:pt>
                <c:pt idx="49">
                  <c:v>41383</c:v>
                </c:pt>
                <c:pt idx="50">
                  <c:v>41384</c:v>
                </c:pt>
                <c:pt idx="51">
                  <c:v>41385</c:v>
                </c:pt>
                <c:pt idx="52">
                  <c:v>41386</c:v>
                </c:pt>
                <c:pt idx="53">
                  <c:v>41387</c:v>
                </c:pt>
                <c:pt idx="54">
                  <c:v>41388</c:v>
                </c:pt>
                <c:pt idx="55">
                  <c:v>41389</c:v>
                </c:pt>
                <c:pt idx="56">
                  <c:v>41390</c:v>
                </c:pt>
                <c:pt idx="57">
                  <c:v>41391</c:v>
                </c:pt>
                <c:pt idx="58">
                  <c:v>41392</c:v>
                </c:pt>
                <c:pt idx="59">
                  <c:v>41393</c:v>
                </c:pt>
                <c:pt idx="60">
                  <c:v>41394</c:v>
                </c:pt>
                <c:pt idx="61">
                  <c:v>41395</c:v>
                </c:pt>
                <c:pt idx="62">
                  <c:v>41396</c:v>
                </c:pt>
                <c:pt idx="63">
                  <c:v>41397</c:v>
                </c:pt>
                <c:pt idx="64">
                  <c:v>41398</c:v>
                </c:pt>
                <c:pt idx="65">
                  <c:v>41399</c:v>
                </c:pt>
                <c:pt idx="66">
                  <c:v>41400</c:v>
                </c:pt>
                <c:pt idx="67">
                  <c:v>41401</c:v>
                </c:pt>
                <c:pt idx="68">
                  <c:v>41402</c:v>
                </c:pt>
                <c:pt idx="69">
                  <c:v>41403</c:v>
                </c:pt>
                <c:pt idx="70">
                  <c:v>41404</c:v>
                </c:pt>
                <c:pt idx="71">
                  <c:v>41405</c:v>
                </c:pt>
                <c:pt idx="72">
                  <c:v>41406</c:v>
                </c:pt>
                <c:pt idx="73">
                  <c:v>41407</c:v>
                </c:pt>
                <c:pt idx="74">
                  <c:v>41408</c:v>
                </c:pt>
                <c:pt idx="75">
                  <c:v>41409</c:v>
                </c:pt>
                <c:pt idx="76">
                  <c:v>41410</c:v>
                </c:pt>
                <c:pt idx="77">
                  <c:v>41411</c:v>
                </c:pt>
                <c:pt idx="78">
                  <c:v>41412</c:v>
                </c:pt>
                <c:pt idx="79">
                  <c:v>41413</c:v>
                </c:pt>
                <c:pt idx="80">
                  <c:v>41414</c:v>
                </c:pt>
                <c:pt idx="81">
                  <c:v>41415</c:v>
                </c:pt>
                <c:pt idx="82">
                  <c:v>41416</c:v>
                </c:pt>
                <c:pt idx="83">
                  <c:v>41417</c:v>
                </c:pt>
                <c:pt idx="84">
                  <c:v>41418</c:v>
                </c:pt>
                <c:pt idx="85">
                  <c:v>41419</c:v>
                </c:pt>
                <c:pt idx="86">
                  <c:v>41420</c:v>
                </c:pt>
                <c:pt idx="87">
                  <c:v>41421</c:v>
                </c:pt>
                <c:pt idx="88">
                  <c:v>41422</c:v>
                </c:pt>
                <c:pt idx="89">
                  <c:v>41423</c:v>
                </c:pt>
                <c:pt idx="90">
                  <c:v>41424</c:v>
                </c:pt>
                <c:pt idx="91">
                  <c:v>41425</c:v>
                </c:pt>
                <c:pt idx="92">
                  <c:v>41426</c:v>
                </c:pt>
                <c:pt idx="93">
                  <c:v>41427</c:v>
                </c:pt>
                <c:pt idx="94">
                  <c:v>41428</c:v>
                </c:pt>
                <c:pt idx="95">
                  <c:v>41429</c:v>
                </c:pt>
                <c:pt idx="96">
                  <c:v>41430</c:v>
                </c:pt>
                <c:pt idx="97">
                  <c:v>41431</c:v>
                </c:pt>
                <c:pt idx="98">
                  <c:v>41432</c:v>
                </c:pt>
                <c:pt idx="99">
                  <c:v>41433</c:v>
                </c:pt>
                <c:pt idx="100">
                  <c:v>41434</c:v>
                </c:pt>
                <c:pt idx="101">
                  <c:v>41435</c:v>
                </c:pt>
                <c:pt idx="102">
                  <c:v>41436</c:v>
                </c:pt>
                <c:pt idx="103">
                  <c:v>41437</c:v>
                </c:pt>
                <c:pt idx="104">
                  <c:v>41438</c:v>
                </c:pt>
                <c:pt idx="105">
                  <c:v>41439</c:v>
                </c:pt>
                <c:pt idx="106">
                  <c:v>41440</c:v>
                </c:pt>
                <c:pt idx="107">
                  <c:v>41441</c:v>
                </c:pt>
                <c:pt idx="108">
                  <c:v>41442</c:v>
                </c:pt>
                <c:pt idx="109">
                  <c:v>41443</c:v>
                </c:pt>
                <c:pt idx="110">
                  <c:v>41444</c:v>
                </c:pt>
                <c:pt idx="111">
                  <c:v>41445</c:v>
                </c:pt>
                <c:pt idx="112">
                  <c:v>41446</c:v>
                </c:pt>
                <c:pt idx="113">
                  <c:v>41447</c:v>
                </c:pt>
                <c:pt idx="114">
                  <c:v>41448</c:v>
                </c:pt>
                <c:pt idx="115">
                  <c:v>41449</c:v>
                </c:pt>
                <c:pt idx="116">
                  <c:v>41450</c:v>
                </c:pt>
                <c:pt idx="117">
                  <c:v>41451</c:v>
                </c:pt>
                <c:pt idx="118">
                  <c:v>41452</c:v>
                </c:pt>
                <c:pt idx="119">
                  <c:v>41453</c:v>
                </c:pt>
                <c:pt idx="120">
                  <c:v>41454</c:v>
                </c:pt>
                <c:pt idx="121">
                  <c:v>41455</c:v>
                </c:pt>
                <c:pt idx="122">
                  <c:v>41456</c:v>
                </c:pt>
                <c:pt idx="123">
                  <c:v>41457</c:v>
                </c:pt>
                <c:pt idx="124">
                  <c:v>41458</c:v>
                </c:pt>
                <c:pt idx="125">
                  <c:v>41459</c:v>
                </c:pt>
                <c:pt idx="126">
                  <c:v>41460</c:v>
                </c:pt>
                <c:pt idx="127">
                  <c:v>41461</c:v>
                </c:pt>
                <c:pt idx="128">
                  <c:v>41462</c:v>
                </c:pt>
                <c:pt idx="129">
                  <c:v>41463</c:v>
                </c:pt>
                <c:pt idx="130">
                  <c:v>41464</c:v>
                </c:pt>
                <c:pt idx="131">
                  <c:v>41465</c:v>
                </c:pt>
                <c:pt idx="132">
                  <c:v>41466</c:v>
                </c:pt>
                <c:pt idx="133">
                  <c:v>41467</c:v>
                </c:pt>
                <c:pt idx="134">
                  <c:v>41468</c:v>
                </c:pt>
                <c:pt idx="135">
                  <c:v>41469</c:v>
                </c:pt>
                <c:pt idx="136">
                  <c:v>41470</c:v>
                </c:pt>
                <c:pt idx="137">
                  <c:v>41471</c:v>
                </c:pt>
                <c:pt idx="138">
                  <c:v>41472</c:v>
                </c:pt>
                <c:pt idx="139">
                  <c:v>41473</c:v>
                </c:pt>
                <c:pt idx="140">
                  <c:v>41474</c:v>
                </c:pt>
                <c:pt idx="141">
                  <c:v>41475</c:v>
                </c:pt>
                <c:pt idx="142">
                  <c:v>41476</c:v>
                </c:pt>
                <c:pt idx="143">
                  <c:v>41477</c:v>
                </c:pt>
                <c:pt idx="144">
                  <c:v>41478</c:v>
                </c:pt>
                <c:pt idx="145">
                  <c:v>41479</c:v>
                </c:pt>
                <c:pt idx="146">
                  <c:v>41480</c:v>
                </c:pt>
                <c:pt idx="147">
                  <c:v>41481</c:v>
                </c:pt>
                <c:pt idx="148">
                  <c:v>41482</c:v>
                </c:pt>
                <c:pt idx="149">
                  <c:v>41483</c:v>
                </c:pt>
                <c:pt idx="150">
                  <c:v>41484</c:v>
                </c:pt>
                <c:pt idx="151">
                  <c:v>41485</c:v>
                </c:pt>
                <c:pt idx="152">
                  <c:v>41486</c:v>
                </c:pt>
                <c:pt idx="153">
                  <c:v>41487</c:v>
                </c:pt>
                <c:pt idx="154">
                  <c:v>41488</c:v>
                </c:pt>
                <c:pt idx="155">
                  <c:v>41489</c:v>
                </c:pt>
                <c:pt idx="156">
                  <c:v>41490</c:v>
                </c:pt>
                <c:pt idx="157">
                  <c:v>41491</c:v>
                </c:pt>
                <c:pt idx="158">
                  <c:v>41492</c:v>
                </c:pt>
                <c:pt idx="159">
                  <c:v>41493</c:v>
                </c:pt>
                <c:pt idx="160">
                  <c:v>41494</c:v>
                </c:pt>
                <c:pt idx="161">
                  <c:v>41495</c:v>
                </c:pt>
                <c:pt idx="162">
                  <c:v>41496</c:v>
                </c:pt>
                <c:pt idx="163">
                  <c:v>41497</c:v>
                </c:pt>
                <c:pt idx="164">
                  <c:v>41498</c:v>
                </c:pt>
                <c:pt idx="165">
                  <c:v>41499</c:v>
                </c:pt>
                <c:pt idx="166">
                  <c:v>41500</c:v>
                </c:pt>
                <c:pt idx="167">
                  <c:v>41501</c:v>
                </c:pt>
                <c:pt idx="168">
                  <c:v>41502</c:v>
                </c:pt>
                <c:pt idx="169">
                  <c:v>41503</c:v>
                </c:pt>
                <c:pt idx="170">
                  <c:v>41504</c:v>
                </c:pt>
                <c:pt idx="171">
                  <c:v>41505</c:v>
                </c:pt>
                <c:pt idx="172">
                  <c:v>41506</c:v>
                </c:pt>
                <c:pt idx="173">
                  <c:v>41507</c:v>
                </c:pt>
                <c:pt idx="174">
                  <c:v>41508</c:v>
                </c:pt>
                <c:pt idx="175">
                  <c:v>41509</c:v>
                </c:pt>
                <c:pt idx="176">
                  <c:v>41510</c:v>
                </c:pt>
                <c:pt idx="177">
                  <c:v>41511</c:v>
                </c:pt>
                <c:pt idx="178">
                  <c:v>41512</c:v>
                </c:pt>
                <c:pt idx="179">
                  <c:v>41513</c:v>
                </c:pt>
                <c:pt idx="180">
                  <c:v>41514</c:v>
                </c:pt>
                <c:pt idx="181">
                  <c:v>41515</c:v>
                </c:pt>
                <c:pt idx="182">
                  <c:v>41516</c:v>
                </c:pt>
                <c:pt idx="183">
                  <c:v>41517</c:v>
                </c:pt>
                <c:pt idx="184">
                  <c:v>41518</c:v>
                </c:pt>
                <c:pt idx="185">
                  <c:v>41519</c:v>
                </c:pt>
                <c:pt idx="186">
                  <c:v>41520</c:v>
                </c:pt>
                <c:pt idx="187">
                  <c:v>41521</c:v>
                </c:pt>
                <c:pt idx="188">
                  <c:v>41522</c:v>
                </c:pt>
                <c:pt idx="189">
                  <c:v>41523</c:v>
                </c:pt>
                <c:pt idx="190">
                  <c:v>41524</c:v>
                </c:pt>
                <c:pt idx="191">
                  <c:v>41525</c:v>
                </c:pt>
                <c:pt idx="192">
                  <c:v>41526</c:v>
                </c:pt>
                <c:pt idx="193">
                  <c:v>41527</c:v>
                </c:pt>
                <c:pt idx="194">
                  <c:v>41528</c:v>
                </c:pt>
                <c:pt idx="195">
                  <c:v>41529</c:v>
                </c:pt>
                <c:pt idx="196">
                  <c:v>41530</c:v>
                </c:pt>
                <c:pt idx="197">
                  <c:v>41531</c:v>
                </c:pt>
                <c:pt idx="198">
                  <c:v>41532</c:v>
                </c:pt>
                <c:pt idx="199">
                  <c:v>41533</c:v>
                </c:pt>
                <c:pt idx="200">
                  <c:v>41534</c:v>
                </c:pt>
                <c:pt idx="201">
                  <c:v>41535</c:v>
                </c:pt>
                <c:pt idx="202">
                  <c:v>41536</c:v>
                </c:pt>
                <c:pt idx="203">
                  <c:v>41537</c:v>
                </c:pt>
                <c:pt idx="204">
                  <c:v>41538</c:v>
                </c:pt>
                <c:pt idx="205">
                  <c:v>41539</c:v>
                </c:pt>
                <c:pt idx="206">
                  <c:v>41540</c:v>
                </c:pt>
                <c:pt idx="207">
                  <c:v>41541</c:v>
                </c:pt>
                <c:pt idx="208">
                  <c:v>41542</c:v>
                </c:pt>
                <c:pt idx="209">
                  <c:v>41543</c:v>
                </c:pt>
                <c:pt idx="210">
                  <c:v>41544</c:v>
                </c:pt>
                <c:pt idx="211">
                  <c:v>41545</c:v>
                </c:pt>
                <c:pt idx="212">
                  <c:v>41546</c:v>
                </c:pt>
                <c:pt idx="213">
                  <c:v>41547</c:v>
                </c:pt>
                <c:pt idx="214">
                  <c:v>41548</c:v>
                </c:pt>
                <c:pt idx="215">
                  <c:v>41549</c:v>
                </c:pt>
                <c:pt idx="216">
                  <c:v>41550</c:v>
                </c:pt>
                <c:pt idx="217">
                  <c:v>41551</c:v>
                </c:pt>
                <c:pt idx="218">
                  <c:v>41552</c:v>
                </c:pt>
                <c:pt idx="219">
                  <c:v>41553</c:v>
                </c:pt>
                <c:pt idx="220">
                  <c:v>41554</c:v>
                </c:pt>
                <c:pt idx="221">
                  <c:v>41555</c:v>
                </c:pt>
                <c:pt idx="222">
                  <c:v>41556</c:v>
                </c:pt>
                <c:pt idx="223">
                  <c:v>41557</c:v>
                </c:pt>
                <c:pt idx="224">
                  <c:v>41558</c:v>
                </c:pt>
                <c:pt idx="225">
                  <c:v>41559</c:v>
                </c:pt>
                <c:pt idx="226">
                  <c:v>41560</c:v>
                </c:pt>
                <c:pt idx="227">
                  <c:v>41561</c:v>
                </c:pt>
                <c:pt idx="228">
                  <c:v>41562</c:v>
                </c:pt>
                <c:pt idx="229">
                  <c:v>41563</c:v>
                </c:pt>
                <c:pt idx="230">
                  <c:v>41564</c:v>
                </c:pt>
                <c:pt idx="231">
                  <c:v>41565</c:v>
                </c:pt>
                <c:pt idx="232">
                  <c:v>41566</c:v>
                </c:pt>
                <c:pt idx="233">
                  <c:v>41567</c:v>
                </c:pt>
                <c:pt idx="234">
                  <c:v>41568</c:v>
                </c:pt>
                <c:pt idx="235">
                  <c:v>41569</c:v>
                </c:pt>
                <c:pt idx="236">
                  <c:v>41570</c:v>
                </c:pt>
                <c:pt idx="237">
                  <c:v>41571</c:v>
                </c:pt>
                <c:pt idx="238">
                  <c:v>41572</c:v>
                </c:pt>
                <c:pt idx="239">
                  <c:v>41573</c:v>
                </c:pt>
                <c:pt idx="240">
                  <c:v>41574</c:v>
                </c:pt>
                <c:pt idx="241">
                  <c:v>41575</c:v>
                </c:pt>
                <c:pt idx="242">
                  <c:v>41576</c:v>
                </c:pt>
                <c:pt idx="243">
                  <c:v>41577</c:v>
                </c:pt>
                <c:pt idx="244">
                  <c:v>41578</c:v>
                </c:pt>
                <c:pt idx="245">
                  <c:v>41579</c:v>
                </c:pt>
              </c:numCache>
            </c:numRef>
          </c:xVal>
          <c:yVal>
            <c:numRef>
              <c:f>PrecipData!$J$5:$J$250</c:f>
              <c:numCache>
                <c:formatCode>General</c:formatCode>
                <c:ptCount val="2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0.94</c:v>
                </c:pt>
                <c:pt idx="9">
                  <c:v>0.02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0.01</c:v>
                </c:pt>
                <c:pt idx="17">
                  <c:v>0.01</c:v>
                </c:pt>
                <c:pt idx="18">
                  <c:v>0.21</c:v>
                </c:pt>
                <c:pt idx="19">
                  <c:v>0</c:v>
                </c:pt>
                <c:pt idx="20">
                  <c:v>0</c:v>
                </c:pt>
                <c:pt idx="21">
                  <c:v>0.01</c:v>
                </c:pt>
                <c:pt idx="22">
                  <c:v>0.06</c:v>
                </c:pt>
                <c:pt idx="23">
                  <c:v>0.06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0.08</c:v>
                </c:pt>
                <c:pt idx="30">
                  <c:v>0.01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1.29</c:v>
                </c:pt>
                <c:pt idx="39">
                  <c:v>0.93</c:v>
                </c:pt>
                <c:pt idx="40">
                  <c:v>0.55000000000000004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0.93</c:v>
                </c:pt>
                <c:pt idx="48">
                  <c:v>0.11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0.16</c:v>
                </c:pt>
                <c:pt idx="53">
                  <c:v>0.28999999999999998</c:v>
                </c:pt>
                <c:pt idx="54">
                  <c:v>0</c:v>
                </c:pt>
                <c:pt idx="55">
                  <c:v>0</c:v>
                </c:pt>
                <c:pt idx="56">
                  <c:v>0.15</c:v>
                </c:pt>
                <c:pt idx="57">
                  <c:v>0.03</c:v>
                </c:pt>
                <c:pt idx="58">
                  <c:v>0.01</c:v>
                </c:pt>
                <c:pt idx="59">
                  <c:v>0</c:v>
                </c:pt>
                <c:pt idx="60">
                  <c:v>0</c:v>
                </c:pt>
                <c:pt idx="61">
                  <c:v>0.02</c:v>
                </c:pt>
                <c:pt idx="62">
                  <c:v>1.31</c:v>
                </c:pt>
                <c:pt idx="63">
                  <c:v>0</c:v>
                </c:pt>
                <c:pt idx="64">
                  <c:v>0.11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0.46</c:v>
                </c:pt>
                <c:pt idx="69">
                  <c:v>0.04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0.08</c:v>
                </c:pt>
                <c:pt idx="79">
                  <c:v>0.56999999999999995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2.2200000000000002</c:v>
                </c:pt>
                <c:pt idx="88">
                  <c:v>0</c:v>
                </c:pt>
                <c:pt idx="89">
                  <c:v>0.04</c:v>
                </c:pt>
                <c:pt idx="90">
                  <c:v>0.68</c:v>
                </c:pt>
                <c:pt idx="91">
                  <c:v>0.67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0.11</c:v>
                </c:pt>
                <c:pt idx="97">
                  <c:v>0</c:v>
                </c:pt>
                <c:pt idx="98">
                  <c:v>0</c:v>
                </c:pt>
                <c:pt idx="99">
                  <c:v>0.69</c:v>
                </c:pt>
                <c:pt idx="100">
                  <c:v>0.01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0.06</c:v>
                </c:pt>
                <c:pt idx="107">
                  <c:v>0</c:v>
                </c:pt>
                <c:pt idx="108">
                  <c:v>0.84</c:v>
                </c:pt>
                <c:pt idx="109">
                  <c:v>0.21</c:v>
                </c:pt>
                <c:pt idx="110">
                  <c:v>0.01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0.14000000000000001</c:v>
                </c:pt>
                <c:pt idx="115">
                  <c:v>0.01</c:v>
                </c:pt>
                <c:pt idx="116">
                  <c:v>0.14000000000000001</c:v>
                </c:pt>
                <c:pt idx="117">
                  <c:v>0</c:v>
                </c:pt>
                <c:pt idx="118">
                  <c:v>0.59</c:v>
                </c:pt>
                <c:pt idx="119">
                  <c:v>0.01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0.06</c:v>
                </c:pt>
                <c:pt idx="128">
                  <c:v>0.01</c:v>
                </c:pt>
                <c:pt idx="129">
                  <c:v>7.0000000000000007E-2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0.06</c:v>
                </c:pt>
                <c:pt idx="135">
                  <c:v>0.1</c:v>
                </c:pt>
                <c:pt idx="136">
                  <c:v>0.13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0.38</c:v>
                </c:pt>
                <c:pt idx="141">
                  <c:v>7.0000000000000007E-2</c:v>
                </c:pt>
                <c:pt idx="142">
                  <c:v>0</c:v>
                </c:pt>
                <c:pt idx="143">
                  <c:v>0</c:v>
                </c:pt>
                <c:pt idx="144">
                  <c:v>0.03</c:v>
                </c:pt>
                <c:pt idx="145">
                  <c:v>0</c:v>
                </c:pt>
                <c:pt idx="146">
                  <c:v>0.12</c:v>
                </c:pt>
                <c:pt idx="147">
                  <c:v>0.05</c:v>
                </c:pt>
                <c:pt idx="148">
                  <c:v>0.08</c:v>
                </c:pt>
                <c:pt idx="149">
                  <c:v>0.06</c:v>
                </c:pt>
                <c:pt idx="150">
                  <c:v>1.23</c:v>
                </c:pt>
                <c:pt idx="151">
                  <c:v>0.01</c:v>
                </c:pt>
                <c:pt idx="152">
                  <c:v>0</c:v>
                </c:pt>
                <c:pt idx="153">
                  <c:v>7.0000000000000007E-2</c:v>
                </c:pt>
                <c:pt idx="154">
                  <c:v>1.1200000000000001</c:v>
                </c:pt>
                <c:pt idx="155">
                  <c:v>0</c:v>
                </c:pt>
                <c:pt idx="156">
                  <c:v>0.57999999999999996</c:v>
                </c:pt>
                <c:pt idx="157">
                  <c:v>0.01</c:v>
                </c:pt>
                <c:pt idx="158">
                  <c:v>0</c:v>
                </c:pt>
                <c:pt idx="159">
                  <c:v>1.3</c:v>
                </c:pt>
                <c:pt idx="160">
                  <c:v>0.06</c:v>
                </c:pt>
                <c:pt idx="161">
                  <c:v>0.04</c:v>
                </c:pt>
                <c:pt idx="162">
                  <c:v>0.01</c:v>
                </c:pt>
                <c:pt idx="163">
                  <c:v>0</c:v>
                </c:pt>
                <c:pt idx="164">
                  <c:v>0.14000000000000001</c:v>
                </c:pt>
                <c:pt idx="165">
                  <c:v>0</c:v>
                </c:pt>
                <c:pt idx="166">
                  <c:v>0</c:v>
                </c:pt>
                <c:pt idx="167">
                  <c:v>0.03</c:v>
                </c:pt>
                <c:pt idx="168">
                  <c:v>0.01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0.02</c:v>
                </c:pt>
                <c:pt idx="184">
                  <c:v>0.05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7.0000000000000007E-2</c:v>
                </c:pt>
                <c:pt idx="195">
                  <c:v>0.15</c:v>
                </c:pt>
                <c:pt idx="196">
                  <c:v>0</c:v>
                </c:pt>
                <c:pt idx="197">
                  <c:v>0</c:v>
                </c:pt>
                <c:pt idx="198">
                  <c:v>0.7</c:v>
                </c:pt>
                <c:pt idx="199">
                  <c:v>0.32</c:v>
                </c:pt>
                <c:pt idx="200">
                  <c:v>1.25</c:v>
                </c:pt>
                <c:pt idx="201">
                  <c:v>0</c:v>
                </c:pt>
                <c:pt idx="202">
                  <c:v>0.37</c:v>
                </c:pt>
                <c:pt idx="203">
                  <c:v>0.01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0.13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1.1100000000000001</c:v>
                </c:pt>
                <c:pt idx="217">
                  <c:v>7.0000000000000007E-2</c:v>
                </c:pt>
                <c:pt idx="218">
                  <c:v>0.04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0.01</c:v>
                </c:pt>
                <c:pt idx="225">
                  <c:v>0</c:v>
                </c:pt>
                <c:pt idx="226">
                  <c:v>0</c:v>
                </c:pt>
                <c:pt idx="227">
                  <c:v>1.07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0.37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0.7</c:v>
                </c:pt>
                <c:pt idx="243">
                  <c:v>0.31</c:v>
                </c:pt>
                <c:pt idx="244">
                  <c:v>0.55000000000000004</c:v>
                </c:pt>
                <c:pt idx="245">
                  <c:v>0.06</c:v>
                </c:pt>
              </c:numCache>
            </c:numRef>
          </c:yVal>
          <c:smooth val="1"/>
        </c:ser>
        <c:ser>
          <c:idx val="1"/>
          <c:order val="1"/>
          <c:tx>
            <c:v>Irrigation</c:v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PrecipData!$A$5:$A$250</c:f>
              <c:numCache>
                <c:formatCode>m/d;@</c:formatCode>
                <c:ptCount val="246"/>
                <c:pt idx="0">
                  <c:v>41334</c:v>
                </c:pt>
                <c:pt idx="1">
                  <c:v>41335</c:v>
                </c:pt>
                <c:pt idx="2">
                  <c:v>41336</c:v>
                </c:pt>
                <c:pt idx="3">
                  <c:v>41337</c:v>
                </c:pt>
                <c:pt idx="4">
                  <c:v>41338</c:v>
                </c:pt>
                <c:pt idx="5">
                  <c:v>41339</c:v>
                </c:pt>
                <c:pt idx="6">
                  <c:v>41340</c:v>
                </c:pt>
                <c:pt idx="7">
                  <c:v>41341</c:v>
                </c:pt>
                <c:pt idx="8">
                  <c:v>41342</c:v>
                </c:pt>
                <c:pt idx="9">
                  <c:v>41343</c:v>
                </c:pt>
                <c:pt idx="10">
                  <c:v>41344</c:v>
                </c:pt>
                <c:pt idx="11">
                  <c:v>41345</c:v>
                </c:pt>
                <c:pt idx="12">
                  <c:v>41346</c:v>
                </c:pt>
                <c:pt idx="13">
                  <c:v>41347</c:v>
                </c:pt>
                <c:pt idx="14">
                  <c:v>41348</c:v>
                </c:pt>
                <c:pt idx="15">
                  <c:v>41349</c:v>
                </c:pt>
                <c:pt idx="16">
                  <c:v>41350</c:v>
                </c:pt>
                <c:pt idx="17">
                  <c:v>41351</c:v>
                </c:pt>
                <c:pt idx="18">
                  <c:v>41352</c:v>
                </c:pt>
                <c:pt idx="19">
                  <c:v>41353</c:v>
                </c:pt>
                <c:pt idx="20">
                  <c:v>41354</c:v>
                </c:pt>
                <c:pt idx="21">
                  <c:v>41355</c:v>
                </c:pt>
                <c:pt idx="22">
                  <c:v>41356</c:v>
                </c:pt>
                <c:pt idx="23">
                  <c:v>41357</c:v>
                </c:pt>
                <c:pt idx="24">
                  <c:v>41358</c:v>
                </c:pt>
                <c:pt idx="25">
                  <c:v>41359</c:v>
                </c:pt>
                <c:pt idx="26">
                  <c:v>41360</c:v>
                </c:pt>
                <c:pt idx="27">
                  <c:v>41361</c:v>
                </c:pt>
                <c:pt idx="28">
                  <c:v>41362</c:v>
                </c:pt>
                <c:pt idx="29">
                  <c:v>41363</c:v>
                </c:pt>
                <c:pt idx="30">
                  <c:v>41364</c:v>
                </c:pt>
                <c:pt idx="31">
                  <c:v>41365</c:v>
                </c:pt>
                <c:pt idx="32">
                  <c:v>41366</c:v>
                </c:pt>
                <c:pt idx="33">
                  <c:v>41367</c:v>
                </c:pt>
                <c:pt idx="34">
                  <c:v>41368</c:v>
                </c:pt>
                <c:pt idx="35">
                  <c:v>41369</c:v>
                </c:pt>
                <c:pt idx="36">
                  <c:v>41370</c:v>
                </c:pt>
                <c:pt idx="37">
                  <c:v>41371</c:v>
                </c:pt>
                <c:pt idx="38">
                  <c:v>41372</c:v>
                </c:pt>
                <c:pt idx="39">
                  <c:v>41373</c:v>
                </c:pt>
                <c:pt idx="40">
                  <c:v>41374</c:v>
                </c:pt>
                <c:pt idx="41">
                  <c:v>41375</c:v>
                </c:pt>
                <c:pt idx="42">
                  <c:v>41376</c:v>
                </c:pt>
                <c:pt idx="43">
                  <c:v>41377</c:v>
                </c:pt>
                <c:pt idx="44">
                  <c:v>41378</c:v>
                </c:pt>
                <c:pt idx="45">
                  <c:v>41379</c:v>
                </c:pt>
                <c:pt idx="46">
                  <c:v>41380</c:v>
                </c:pt>
                <c:pt idx="47">
                  <c:v>41381</c:v>
                </c:pt>
                <c:pt idx="48">
                  <c:v>41382</c:v>
                </c:pt>
                <c:pt idx="49">
                  <c:v>41383</c:v>
                </c:pt>
                <c:pt idx="50">
                  <c:v>41384</c:v>
                </c:pt>
                <c:pt idx="51">
                  <c:v>41385</c:v>
                </c:pt>
                <c:pt idx="52">
                  <c:v>41386</c:v>
                </c:pt>
                <c:pt idx="53">
                  <c:v>41387</c:v>
                </c:pt>
                <c:pt idx="54">
                  <c:v>41388</c:v>
                </c:pt>
                <c:pt idx="55">
                  <c:v>41389</c:v>
                </c:pt>
                <c:pt idx="56">
                  <c:v>41390</c:v>
                </c:pt>
                <c:pt idx="57">
                  <c:v>41391</c:v>
                </c:pt>
                <c:pt idx="58">
                  <c:v>41392</c:v>
                </c:pt>
                <c:pt idx="59">
                  <c:v>41393</c:v>
                </c:pt>
                <c:pt idx="60">
                  <c:v>41394</c:v>
                </c:pt>
                <c:pt idx="61">
                  <c:v>41395</c:v>
                </c:pt>
                <c:pt idx="62">
                  <c:v>41396</c:v>
                </c:pt>
                <c:pt idx="63">
                  <c:v>41397</c:v>
                </c:pt>
                <c:pt idx="64">
                  <c:v>41398</c:v>
                </c:pt>
                <c:pt idx="65">
                  <c:v>41399</c:v>
                </c:pt>
                <c:pt idx="66">
                  <c:v>41400</c:v>
                </c:pt>
                <c:pt idx="67">
                  <c:v>41401</c:v>
                </c:pt>
                <c:pt idx="68">
                  <c:v>41402</c:v>
                </c:pt>
                <c:pt idx="69">
                  <c:v>41403</c:v>
                </c:pt>
                <c:pt idx="70">
                  <c:v>41404</c:v>
                </c:pt>
                <c:pt idx="71">
                  <c:v>41405</c:v>
                </c:pt>
                <c:pt idx="72">
                  <c:v>41406</c:v>
                </c:pt>
                <c:pt idx="73">
                  <c:v>41407</c:v>
                </c:pt>
                <c:pt idx="74">
                  <c:v>41408</c:v>
                </c:pt>
                <c:pt idx="75">
                  <c:v>41409</c:v>
                </c:pt>
                <c:pt idx="76">
                  <c:v>41410</c:v>
                </c:pt>
                <c:pt idx="77">
                  <c:v>41411</c:v>
                </c:pt>
                <c:pt idx="78">
                  <c:v>41412</c:v>
                </c:pt>
                <c:pt idx="79">
                  <c:v>41413</c:v>
                </c:pt>
                <c:pt idx="80">
                  <c:v>41414</c:v>
                </c:pt>
                <c:pt idx="81">
                  <c:v>41415</c:v>
                </c:pt>
                <c:pt idx="82">
                  <c:v>41416</c:v>
                </c:pt>
                <c:pt idx="83">
                  <c:v>41417</c:v>
                </c:pt>
                <c:pt idx="84">
                  <c:v>41418</c:v>
                </c:pt>
                <c:pt idx="85">
                  <c:v>41419</c:v>
                </c:pt>
                <c:pt idx="86">
                  <c:v>41420</c:v>
                </c:pt>
                <c:pt idx="87">
                  <c:v>41421</c:v>
                </c:pt>
                <c:pt idx="88">
                  <c:v>41422</c:v>
                </c:pt>
                <c:pt idx="89">
                  <c:v>41423</c:v>
                </c:pt>
                <c:pt idx="90">
                  <c:v>41424</c:v>
                </c:pt>
                <c:pt idx="91">
                  <c:v>41425</c:v>
                </c:pt>
                <c:pt idx="92">
                  <c:v>41426</c:v>
                </c:pt>
                <c:pt idx="93">
                  <c:v>41427</c:v>
                </c:pt>
                <c:pt idx="94">
                  <c:v>41428</c:v>
                </c:pt>
                <c:pt idx="95">
                  <c:v>41429</c:v>
                </c:pt>
                <c:pt idx="96">
                  <c:v>41430</c:v>
                </c:pt>
                <c:pt idx="97">
                  <c:v>41431</c:v>
                </c:pt>
                <c:pt idx="98">
                  <c:v>41432</c:v>
                </c:pt>
                <c:pt idx="99">
                  <c:v>41433</c:v>
                </c:pt>
                <c:pt idx="100">
                  <c:v>41434</c:v>
                </c:pt>
                <c:pt idx="101">
                  <c:v>41435</c:v>
                </c:pt>
                <c:pt idx="102">
                  <c:v>41436</c:v>
                </c:pt>
                <c:pt idx="103">
                  <c:v>41437</c:v>
                </c:pt>
                <c:pt idx="104">
                  <c:v>41438</c:v>
                </c:pt>
                <c:pt idx="105">
                  <c:v>41439</c:v>
                </c:pt>
                <c:pt idx="106">
                  <c:v>41440</c:v>
                </c:pt>
                <c:pt idx="107">
                  <c:v>41441</c:v>
                </c:pt>
                <c:pt idx="108">
                  <c:v>41442</c:v>
                </c:pt>
                <c:pt idx="109">
                  <c:v>41443</c:v>
                </c:pt>
                <c:pt idx="110">
                  <c:v>41444</c:v>
                </c:pt>
                <c:pt idx="111">
                  <c:v>41445</c:v>
                </c:pt>
                <c:pt idx="112">
                  <c:v>41446</c:v>
                </c:pt>
                <c:pt idx="113">
                  <c:v>41447</c:v>
                </c:pt>
                <c:pt idx="114">
                  <c:v>41448</c:v>
                </c:pt>
                <c:pt idx="115">
                  <c:v>41449</c:v>
                </c:pt>
                <c:pt idx="116">
                  <c:v>41450</c:v>
                </c:pt>
                <c:pt idx="117">
                  <c:v>41451</c:v>
                </c:pt>
                <c:pt idx="118">
                  <c:v>41452</c:v>
                </c:pt>
                <c:pt idx="119">
                  <c:v>41453</c:v>
                </c:pt>
                <c:pt idx="120">
                  <c:v>41454</c:v>
                </c:pt>
                <c:pt idx="121">
                  <c:v>41455</c:v>
                </c:pt>
                <c:pt idx="122">
                  <c:v>41456</c:v>
                </c:pt>
                <c:pt idx="123">
                  <c:v>41457</c:v>
                </c:pt>
                <c:pt idx="124">
                  <c:v>41458</c:v>
                </c:pt>
                <c:pt idx="125">
                  <c:v>41459</c:v>
                </c:pt>
                <c:pt idx="126">
                  <c:v>41460</c:v>
                </c:pt>
                <c:pt idx="127">
                  <c:v>41461</c:v>
                </c:pt>
                <c:pt idx="128">
                  <c:v>41462</c:v>
                </c:pt>
                <c:pt idx="129">
                  <c:v>41463</c:v>
                </c:pt>
                <c:pt idx="130">
                  <c:v>41464</c:v>
                </c:pt>
                <c:pt idx="131">
                  <c:v>41465</c:v>
                </c:pt>
                <c:pt idx="132">
                  <c:v>41466</c:v>
                </c:pt>
                <c:pt idx="133">
                  <c:v>41467</c:v>
                </c:pt>
                <c:pt idx="134">
                  <c:v>41468</c:v>
                </c:pt>
                <c:pt idx="135">
                  <c:v>41469</c:v>
                </c:pt>
                <c:pt idx="136">
                  <c:v>41470</c:v>
                </c:pt>
                <c:pt idx="137">
                  <c:v>41471</c:v>
                </c:pt>
                <c:pt idx="138">
                  <c:v>41472</c:v>
                </c:pt>
                <c:pt idx="139">
                  <c:v>41473</c:v>
                </c:pt>
                <c:pt idx="140">
                  <c:v>41474</c:v>
                </c:pt>
                <c:pt idx="141">
                  <c:v>41475</c:v>
                </c:pt>
                <c:pt idx="142">
                  <c:v>41476</c:v>
                </c:pt>
                <c:pt idx="143">
                  <c:v>41477</c:v>
                </c:pt>
                <c:pt idx="144">
                  <c:v>41478</c:v>
                </c:pt>
                <c:pt idx="145">
                  <c:v>41479</c:v>
                </c:pt>
                <c:pt idx="146">
                  <c:v>41480</c:v>
                </c:pt>
                <c:pt idx="147">
                  <c:v>41481</c:v>
                </c:pt>
                <c:pt idx="148">
                  <c:v>41482</c:v>
                </c:pt>
                <c:pt idx="149">
                  <c:v>41483</c:v>
                </c:pt>
                <c:pt idx="150">
                  <c:v>41484</c:v>
                </c:pt>
                <c:pt idx="151">
                  <c:v>41485</c:v>
                </c:pt>
                <c:pt idx="152">
                  <c:v>41486</c:v>
                </c:pt>
                <c:pt idx="153">
                  <c:v>41487</c:v>
                </c:pt>
                <c:pt idx="154">
                  <c:v>41488</c:v>
                </c:pt>
                <c:pt idx="155">
                  <c:v>41489</c:v>
                </c:pt>
                <c:pt idx="156">
                  <c:v>41490</c:v>
                </c:pt>
                <c:pt idx="157">
                  <c:v>41491</c:v>
                </c:pt>
                <c:pt idx="158">
                  <c:v>41492</c:v>
                </c:pt>
                <c:pt idx="159">
                  <c:v>41493</c:v>
                </c:pt>
                <c:pt idx="160">
                  <c:v>41494</c:v>
                </c:pt>
                <c:pt idx="161">
                  <c:v>41495</c:v>
                </c:pt>
                <c:pt idx="162">
                  <c:v>41496</c:v>
                </c:pt>
                <c:pt idx="163">
                  <c:v>41497</c:v>
                </c:pt>
                <c:pt idx="164">
                  <c:v>41498</c:v>
                </c:pt>
                <c:pt idx="165">
                  <c:v>41499</c:v>
                </c:pt>
                <c:pt idx="166">
                  <c:v>41500</c:v>
                </c:pt>
                <c:pt idx="167">
                  <c:v>41501</c:v>
                </c:pt>
                <c:pt idx="168">
                  <c:v>41502</c:v>
                </c:pt>
                <c:pt idx="169">
                  <c:v>41503</c:v>
                </c:pt>
                <c:pt idx="170">
                  <c:v>41504</c:v>
                </c:pt>
                <c:pt idx="171">
                  <c:v>41505</c:v>
                </c:pt>
                <c:pt idx="172">
                  <c:v>41506</c:v>
                </c:pt>
                <c:pt idx="173">
                  <c:v>41507</c:v>
                </c:pt>
                <c:pt idx="174">
                  <c:v>41508</c:v>
                </c:pt>
                <c:pt idx="175">
                  <c:v>41509</c:v>
                </c:pt>
                <c:pt idx="176">
                  <c:v>41510</c:v>
                </c:pt>
                <c:pt idx="177">
                  <c:v>41511</c:v>
                </c:pt>
                <c:pt idx="178">
                  <c:v>41512</c:v>
                </c:pt>
                <c:pt idx="179">
                  <c:v>41513</c:v>
                </c:pt>
                <c:pt idx="180">
                  <c:v>41514</c:v>
                </c:pt>
                <c:pt idx="181">
                  <c:v>41515</c:v>
                </c:pt>
                <c:pt idx="182">
                  <c:v>41516</c:v>
                </c:pt>
                <c:pt idx="183">
                  <c:v>41517</c:v>
                </c:pt>
                <c:pt idx="184">
                  <c:v>41518</c:v>
                </c:pt>
                <c:pt idx="185">
                  <c:v>41519</c:v>
                </c:pt>
                <c:pt idx="186">
                  <c:v>41520</c:v>
                </c:pt>
                <c:pt idx="187">
                  <c:v>41521</c:v>
                </c:pt>
                <c:pt idx="188">
                  <c:v>41522</c:v>
                </c:pt>
                <c:pt idx="189">
                  <c:v>41523</c:v>
                </c:pt>
                <c:pt idx="190">
                  <c:v>41524</c:v>
                </c:pt>
                <c:pt idx="191">
                  <c:v>41525</c:v>
                </c:pt>
                <c:pt idx="192">
                  <c:v>41526</c:v>
                </c:pt>
                <c:pt idx="193">
                  <c:v>41527</c:v>
                </c:pt>
                <c:pt idx="194">
                  <c:v>41528</c:v>
                </c:pt>
                <c:pt idx="195">
                  <c:v>41529</c:v>
                </c:pt>
                <c:pt idx="196">
                  <c:v>41530</c:v>
                </c:pt>
                <c:pt idx="197">
                  <c:v>41531</c:v>
                </c:pt>
                <c:pt idx="198">
                  <c:v>41532</c:v>
                </c:pt>
                <c:pt idx="199">
                  <c:v>41533</c:v>
                </c:pt>
                <c:pt idx="200">
                  <c:v>41534</c:v>
                </c:pt>
                <c:pt idx="201">
                  <c:v>41535</c:v>
                </c:pt>
                <c:pt idx="202">
                  <c:v>41536</c:v>
                </c:pt>
                <c:pt idx="203">
                  <c:v>41537</c:v>
                </c:pt>
                <c:pt idx="204">
                  <c:v>41538</c:v>
                </c:pt>
                <c:pt idx="205">
                  <c:v>41539</c:v>
                </c:pt>
                <c:pt idx="206">
                  <c:v>41540</c:v>
                </c:pt>
                <c:pt idx="207">
                  <c:v>41541</c:v>
                </c:pt>
                <c:pt idx="208">
                  <c:v>41542</c:v>
                </c:pt>
                <c:pt idx="209">
                  <c:v>41543</c:v>
                </c:pt>
                <c:pt idx="210">
                  <c:v>41544</c:v>
                </c:pt>
                <c:pt idx="211">
                  <c:v>41545</c:v>
                </c:pt>
                <c:pt idx="212">
                  <c:v>41546</c:v>
                </c:pt>
                <c:pt idx="213">
                  <c:v>41547</c:v>
                </c:pt>
                <c:pt idx="214">
                  <c:v>41548</c:v>
                </c:pt>
                <c:pt idx="215">
                  <c:v>41549</c:v>
                </c:pt>
                <c:pt idx="216">
                  <c:v>41550</c:v>
                </c:pt>
                <c:pt idx="217">
                  <c:v>41551</c:v>
                </c:pt>
                <c:pt idx="218">
                  <c:v>41552</c:v>
                </c:pt>
                <c:pt idx="219">
                  <c:v>41553</c:v>
                </c:pt>
                <c:pt idx="220">
                  <c:v>41554</c:v>
                </c:pt>
                <c:pt idx="221">
                  <c:v>41555</c:v>
                </c:pt>
                <c:pt idx="222">
                  <c:v>41556</c:v>
                </c:pt>
                <c:pt idx="223">
                  <c:v>41557</c:v>
                </c:pt>
                <c:pt idx="224">
                  <c:v>41558</c:v>
                </c:pt>
                <c:pt idx="225">
                  <c:v>41559</c:v>
                </c:pt>
                <c:pt idx="226">
                  <c:v>41560</c:v>
                </c:pt>
                <c:pt idx="227">
                  <c:v>41561</c:v>
                </c:pt>
                <c:pt idx="228">
                  <c:v>41562</c:v>
                </c:pt>
                <c:pt idx="229">
                  <c:v>41563</c:v>
                </c:pt>
                <c:pt idx="230">
                  <c:v>41564</c:v>
                </c:pt>
                <c:pt idx="231">
                  <c:v>41565</c:v>
                </c:pt>
                <c:pt idx="232">
                  <c:v>41566</c:v>
                </c:pt>
                <c:pt idx="233">
                  <c:v>41567</c:v>
                </c:pt>
                <c:pt idx="234">
                  <c:v>41568</c:v>
                </c:pt>
                <c:pt idx="235">
                  <c:v>41569</c:v>
                </c:pt>
                <c:pt idx="236">
                  <c:v>41570</c:v>
                </c:pt>
                <c:pt idx="237">
                  <c:v>41571</c:v>
                </c:pt>
                <c:pt idx="238">
                  <c:v>41572</c:v>
                </c:pt>
                <c:pt idx="239">
                  <c:v>41573</c:v>
                </c:pt>
                <c:pt idx="240">
                  <c:v>41574</c:v>
                </c:pt>
                <c:pt idx="241">
                  <c:v>41575</c:v>
                </c:pt>
                <c:pt idx="242">
                  <c:v>41576</c:v>
                </c:pt>
                <c:pt idx="243">
                  <c:v>41577</c:v>
                </c:pt>
                <c:pt idx="244">
                  <c:v>41578</c:v>
                </c:pt>
                <c:pt idx="245">
                  <c:v>41579</c:v>
                </c:pt>
              </c:numCache>
            </c:numRef>
          </c:xVal>
          <c:yVal>
            <c:numRef>
              <c:f>PrecipData!$K$5:$K$250</c:f>
              <c:numCache>
                <c:formatCode>General</c:formatCode>
                <c:ptCount val="2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0.719927735028423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0.792794914687172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0.76461960521912598</c:v>
                </c:pt>
                <c:pt idx="128">
                  <c:v>0</c:v>
                </c:pt>
                <c:pt idx="129">
                  <c:v>0</c:v>
                </c:pt>
                <c:pt idx="130">
                  <c:v>0.93658614921377203</c:v>
                </c:pt>
                <c:pt idx="131">
                  <c:v>0.82291334894611601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0.75684710605553396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0.68462763466041798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0.90743927735029895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478256"/>
        <c:axId val="183478816"/>
      </c:scatterChart>
      <c:valAx>
        <c:axId val="183478256"/>
        <c:scaling>
          <c:orientation val="minMax"/>
          <c:max val="41580"/>
          <c:min val="4133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/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88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478816"/>
        <c:crosses val="autoZero"/>
        <c:crossBetween val="midCat"/>
        <c:majorUnit val="10"/>
      </c:valAx>
      <c:valAx>
        <c:axId val="183478816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Precipitaiton</a:t>
                </a:r>
                <a:r>
                  <a:rPr lang="en-US" sz="1600" baseline="0"/>
                  <a:t> (inch)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47825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Precipitation</c:v>
          </c:tx>
          <c:spPr>
            <a:ln w="25400" cap="rnd">
              <a:solidFill>
                <a:srgbClr val="003296"/>
              </a:solidFill>
              <a:round/>
            </a:ln>
            <a:effectLst/>
          </c:spPr>
          <c:marker>
            <c:symbol val="none"/>
          </c:marker>
          <c:xVal>
            <c:numRef>
              <c:f>PrecipData!$A$5:$A$250</c:f>
              <c:numCache>
                <c:formatCode>m/d;@</c:formatCode>
                <c:ptCount val="246"/>
                <c:pt idx="0">
                  <c:v>41334</c:v>
                </c:pt>
                <c:pt idx="1">
                  <c:v>41335</c:v>
                </c:pt>
                <c:pt idx="2">
                  <c:v>41336</c:v>
                </c:pt>
                <c:pt idx="3">
                  <c:v>41337</c:v>
                </c:pt>
                <c:pt idx="4">
                  <c:v>41338</c:v>
                </c:pt>
                <c:pt idx="5">
                  <c:v>41339</c:v>
                </c:pt>
                <c:pt idx="6">
                  <c:v>41340</c:v>
                </c:pt>
                <c:pt idx="7">
                  <c:v>41341</c:v>
                </c:pt>
                <c:pt idx="8">
                  <c:v>41342</c:v>
                </c:pt>
                <c:pt idx="9">
                  <c:v>41343</c:v>
                </c:pt>
                <c:pt idx="10">
                  <c:v>41344</c:v>
                </c:pt>
                <c:pt idx="11">
                  <c:v>41345</c:v>
                </c:pt>
                <c:pt idx="12">
                  <c:v>41346</c:v>
                </c:pt>
                <c:pt idx="13">
                  <c:v>41347</c:v>
                </c:pt>
                <c:pt idx="14">
                  <c:v>41348</c:v>
                </c:pt>
                <c:pt idx="15">
                  <c:v>41349</c:v>
                </c:pt>
                <c:pt idx="16">
                  <c:v>41350</c:v>
                </c:pt>
                <c:pt idx="17">
                  <c:v>41351</c:v>
                </c:pt>
                <c:pt idx="18">
                  <c:v>41352</c:v>
                </c:pt>
                <c:pt idx="19">
                  <c:v>41353</c:v>
                </c:pt>
                <c:pt idx="20">
                  <c:v>41354</c:v>
                </c:pt>
                <c:pt idx="21">
                  <c:v>41355</c:v>
                </c:pt>
                <c:pt idx="22">
                  <c:v>41356</c:v>
                </c:pt>
                <c:pt idx="23">
                  <c:v>41357</c:v>
                </c:pt>
                <c:pt idx="24">
                  <c:v>41358</c:v>
                </c:pt>
                <c:pt idx="25">
                  <c:v>41359</c:v>
                </c:pt>
                <c:pt idx="26">
                  <c:v>41360</c:v>
                </c:pt>
                <c:pt idx="27">
                  <c:v>41361</c:v>
                </c:pt>
                <c:pt idx="28">
                  <c:v>41362</c:v>
                </c:pt>
                <c:pt idx="29">
                  <c:v>41363</c:v>
                </c:pt>
                <c:pt idx="30">
                  <c:v>41364</c:v>
                </c:pt>
                <c:pt idx="31">
                  <c:v>41365</c:v>
                </c:pt>
                <c:pt idx="32">
                  <c:v>41366</c:v>
                </c:pt>
                <c:pt idx="33">
                  <c:v>41367</c:v>
                </c:pt>
                <c:pt idx="34">
                  <c:v>41368</c:v>
                </c:pt>
                <c:pt idx="35">
                  <c:v>41369</c:v>
                </c:pt>
                <c:pt idx="36">
                  <c:v>41370</c:v>
                </c:pt>
                <c:pt idx="37">
                  <c:v>41371</c:v>
                </c:pt>
                <c:pt idx="38">
                  <c:v>41372</c:v>
                </c:pt>
                <c:pt idx="39">
                  <c:v>41373</c:v>
                </c:pt>
                <c:pt idx="40">
                  <c:v>41374</c:v>
                </c:pt>
                <c:pt idx="41">
                  <c:v>41375</c:v>
                </c:pt>
                <c:pt idx="42">
                  <c:v>41376</c:v>
                </c:pt>
                <c:pt idx="43">
                  <c:v>41377</c:v>
                </c:pt>
                <c:pt idx="44">
                  <c:v>41378</c:v>
                </c:pt>
                <c:pt idx="45">
                  <c:v>41379</c:v>
                </c:pt>
                <c:pt idx="46">
                  <c:v>41380</c:v>
                </c:pt>
                <c:pt idx="47">
                  <c:v>41381</c:v>
                </c:pt>
                <c:pt idx="48">
                  <c:v>41382</c:v>
                </c:pt>
                <c:pt idx="49">
                  <c:v>41383</c:v>
                </c:pt>
                <c:pt idx="50">
                  <c:v>41384</c:v>
                </c:pt>
                <c:pt idx="51">
                  <c:v>41385</c:v>
                </c:pt>
                <c:pt idx="52">
                  <c:v>41386</c:v>
                </c:pt>
                <c:pt idx="53">
                  <c:v>41387</c:v>
                </c:pt>
                <c:pt idx="54">
                  <c:v>41388</c:v>
                </c:pt>
                <c:pt idx="55">
                  <c:v>41389</c:v>
                </c:pt>
                <c:pt idx="56">
                  <c:v>41390</c:v>
                </c:pt>
                <c:pt idx="57">
                  <c:v>41391</c:v>
                </c:pt>
                <c:pt idx="58">
                  <c:v>41392</c:v>
                </c:pt>
                <c:pt idx="59">
                  <c:v>41393</c:v>
                </c:pt>
                <c:pt idx="60">
                  <c:v>41394</c:v>
                </c:pt>
                <c:pt idx="61">
                  <c:v>41395</c:v>
                </c:pt>
                <c:pt idx="62">
                  <c:v>41396</c:v>
                </c:pt>
                <c:pt idx="63">
                  <c:v>41397</c:v>
                </c:pt>
                <c:pt idx="64">
                  <c:v>41398</c:v>
                </c:pt>
                <c:pt idx="65">
                  <c:v>41399</c:v>
                </c:pt>
                <c:pt idx="66">
                  <c:v>41400</c:v>
                </c:pt>
                <c:pt idx="67">
                  <c:v>41401</c:v>
                </c:pt>
                <c:pt idx="68">
                  <c:v>41402</c:v>
                </c:pt>
                <c:pt idx="69">
                  <c:v>41403</c:v>
                </c:pt>
                <c:pt idx="70">
                  <c:v>41404</c:v>
                </c:pt>
                <c:pt idx="71">
                  <c:v>41405</c:v>
                </c:pt>
                <c:pt idx="72">
                  <c:v>41406</c:v>
                </c:pt>
                <c:pt idx="73">
                  <c:v>41407</c:v>
                </c:pt>
                <c:pt idx="74">
                  <c:v>41408</c:v>
                </c:pt>
                <c:pt idx="75">
                  <c:v>41409</c:v>
                </c:pt>
                <c:pt idx="76">
                  <c:v>41410</c:v>
                </c:pt>
                <c:pt idx="77">
                  <c:v>41411</c:v>
                </c:pt>
                <c:pt idx="78">
                  <c:v>41412</c:v>
                </c:pt>
                <c:pt idx="79">
                  <c:v>41413</c:v>
                </c:pt>
                <c:pt idx="80">
                  <c:v>41414</c:v>
                </c:pt>
                <c:pt idx="81">
                  <c:v>41415</c:v>
                </c:pt>
                <c:pt idx="82">
                  <c:v>41416</c:v>
                </c:pt>
                <c:pt idx="83">
                  <c:v>41417</c:v>
                </c:pt>
                <c:pt idx="84">
                  <c:v>41418</c:v>
                </c:pt>
                <c:pt idx="85">
                  <c:v>41419</c:v>
                </c:pt>
                <c:pt idx="86">
                  <c:v>41420</c:v>
                </c:pt>
                <c:pt idx="87">
                  <c:v>41421</c:v>
                </c:pt>
                <c:pt idx="88">
                  <c:v>41422</c:v>
                </c:pt>
                <c:pt idx="89">
                  <c:v>41423</c:v>
                </c:pt>
                <c:pt idx="90">
                  <c:v>41424</c:v>
                </c:pt>
                <c:pt idx="91">
                  <c:v>41425</c:v>
                </c:pt>
                <c:pt idx="92">
                  <c:v>41426</c:v>
                </c:pt>
                <c:pt idx="93">
                  <c:v>41427</c:v>
                </c:pt>
                <c:pt idx="94">
                  <c:v>41428</c:v>
                </c:pt>
                <c:pt idx="95">
                  <c:v>41429</c:v>
                </c:pt>
                <c:pt idx="96">
                  <c:v>41430</c:v>
                </c:pt>
                <c:pt idx="97">
                  <c:v>41431</c:v>
                </c:pt>
                <c:pt idx="98">
                  <c:v>41432</c:v>
                </c:pt>
                <c:pt idx="99">
                  <c:v>41433</c:v>
                </c:pt>
                <c:pt idx="100">
                  <c:v>41434</c:v>
                </c:pt>
                <c:pt idx="101">
                  <c:v>41435</c:v>
                </c:pt>
                <c:pt idx="102">
                  <c:v>41436</c:v>
                </c:pt>
                <c:pt idx="103">
                  <c:v>41437</c:v>
                </c:pt>
                <c:pt idx="104">
                  <c:v>41438</c:v>
                </c:pt>
                <c:pt idx="105">
                  <c:v>41439</c:v>
                </c:pt>
                <c:pt idx="106">
                  <c:v>41440</c:v>
                </c:pt>
                <c:pt idx="107">
                  <c:v>41441</c:v>
                </c:pt>
                <c:pt idx="108">
                  <c:v>41442</c:v>
                </c:pt>
                <c:pt idx="109">
                  <c:v>41443</c:v>
                </c:pt>
                <c:pt idx="110">
                  <c:v>41444</c:v>
                </c:pt>
                <c:pt idx="111">
                  <c:v>41445</c:v>
                </c:pt>
                <c:pt idx="112">
                  <c:v>41446</c:v>
                </c:pt>
                <c:pt idx="113">
                  <c:v>41447</c:v>
                </c:pt>
                <c:pt idx="114">
                  <c:v>41448</c:v>
                </c:pt>
                <c:pt idx="115">
                  <c:v>41449</c:v>
                </c:pt>
                <c:pt idx="116">
                  <c:v>41450</c:v>
                </c:pt>
                <c:pt idx="117">
                  <c:v>41451</c:v>
                </c:pt>
                <c:pt idx="118">
                  <c:v>41452</c:v>
                </c:pt>
                <c:pt idx="119">
                  <c:v>41453</c:v>
                </c:pt>
                <c:pt idx="120">
                  <c:v>41454</c:v>
                </c:pt>
                <c:pt idx="121">
                  <c:v>41455</c:v>
                </c:pt>
                <c:pt idx="122">
                  <c:v>41456</c:v>
                </c:pt>
                <c:pt idx="123">
                  <c:v>41457</c:v>
                </c:pt>
                <c:pt idx="124">
                  <c:v>41458</c:v>
                </c:pt>
                <c:pt idx="125">
                  <c:v>41459</c:v>
                </c:pt>
                <c:pt idx="126">
                  <c:v>41460</c:v>
                </c:pt>
                <c:pt idx="127">
                  <c:v>41461</c:v>
                </c:pt>
                <c:pt idx="128">
                  <c:v>41462</c:v>
                </c:pt>
                <c:pt idx="129">
                  <c:v>41463</c:v>
                </c:pt>
                <c:pt idx="130">
                  <c:v>41464</c:v>
                </c:pt>
                <c:pt idx="131">
                  <c:v>41465</c:v>
                </c:pt>
                <c:pt idx="132">
                  <c:v>41466</c:v>
                </c:pt>
                <c:pt idx="133">
                  <c:v>41467</c:v>
                </c:pt>
                <c:pt idx="134">
                  <c:v>41468</c:v>
                </c:pt>
                <c:pt idx="135">
                  <c:v>41469</c:v>
                </c:pt>
                <c:pt idx="136">
                  <c:v>41470</c:v>
                </c:pt>
                <c:pt idx="137">
                  <c:v>41471</c:v>
                </c:pt>
                <c:pt idx="138">
                  <c:v>41472</c:v>
                </c:pt>
                <c:pt idx="139">
                  <c:v>41473</c:v>
                </c:pt>
                <c:pt idx="140">
                  <c:v>41474</c:v>
                </c:pt>
                <c:pt idx="141">
                  <c:v>41475</c:v>
                </c:pt>
                <c:pt idx="142">
                  <c:v>41476</c:v>
                </c:pt>
                <c:pt idx="143">
                  <c:v>41477</c:v>
                </c:pt>
                <c:pt idx="144">
                  <c:v>41478</c:v>
                </c:pt>
                <c:pt idx="145">
                  <c:v>41479</c:v>
                </c:pt>
                <c:pt idx="146">
                  <c:v>41480</c:v>
                </c:pt>
                <c:pt idx="147">
                  <c:v>41481</c:v>
                </c:pt>
                <c:pt idx="148">
                  <c:v>41482</c:v>
                </c:pt>
                <c:pt idx="149">
                  <c:v>41483</c:v>
                </c:pt>
                <c:pt idx="150">
                  <c:v>41484</c:v>
                </c:pt>
                <c:pt idx="151">
                  <c:v>41485</c:v>
                </c:pt>
                <c:pt idx="152">
                  <c:v>41486</c:v>
                </c:pt>
                <c:pt idx="153">
                  <c:v>41487</c:v>
                </c:pt>
                <c:pt idx="154">
                  <c:v>41488</c:v>
                </c:pt>
                <c:pt idx="155">
                  <c:v>41489</c:v>
                </c:pt>
                <c:pt idx="156">
                  <c:v>41490</c:v>
                </c:pt>
                <c:pt idx="157">
                  <c:v>41491</c:v>
                </c:pt>
                <c:pt idx="158">
                  <c:v>41492</c:v>
                </c:pt>
                <c:pt idx="159">
                  <c:v>41493</c:v>
                </c:pt>
                <c:pt idx="160">
                  <c:v>41494</c:v>
                </c:pt>
                <c:pt idx="161">
                  <c:v>41495</c:v>
                </c:pt>
                <c:pt idx="162">
                  <c:v>41496</c:v>
                </c:pt>
                <c:pt idx="163">
                  <c:v>41497</c:v>
                </c:pt>
                <c:pt idx="164">
                  <c:v>41498</c:v>
                </c:pt>
                <c:pt idx="165">
                  <c:v>41499</c:v>
                </c:pt>
                <c:pt idx="166">
                  <c:v>41500</c:v>
                </c:pt>
                <c:pt idx="167">
                  <c:v>41501</c:v>
                </c:pt>
                <c:pt idx="168">
                  <c:v>41502</c:v>
                </c:pt>
                <c:pt idx="169">
                  <c:v>41503</c:v>
                </c:pt>
                <c:pt idx="170">
                  <c:v>41504</c:v>
                </c:pt>
                <c:pt idx="171">
                  <c:v>41505</c:v>
                </c:pt>
                <c:pt idx="172">
                  <c:v>41506</c:v>
                </c:pt>
                <c:pt idx="173">
                  <c:v>41507</c:v>
                </c:pt>
                <c:pt idx="174">
                  <c:v>41508</c:v>
                </c:pt>
                <c:pt idx="175">
                  <c:v>41509</c:v>
                </c:pt>
                <c:pt idx="176">
                  <c:v>41510</c:v>
                </c:pt>
                <c:pt idx="177">
                  <c:v>41511</c:v>
                </c:pt>
                <c:pt idx="178">
                  <c:v>41512</c:v>
                </c:pt>
                <c:pt idx="179">
                  <c:v>41513</c:v>
                </c:pt>
                <c:pt idx="180">
                  <c:v>41514</c:v>
                </c:pt>
                <c:pt idx="181">
                  <c:v>41515</c:v>
                </c:pt>
                <c:pt idx="182">
                  <c:v>41516</c:v>
                </c:pt>
                <c:pt idx="183">
                  <c:v>41517</c:v>
                </c:pt>
                <c:pt idx="184">
                  <c:v>41518</c:v>
                </c:pt>
                <c:pt idx="185">
                  <c:v>41519</c:v>
                </c:pt>
                <c:pt idx="186">
                  <c:v>41520</c:v>
                </c:pt>
                <c:pt idx="187">
                  <c:v>41521</c:v>
                </c:pt>
                <c:pt idx="188">
                  <c:v>41522</c:v>
                </c:pt>
                <c:pt idx="189">
                  <c:v>41523</c:v>
                </c:pt>
                <c:pt idx="190">
                  <c:v>41524</c:v>
                </c:pt>
                <c:pt idx="191">
                  <c:v>41525</c:v>
                </c:pt>
                <c:pt idx="192">
                  <c:v>41526</c:v>
                </c:pt>
                <c:pt idx="193">
                  <c:v>41527</c:v>
                </c:pt>
                <c:pt idx="194">
                  <c:v>41528</c:v>
                </c:pt>
                <c:pt idx="195">
                  <c:v>41529</c:v>
                </c:pt>
                <c:pt idx="196">
                  <c:v>41530</c:v>
                </c:pt>
                <c:pt idx="197">
                  <c:v>41531</c:v>
                </c:pt>
                <c:pt idx="198">
                  <c:v>41532</c:v>
                </c:pt>
                <c:pt idx="199">
                  <c:v>41533</c:v>
                </c:pt>
                <c:pt idx="200">
                  <c:v>41534</c:v>
                </c:pt>
                <c:pt idx="201">
                  <c:v>41535</c:v>
                </c:pt>
                <c:pt idx="202">
                  <c:v>41536</c:v>
                </c:pt>
                <c:pt idx="203">
                  <c:v>41537</c:v>
                </c:pt>
                <c:pt idx="204">
                  <c:v>41538</c:v>
                </c:pt>
                <c:pt idx="205">
                  <c:v>41539</c:v>
                </c:pt>
                <c:pt idx="206">
                  <c:v>41540</c:v>
                </c:pt>
                <c:pt idx="207">
                  <c:v>41541</c:v>
                </c:pt>
                <c:pt idx="208">
                  <c:v>41542</c:v>
                </c:pt>
                <c:pt idx="209">
                  <c:v>41543</c:v>
                </c:pt>
                <c:pt idx="210">
                  <c:v>41544</c:v>
                </c:pt>
                <c:pt idx="211">
                  <c:v>41545</c:v>
                </c:pt>
                <c:pt idx="212">
                  <c:v>41546</c:v>
                </c:pt>
                <c:pt idx="213">
                  <c:v>41547</c:v>
                </c:pt>
                <c:pt idx="214">
                  <c:v>41548</c:v>
                </c:pt>
                <c:pt idx="215">
                  <c:v>41549</c:v>
                </c:pt>
                <c:pt idx="216">
                  <c:v>41550</c:v>
                </c:pt>
                <c:pt idx="217">
                  <c:v>41551</c:v>
                </c:pt>
                <c:pt idx="218">
                  <c:v>41552</c:v>
                </c:pt>
                <c:pt idx="219">
                  <c:v>41553</c:v>
                </c:pt>
                <c:pt idx="220">
                  <c:v>41554</c:v>
                </c:pt>
                <c:pt idx="221">
                  <c:v>41555</c:v>
                </c:pt>
                <c:pt idx="222">
                  <c:v>41556</c:v>
                </c:pt>
                <c:pt idx="223">
                  <c:v>41557</c:v>
                </c:pt>
                <c:pt idx="224">
                  <c:v>41558</c:v>
                </c:pt>
                <c:pt idx="225">
                  <c:v>41559</c:v>
                </c:pt>
                <c:pt idx="226">
                  <c:v>41560</c:v>
                </c:pt>
                <c:pt idx="227">
                  <c:v>41561</c:v>
                </c:pt>
                <c:pt idx="228">
                  <c:v>41562</c:v>
                </c:pt>
                <c:pt idx="229">
                  <c:v>41563</c:v>
                </c:pt>
                <c:pt idx="230">
                  <c:v>41564</c:v>
                </c:pt>
                <c:pt idx="231">
                  <c:v>41565</c:v>
                </c:pt>
                <c:pt idx="232">
                  <c:v>41566</c:v>
                </c:pt>
                <c:pt idx="233">
                  <c:v>41567</c:v>
                </c:pt>
                <c:pt idx="234">
                  <c:v>41568</c:v>
                </c:pt>
                <c:pt idx="235">
                  <c:v>41569</c:v>
                </c:pt>
                <c:pt idx="236">
                  <c:v>41570</c:v>
                </c:pt>
                <c:pt idx="237">
                  <c:v>41571</c:v>
                </c:pt>
                <c:pt idx="238">
                  <c:v>41572</c:v>
                </c:pt>
                <c:pt idx="239">
                  <c:v>41573</c:v>
                </c:pt>
                <c:pt idx="240">
                  <c:v>41574</c:v>
                </c:pt>
                <c:pt idx="241">
                  <c:v>41575</c:v>
                </c:pt>
                <c:pt idx="242">
                  <c:v>41576</c:v>
                </c:pt>
                <c:pt idx="243">
                  <c:v>41577</c:v>
                </c:pt>
                <c:pt idx="244">
                  <c:v>41578</c:v>
                </c:pt>
                <c:pt idx="245">
                  <c:v>41579</c:v>
                </c:pt>
              </c:numCache>
            </c:numRef>
          </c:xVal>
          <c:yVal>
            <c:numRef>
              <c:f>PrecipData!$R$5:$R$250</c:f>
              <c:numCache>
                <c:formatCode>General</c:formatCode>
                <c:ptCount val="246"/>
                <c:pt idx="0">
                  <c:v>0</c:v>
                </c:pt>
                <c:pt idx="1">
                  <c:v>0</c:v>
                </c:pt>
                <c:pt idx="2">
                  <c:v>0.03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0.03</c:v>
                </c:pt>
                <c:pt idx="23">
                  <c:v>0.12</c:v>
                </c:pt>
                <c:pt idx="24">
                  <c:v>0</c:v>
                </c:pt>
                <c:pt idx="25">
                  <c:v>0.08</c:v>
                </c:pt>
                <c:pt idx="26">
                  <c:v>0.01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0.94</c:v>
                </c:pt>
                <c:pt idx="33">
                  <c:v>0.03</c:v>
                </c:pt>
                <c:pt idx="34">
                  <c:v>0</c:v>
                </c:pt>
                <c:pt idx="35">
                  <c:v>0.01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0.7</c:v>
                </c:pt>
                <c:pt idx="44">
                  <c:v>0.01</c:v>
                </c:pt>
                <c:pt idx="45">
                  <c:v>0.01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0.04</c:v>
                </c:pt>
                <c:pt idx="52">
                  <c:v>0</c:v>
                </c:pt>
                <c:pt idx="53">
                  <c:v>0</c:v>
                </c:pt>
                <c:pt idx="54">
                  <c:v>1.07</c:v>
                </c:pt>
                <c:pt idx="55">
                  <c:v>0</c:v>
                </c:pt>
                <c:pt idx="56">
                  <c:v>0</c:v>
                </c:pt>
                <c:pt idx="57">
                  <c:v>0.1</c:v>
                </c:pt>
                <c:pt idx="58">
                  <c:v>0</c:v>
                </c:pt>
                <c:pt idx="59">
                  <c:v>0.33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0.02</c:v>
                </c:pt>
                <c:pt idx="73">
                  <c:v>0.54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0.02</c:v>
                </c:pt>
                <c:pt idx="78">
                  <c:v>0.01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0.9</c:v>
                </c:pt>
                <c:pt idx="83">
                  <c:v>1.9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1.62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0.67</c:v>
                </c:pt>
                <c:pt idx="97">
                  <c:v>0</c:v>
                </c:pt>
                <c:pt idx="98">
                  <c:v>0.54</c:v>
                </c:pt>
                <c:pt idx="99">
                  <c:v>0</c:v>
                </c:pt>
                <c:pt idx="100">
                  <c:v>0</c:v>
                </c:pt>
                <c:pt idx="101">
                  <c:v>2.84</c:v>
                </c:pt>
                <c:pt idx="102">
                  <c:v>0</c:v>
                </c:pt>
                <c:pt idx="103">
                  <c:v>0.98</c:v>
                </c:pt>
                <c:pt idx="104">
                  <c:v>0</c:v>
                </c:pt>
                <c:pt idx="105">
                  <c:v>0.8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1.57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0.09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1.1200000000000001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0.22</c:v>
                </c:pt>
                <c:pt idx="135">
                  <c:v>0.04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0.26</c:v>
                </c:pt>
                <c:pt idx="156">
                  <c:v>0</c:v>
                </c:pt>
                <c:pt idx="157">
                  <c:v>0</c:v>
                </c:pt>
                <c:pt idx="158">
                  <c:v>0.88</c:v>
                </c:pt>
                <c:pt idx="159">
                  <c:v>0</c:v>
                </c:pt>
                <c:pt idx="160">
                  <c:v>0.41</c:v>
                </c:pt>
                <c:pt idx="161">
                  <c:v>0</c:v>
                </c:pt>
                <c:pt idx="162">
                  <c:v>0.06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0.16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0.28000000000000003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1.4</c:v>
                </c:pt>
                <c:pt idx="182">
                  <c:v>0</c:v>
                </c:pt>
                <c:pt idx="183">
                  <c:v>2.0699999999999998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0.55000000000000004</c:v>
                </c:pt>
                <c:pt idx="194">
                  <c:v>0.22</c:v>
                </c:pt>
                <c:pt idx="195">
                  <c:v>0.01</c:v>
                </c:pt>
                <c:pt idx="196">
                  <c:v>0</c:v>
                </c:pt>
                <c:pt idx="197">
                  <c:v>0.01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0.01</c:v>
                </c:pt>
                <c:pt idx="204">
                  <c:v>0.22</c:v>
                </c:pt>
                <c:pt idx="205">
                  <c:v>0</c:v>
                </c:pt>
                <c:pt idx="206">
                  <c:v>0</c:v>
                </c:pt>
                <c:pt idx="207">
                  <c:v>0.08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1.82</c:v>
                </c:pt>
                <c:pt idx="216">
                  <c:v>0.02</c:v>
                </c:pt>
                <c:pt idx="217">
                  <c:v>0.05</c:v>
                </c:pt>
                <c:pt idx="218">
                  <c:v>0</c:v>
                </c:pt>
                <c:pt idx="219">
                  <c:v>0.01</c:v>
                </c:pt>
                <c:pt idx="220">
                  <c:v>0.01</c:v>
                </c:pt>
                <c:pt idx="221">
                  <c:v>0</c:v>
                </c:pt>
                <c:pt idx="222">
                  <c:v>0</c:v>
                </c:pt>
                <c:pt idx="223">
                  <c:v>0.78</c:v>
                </c:pt>
                <c:pt idx="224">
                  <c:v>0.12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0.57999999999999996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0.28000000000000003</c:v>
                </c:pt>
                <c:pt idx="239">
                  <c:v>0</c:v>
                </c:pt>
                <c:pt idx="240">
                  <c:v>0</c:v>
                </c:pt>
                <c:pt idx="241">
                  <c:v>0.69</c:v>
                </c:pt>
                <c:pt idx="242">
                  <c:v>0</c:v>
                </c:pt>
                <c:pt idx="243">
                  <c:v>0.01</c:v>
                </c:pt>
                <c:pt idx="244">
                  <c:v>0</c:v>
                </c:pt>
                <c:pt idx="245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Irrigation</c:v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PrecipData!$A$5:$A$250</c:f>
              <c:numCache>
                <c:formatCode>m/d;@</c:formatCode>
                <c:ptCount val="246"/>
                <c:pt idx="0">
                  <c:v>41334</c:v>
                </c:pt>
                <c:pt idx="1">
                  <c:v>41335</c:v>
                </c:pt>
                <c:pt idx="2">
                  <c:v>41336</c:v>
                </c:pt>
                <c:pt idx="3">
                  <c:v>41337</c:v>
                </c:pt>
                <c:pt idx="4">
                  <c:v>41338</c:v>
                </c:pt>
                <c:pt idx="5">
                  <c:v>41339</c:v>
                </c:pt>
                <c:pt idx="6">
                  <c:v>41340</c:v>
                </c:pt>
                <c:pt idx="7">
                  <c:v>41341</c:v>
                </c:pt>
                <c:pt idx="8">
                  <c:v>41342</c:v>
                </c:pt>
                <c:pt idx="9">
                  <c:v>41343</c:v>
                </c:pt>
                <c:pt idx="10">
                  <c:v>41344</c:v>
                </c:pt>
                <c:pt idx="11">
                  <c:v>41345</c:v>
                </c:pt>
                <c:pt idx="12">
                  <c:v>41346</c:v>
                </c:pt>
                <c:pt idx="13">
                  <c:v>41347</c:v>
                </c:pt>
                <c:pt idx="14">
                  <c:v>41348</c:v>
                </c:pt>
                <c:pt idx="15">
                  <c:v>41349</c:v>
                </c:pt>
                <c:pt idx="16">
                  <c:v>41350</c:v>
                </c:pt>
                <c:pt idx="17">
                  <c:v>41351</c:v>
                </c:pt>
                <c:pt idx="18">
                  <c:v>41352</c:v>
                </c:pt>
                <c:pt idx="19">
                  <c:v>41353</c:v>
                </c:pt>
                <c:pt idx="20">
                  <c:v>41354</c:v>
                </c:pt>
                <c:pt idx="21">
                  <c:v>41355</c:v>
                </c:pt>
                <c:pt idx="22">
                  <c:v>41356</c:v>
                </c:pt>
                <c:pt idx="23">
                  <c:v>41357</c:v>
                </c:pt>
                <c:pt idx="24">
                  <c:v>41358</c:v>
                </c:pt>
                <c:pt idx="25">
                  <c:v>41359</c:v>
                </c:pt>
                <c:pt idx="26">
                  <c:v>41360</c:v>
                </c:pt>
                <c:pt idx="27">
                  <c:v>41361</c:v>
                </c:pt>
                <c:pt idx="28">
                  <c:v>41362</c:v>
                </c:pt>
                <c:pt idx="29">
                  <c:v>41363</c:v>
                </c:pt>
                <c:pt idx="30">
                  <c:v>41364</c:v>
                </c:pt>
                <c:pt idx="31">
                  <c:v>41365</c:v>
                </c:pt>
                <c:pt idx="32">
                  <c:v>41366</c:v>
                </c:pt>
                <c:pt idx="33">
                  <c:v>41367</c:v>
                </c:pt>
                <c:pt idx="34">
                  <c:v>41368</c:v>
                </c:pt>
                <c:pt idx="35">
                  <c:v>41369</c:v>
                </c:pt>
                <c:pt idx="36">
                  <c:v>41370</c:v>
                </c:pt>
                <c:pt idx="37">
                  <c:v>41371</c:v>
                </c:pt>
                <c:pt idx="38">
                  <c:v>41372</c:v>
                </c:pt>
                <c:pt idx="39">
                  <c:v>41373</c:v>
                </c:pt>
                <c:pt idx="40">
                  <c:v>41374</c:v>
                </c:pt>
                <c:pt idx="41">
                  <c:v>41375</c:v>
                </c:pt>
                <c:pt idx="42">
                  <c:v>41376</c:v>
                </c:pt>
                <c:pt idx="43">
                  <c:v>41377</c:v>
                </c:pt>
                <c:pt idx="44">
                  <c:v>41378</c:v>
                </c:pt>
                <c:pt idx="45">
                  <c:v>41379</c:v>
                </c:pt>
                <c:pt idx="46">
                  <c:v>41380</c:v>
                </c:pt>
                <c:pt idx="47">
                  <c:v>41381</c:v>
                </c:pt>
                <c:pt idx="48">
                  <c:v>41382</c:v>
                </c:pt>
                <c:pt idx="49">
                  <c:v>41383</c:v>
                </c:pt>
                <c:pt idx="50">
                  <c:v>41384</c:v>
                </c:pt>
                <c:pt idx="51">
                  <c:v>41385</c:v>
                </c:pt>
                <c:pt idx="52">
                  <c:v>41386</c:v>
                </c:pt>
                <c:pt idx="53">
                  <c:v>41387</c:v>
                </c:pt>
                <c:pt idx="54">
                  <c:v>41388</c:v>
                </c:pt>
                <c:pt idx="55">
                  <c:v>41389</c:v>
                </c:pt>
                <c:pt idx="56">
                  <c:v>41390</c:v>
                </c:pt>
                <c:pt idx="57">
                  <c:v>41391</c:v>
                </c:pt>
                <c:pt idx="58">
                  <c:v>41392</c:v>
                </c:pt>
                <c:pt idx="59">
                  <c:v>41393</c:v>
                </c:pt>
                <c:pt idx="60">
                  <c:v>41394</c:v>
                </c:pt>
                <c:pt idx="61">
                  <c:v>41395</c:v>
                </c:pt>
                <c:pt idx="62">
                  <c:v>41396</c:v>
                </c:pt>
                <c:pt idx="63">
                  <c:v>41397</c:v>
                </c:pt>
                <c:pt idx="64">
                  <c:v>41398</c:v>
                </c:pt>
                <c:pt idx="65">
                  <c:v>41399</c:v>
                </c:pt>
                <c:pt idx="66">
                  <c:v>41400</c:v>
                </c:pt>
                <c:pt idx="67">
                  <c:v>41401</c:v>
                </c:pt>
                <c:pt idx="68">
                  <c:v>41402</c:v>
                </c:pt>
                <c:pt idx="69">
                  <c:v>41403</c:v>
                </c:pt>
                <c:pt idx="70">
                  <c:v>41404</c:v>
                </c:pt>
                <c:pt idx="71">
                  <c:v>41405</c:v>
                </c:pt>
                <c:pt idx="72">
                  <c:v>41406</c:v>
                </c:pt>
                <c:pt idx="73">
                  <c:v>41407</c:v>
                </c:pt>
                <c:pt idx="74">
                  <c:v>41408</c:v>
                </c:pt>
                <c:pt idx="75">
                  <c:v>41409</c:v>
                </c:pt>
                <c:pt idx="76">
                  <c:v>41410</c:v>
                </c:pt>
                <c:pt idx="77">
                  <c:v>41411</c:v>
                </c:pt>
                <c:pt idx="78">
                  <c:v>41412</c:v>
                </c:pt>
                <c:pt idx="79">
                  <c:v>41413</c:v>
                </c:pt>
                <c:pt idx="80">
                  <c:v>41414</c:v>
                </c:pt>
                <c:pt idx="81">
                  <c:v>41415</c:v>
                </c:pt>
                <c:pt idx="82">
                  <c:v>41416</c:v>
                </c:pt>
                <c:pt idx="83">
                  <c:v>41417</c:v>
                </c:pt>
                <c:pt idx="84">
                  <c:v>41418</c:v>
                </c:pt>
                <c:pt idx="85">
                  <c:v>41419</c:v>
                </c:pt>
                <c:pt idx="86">
                  <c:v>41420</c:v>
                </c:pt>
                <c:pt idx="87">
                  <c:v>41421</c:v>
                </c:pt>
                <c:pt idx="88">
                  <c:v>41422</c:v>
                </c:pt>
                <c:pt idx="89">
                  <c:v>41423</c:v>
                </c:pt>
                <c:pt idx="90">
                  <c:v>41424</c:v>
                </c:pt>
                <c:pt idx="91">
                  <c:v>41425</c:v>
                </c:pt>
                <c:pt idx="92">
                  <c:v>41426</c:v>
                </c:pt>
                <c:pt idx="93">
                  <c:v>41427</c:v>
                </c:pt>
                <c:pt idx="94">
                  <c:v>41428</c:v>
                </c:pt>
                <c:pt idx="95">
                  <c:v>41429</c:v>
                </c:pt>
                <c:pt idx="96">
                  <c:v>41430</c:v>
                </c:pt>
                <c:pt idx="97">
                  <c:v>41431</c:v>
                </c:pt>
                <c:pt idx="98">
                  <c:v>41432</c:v>
                </c:pt>
                <c:pt idx="99">
                  <c:v>41433</c:v>
                </c:pt>
                <c:pt idx="100">
                  <c:v>41434</c:v>
                </c:pt>
                <c:pt idx="101">
                  <c:v>41435</c:v>
                </c:pt>
                <c:pt idx="102">
                  <c:v>41436</c:v>
                </c:pt>
                <c:pt idx="103">
                  <c:v>41437</c:v>
                </c:pt>
                <c:pt idx="104">
                  <c:v>41438</c:v>
                </c:pt>
                <c:pt idx="105">
                  <c:v>41439</c:v>
                </c:pt>
                <c:pt idx="106">
                  <c:v>41440</c:v>
                </c:pt>
                <c:pt idx="107">
                  <c:v>41441</c:v>
                </c:pt>
                <c:pt idx="108">
                  <c:v>41442</c:v>
                </c:pt>
                <c:pt idx="109">
                  <c:v>41443</c:v>
                </c:pt>
                <c:pt idx="110">
                  <c:v>41444</c:v>
                </c:pt>
                <c:pt idx="111">
                  <c:v>41445</c:v>
                </c:pt>
                <c:pt idx="112">
                  <c:v>41446</c:v>
                </c:pt>
                <c:pt idx="113">
                  <c:v>41447</c:v>
                </c:pt>
                <c:pt idx="114">
                  <c:v>41448</c:v>
                </c:pt>
                <c:pt idx="115">
                  <c:v>41449</c:v>
                </c:pt>
                <c:pt idx="116">
                  <c:v>41450</c:v>
                </c:pt>
                <c:pt idx="117">
                  <c:v>41451</c:v>
                </c:pt>
                <c:pt idx="118">
                  <c:v>41452</c:v>
                </c:pt>
                <c:pt idx="119">
                  <c:v>41453</c:v>
                </c:pt>
                <c:pt idx="120">
                  <c:v>41454</c:v>
                </c:pt>
                <c:pt idx="121">
                  <c:v>41455</c:v>
                </c:pt>
                <c:pt idx="122">
                  <c:v>41456</c:v>
                </c:pt>
                <c:pt idx="123">
                  <c:v>41457</c:v>
                </c:pt>
                <c:pt idx="124">
                  <c:v>41458</c:v>
                </c:pt>
                <c:pt idx="125">
                  <c:v>41459</c:v>
                </c:pt>
                <c:pt idx="126">
                  <c:v>41460</c:v>
                </c:pt>
                <c:pt idx="127">
                  <c:v>41461</c:v>
                </c:pt>
                <c:pt idx="128">
                  <c:v>41462</c:v>
                </c:pt>
                <c:pt idx="129">
                  <c:v>41463</c:v>
                </c:pt>
                <c:pt idx="130">
                  <c:v>41464</c:v>
                </c:pt>
                <c:pt idx="131">
                  <c:v>41465</c:v>
                </c:pt>
                <c:pt idx="132">
                  <c:v>41466</c:v>
                </c:pt>
                <c:pt idx="133">
                  <c:v>41467</c:v>
                </c:pt>
                <c:pt idx="134">
                  <c:v>41468</c:v>
                </c:pt>
                <c:pt idx="135">
                  <c:v>41469</c:v>
                </c:pt>
                <c:pt idx="136">
                  <c:v>41470</c:v>
                </c:pt>
                <c:pt idx="137">
                  <c:v>41471</c:v>
                </c:pt>
                <c:pt idx="138">
                  <c:v>41472</c:v>
                </c:pt>
                <c:pt idx="139">
                  <c:v>41473</c:v>
                </c:pt>
                <c:pt idx="140">
                  <c:v>41474</c:v>
                </c:pt>
                <c:pt idx="141">
                  <c:v>41475</c:v>
                </c:pt>
                <c:pt idx="142">
                  <c:v>41476</c:v>
                </c:pt>
                <c:pt idx="143">
                  <c:v>41477</c:v>
                </c:pt>
                <c:pt idx="144">
                  <c:v>41478</c:v>
                </c:pt>
                <c:pt idx="145">
                  <c:v>41479</c:v>
                </c:pt>
                <c:pt idx="146">
                  <c:v>41480</c:v>
                </c:pt>
                <c:pt idx="147">
                  <c:v>41481</c:v>
                </c:pt>
                <c:pt idx="148">
                  <c:v>41482</c:v>
                </c:pt>
                <c:pt idx="149">
                  <c:v>41483</c:v>
                </c:pt>
                <c:pt idx="150">
                  <c:v>41484</c:v>
                </c:pt>
                <c:pt idx="151">
                  <c:v>41485</c:v>
                </c:pt>
                <c:pt idx="152">
                  <c:v>41486</c:v>
                </c:pt>
                <c:pt idx="153">
                  <c:v>41487</c:v>
                </c:pt>
                <c:pt idx="154">
                  <c:v>41488</c:v>
                </c:pt>
                <c:pt idx="155">
                  <c:v>41489</c:v>
                </c:pt>
                <c:pt idx="156">
                  <c:v>41490</c:v>
                </c:pt>
                <c:pt idx="157">
                  <c:v>41491</c:v>
                </c:pt>
                <c:pt idx="158">
                  <c:v>41492</c:v>
                </c:pt>
                <c:pt idx="159">
                  <c:v>41493</c:v>
                </c:pt>
                <c:pt idx="160">
                  <c:v>41494</c:v>
                </c:pt>
                <c:pt idx="161">
                  <c:v>41495</c:v>
                </c:pt>
                <c:pt idx="162">
                  <c:v>41496</c:v>
                </c:pt>
                <c:pt idx="163">
                  <c:v>41497</c:v>
                </c:pt>
                <c:pt idx="164">
                  <c:v>41498</c:v>
                </c:pt>
                <c:pt idx="165">
                  <c:v>41499</c:v>
                </c:pt>
                <c:pt idx="166">
                  <c:v>41500</c:v>
                </c:pt>
                <c:pt idx="167">
                  <c:v>41501</c:v>
                </c:pt>
                <c:pt idx="168">
                  <c:v>41502</c:v>
                </c:pt>
                <c:pt idx="169">
                  <c:v>41503</c:v>
                </c:pt>
                <c:pt idx="170">
                  <c:v>41504</c:v>
                </c:pt>
                <c:pt idx="171">
                  <c:v>41505</c:v>
                </c:pt>
                <c:pt idx="172">
                  <c:v>41506</c:v>
                </c:pt>
                <c:pt idx="173">
                  <c:v>41507</c:v>
                </c:pt>
                <c:pt idx="174">
                  <c:v>41508</c:v>
                </c:pt>
                <c:pt idx="175">
                  <c:v>41509</c:v>
                </c:pt>
                <c:pt idx="176">
                  <c:v>41510</c:v>
                </c:pt>
                <c:pt idx="177">
                  <c:v>41511</c:v>
                </c:pt>
                <c:pt idx="178">
                  <c:v>41512</c:v>
                </c:pt>
                <c:pt idx="179">
                  <c:v>41513</c:v>
                </c:pt>
                <c:pt idx="180">
                  <c:v>41514</c:v>
                </c:pt>
                <c:pt idx="181">
                  <c:v>41515</c:v>
                </c:pt>
                <c:pt idx="182">
                  <c:v>41516</c:v>
                </c:pt>
                <c:pt idx="183">
                  <c:v>41517</c:v>
                </c:pt>
                <c:pt idx="184">
                  <c:v>41518</c:v>
                </c:pt>
                <c:pt idx="185">
                  <c:v>41519</c:v>
                </c:pt>
                <c:pt idx="186">
                  <c:v>41520</c:v>
                </c:pt>
                <c:pt idx="187">
                  <c:v>41521</c:v>
                </c:pt>
                <c:pt idx="188">
                  <c:v>41522</c:v>
                </c:pt>
                <c:pt idx="189">
                  <c:v>41523</c:v>
                </c:pt>
                <c:pt idx="190">
                  <c:v>41524</c:v>
                </c:pt>
                <c:pt idx="191">
                  <c:v>41525</c:v>
                </c:pt>
                <c:pt idx="192">
                  <c:v>41526</c:v>
                </c:pt>
                <c:pt idx="193">
                  <c:v>41527</c:v>
                </c:pt>
                <c:pt idx="194">
                  <c:v>41528</c:v>
                </c:pt>
                <c:pt idx="195">
                  <c:v>41529</c:v>
                </c:pt>
                <c:pt idx="196">
                  <c:v>41530</c:v>
                </c:pt>
                <c:pt idx="197">
                  <c:v>41531</c:v>
                </c:pt>
                <c:pt idx="198">
                  <c:v>41532</c:v>
                </c:pt>
                <c:pt idx="199">
                  <c:v>41533</c:v>
                </c:pt>
                <c:pt idx="200">
                  <c:v>41534</c:v>
                </c:pt>
                <c:pt idx="201">
                  <c:v>41535</c:v>
                </c:pt>
                <c:pt idx="202">
                  <c:v>41536</c:v>
                </c:pt>
                <c:pt idx="203">
                  <c:v>41537</c:v>
                </c:pt>
                <c:pt idx="204">
                  <c:v>41538</c:v>
                </c:pt>
                <c:pt idx="205">
                  <c:v>41539</c:v>
                </c:pt>
                <c:pt idx="206">
                  <c:v>41540</c:v>
                </c:pt>
                <c:pt idx="207">
                  <c:v>41541</c:v>
                </c:pt>
                <c:pt idx="208">
                  <c:v>41542</c:v>
                </c:pt>
                <c:pt idx="209">
                  <c:v>41543</c:v>
                </c:pt>
                <c:pt idx="210">
                  <c:v>41544</c:v>
                </c:pt>
                <c:pt idx="211">
                  <c:v>41545</c:v>
                </c:pt>
                <c:pt idx="212">
                  <c:v>41546</c:v>
                </c:pt>
                <c:pt idx="213">
                  <c:v>41547</c:v>
                </c:pt>
                <c:pt idx="214">
                  <c:v>41548</c:v>
                </c:pt>
                <c:pt idx="215">
                  <c:v>41549</c:v>
                </c:pt>
                <c:pt idx="216">
                  <c:v>41550</c:v>
                </c:pt>
                <c:pt idx="217">
                  <c:v>41551</c:v>
                </c:pt>
                <c:pt idx="218">
                  <c:v>41552</c:v>
                </c:pt>
                <c:pt idx="219">
                  <c:v>41553</c:v>
                </c:pt>
                <c:pt idx="220">
                  <c:v>41554</c:v>
                </c:pt>
                <c:pt idx="221">
                  <c:v>41555</c:v>
                </c:pt>
                <c:pt idx="222">
                  <c:v>41556</c:v>
                </c:pt>
                <c:pt idx="223">
                  <c:v>41557</c:v>
                </c:pt>
                <c:pt idx="224">
                  <c:v>41558</c:v>
                </c:pt>
                <c:pt idx="225">
                  <c:v>41559</c:v>
                </c:pt>
                <c:pt idx="226">
                  <c:v>41560</c:v>
                </c:pt>
                <c:pt idx="227">
                  <c:v>41561</c:v>
                </c:pt>
                <c:pt idx="228">
                  <c:v>41562</c:v>
                </c:pt>
                <c:pt idx="229">
                  <c:v>41563</c:v>
                </c:pt>
                <c:pt idx="230">
                  <c:v>41564</c:v>
                </c:pt>
                <c:pt idx="231">
                  <c:v>41565</c:v>
                </c:pt>
                <c:pt idx="232">
                  <c:v>41566</c:v>
                </c:pt>
                <c:pt idx="233">
                  <c:v>41567</c:v>
                </c:pt>
                <c:pt idx="234">
                  <c:v>41568</c:v>
                </c:pt>
                <c:pt idx="235">
                  <c:v>41569</c:v>
                </c:pt>
                <c:pt idx="236">
                  <c:v>41570</c:v>
                </c:pt>
                <c:pt idx="237">
                  <c:v>41571</c:v>
                </c:pt>
                <c:pt idx="238">
                  <c:v>41572</c:v>
                </c:pt>
                <c:pt idx="239">
                  <c:v>41573</c:v>
                </c:pt>
                <c:pt idx="240">
                  <c:v>41574</c:v>
                </c:pt>
                <c:pt idx="241">
                  <c:v>41575</c:v>
                </c:pt>
                <c:pt idx="242">
                  <c:v>41576</c:v>
                </c:pt>
                <c:pt idx="243">
                  <c:v>41577</c:v>
                </c:pt>
                <c:pt idx="244">
                  <c:v>41578</c:v>
                </c:pt>
                <c:pt idx="245">
                  <c:v>41579</c:v>
                </c:pt>
              </c:numCache>
            </c:numRef>
          </c:xVal>
          <c:yVal>
            <c:numRef>
              <c:f>PrecipData!$S$5:$S$250</c:f>
              <c:numCache>
                <c:formatCode>General</c:formatCode>
                <c:ptCount val="2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0.69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0.48</c:v>
                </c:pt>
                <c:pt idx="129">
                  <c:v>0</c:v>
                </c:pt>
                <c:pt idx="130">
                  <c:v>0</c:v>
                </c:pt>
                <c:pt idx="131">
                  <c:v>0.39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0.78</c:v>
                </c:pt>
                <c:pt idx="139">
                  <c:v>0</c:v>
                </c:pt>
                <c:pt idx="140">
                  <c:v>0</c:v>
                </c:pt>
                <c:pt idx="141">
                  <c:v>0.83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0.78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0.72</c:v>
                </c:pt>
                <c:pt idx="156">
                  <c:v>0</c:v>
                </c:pt>
                <c:pt idx="157">
                  <c:v>0</c:v>
                </c:pt>
                <c:pt idx="158">
                  <c:v>0.77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0.7</c:v>
                </c:pt>
                <c:pt idx="173">
                  <c:v>0</c:v>
                </c:pt>
                <c:pt idx="174">
                  <c:v>0.74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3481616"/>
        <c:axId val="183482176"/>
      </c:scatterChart>
      <c:valAx>
        <c:axId val="183481616"/>
        <c:scaling>
          <c:orientation val="minMax"/>
          <c:max val="41580"/>
          <c:min val="4133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88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482176"/>
        <c:crosses val="autoZero"/>
        <c:crossBetween val="midCat"/>
        <c:majorUnit val="10"/>
      </c:valAx>
      <c:valAx>
        <c:axId val="183482176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Precipitaiton</a:t>
                </a:r>
                <a:r>
                  <a:rPr lang="en-US" sz="1600" baseline="0"/>
                  <a:t> (inch)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348161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smoothMarker"/>
        <c:varyColors val="0"/>
        <c:ser>
          <c:idx val="0"/>
          <c:order val="0"/>
          <c:tx>
            <c:v>Precipitation</c:v>
          </c:tx>
          <c:spPr>
            <a:ln w="25400" cap="rnd">
              <a:solidFill>
                <a:srgbClr val="003296"/>
              </a:solidFill>
              <a:round/>
            </a:ln>
            <a:effectLst/>
          </c:spPr>
          <c:marker>
            <c:symbol val="none"/>
          </c:marker>
          <c:xVal>
            <c:numRef>
              <c:f>PrecipData!$A$5:$A$250</c:f>
              <c:numCache>
                <c:formatCode>m/d;@</c:formatCode>
                <c:ptCount val="246"/>
                <c:pt idx="0">
                  <c:v>41334</c:v>
                </c:pt>
                <c:pt idx="1">
                  <c:v>41335</c:v>
                </c:pt>
                <c:pt idx="2">
                  <c:v>41336</c:v>
                </c:pt>
                <c:pt idx="3">
                  <c:v>41337</c:v>
                </c:pt>
                <c:pt idx="4">
                  <c:v>41338</c:v>
                </c:pt>
                <c:pt idx="5">
                  <c:v>41339</c:v>
                </c:pt>
                <c:pt idx="6">
                  <c:v>41340</c:v>
                </c:pt>
                <c:pt idx="7">
                  <c:v>41341</c:v>
                </c:pt>
                <c:pt idx="8">
                  <c:v>41342</c:v>
                </c:pt>
                <c:pt idx="9">
                  <c:v>41343</c:v>
                </c:pt>
                <c:pt idx="10">
                  <c:v>41344</c:v>
                </c:pt>
                <c:pt idx="11">
                  <c:v>41345</c:v>
                </c:pt>
                <c:pt idx="12">
                  <c:v>41346</c:v>
                </c:pt>
                <c:pt idx="13">
                  <c:v>41347</c:v>
                </c:pt>
                <c:pt idx="14">
                  <c:v>41348</c:v>
                </c:pt>
                <c:pt idx="15">
                  <c:v>41349</c:v>
                </c:pt>
                <c:pt idx="16">
                  <c:v>41350</c:v>
                </c:pt>
                <c:pt idx="17">
                  <c:v>41351</c:v>
                </c:pt>
                <c:pt idx="18">
                  <c:v>41352</c:v>
                </c:pt>
                <c:pt idx="19">
                  <c:v>41353</c:v>
                </c:pt>
                <c:pt idx="20">
                  <c:v>41354</c:v>
                </c:pt>
                <c:pt idx="21">
                  <c:v>41355</c:v>
                </c:pt>
                <c:pt idx="22">
                  <c:v>41356</c:v>
                </c:pt>
                <c:pt idx="23">
                  <c:v>41357</c:v>
                </c:pt>
                <c:pt idx="24">
                  <c:v>41358</c:v>
                </c:pt>
                <c:pt idx="25">
                  <c:v>41359</c:v>
                </c:pt>
                <c:pt idx="26">
                  <c:v>41360</c:v>
                </c:pt>
                <c:pt idx="27">
                  <c:v>41361</c:v>
                </c:pt>
                <c:pt idx="28">
                  <c:v>41362</c:v>
                </c:pt>
                <c:pt idx="29">
                  <c:v>41363</c:v>
                </c:pt>
                <c:pt idx="30">
                  <c:v>41364</c:v>
                </c:pt>
                <c:pt idx="31">
                  <c:v>41365</c:v>
                </c:pt>
                <c:pt idx="32">
                  <c:v>41366</c:v>
                </c:pt>
                <c:pt idx="33">
                  <c:v>41367</c:v>
                </c:pt>
                <c:pt idx="34">
                  <c:v>41368</c:v>
                </c:pt>
                <c:pt idx="35">
                  <c:v>41369</c:v>
                </c:pt>
                <c:pt idx="36">
                  <c:v>41370</c:v>
                </c:pt>
                <c:pt idx="37">
                  <c:v>41371</c:v>
                </c:pt>
                <c:pt idx="38">
                  <c:v>41372</c:v>
                </c:pt>
                <c:pt idx="39">
                  <c:v>41373</c:v>
                </c:pt>
                <c:pt idx="40">
                  <c:v>41374</c:v>
                </c:pt>
                <c:pt idx="41">
                  <c:v>41375</c:v>
                </c:pt>
                <c:pt idx="42">
                  <c:v>41376</c:v>
                </c:pt>
                <c:pt idx="43">
                  <c:v>41377</c:v>
                </c:pt>
                <c:pt idx="44">
                  <c:v>41378</c:v>
                </c:pt>
                <c:pt idx="45">
                  <c:v>41379</c:v>
                </c:pt>
                <c:pt idx="46">
                  <c:v>41380</c:v>
                </c:pt>
                <c:pt idx="47">
                  <c:v>41381</c:v>
                </c:pt>
                <c:pt idx="48">
                  <c:v>41382</c:v>
                </c:pt>
                <c:pt idx="49">
                  <c:v>41383</c:v>
                </c:pt>
                <c:pt idx="50">
                  <c:v>41384</c:v>
                </c:pt>
                <c:pt idx="51">
                  <c:v>41385</c:v>
                </c:pt>
                <c:pt idx="52">
                  <c:v>41386</c:v>
                </c:pt>
                <c:pt idx="53">
                  <c:v>41387</c:v>
                </c:pt>
                <c:pt idx="54">
                  <c:v>41388</c:v>
                </c:pt>
                <c:pt idx="55">
                  <c:v>41389</c:v>
                </c:pt>
                <c:pt idx="56">
                  <c:v>41390</c:v>
                </c:pt>
                <c:pt idx="57">
                  <c:v>41391</c:v>
                </c:pt>
                <c:pt idx="58">
                  <c:v>41392</c:v>
                </c:pt>
                <c:pt idx="59">
                  <c:v>41393</c:v>
                </c:pt>
                <c:pt idx="60">
                  <c:v>41394</c:v>
                </c:pt>
                <c:pt idx="61">
                  <c:v>41395</c:v>
                </c:pt>
                <c:pt idx="62">
                  <c:v>41396</c:v>
                </c:pt>
                <c:pt idx="63">
                  <c:v>41397</c:v>
                </c:pt>
                <c:pt idx="64">
                  <c:v>41398</c:v>
                </c:pt>
                <c:pt idx="65">
                  <c:v>41399</c:v>
                </c:pt>
                <c:pt idx="66">
                  <c:v>41400</c:v>
                </c:pt>
                <c:pt idx="67">
                  <c:v>41401</c:v>
                </c:pt>
                <c:pt idx="68">
                  <c:v>41402</c:v>
                </c:pt>
                <c:pt idx="69">
                  <c:v>41403</c:v>
                </c:pt>
                <c:pt idx="70">
                  <c:v>41404</c:v>
                </c:pt>
                <c:pt idx="71">
                  <c:v>41405</c:v>
                </c:pt>
                <c:pt idx="72">
                  <c:v>41406</c:v>
                </c:pt>
                <c:pt idx="73">
                  <c:v>41407</c:v>
                </c:pt>
                <c:pt idx="74">
                  <c:v>41408</c:v>
                </c:pt>
                <c:pt idx="75">
                  <c:v>41409</c:v>
                </c:pt>
                <c:pt idx="76">
                  <c:v>41410</c:v>
                </c:pt>
                <c:pt idx="77">
                  <c:v>41411</c:v>
                </c:pt>
                <c:pt idx="78">
                  <c:v>41412</c:v>
                </c:pt>
                <c:pt idx="79">
                  <c:v>41413</c:v>
                </c:pt>
                <c:pt idx="80">
                  <c:v>41414</c:v>
                </c:pt>
                <c:pt idx="81">
                  <c:v>41415</c:v>
                </c:pt>
                <c:pt idx="82">
                  <c:v>41416</c:v>
                </c:pt>
                <c:pt idx="83">
                  <c:v>41417</c:v>
                </c:pt>
                <c:pt idx="84">
                  <c:v>41418</c:v>
                </c:pt>
                <c:pt idx="85">
                  <c:v>41419</c:v>
                </c:pt>
                <c:pt idx="86">
                  <c:v>41420</c:v>
                </c:pt>
                <c:pt idx="87">
                  <c:v>41421</c:v>
                </c:pt>
                <c:pt idx="88">
                  <c:v>41422</c:v>
                </c:pt>
                <c:pt idx="89">
                  <c:v>41423</c:v>
                </c:pt>
                <c:pt idx="90">
                  <c:v>41424</c:v>
                </c:pt>
                <c:pt idx="91">
                  <c:v>41425</c:v>
                </c:pt>
                <c:pt idx="92">
                  <c:v>41426</c:v>
                </c:pt>
                <c:pt idx="93">
                  <c:v>41427</c:v>
                </c:pt>
                <c:pt idx="94">
                  <c:v>41428</c:v>
                </c:pt>
                <c:pt idx="95">
                  <c:v>41429</c:v>
                </c:pt>
                <c:pt idx="96">
                  <c:v>41430</c:v>
                </c:pt>
                <c:pt idx="97">
                  <c:v>41431</c:v>
                </c:pt>
                <c:pt idx="98">
                  <c:v>41432</c:v>
                </c:pt>
                <c:pt idx="99">
                  <c:v>41433</c:v>
                </c:pt>
                <c:pt idx="100">
                  <c:v>41434</c:v>
                </c:pt>
                <c:pt idx="101">
                  <c:v>41435</c:v>
                </c:pt>
                <c:pt idx="102">
                  <c:v>41436</c:v>
                </c:pt>
                <c:pt idx="103">
                  <c:v>41437</c:v>
                </c:pt>
                <c:pt idx="104">
                  <c:v>41438</c:v>
                </c:pt>
                <c:pt idx="105">
                  <c:v>41439</c:v>
                </c:pt>
                <c:pt idx="106">
                  <c:v>41440</c:v>
                </c:pt>
                <c:pt idx="107">
                  <c:v>41441</c:v>
                </c:pt>
                <c:pt idx="108">
                  <c:v>41442</c:v>
                </c:pt>
                <c:pt idx="109">
                  <c:v>41443</c:v>
                </c:pt>
                <c:pt idx="110">
                  <c:v>41444</c:v>
                </c:pt>
                <c:pt idx="111">
                  <c:v>41445</c:v>
                </c:pt>
                <c:pt idx="112">
                  <c:v>41446</c:v>
                </c:pt>
                <c:pt idx="113">
                  <c:v>41447</c:v>
                </c:pt>
                <c:pt idx="114">
                  <c:v>41448</c:v>
                </c:pt>
                <c:pt idx="115">
                  <c:v>41449</c:v>
                </c:pt>
                <c:pt idx="116">
                  <c:v>41450</c:v>
                </c:pt>
                <c:pt idx="117">
                  <c:v>41451</c:v>
                </c:pt>
                <c:pt idx="118">
                  <c:v>41452</c:v>
                </c:pt>
                <c:pt idx="119">
                  <c:v>41453</c:v>
                </c:pt>
                <c:pt idx="120">
                  <c:v>41454</c:v>
                </c:pt>
                <c:pt idx="121">
                  <c:v>41455</c:v>
                </c:pt>
                <c:pt idx="122">
                  <c:v>41456</c:v>
                </c:pt>
                <c:pt idx="123">
                  <c:v>41457</c:v>
                </c:pt>
                <c:pt idx="124">
                  <c:v>41458</c:v>
                </c:pt>
                <c:pt idx="125">
                  <c:v>41459</c:v>
                </c:pt>
                <c:pt idx="126">
                  <c:v>41460</c:v>
                </c:pt>
                <c:pt idx="127">
                  <c:v>41461</c:v>
                </c:pt>
                <c:pt idx="128">
                  <c:v>41462</c:v>
                </c:pt>
                <c:pt idx="129">
                  <c:v>41463</c:v>
                </c:pt>
                <c:pt idx="130">
                  <c:v>41464</c:v>
                </c:pt>
                <c:pt idx="131">
                  <c:v>41465</c:v>
                </c:pt>
                <c:pt idx="132">
                  <c:v>41466</c:v>
                </c:pt>
                <c:pt idx="133">
                  <c:v>41467</c:v>
                </c:pt>
                <c:pt idx="134">
                  <c:v>41468</c:v>
                </c:pt>
                <c:pt idx="135">
                  <c:v>41469</c:v>
                </c:pt>
                <c:pt idx="136">
                  <c:v>41470</c:v>
                </c:pt>
                <c:pt idx="137">
                  <c:v>41471</c:v>
                </c:pt>
                <c:pt idx="138">
                  <c:v>41472</c:v>
                </c:pt>
                <c:pt idx="139">
                  <c:v>41473</c:v>
                </c:pt>
                <c:pt idx="140">
                  <c:v>41474</c:v>
                </c:pt>
                <c:pt idx="141">
                  <c:v>41475</c:v>
                </c:pt>
                <c:pt idx="142">
                  <c:v>41476</c:v>
                </c:pt>
                <c:pt idx="143">
                  <c:v>41477</c:v>
                </c:pt>
                <c:pt idx="144">
                  <c:v>41478</c:v>
                </c:pt>
                <c:pt idx="145">
                  <c:v>41479</c:v>
                </c:pt>
                <c:pt idx="146">
                  <c:v>41480</c:v>
                </c:pt>
                <c:pt idx="147">
                  <c:v>41481</c:v>
                </c:pt>
                <c:pt idx="148">
                  <c:v>41482</c:v>
                </c:pt>
                <c:pt idx="149">
                  <c:v>41483</c:v>
                </c:pt>
                <c:pt idx="150">
                  <c:v>41484</c:v>
                </c:pt>
                <c:pt idx="151">
                  <c:v>41485</c:v>
                </c:pt>
                <c:pt idx="152">
                  <c:v>41486</c:v>
                </c:pt>
                <c:pt idx="153">
                  <c:v>41487</c:v>
                </c:pt>
                <c:pt idx="154">
                  <c:v>41488</c:v>
                </c:pt>
                <c:pt idx="155">
                  <c:v>41489</c:v>
                </c:pt>
                <c:pt idx="156">
                  <c:v>41490</c:v>
                </c:pt>
                <c:pt idx="157">
                  <c:v>41491</c:v>
                </c:pt>
                <c:pt idx="158">
                  <c:v>41492</c:v>
                </c:pt>
                <c:pt idx="159">
                  <c:v>41493</c:v>
                </c:pt>
                <c:pt idx="160">
                  <c:v>41494</c:v>
                </c:pt>
                <c:pt idx="161">
                  <c:v>41495</c:v>
                </c:pt>
                <c:pt idx="162">
                  <c:v>41496</c:v>
                </c:pt>
                <c:pt idx="163">
                  <c:v>41497</c:v>
                </c:pt>
                <c:pt idx="164">
                  <c:v>41498</c:v>
                </c:pt>
                <c:pt idx="165">
                  <c:v>41499</c:v>
                </c:pt>
                <c:pt idx="166">
                  <c:v>41500</c:v>
                </c:pt>
                <c:pt idx="167">
                  <c:v>41501</c:v>
                </c:pt>
                <c:pt idx="168">
                  <c:v>41502</c:v>
                </c:pt>
                <c:pt idx="169">
                  <c:v>41503</c:v>
                </c:pt>
                <c:pt idx="170">
                  <c:v>41504</c:v>
                </c:pt>
                <c:pt idx="171">
                  <c:v>41505</c:v>
                </c:pt>
                <c:pt idx="172">
                  <c:v>41506</c:v>
                </c:pt>
                <c:pt idx="173">
                  <c:v>41507</c:v>
                </c:pt>
                <c:pt idx="174">
                  <c:v>41508</c:v>
                </c:pt>
                <c:pt idx="175">
                  <c:v>41509</c:v>
                </c:pt>
                <c:pt idx="176">
                  <c:v>41510</c:v>
                </c:pt>
                <c:pt idx="177">
                  <c:v>41511</c:v>
                </c:pt>
                <c:pt idx="178">
                  <c:v>41512</c:v>
                </c:pt>
                <c:pt idx="179">
                  <c:v>41513</c:v>
                </c:pt>
                <c:pt idx="180">
                  <c:v>41514</c:v>
                </c:pt>
                <c:pt idx="181">
                  <c:v>41515</c:v>
                </c:pt>
                <c:pt idx="182">
                  <c:v>41516</c:v>
                </c:pt>
                <c:pt idx="183">
                  <c:v>41517</c:v>
                </c:pt>
                <c:pt idx="184">
                  <c:v>41518</c:v>
                </c:pt>
                <c:pt idx="185">
                  <c:v>41519</c:v>
                </c:pt>
                <c:pt idx="186">
                  <c:v>41520</c:v>
                </c:pt>
                <c:pt idx="187">
                  <c:v>41521</c:v>
                </c:pt>
                <c:pt idx="188">
                  <c:v>41522</c:v>
                </c:pt>
                <c:pt idx="189">
                  <c:v>41523</c:v>
                </c:pt>
                <c:pt idx="190">
                  <c:v>41524</c:v>
                </c:pt>
                <c:pt idx="191">
                  <c:v>41525</c:v>
                </c:pt>
                <c:pt idx="192">
                  <c:v>41526</c:v>
                </c:pt>
                <c:pt idx="193">
                  <c:v>41527</c:v>
                </c:pt>
                <c:pt idx="194">
                  <c:v>41528</c:v>
                </c:pt>
                <c:pt idx="195">
                  <c:v>41529</c:v>
                </c:pt>
                <c:pt idx="196">
                  <c:v>41530</c:v>
                </c:pt>
                <c:pt idx="197">
                  <c:v>41531</c:v>
                </c:pt>
                <c:pt idx="198">
                  <c:v>41532</c:v>
                </c:pt>
                <c:pt idx="199">
                  <c:v>41533</c:v>
                </c:pt>
                <c:pt idx="200">
                  <c:v>41534</c:v>
                </c:pt>
                <c:pt idx="201">
                  <c:v>41535</c:v>
                </c:pt>
                <c:pt idx="202">
                  <c:v>41536</c:v>
                </c:pt>
                <c:pt idx="203">
                  <c:v>41537</c:v>
                </c:pt>
                <c:pt idx="204">
                  <c:v>41538</c:v>
                </c:pt>
                <c:pt idx="205">
                  <c:v>41539</c:v>
                </c:pt>
                <c:pt idx="206">
                  <c:v>41540</c:v>
                </c:pt>
                <c:pt idx="207">
                  <c:v>41541</c:v>
                </c:pt>
                <c:pt idx="208">
                  <c:v>41542</c:v>
                </c:pt>
                <c:pt idx="209">
                  <c:v>41543</c:v>
                </c:pt>
                <c:pt idx="210">
                  <c:v>41544</c:v>
                </c:pt>
                <c:pt idx="211">
                  <c:v>41545</c:v>
                </c:pt>
                <c:pt idx="212">
                  <c:v>41546</c:v>
                </c:pt>
                <c:pt idx="213">
                  <c:v>41547</c:v>
                </c:pt>
                <c:pt idx="214">
                  <c:v>41548</c:v>
                </c:pt>
                <c:pt idx="215">
                  <c:v>41549</c:v>
                </c:pt>
                <c:pt idx="216">
                  <c:v>41550</c:v>
                </c:pt>
                <c:pt idx="217">
                  <c:v>41551</c:v>
                </c:pt>
                <c:pt idx="218">
                  <c:v>41552</c:v>
                </c:pt>
                <c:pt idx="219">
                  <c:v>41553</c:v>
                </c:pt>
                <c:pt idx="220">
                  <c:v>41554</c:v>
                </c:pt>
                <c:pt idx="221">
                  <c:v>41555</c:v>
                </c:pt>
                <c:pt idx="222">
                  <c:v>41556</c:v>
                </c:pt>
                <c:pt idx="223">
                  <c:v>41557</c:v>
                </c:pt>
                <c:pt idx="224">
                  <c:v>41558</c:v>
                </c:pt>
                <c:pt idx="225">
                  <c:v>41559</c:v>
                </c:pt>
                <c:pt idx="226">
                  <c:v>41560</c:v>
                </c:pt>
                <c:pt idx="227">
                  <c:v>41561</c:v>
                </c:pt>
                <c:pt idx="228">
                  <c:v>41562</c:v>
                </c:pt>
                <c:pt idx="229">
                  <c:v>41563</c:v>
                </c:pt>
                <c:pt idx="230">
                  <c:v>41564</c:v>
                </c:pt>
                <c:pt idx="231">
                  <c:v>41565</c:v>
                </c:pt>
                <c:pt idx="232">
                  <c:v>41566</c:v>
                </c:pt>
                <c:pt idx="233">
                  <c:v>41567</c:v>
                </c:pt>
                <c:pt idx="234">
                  <c:v>41568</c:v>
                </c:pt>
                <c:pt idx="235">
                  <c:v>41569</c:v>
                </c:pt>
                <c:pt idx="236">
                  <c:v>41570</c:v>
                </c:pt>
                <c:pt idx="237">
                  <c:v>41571</c:v>
                </c:pt>
                <c:pt idx="238">
                  <c:v>41572</c:v>
                </c:pt>
                <c:pt idx="239">
                  <c:v>41573</c:v>
                </c:pt>
                <c:pt idx="240">
                  <c:v>41574</c:v>
                </c:pt>
                <c:pt idx="241">
                  <c:v>41575</c:v>
                </c:pt>
                <c:pt idx="242">
                  <c:v>41576</c:v>
                </c:pt>
                <c:pt idx="243">
                  <c:v>41577</c:v>
                </c:pt>
                <c:pt idx="244">
                  <c:v>41578</c:v>
                </c:pt>
                <c:pt idx="245">
                  <c:v>41579</c:v>
                </c:pt>
              </c:numCache>
            </c:numRef>
          </c:xVal>
          <c:yVal>
            <c:numRef>
              <c:f>PrecipData!$V$5:$V$250</c:f>
              <c:numCache>
                <c:formatCode>General</c:formatCode>
                <c:ptCount val="2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0.08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0.01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0.02</c:v>
                </c:pt>
                <c:pt idx="23">
                  <c:v>0.02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0.1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0.02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0.02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0.01</c:v>
                </c:pt>
                <c:pt idx="52">
                  <c:v>0</c:v>
                </c:pt>
                <c:pt idx="53">
                  <c:v>7.0000000000000007E-2</c:v>
                </c:pt>
                <c:pt idx="54">
                  <c:v>0.36</c:v>
                </c:pt>
                <c:pt idx="55">
                  <c:v>0</c:v>
                </c:pt>
                <c:pt idx="56">
                  <c:v>0</c:v>
                </c:pt>
                <c:pt idx="57">
                  <c:v>0.01</c:v>
                </c:pt>
                <c:pt idx="58">
                  <c:v>0.01</c:v>
                </c:pt>
                <c:pt idx="59">
                  <c:v>0.27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0.1</c:v>
                </c:pt>
                <c:pt idx="73">
                  <c:v>0.03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0.2</c:v>
                </c:pt>
                <c:pt idx="84">
                  <c:v>0.06</c:v>
                </c:pt>
                <c:pt idx="85">
                  <c:v>0.02</c:v>
                </c:pt>
                <c:pt idx="86">
                  <c:v>0.01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0.57999999999999996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0.7</c:v>
                </c:pt>
                <c:pt idx="98">
                  <c:v>7.0000000000000007E-2</c:v>
                </c:pt>
                <c:pt idx="99">
                  <c:v>0.73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0.36</c:v>
                </c:pt>
                <c:pt idx="104">
                  <c:v>7.0000000000000007E-2</c:v>
                </c:pt>
                <c:pt idx="105">
                  <c:v>0</c:v>
                </c:pt>
                <c:pt idx="106">
                  <c:v>0.2</c:v>
                </c:pt>
                <c:pt idx="107">
                  <c:v>0.33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0.3</c:v>
                </c:pt>
                <c:pt idx="115">
                  <c:v>0</c:v>
                </c:pt>
                <c:pt idx="116">
                  <c:v>0.14000000000000001</c:v>
                </c:pt>
                <c:pt idx="117">
                  <c:v>0.01</c:v>
                </c:pt>
                <c:pt idx="118">
                  <c:v>0.59</c:v>
                </c:pt>
                <c:pt idx="119">
                  <c:v>0.1</c:v>
                </c:pt>
                <c:pt idx="120">
                  <c:v>0.56999999999999995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0.01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0.33</c:v>
                </c:pt>
                <c:pt idx="130">
                  <c:v>0.01</c:v>
                </c:pt>
                <c:pt idx="131">
                  <c:v>0.28999999999999998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0.42</c:v>
                </c:pt>
                <c:pt idx="136">
                  <c:v>0.01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0.22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7.0000000000000007E-2</c:v>
                </c:pt>
                <c:pt idx="152">
                  <c:v>0.01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1.56</c:v>
                </c:pt>
                <c:pt idx="163">
                  <c:v>0.08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0.36</c:v>
                </c:pt>
                <c:pt idx="169">
                  <c:v>0</c:v>
                </c:pt>
                <c:pt idx="170">
                  <c:v>1.04</c:v>
                </c:pt>
                <c:pt idx="171">
                  <c:v>0.01</c:v>
                </c:pt>
                <c:pt idx="172">
                  <c:v>0</c:v>
                </c:pt>
                <c:pt idx="173">
                  <c:v>0</c:v>
                </c:pt>
                <c:pt idx="174">
                  <c:v>0.53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0.03</c:v>
                </c:pt>
                <c:pt idx="179">
                  <c:v>0.05</c:v>
                </c:pt>
                <c:pt idx="180">
                  <c:v>0.24</c:v>
                </c:pt>
                <c:pt idx="181">
                  <c:v>0.35</c:v>
                </c:pt>
                <c:pt idx="182">
                  <c:v>0.14000000000000001</c:v>
                </c:pt>
                <c:pt idx="183">
                  <c:v>0</c:v>
                </c:pt>
                <c:pt idx="184">
                  <c:v>1.1499999999999999</c:v>
                </c:pt>
                <c:pt idx="185">
                  <c:v>0.01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0.52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1.39</c:v>
                </c:pt>
                <c:pt idx="194">
                  <c:v>0.01</c:v>
                </c:pt>
                <c:pt idx="195">
                  <c:v>0</c:v>
                </c:pt>
                <c:pt idx="196">
                  <c:v>0.26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0.41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0.75</c:v>
                </c:pt>
                <c:pt idx="215">
                  <c:v>0</c:v>
                </c:pt>
                <c:pt idx="216">
                  <c:v>0.47</c:v>
                </c:pt>
                <c:pt idx="217">
                  <c:v>0.06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0.11</c:v>
                </c:pt>
                <c:pt idx="224">
                  <c:v>0.12</c:v>
                </c:pt>
                <c:pt idx="225">
                  <c:v>0</c:v>
                </c:pt>
                <c:pt idx="226">
                  <c:v>0</c:v>
                </c:pt>
                <c:pt idx="227">
                  <c:v>0.02</c:v>
                </c:pt>
                <c:pt idx="228">
                  <c:v>0.11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0.57999999999999996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0.01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</c:numCache>
            </c:numRef>
          </c:yVal>
          <c:smooth val="1"/>
        </c:ser>
        <c:ser>
          <c:idx val="1"/>
          <c:order val="1"/>
          <c:tx>
            <c:v>Irrigation</c:v>
          </c:tx>
          <c:spPr>
            <a:ln w="254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xVal>
            <c:numRef>
              <c:f>PrecipData!$A$5:$A$250</c:f>
              <c:numCache>
                <c:formatCode>m/d;@</c:formatCode>
                <c:ptCount val="246"/>
                <c:pt idx="0">
                  <c:v>41334</c:v>
                </c:pt>
                <c:pt idx="1">
                  <c:v>41335</c:v>
                </c:pt>
                <c:pt idx="2">
                  <c:v>41336</c:v>
                </c:pt>
                <c:pt idx="3">
                  <c:v>41337</c:v>
                </c:pt>
                <c:pt idx="4">
                  <c:v>41338</c:v>
                </c:pt>
                <c:pt idx="5">
                  <c:v>41339</c:v>
                </c:pt>
                <c:pt idx="6">
                  <c:v>41340</c:v>
                </c:pt>
                <c:pt idx="7">
                  <c:v>41341</c:v>
                </c:pt>
                <c:pt idx="8">
                  <c:v>41342</c:v>
                </c:pt>
                <c:pt idx="9">
                  <c:v>41343</c:v>
                </c:pt>
                <c:pt idx="10">
                  <c:v>41344</c:v>
                </c:pt>
                <c:pt idx="11">
                  <c:v>41345</c:v>
                </c:pt>
                <c:pt idx="12">
                  <c:v>41346</c:v>
                </c:pt>
                <c:pt idx="13">
                  <c:v>41347</c:v>
                </c:pt>
                <c:pt idx="14">
                  <c:v>41348</c:v>
                </c:pt>
                <c:pt idx="15">
                  <c:v>41349</c:v>
                </c:pt>
                <c:pt idx="16">
                  <c:v>41350</c:v>
                </c:pt>
                <c:pt idx="17">
                  <c:v>41351</c:v>
                </c:pt>
                <c:pt idx="18">
                  <c:v>41352</c:v>
                </c:pt>
                <c:pt idx="19">
                  <c:v>41353</c:v>
                </c:pt>
                <c:pt idx="20">
                  <c:v>41354</c:v>
                </c:pt>
                <c:pt idx="21">
                  <c:v>41355</c:v>
                </c:pt>
                <c:pt idx="22">
                  <c:v>41356</c:v>
                </c:pt>
                <c:pt idx="23">
                  <c:v>41357</c:v>
                </c:pt>
                <c:pt idx="24">
                  <c:v>41358</c:v>
                </c:pt>
                <c:pt idx="25">
                  <c:v>41359</c:v>
                </c:pt>
                <c:pt idx="26">
                  <c:v>41360</c:v>
                </c:pt>
                <c:pt idx="27">
                  <c:v>41361</c:v>
                </c:pt>
                <c:pt idx="28">
                  <c:v>41362</c:v>
                </c:pt>
                <c:pt idx="29">
                  <c:v>41363</c:v>
                </c:pt>
                <c:pt idx="30">
                  <c:v>41364</c:v>
                </c:pt>
                <c:pt idx="31">
                  <c:v>41365</c:v>
                </c:pt>
                <c:pt idx="32">
                  <c:v>41366</c:v>
                </c:pt>
                <c:pt idx="33">
                  <c:v>41367</c:v>
                </c:pt>
                <c:pt idx="34">
                  <c:v>41368</c:v>
                </c:pt>
                <c:pt idx="35">
                  <c:v>41369</c:v>
                </c:pt>
                <c:pt idx="36">
                  <c:v>41370</c:v>
                </c:pt>
                <c:pt idx="37">
                  <c:v>41371</c:v>
                </c:pt>
                <c:pt idx="38">
                  <c:v>41372</c:v>
                </c:pt>
                <c:pt idx="39">
                  <c:v>41373</c:v>
                </c:pt>
                <c:pt idx="40">
                  <c:v>41374</c:v>
                </c:pt>
                <c:pt idx="41">
                  <c:v>41375</c:v>
                </c:pt>
                <c:pt idx="42">
                  <c:v>41376</c:v>
                </c:pt>
                <c:pt idx="43">
                  <c:v>41377</c:v>
                </c:pt>
                <c:pt idx="44">
                  <c:v>41378</c:v>
                </c:pt>
                <c:pt idx="45">
                  <c:v>41379</c:v>
                </c:pt>
                <c:pt idx="46">
                  <c:v>41380</c:v>
                </c:pt>
                <c:pt idx="47">
                  <c:v>41381</c:v>
                </c:pt>
                <c:pt idx="48">
                  <c:v>41382</c:v>
                </c:pt>
                <c:pt idx="49">
                  <c:v>41383</c:v>
                </c:pt>
                <c:pt idx="50">
                  <c:v>41384</c:v>
                </c:pt>
                <c:pt idx="51">
                  <c:v>41385</c:v>
                </c:pt>
                <c:pt idx="52">
                  <c:v>41386</c:v>
                </c:pt>
                <c:pt idx="53">
                  <c:v>41387</c:v>
                </c:pt>
                <c:pt idx="54">
                  <c:v>41388</c:v>
                </c:pt>
                <c:pt idx="55">
                  <c:v>41389</c:v>
                </c:pt>
                <c:pt idx="56">
                  <c:v>41390</c:v>
                </c:pt>
                <c:pt idx="57">
                  <c:v>41391</c:v>
                </c:pt>
                <c:pt idx="58">
                  <c:v>41392</c:v>
                </c:pt>
                <c:pt idx="59">
                  <c:v>41393</c:v>
                </c:pt>
                <c:pt idx="60">
                  <c:v>41394</c:v>
                </c:pt>
                <c:pt idx="61">
                  <c:v>41395</c:v>
                </c:pt>
                <c:pt idx="62">
                  <c:v>41396</c:v>
                </c:pt>
                <c:pt idx="63">
                  <c:v>41397</c:v>
                </c:pt>
                <c:pt idx="64">
                  <c:v>41398</c:v>
                </c:pt>
                <c:pt idx="65">
                  <c:v>41399</c:v>
                </c:pt>
                <c:pt idx="66">
                  <c:v>41400</c:v>
                </c:pt>
                <c:pt idx="67">
                  <c:v>41401</c:v>
                </c:pt>
                <c:pt idx="68">
                  <c:v>41402</c:v>
                </c:pt>
                <c:pt idx="69">
                  <c:v>41403</c:v>
                </c:pt>
                <c:pt idx="70">
                  <c:v>41404</c:v>
                </c:pt>
                <c:pt idx="71">
                  <c:v>41405</c:v>
                </c:pt>
                <c:pt idx="72">
                  <c:v>41406</c:v>
                </c:pt>
                <c:pt idx="73">
                  <c:v>41407</c:v>
                </c:pt>
                <c:pt idx="74">
                  <c:v>41408</c:v>
                </c:pt>
                <c:pt idx="75">
                  <c:v>41409</c:v>
                </c:pt>
                <c:pt idx="76">
                  <c:v>41410</c:v>
                </c:pt>
                <c:pt idx="77">
                  <c:v>41411</c:v>
                </c:pt>
                <c:pt idx="78">
                  <c:v>41412</c:v>
                </c:pt>
                <c:pt idx="79">
                  <c:v>41413</c:v>
                </c:pt>
                <c:pt idx="80">
                  <c:v>41414</c:v>
                </c:pt>
                <c:pt idx="81">
                  <c:v>41415</c:v>
                </c:pt>
                <c:pt idx="82">
                  <c:v>41416</c:v>
                </c:pt>
                <c:pt idx="83">
                  <c:v>41417</c:v>
                </c:pt>
                <c:pt idx="84">
                  <c:v>41418</c:v>
                </c:pt>
                <c:pt idx="85">
                  <c:v>41419</c:v>
                </c:pt>
                <c:pt idx="86">
                  <c:v>41420</c:v>
                </c:pt>
                <c:pt idx="87">
                  <c:v>41421</c:v>
                </c:pt>
                <c:pt idx="88">
                  <c:v>41422</c:v>
                </c:pt>
                <c:pt idx="89">
                  <c:v>41423</c:v>
                </c:pt>
                <c:pt idx="90">
                  <c:v>41424</c:v>
                </c:pt>
                <c:pt idx="91">
                  <c:v>41425</c:v>
                </c:pt>
                <c:pt idx="92">
                  <c:v>41426</c:v>
                </c:pt>
                <c:pt idx="93">
                  <c:v>41427</c:v>
                </c:pt>
                <c:pt idx="94">
                  <c:v>41428</c:v>
                </c:pt>
                <c:pt idx="95">
                  <c:v>41429</c:v>
                </c:pt>
                <c:pt idx="96">
                  <c:v>41430</c:v>
                </c:pt>
                <c:pt idx="97">
                  <c:v>41431</c:v>
                </c:pt>
                <c:pt idx="98">
                  <c:v>41432</c:v>
                </c:pt>
                <c:pt idx="99">
                  <c:v>41433</c:v>
                </c:pt>
                <c:pt idx="100">
                  <c:v>41434</c:v>
                </c:pt>
                <c:pt idx="101">
                  <c:v>41435</c:v>
                </c:pt>
                <c:pt idx="102">
                  <c:v>41436</c:v>
                </c:pt>
                <c:pt idx="103">
                  <c:v>41437</c:v>
                </c:pt>
                <c:pt idx="104">
                  <c:v>41438</c:v>
                </c:pt>
                <c:pt idx="105">
                  <c:v>41439</c:v>
                </c:pt>
                <c:pt idx="106">
                  <c:v>41440</c:v>
                </c:pt>
                <c:pt idx="107">
                  <c:v>41441</c:v>
                </c:pt>
                <c:pt idx="108">
                  <c:v>41442</c:v>
                </c:pt>
                <c:pt idx="109">
                  <c:v>41443</c:v>
                </c:pt>
                <c:pt idx="110">
                  <c:v>41444</c:v>
                </c:pt>
                <c:pt idx="111">
                  <c:v>41445</c:v>
                </c:pt>
                <c:pt idx="112">
                  <c:v>41446</c:v>
                </c:pt>
                <c:pt idx="113">
                  <c:v>41447</c:v>
                </c:pt>
                <c:pt idx="114">
                  <c:v>41448</c:v>
                </c:pt>
                <c:pt idx="115">
                  <c:v>41449</c:v>
                </c:pt>
                <c:pt idx="116">
                  <c:v>41450</c:v>
                </c:pt>
                <c:pt idx="117">
                  <c:v>41451</c:v>
                </c:pt>
                <c:pt idx="118">
                  <c:v>41452</c:v>
                </c:pt>
                <c:pt idx="119">
                  <c:v>41453</c:v>
                </c:pt>
                <c:pt idx="120">
                  <c:v>41454</c:v>
                </c:pt>
                <c:pt idx="121">
                  <c:v>41455</c:v>
                </c:pt>
                <c:pt idx="122">
                  <c:v>41456</c:v>
                </c:pt>
                <c:pt idx="123">
                  <c:v>41457</c:v>
                </c:pt>
                <c:pt idx="124">
                  <c:v>41458</c:v>
                </c:pt>
                <c:pt idx="125">
                  <c:v>41459</c:v>
                </c:pt>
                <c:pt idx="126">
                  <c:v>41460</c:v>
                </c:pt>
                <c:pt idx="127">
                  <c:v>41461</c:v>
                </c:pt>
                <c:pt idx="128">
                  <c:v>41462</c:v>
                </c:pt>
                <c:pt idx="129">
                  <c:v>41463</c:v>
                </c:pt>
                <c:pt idx="130">
                  <c:v>41464</c:v>
                </c:pt>
                <c:pt idx="131">
                  <c:v>41465</c:v>
                </c:pt>
                <c:pt idx="132">
                  <c:v>41466</c:v>
                </c:pt>
                <c:pt idx="133">
                  <c:v>41467</c:v>
                </c:pt>
                <c:pt idx="134">
                  <c:v>41468</c:v>
                </c:pt>
                <c:pt idx="135">
                  <c:v>41469</c:v>
                </c:pt>
                <c:pt idx="136">
                  <c:v>41470</c:v>
                </c:pt>
                <c:pt idx="137">
                  <c:v>41471</c:v>
                </c:pt>
                <c:pt idx="138">
                  <c:v>41472</c:v>
                </c:pt>
                <c:pt idx="139">
                  <c:v>41473</c:v>
                </c:pt>
                <c:pt idx="140">
                  <c:v>41474</c:v>
                </c:pt>
                <c:pt idx="141">
                  <c:v>41475</c:v>
                </c:pt>
                <c:pt idx="142">
                  <c:v>41476</c:v>
                </c:pt>
                <c:pt idx="143">
                  <c:v>41477</c:v>
                </c:pt>
                <c:pt idx="144">
                  <c:v>41478</c:v>
                </c:pt>
                <c:pt idx="145">
                  <c:v>41479</c:v>
                </c:pt>
                <c:pt idx="146">
                  <c:v>41480</c:v>
                </c:pt>
                <c:pt idx="147">
                  <c:v>41481</c:v>
                </c:pt>
                <c:pt idx="148">
                  <c:v>41482</c:v>
                </c:pt>
                <c:pt idx="149">
                  <c:v>41483</c:v>
                </c:pt>
                <c:pt idx="150">
                  <c:v>41484</c:v>
                </c:pt>
                <c:pt idx="151">
                  <c:v>41485</c:v>
                </c:pt>
                <c:pt idx="152">
                  <c:v>41486</c:v>
                </c:pt>
                <c:pt idx="153">
                  <c:v>41487</c:v>
                </c:pt>
                <c:pt idx="154">
                  <c:v>41488</c:v>
                </c:pt>
                <c:pt idx="155">
                  <c:v>41489</c:v>
                </c:pt>
                <c:pt idx="156">
                  <c:v>41490</c:v>
                </c:pt>
                <c:pt idx="157">
                  <c:v>41491</c:v>
                </c:pt>
                <c:pt idx="158">
                  <c:v>41492</c:v>
                </c:pt>
                <c:pt idx="159">
                  <c:v>41493</c:v>
                </c:pt>
                <c:pt idx="160">
                  <c:v>41494</c:v>
                </c:pt>
                <c:pt idx="161">
                  <c:v>41495</c:v>
                </c:pt>
                <c:pt idx="162">
                  <c:v>41496</c:v>
                </c:pt>
                <c:pt idx="163">
                  <c:v>41497</c:v>
                </c:pt>
                <c:pt idx="164">
                  <c:v>41498</c:v>
                </c:pt>
                <c:pt idx="165">
                  <c:v>41499</c:v>
                </c:pt>
                <c:pt idx="166">
                  <c:v>41500</c:v>
                </c:pt>
                <c:pt idx="167">
                  <c:v>41501</c:v>
                </c:pt>
                <c:pt idx="168">
                  <c:v>41502</c:v>
                </c:pt>
                <c:pt idx="169">
                  <c:v>41503</c:v>
                </c:pt>
                <c:pt idx="170">
                  <c:v>41504</c:v>
                </c:pt>
                <c:pt idx="171">
                  <c:v>41505</c:v>
                </c:pt>
                <c:pt idx="172">
                  <c:v>41506</c:v>
                </c:pt>
                <c:pt idx="173">
                  <c:v>41507</c:v>
                </c:pt>
                <c:pt idx="174">
                  <c:v>41508</c:v>
                </c:pt>
                <c:pt idx="175">
                  <c:v>41509</c:v>
                </c:pt>
                <c:pt idx="176">
                  <c:v>41510</c:v>
                </c:pt>
                <c:pt idx="177">
                  <c:v>41511</c:v>
                </c:pt>
                <c:pt idx="178">
                  <c:v>41512</c:v>
                </c:pt>
                <c:pt idx="179">
                  <c:v>41513</c:v>
                </c:pt>
                <c:pt idx="180">
                  <c:v>41514</c:v>
                </c:pt>
                <c:pt idx="181">
                  <c:v>41515</c:v>
                </c:pt>
                <c:pt idx="182">
                  <c:v>41516</c:v>
                </c:pt>
                <c:pt idx="183">
                  <c:v>41517</c:v>
                </c:pt>
                <c:pt idx="184">
                  <c:v>41518</c:v>
                </c:pt>
                <c:pt idx="185">
                  <c:v>41519</c:v>
                </c:pt>
                <c:pt idx="186">
                  <c:v>41520</c:v>
                </c:pt>
                <c:pt idx="187">
                  <c:v>41521</c:v>
                </c:pt>
                <c:pt idx="188">
                  <c:v>41522</c:v>
                </c:pt>
                <c:pt idx="189">
                  <c:v>41523</c:v>
                </c:pt>
                <c:pt idx="190">
                  <c:v>41524</c:v>
                </c:pt>
                <c:pt idx="191">
                  <c:v>41525</c:v>
                </c:pt>
                <c:pt idx="192">
                  <c:v>41526</c:v>
                </c:pt>
                <c:pt idx="193">
                  <c:v>41527</c:v>
                </c:pt>
                <c:pt idx="194">
                  <c:v>41528</c:v>
                </c:pt>
                <c:pt idx="195">
                  <c:v>41529</c:v>
                </c:pt>
                <c:pt idx="196">
                  <c:v>41530</c:v>
                </c:pt>
                <c:pt idx="197">
                  <c:v>41531</c:v>
                </c:pt>
                <c:pt idx="198">
                  <c:v>41532</c:v>
                </c:pt>
                <c:pt idx="199">
                  <c:v>41533</c:v>
                </c:pt>
                <c:pt idx="200">
                  <c:v>41534</c:v>
                </c:pt>
                <c:pt idx="201">
                  <c:v>41535</c:v>
                </c:pt>
                <c:pt idx="202">
                  <c:v>41536</c:v>
                </c:pt>
                <c:pt idx="203">
                  <c:v>41537</c:v>
                </c:pt>
                <c:pt idx="204">
                  <c:v>41538</c:v>
                </c:pt>
                <c:pt idx="205">
                  <c:v>41539</c:v>
                </c:pt>
                <c:pt idx="206">
                  <c:v>41540</c:v>
                </c:pt>
                <c:pt idx="207">
                  <c:v>41541</c:v>
                </c:pt>
                <c:pt idx="208">
                  <c:v>41542</c:v>
                </c:pt>
                <c:pt idx="209">
                  <c:v>41543</c:v>
                </c:pt>
                <c:pt idx="210">
                  <c:v>41544</c:v>
                </c:pt>
                <c:pt idx="211">
                  <c:v>41545</c:v>
                </c:pt>
                <c:pt idx="212">
                  <c:v>41546</c:v>
                </c:pt>
                <c:pt idx="213">
                  <c:v>41547</c:v>
                </c:pt>
                <c:pt idx="214">
                  <c:v>41548</c:v>
                </c:pt>
                <c:pt idx="215">
                  <c:v>41549</c:v>
                </c:pt>
                <c:pt idx="216">
                  <c:v>41550</c:v>
                </c:pt>
                <c:pt idx="217">
                  <c:v>41551</c:v>
                </c:pt>
                <c:pt idx="218">
                  <c:v>41552</c:v>
                </c:pt>
                <c:pt idx="219">
                  <c:v>41553</c:v>
                </c:pt>
                <c:pt idx="220">
                  <c:v>41554</c:v>
                </c:pt>
                <c:pt idx="221">
                  <c:v>41555</c:v>
                </c:pt>
                <c:pt idx="222">
                  <c:v>41556</c:v>
                </c:pt>
                <c:pt idx="223">
                  <c:v>41557</c:v>
                </c:pt>
                <c:pt idx="224">
                  <c:v>41558</c:v>
                </c:pt>
                <c:pt idx="225">
                  <c:v>41559</c:v>
                </c:pt>
                <c:pt idx="226">
                  <c:v>41560</c:v>
                </c:pt>
                <c:pt idx="227">
                  <c:v>41561</c:v>
                </c:pt>
                <c:pt idx="228">
                  <c:v>41562</c:v>
                </c:pt>
                <c:pt idx="229">
                  <c:v>41563</c:v>
                </c:pt>
                <c:pt idx="230">
                  <c:v>41564</c:v>
                </c:pt>
                <c:pt idx="231">
                  <c:v>41565</c:v>
                </c:pt>
                <c:pt idx="232">
                  <c:v>41566</c:v>
                </c:pt>
                <c:pt idx="233">
                  <c:v>41567</c:v>
                </c:pt>
                <c:pt idx="234">
                  <c:v>41568</c:v>
                </c:pt>
                <c:pt idx="235">
                  <c:v>41569</c:v>
                </c:pt>
                <c:pt idx="236">
                  <c:v>41570</c:v>
                </c:pt>
                <c:pt idx="237">
                  <c:v>41571</c:v>
                </c:pt>
                <c:pt idx="238">
                  <c:v>41572</c:v>
                </c:pt>
                <c:pt idx="239">
                  <c:v>41573</c:v>
                </c:pt>
                <c:pt idx="240">
                  <c:v>41574</c:v>
                </c:pt>
                <c:pt idx="241">
                  <c:v>41575</c:v>
                </c:pt>
                <c:pt idx="242">
                  <c:v>41576</c:v>
                </c:pt>
                <c:pt idx="243">
                  <c:v>41577</c:v>
                </c:pt>
                <c:pt idx="244">
                  <c:v>41578</c:v>
                </c:pt>
                <c:pt idx="245">
                  <c:v>41579</c:v>
                </c:pt>
              </c:numCache>
            </c:numRef>
          </c:xVal>
          <c:yVal>
            <c:numRef>
              <c:f>PrecipData!$W$5:$W$250</c:f>
              <c:numCache>
                <c:formatCode>General</c:formatCode>
                <c:ptCount val="24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1.25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1.25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1.25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1.25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  <c:pt idx="168">
                  <c:v>0</c:v>
                </c:pt>
                <c:pt idx="169">
                  <c:v>0</c:v>
                </c:pt>
                <c:pt idx="170">
                  <c:v>0</c:v>
                </c:pt>
                <c:pt idx="171">
                  <c:v>0</c:v>
                </c:pt>
                <c:pt idx="172">
                  <c:v>0</c:v>
                </c:pt>
                <c:pt idx="173">
                  <c:v>0</c:v>
                </c:pt>
                <c:pt idx="174">
                  <c:v>0</c:v>
                </c:pt>
                <c:pt idx="175">
                  <c:v>0</c:v>
                </c:pt>
                <c:pt idx="176">
                  <c:v>0</c:v>
                </c:pt>
                <c:pt idx="177">
                  <c:v>0</c:v>
                </c:pt>
                <c:pt idx="178">
                  <c:v>0</c:v>
                </c:pt>
                <c:pt idx="179">
                  <c:v>0</c:v>
                </c:pt>
                <c:pt idx="180">
                  <c:v>0</c:v>
                </c:pt>
                <c:pt idx="181">
                  <c:v>0</c:v>
                </c:pt>
                <c:pt idx="182">
                  <c:v>0</c:v>
                </c:pt>
                <c:pt idx="183">
                  <c:v>0</c:v>
                </c:pt>
                <c:pt idx="184">
                  <c:v>0</c:v>
                </c:pt>
                <c:pt idx="185">
                  <c:v>0</c:v>
                </c:pt>
                <c:pt idx="186">
                  <c:v>0</c:v>
                </c:pt>
                <c:pt idx="187">
                  <c:v>0</c:v>
                </c:pt>
                <c:pt idx="188">
                  <c:v>0</c:v>
                </c:pt>
                <c:pt idx="189">
                  <c:v>0</c:v>
                </c:pt>
                <c:pt idx="190">
                  <c:v>0</c:v>
                </c:pt>
                <c:pt idx="191">
                  <c:v>0</c:v>
                </c:pt>
                <c:pt idx="192">
                  <c:v>0</c:v>
                </c:pt>
                <c:pt idx="193">
                  <c:v>0</c:v>
                </c:pt>
                <c:pt idx="194">
                  <c:v>0</c:v>
                </c:pt>
                <c:pt idx="195">
                  <c:v>0</c:v>
                </c:pt>
                <c:pt idx="196">
                  <c:v>0</c:v>
                </c:pt>
                <c:pt idx="197">
                  <c:v>0</c:v>
                </c:pt>
                <c:pt idx="198">
                  <c:v>0</c:v>
                </c:pt>
                <c:pt idx="199">
                  <c:v>0</c:v>
                </c:pt>
                <c:pt idx="200">
                  <c:v>0</c:v>
                </c:pt>
                <c:pt idx="201">
                  <c:v>0</c:v>
                </c:pt>
                <c:pt idx="202">
                  <c:v>0</c:v>
                </c:pt>
                <c:pt idx="203">
                  <c:v>0</c:v>
                </c:pt>
                <c:pt idx="204">
                  <c:v>0</c:v>
                </c:pt>
                <c:pt idx="205">
                  <c:v>0</c:v>
                </c:pt>
                <c:pt idx="206">
                  <c:v>0</c:v>
                </c:pt>
                <c:pt idx="207">
                  <c:v>0</c:v>
                </c:pt>
                <c:pt idx="208">
                  <c:v>0</c:v>
                </c:pt>
                <c:pt idx="209">
                  <c:v>0</c:v>
                </c:pt>
                <c:pt idx="210">
                  <c:v>0</c:v>
                </c:pt>
                <c:pt idx="211">
                  <c:v>0</c:v>
                </c:pt>
                <c:pt idx="212">
                  <c:v>0</c:v>
                </c:pt>
                <c:pt idx="213">
                  <c:v>0</c:v>
                </c:pt>
                <c:pt idx="214">
                  <c:v>0</c:v>
                </c:pt>
                <c:pt idx="215">
                  <c:v>0</c:v>
                </c:pt>
                <c:pt idx="216">
                  <c:v>0</c:v>
                </c:pt>
                <c:pt idx="217">
                  <c:v>0</c:v>
                </c:pt>
                <c:pt idx="218">
                  <c:v>0</c:v>
                </c:pt>
                <c:pt idx="219">
                  <c:v>0</c:v>
                </c:pt>
                <c:pt idx="220">
                  <c:v>0</c:v>
                </c:pt>
                <c:pt idx="221">
                  <c:v>0</c:v>
                </c:pt>
                <c:pt idx="222">
                  <c:v>0</c:v>
                </c:pt>
                <c:pt idx="223">
                  <c:v>0</c:v>
                </c:pt>
                <c:pt idx="224">
                  <c:v>0</c:v>
                </c:pt>
                <c:pt idx="225">
                  <c:v>0</c:v>
                </c:pt>
                <c:pt idx="226">
                  <c:v>0</c:v>
                </c:pt>
                <c:pt idx="227">
                  <c:v>0</c:v>
                </c:pt>
                <c:pt idx="228">
                  <c:v>0</c:v>
                </c:pt>
                <c:pt idx="229">
                  <c:v>0</c:v>
                </c:pt>
                <c:pt idx="230">
                  <c:v>0</c:v>
                </c:pt>
                <c:pt idx="231">
                  <c:v>0</c:v>
                </c:pt>
                <c:pt idx="232">
                  <c:v>0</c:v>
                </c:pt>
                <c:pt idx="233">
                  <c:v>0</c:v>
                </c:pt>
                <c:pt idx="234">
                  <c:v>0</c:v>
                </c:pt>
                <c:pt idx="235">
                  <c:v>0</c:v>
                </c:pt>
                <c:pt idx="236">
                  <c:v>0</c:v>
                </c:pt>
                <c:pt idx="237">
                  <c:v>0</c:v>
                </c:pt>
                <c:pt idx="238">
                  <c:v>0</c:v>
                </c:pt>
                <c:pt idx="239">
                  <c:v>0</c:v>
                </c:pt>
                <c:pt idx="240">
                  <c:v>0</c:v>
                </c:pt>
                <c:pt idx="241">
                  <c:v>0</c:v>
                </c:pt>
                <c:pt idx="242">
                  <c:v>0</c:v>
                </c:pt>
                <c:pt idx="243">
                  <c:v>0</c:v>
                </c:pt>
                <c:pt idx="244">
                  <c:v>0</c:v>
                </c:pt>
                <c:pt idx="245">
                  <c:v>0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6168288"/>
        <c:axId val="186168848"/>
      </c:scatterChart>
      <c:valAx>
        <c:axId val="186168288"/>
        <c:scaling>
          <c:orientation val="minMax"/>
          <c:max val="41580"/>
          <c:min val="41334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Date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m/d;@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2880000" spcFirstLastPara="1" vertOverflow="ellipsis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168848"/>
        <c:crosses val="autoZero"/>
        <c:crossBetween val="midCat"/>
        <c:majorUnit val="10"/>
      </c:valAx>
      <c:valAx>
        <c:axId val="186168848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/>
                  <a:t>Precipitaiton</a:t>
                </a:r>
                <a:r>
                  <a:rPr lang="en-US" sz="1600" baseline="0"/>
                  <a:t> (inch)</a:t>
                </a:r>
                <a:endParaRPr lang="en-US" sz="160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16828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0.30514</cdr:x>
      <cdr:y>0.24131</cdr:y>
    </cdr:from>
    <cdr:to>
      <cdr:x>0.30649</cdr:x>
      <cdr:y>0.78805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2286956" y="1212298"/>
          <a:ext cx="10118" cy="2746689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0.27461</cdr:x>
      <cdr:y>0.13696</cdr:y>
    </cdr:from>
    <cdr:to>
      <cdr:x>0.39333</cdr:x>
      <cdr:y>0.20653</cdr:y>
    </cdr:to>
    <cdr:sp macro="" textlink="">
      <cdr:nvSpPr>
        <cdr:cNvPr id="4" name="TextBox 3"/>
        <cdr:cNvSpPr txBox="1"/>
      </cdr:nvSpPr>
      <cdr:spPr>
        <a:xfrm xmlns:a="http://schemas.openxmlformats.org/drawingml/2006/main" rot="19471061">
          <a:off x="2058139" y="688069"/>
          <a:ext cx="889785" cy="3495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Planting</a:t>
          </a:r>
        </a:p>
      </cdr:txBody>
    </cdr:sp>
  </cdr:relSizeAnchor>
  <cdr:relSizeAnchor xmlns:cdr="http://schemas.openxmlformats.org/drawingml/2006/chartDrawing">
    <cdr:from>
      <cdr:x>0.44716</cdr:x>
      <cdr:y>0.24059</cdr:y>
    </cdr:from>
    <cdr:to>
      <cdr:x>0.44851</cdr:x>
      <cdr:y>0.78733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3351369" y="1208679"/>
          <a:ext cx="10118" cy="2746689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0.41934</cdr:x>
      <cdr:y>0.14603</cdr:y>
    </cdr:from>
    <cdr:to>
      <cdr:x>0.53807</cdr:x>
      <cdr:y>0.21559</cdr:y>
    </cdr:to>
    <cdr:sp macro="" textlink="">
      <cdr:nvSpPr>
        <cdr:cNvPr id="8" name="TextBox 1"/>
        <cdr:cNvSpPr txBox="1"/>
      </cdr:nvSpPr>
      <cdr:spPr>
        <a:xfrm xmlns:a="http://schemas.openxmlformats.org/drawingml/2006/main" rot="19637267">
          <a:off x="3142864" y="733633"/>
          <a:ext cx="889859" cy="3494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V-4</a:t>
          </a:r>
        </a:p>
      </cdr:txBody>
    </cdr:sp>
  </cdr:relSizeAnchor>
  <cdr:relSizeAnchor xmlns:cdr="http://schemas.openxmlformats.org/drawingml/2006/chartDrawing">
    <cdr:from>
      <cdr:x>0.48908</cdr:x>
      <cdr:y>0.1493</cdr:y>
    </cdr:from>
    <cdr:to>
      <cdr:x>0.6078</cdr:x>
      <cdr:y>0.21886</cdr:y>
    </cdr:to>
    <cdr:sp macro="" textlink="">
      <cdr:nvSpPr>
        <cdr:cNvPr id="11" name="TextBox 1"/>
        <cdr:cNvSpPr txBox="1"/>
      </cdr:nvSpPr>
      <cdr:spPr>
        <a:xfrm xmlns:a="http://schemas.openxmlformats.org/drawingml/2006/main" rot="19584212">
          <a:off x="3665563" y="750043"/>
          <a:ext cx="889784" cy="3494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R-1</a:t>
          </a:r>
        </a:p>
      </cdr:txBody>
    </cdr:sp>
  </cdr:relSizeAnchor>
  <cdr:relSizeAnchor xmlns:cdr="http://schemas.openxmlformats.org/drawingml/2006/chartDrawing">
    <cdr:from>
      <cdr:x>0.51282</cdr:x>
      <cdr:y>0.23843</cdr:y>
    </cdr:from>
    <cdr:to>
      <cdr:x>0.51418</cdr:x>
      <cdr:y>0.78517</cdr:y>
    </cdr:to>
    <cdr:cxnSp macro="">
      <cdr:nvCxnSpPr>
        <cdr:cNvPr id="12" name="Straight Connector 11"/>
        <cdr:cNvCxnSpPr/>
      </cdr:nvCxnSpPr>
      <cdr:spPr>
        <a:xfrm xmlns:a="http://schemas.openxmlformats.org/drawingml/2006/main">
          <a:off x="3843490" y="1197811"/>
          <a:ext cx="10193" cy="2746689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0.30907</cdr:x>
      <cdr:y>0.24239</cdr:y>
    </cdr:from>
    <cdr:to>
      <cdr:x>0.31042</cdr:x>
      <cdr:y>0.78913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2317411" y="1216811"/>
          <a:ext cx="10122" cy="274466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0.27854</cdr:x>
      <cdr:y>0.13804</cdr:y>
    </cdr:from>
    <cdr:to>
      <cdr:x>0.39726</cdr:x>
      <cdr:y>0.20761</cdr:y>
    </cdr:to>
    <cdr:sp macro="" textlink="">
      <cdr:nvSpPr>
        <cdr:cNvPr id="4" name="TextBox 3"/>
        <cdr:cNvSpPr txBox="1"/>
      </cdr:nvSpPr>
      <cdr:spPr>
        <a:xfrm xmlns:a="http://schemas.openxmlformats.org/drawingml/2006/main" rot="19471061">
          <a:off x="2088494" y="692969"/>
          <a:ext cx="890172" cy="3492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/>
            <a:t>Planting</a:t>
          </a:r>
        </a:p>
      </cdr:txBody>
    </cdr:sp>
  </cdr:relSizeAnchor>
  <cdr:relSizeAnchor xmlns:cdr="http://schemas.openxmlformats.org/drawingml/2006/chartDrawing">
    <cdr:from>
      <cdr:x>0.43675</cdr:x>
      <cdr:y>0.23842</cdr:y>
    </cdr:from>
    <cdr:to>
      <cdr:x>0.4381</cdr:x>
      <cdr:y>0.78516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3274752" y="1196891"/>
          <a:ext cx="10122" cy="274466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0.38925</cdr:x>
      <cdr:y>0.14386</cdr:y>
    </cdr:from>
    <cdr:to>
      <cdr:x>0.50798</cdr:x>
      <cdr:y>0.21342</cdr:y>
    </cdr:to>
    <cdr:sp macro="" textlink="">
      <cdr:nvSpPr>
        <cdr:cNvPr id="8" name="TextBox 1"/>
        <cdr:cNvSpPr txBox="1"/>
      </cdr:nvSpPr>
      <cdr:spPr>
        <a:xfrm xmlns:a="http://schemas.openxmlformats.org/drawingml/2006/main" rot="19637267">
          <a:off x="2918593" y="722195"/>
          <a:ext cx="890247" cy="349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V-4</a:t>
          </a:r>
        </a:p>
      </cdr:txBody>
    </cdr:sp>
  </cdr:relSizeAnchor>
  <cdr:relSizeAnchor xmlns:cdr="http://schemas.openxmlformats.org/drawingml/2006/chartDrawing">
    <cdr:from>
      <cdr:x>0.4666</cdr:x>
      <cdr:y>0.23843</cdr:y>
    </cdr:from>
    <cdr:to>
      <cdr:x>0.46795</cdr:x>
      <cdr:y>0.78517</cdr:y>
    </cdr:to>
    <cdr:cxnSp macro="">
      <cdr:nvCxnSpPr>
        <cdr:cNvPr id="9" name="Straight Connector 8"/>
        <cdr:cNvCxnSpPr/>
      </cdr:nvCxnSpPr>
      <cdr:spPr>
        <a:xfrm xmlns:a="http://schemas.openxmlformats.org/drawingml/2006/main">
          <a:off x="3498569" y="1196921"/>
          <a:ext cx="10123" cy="274466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0.44139</cdr:x>
      <cdr:y>0.13843</cdr:y>
    </cdr:from>
    <cdr:to>
      <cdr:x>0.56011</cdr:x>
      <cdr:y>0.208</cdr:y>
    </cdr:to>
    <cdr:sp macro="" textlink="">
      <cdr:nvSpPr>
        <cdr:cNvPr id="10" name="TextBox 1"/>
        <cdr:cNvSpPr txBox="1"/>
      </cdr:nvSpPr>
      <cdr:spPr>
        <a:xfrm xmlns:a="http://schemas.openxmlformats.org/drawingml/2006/main" rot="19590826">
          <a:off x="3309550" y="694915"/>
          <a:ext cx="890172" cy="3492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V-8</a:t>
          </a:r>
        </a:p>
      </cdr:txBody>
    </cdr:sp>
  </cdr:relSizeAnchor>
  <cdr:relSizeAnchor xmlns:cdr="http://schemas.openxmlformats.org/drawingml/2006/chartDrawing">
    <cdr:from>
      <cdr:x>0.50312</cdr:x>
      <cdr:y>0.15147</cdr:y>
    </cdr:from>
    <cdr:to>
      <cdr:x>0.62184</cdr:x>
      <cdr:y>0.22103</cdr:y>
    </cdr:to>
    <cdr:sp macro="" textlink="">
      <cdr:nvSpPr>
        <cdr:cNvPr id="11" name="TextBox 1"/>
        <cdr:cNvSpPr txBox="1"/>
      </cdr:nvSpPr>
      <cdr:spPr>
        <a:xfrm xmlns:a="http://schemas.openxmlformats.org/drawingml/2006/main" rot="19584212">
          <a:off x="3772406" y="760381"/>
          <a:ext cx="890172" cy="349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V-16</a:t>
          </a:r>
        </a:p>
      </cdr:txBody>
    </cdr:sp>
  </cdr:relSizeAnchor>
  <cdr:relSizeAnchor xmlns:cdr="http://schemas.openxmlformats.org/drawingml/2006/chartDrawing">
    <cdr:from>
      <cdr:x>0.51815</cdr:x>
      <cdr:y>0.2406</cdr:y>
    </cdr:from>
    <cdr:to>
      <cdr:x>0.51951</cdr:x>
      <cdr:y>0.78734</cdr:y>
    </cdr:to>
    <cdr:cxnSp macro="">
      <cdr:nvCxnSpPr>
        <cdr:cNvPr id="12" name="Straight Connector 11"/>
        <cdr:cNvCxnSpPr/>
      </cdr:nvCxnSpPr>
      <cdr:spPr>
        <a:xfrm xmlns:a="http://schemas.openxmlformats.org/drawingml/2006/main">
          <a:off x="3885096" y="1207819"/>
          <a:ext cx="10197" cy="274466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0.36402</cdr:x>
      <cdr:y>0.23806</cdr:y>
    </cdr:from>
    <cdr:to>
      <cdr:x>0.36537</cdr:x>
      <cdr:y>0.7848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2729430" y="1195085"/>
          <a:ext cx="10123" cy="274466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0.33349</cdr:x>
      <cdr:y>0.13371</cdr:y>
    </cdr:from>
    <cdr:to>
      <cdr:x>0.45221</cdr:x>
      <cdr:y>0.20328</cdr:y>
    </cdr:to>
    <cdr:sp macro="" textlink="">
      <cdr:nvSpPr>
        <cdr:cNvPr id="4" name="TextBox 3"/>
        <cdr:cNvSpPr txBox="1"/>
      </cdr:nvSpPr>
      <cdr:spPr>
        <a:xfrm xmlns:a="http://schemas.openxmlformats.org/drawingml/2006/main" rot="19471061">
          <a:off x="2500514" y="671242"/>
          <a:ext cx="890172" cy="34924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Planting</a:t>
          </a:r>
        </a:p>
      </cdr:txBody>
    </cdr:sp>
  </cdr:relSizeAnchor>
  <cdr:relSizeAnchor xmlns:cdr="http://schemas.openxmlformats.org/drawingml/2006/chartDrawing">
    <cdr:from>
      <cdr:x>0.47183</cdr:x>
      <cdr:y>0.24167</cdr:y>
    </cdr:from>
    <cdr:to>
      <cdr:x>0.47318</cdr:x>
      <cdr:y>0.78841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3537833" y="1213213"/>
          <a:ext cx="10122" cy="2744665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0.44401</cdr:x>
      <cdr:y>0.14711</cdr:y>
    </cdr:from>
    <cdr:to>
      <cdr:x>0.56274</cdr:x>
      <cdr:y>0.21667</cdr:y>
    </cdr:to>
    <cdr:sp macro="" textlink="">
      <cdr:nvSpPr>
        <cdr:cNvPr id="8" name="TextBox 1"/>
        <cdr:cNvSpPr txBox="1"/>
      </cdr:nvSpPr>
      <cdr:spPr>
        <a:xfrm xmlns:a="http://schemas.openxmlformats.org/drawingml/2006/main" rot="19637267">
          <a:off x="3329236" y="738516"/>
          <a:ext cx="890247" cy="349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V-4</a:t>
          </a:r>
        </a:p>
      </cdr:txBody>
    </cdr:sp>
  </cdr:relSizeAnchor>
  <cdr:relSizeAnchor xmlns:cdr="http://schemas.openxmlformats.org/drawingml/2006/chartDrawing">
    <cdr:from>
      <cdr:x>0.50725</cdr:x>
      <cdr:y>0.15363</cdr:y>
    </cdr:from>
    <cdr:to>
      <cdr:x>0.62597</cdr:x>
      <cdr:y>0.22319</cdr:y>
    </cdr:to>
    <cdr:sp macro="" textlink="">
      <cdr:nvSpPr>
        <cdr:cNvPr id="11" name="TextBox 1"/>
        <cdr:cNvSpPr txBox="1"/>
      </cdr:nvSpPr>
      <cdr:spPr>
        <a:xfrm xmlns:a="http://schemas.openxmlformats.org/drawingml/2006/main" rot="19584212">
          <a:off x="3803398" y="771239"/>
          <a:ext cx="890172" cy="349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 dirty="0"/>
            <a:t>V-10</a:t>
          </a:r>
        </a:p>
      </cdr:txBody>
    </cdr:sp>
  </cdr:relSizeAnchor>
  <cdr:relSizeAnchor xmlns:cdr="http://schemas.openxmlformats.org/drawingml/2006/chartDrawing">
    <cdr:from>
      <cdr:x>0.53099</cdr:x>
      <cdr:y>0.24276</cdr:y>
    </cdr:from>
    <cdr:to>
      <cdr:x>0.53235</cdr:x>
      <cdr:y>0.7895</cdr:y>
    </cdr:to>
    <cdr:cxnSp macro="">
      <cdr:nvCxnSpPr>
        <cdr:cNvPr id="12" name="Straight Connector 11"/>
        <cdr:cNvCxnSpPr/>
      </cdr:nvCxnSpPr>
      <cdr:spPr>
        <a:xfrm xmlns:a="http://schemas.openxmlformats.org/drawingml/2006/main">
          <a:off x="3981402" y="1218676"/>
          <a:ext cx="10198" cy="274466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0.32224</cdr:x>
      <cdr:y>0.24239</cdr:y>
    </cdr:from>
    <cdr:to>
      <cdr:x>0.32359</cdr:x>
      <cdr:y>0.78913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2416201" y="1216811"/>
          <a:ext cx="10122" cy="274466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0.29171</cdr:x>
      <cdr:y>0.13804</cdr:y>
    </cdr:from>
    <cdr:to>
      <cdr:x>0.41043</cdr:x>
      <cdr:y>0.20761</cdr:y>
    </cdr:to>
    <cdr:sp macro="" textlink="">
      <cdr:nvSpPr>
        <cdr:cNvPr id="4" name="TextBox 3"/>
        <cdr:cNvSpPr txBox="1"/>
      </cdr:nvSpPr>
      <cdr:spPr>
        <a:xfrm xmlns:a="http://schemas.openxmlformats.org/drawingml/2006/main" rot="19471061">
          <a:off x="2187284" y="692969"/>
          <a:ext cx="890172" cy="3492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Planting</a:t>
          </a:r>
        </a:p>
      </cdr:txBody>
    </cdr:sp>
  </cdr:relSizeAnchor>
  <cdr:relSizeAnchor xmlns:cdr="http://schemas.openxmlformats.org/drawingml/2006/chartDrawing">
    <cdr:from>
      <cdr:x>0.43829</cdr:x>
      <cdr:y>0.24601</cdr:y>
    </cdr:from>
    <cdr:to>
      <cdr:x>0.43964</cdr:x>
      <cdr:y>0.79275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3286326" y="1234984"/>
          <a:ext cx="10123" cy="2744665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0.41047</cdr:x>
      <cdr:y>0.15145</cdr:y>
    </cdr:from>
    <cdr:to>
      <cdr:x>0.5292</cdr:x>
      <cdr:y>0.22101</cdr:y>
    </cdr:to>
    <cdr:sp macro="" textlink="">
      <cdr:nvSpPr>
        <cdr:cNvPr id="8" name="TextBox 1"/>
        <cdr:cNvSpPr txBox="1"/>
      </cdr:nvSpPr>
      <cdr:spPr>
        <a:xfrm xmlns:a="http://schemas.openxmlformats.org/drawingml/2006/main" rot="19637267">
          <a:off x="3077730" y="760287"/>
          <a:ext cx="890247" cy="349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V-4</a:t>
          </a:r>
        </a:p>
      </cdr:txBody>
    </cdr:sp>
  </cdr:relSizeAnchor>
  <cdr:relSizeAnchor xmlns:cdr="http://schemas.openxmlformats.org/drawingml/2006/chartDrawing">
    <cdr:from>
      <cdr:x>0.48094</cdr:x>
      <cdr:y>0.1558</cdr:y>
    </cdr:from>
    <cdr:to>
      <cdr:x>0.59966</cdr:x>
      <cdr:y>0.22536</cdr:y>
    </cdr:to>
    <cdr:sp macro="" textlink="">
      <cdr:nvSpPr>
        <cdr:cNvPr id="11" name="TextBox 1"/>
        <cdr:cNvSpPr txBox="1"/>
      </cdr:nvSpPr>
      <cdr:spPr>
        <a:xfrm xmlns:a="http://schemas.openxmlformats.org/drawingml/2006/main" rot="19584212">
          <a:off x="3606106" y="782125"/>
          <a:ext cx="890172" cy="349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V-10</a:t>
          </a:r>
        </a:p>
      </cdr:txBody>
    </cdr:sp>
  </cdr:relSizeAnchor>
  <cdr:relSizeAnchor xmlns:cdr="http://schemas.openxmlformats.org/drawingml/2006/chartDrawing">
    <cdr:from>
      <cdr:x>0.50468</cdr:x>
      <cdr:y>0.24493</cdr:y>
    </cdr:from>
    <cdr:to>
      <cdr:x>0.50604</cdr:x>
      <cdr:y>0.79167</cdr:y>
    </cdr:to>
    <cdr:cxnSp macro="">
      <cdr:nvCxnSpPr>
        <cdr:cNvPr id="12" name="Straight Connector 11"/>
        <cdr:cNvCxnSpPr/>
      </cdr:nvCxnSpPr>
      <cdr:spPr>
        <a:xfrm xmlns:a="http://schemas.openxmlformats.org/drawingml/2006/main">
          <a:off x="3784110" y="1229562"/>
          <a:ext cx="10198" cy="274466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0.2927</cdr:x>
      <cdr:y>0.23805</cdr:y>
    </cdr:from>
    <cdr:to>
      <cdr:x>0.29405</cdr:x>
      <cdr:y>0.78479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2194654" y="1195048"/>
          <a:ext cx="10123" cy="2744665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0.26217</cdr:x>
      <cdr:y>0.1337</cdr:y>
    </cdr:from>
    <cdr:to>
      <cdr:x>0.38089</cdr:x>
      <cdr:y>0.20327</cdr:y>
    </cdr:to>
    <cdr:sp macro="" textlink="">
      <cdr:nvSpPr>
        <cdr:cNvPr id="4" name="TextBox 3"/>
        <cdr:cNvSpPr txBox="1"/>
      </cdr:nvSpPr>
      <cdr:spPr>
        <a:xfrm xmlns:a="http://schemas.openxmlformats.org/drawingml/2006/main" rot="19471061">
          <a:off x="1965738" y="671205"/>
          <a:ext cx="890172" cy="3492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Planting</a:t>
          </a:r>
        </a:p>
      </cdr:txBody>
    </cdr:sp>
  </cdr:relSizeAnchor>
  <cdr:relSizeAnchor xmlns:cdr="http://schemas.openxmlformats.org/drawingml/2006/chartDrawing">
    <cdr:from>
      <cdr:x>0.44837</cdr:x>
      <cdr:y>0.23841</cdr:y>
    </cdr:from>
    <cdr:to>
      <cdr:x>0.44972</cdr:x>
      <cdr:y>0.78515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3361893" y="1196855"/>
          <a:ext cx="10123" cy="274466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0.40223</cdr:x>
      <cdr:y>0.14494</cdr:y>
    </cdr:from>
    <cdr:to>
      <cdr:x>0.52096</cdr:x>
      <cdr:y>0.2145</cdr:y>
    </cdr:to>
    <cdr:sp macro="" textlink="">
      <cdr:nvSpPr>
        <cdr:cNvPr id="8" name="TextBox 1"/>
        <cdr:cNvSpPr txBox="1"/>
      </cdr:nvSpPr>
      <cdr:spPr>
        <a:xfrm xmlns:a="http://schemas.openxmlformats.org/drawingml/2006/main" rot="19637267">
          <a:off x="3015932" y="727630"/>
          <a:ext cx="890247" cy="349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V-4</a:t>
          </a:r>
        </a:p>
      </cdr:txBody>
    </cdr:sp>
  </cdr:relSizeAnchor>
  <cdr:relSizeAnchor xmlns:cdr="http://schemas.openxmlformats.org/drawingml/2006/chartDrawing">
    <cdr:from>
      <cdr:x>0.52775</cdr:x>
      <cdr:y>0.15254</cdr:y>
    </cdr:from>
    <cdr:to>
      <cdr:x>0.64647</cdr:x>
      <cdr:y>0.2221</cdr:y>
    </cdr:to>
    <cdr:sp macro="" textlink="">
      <cdr:nvSpPr>
        <cdr:cNvPr id="11" name="TextBox 1"/>
        <cdr:cNvSpPr txBox="1"/>
      </cdr:nvSpPr>
      <cdr:spPr>
        <a:xfrm xmlns:a="http://schemas.openxmlformats.org/drawingml/2006/main" rot="19584212">
          <a:off x="3957091" y="765767"/>
          <a:ext cx="890172" cy="349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R-1</a:t>
          </a:r>
        </a:p>
      </cdr:txBody>
    </cdr:sp>
  </cdr:relSizeAnchor>
  <cdr:relSizeAnchor xmlns:cdr="http://schemas.openxmlformats.org/drawingml/2006/chartDrawing">
    <cdr:from>
      <cdr:x>0.55149</cdr:x>
      <cdr:y>0.24167</cdr:y>
    </cdr:from>
    <cdr:to>
      <cdr:x>0.55285</cdr:x>
      <cdr:y>0.78841</cdr:y>
    </cdr:to>
    <cdr:cxnSp macro="">
      <cdr:nvCxnSpPr>
        <cdr:cNvPr id="12" name="Straight Connector 11"/>
        <cdr:cNvCxnSpPr/>
      </cdr:nvCxnSpPr>
      <cdr:spPr>
        <a:xfrm xmlns:a="http://schemas.openxmlformats.org/drawingml/2006/main">
          <a:off x="4135095" y="1213204"/>
          <a:ext cx="10198" cy="274466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0.34173</cdr:x>
      <cdr:y>0.23914</cdr:y>
    </cdr:from>
    <cdr:to>
      <cdr:x>0.34308</cdr:x>
      <cdr:y>0.78588</cdr:y>
    </cdr:to>
    <cdr:cxnSp macro="">
      <cdr:nvCxnSpPr>
        <cdr:cNvPr id="3" name="Straight Connector 2"/>
        <cdr:cNvCxnSpPr/>
      </cdr:nvCxnSpPr>
      <cdr:spPr>
        <a:xfrm xmlns:a="http://schemas.openxmlformats.org/drawingml/2006/main">
          <a:off x="2562312" y="1200491"/>
          <a:ext cx="10122" cy="2744665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0.3112</cdr:x>
      <cdr:y>0.13479</cdr:y>
    </cdr:from>
    <cdr:to>
      <cdr:x>0.42992</cdr:x>
      <cdr:y>0.20436</cdr:y>
    </cdr:to>
    <cdr:sp macro="" textlink="">
      <cdr:nvSpPr>
        <cdr:cNvPr id="4" name="TextBox 3"/>
        <cdr:cNvSpPr txBox="1"/>
      </cdr:nvSpPr>
      <cdr:spPr>
        <a:xfrm xmlns:a="http://schemas.openxmlformats.org/drawingml/2006/main" rot="19471061">
          <a:off x="2333395" y="676648"/>
          <a:ext cx="890172" cy="34924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400" dirty="0"/>
            <a:t>Planting</a:t>
          </a:r>
        </a:p>
      </cdr:txBody>
    </cdr:sp>
  </cdr:relSizeAnchor>
  <cdr:relSizeAnchor xmlns:cdr="http://schemas.openxmlformats.org/drawingml/2006/chartDrawing">
    <cdr:from>
      <cdr:x>0.47609</cdr:x>
      <cdr:y>0.24059</cdr:y>
    </cdr:from>
    <cdr:to>
      <cdr:x>0.47744</cdr:x>
      <cdr:y>0.78733</cdr:y>
    </cdr:to>
    <cdr:cxnSp macro="">
      <cdr:nvCxnSpPr>
        <cdr:cNvPr id="7" name="Straight Connector 6"/>
        <cdr:cNvCxnSpPr/>
      </cdr:nvCxnSpPr>
      <cdr:spPr>
        <a:xfrm xmlns:a="http://schemas.openxmlformats.org/drawingml/2006/main">
          <a:off x="3569726" y="1207769"/>
          <a:ext cx="10123" cy="2744665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0.44827</cdr:x>
      <cdr:y>0.14603</cdr:y>
    </cdr:from>
    <cdr:to>
      <cdr:x>0.567</cdr:x>
      <cdr:y>0.21559</cdr:y>
    </cdr:to>
    <cdr:sp macro="" textlink="">
      <cdr:nvSpPr>
        <cdr:cNvPr id="8" name="TextBox 1"/>
        <cdr:cNvSpPr txBox="1"/>
      </cdr:nvSpPr>
      <cdr:spPr>
        <a:xfrm xmlns:a="http://schemas.openxmlformats.org/drawingml/2006/main" rot="19637267">
          <a:off x="3361130" y="733072"/>
          <a:ext cx="890247" cy="34919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V-4</a:t>
          </a:r>
        </a:p>
      </cdr:txBody>
    </cdr:sp>
  </cdr:relSizeAnchor>
  <cdr:relSizeAnchor xmlns:cdr="http://schemas.openxmlformats.org/drawingml/2006/chartDrawing">
    <cdr:from>
      <cdr:x>0.62147</cdr:x>
      <cdr:y>0.15255</cdr:y>
    </cdr:from>
    <cdr:to>
      <cdr:x>0.74019</cdr:x>
      <cdr:y>0.22211</cdr:y>
    </cdr:to>
    <cdr:sp macro="" textlink="">
      <cdr:nvSpPr>
        <cdr:cNvPr id="11" name="TextBox 1"/>
        <cdr:cNvSpPr txBox="1"/>
      </cdr:nvSpPr>
      <cdr:spPr>
        <a:xfrm xmlns:a="http://schemas.openxmlformats.org/drawingml/2006/main" rot="19584212">
          <a:off x="4659824" y="765826"/>
          <a:ext cx="890172" cy="3491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400"/>
            <a:t>R-1</a:t>
          </a:r>
        </a:p>
      </cdr:txBody>
    </cdr:sp>
  </cdr:relSizeAnchor>
  <cdr:relSizeAnchor xmlns:cdr="http://schemas.openxmlformats.org/drawingml/2006/chartDrawing">
    <cdr:from>
      <cdr:x>0.64521</cdr:x>
      <cdr:y>0.24168</cdr:y>
    </cdr:from>
    <cdr:to>
      <cdr:x>0.64657</cdr:x>
      <cdr:y>0.78842</cdr:y>
    </cdr:to>
    <cdr:cxnSp macro="">
      <cdr:nvCxnSpPr>
        <cdr:cNvPr id="12" name="Straight Connector 11"/>
        <cdr:cNvCxnSpPr/>
      </cdr:nvCxnSpPr>
      <cdr:spPr>
        <a:xfrm xmlns:a="http://schemas.openxmlformats.org/drawingml/2006/main">
          <a:off x="4837828" y="1213263"/>
          <a:ext cx="10198" cy="2744666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6EE87-EBD5-4F12-A48A-63ACA297AC8F}" type="datetimeFigureOut">
              <a:rPr lang="en-US" smtClean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506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2435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725452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04223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342116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298CD5-6C1E-4009-B41F-6DF62E31D3BE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26326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D73815-2707-4475-8F1A-B873CB631BB4}" type="datetimeFigureOut">
              <a:rPr lang="en-US" smtClean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8183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AFB99-0EAB-4182-AFF8-E214C82A68F6}" type="datetimeFigureOut">
              <a:rPr lang="en-US" smtClean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36418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D3794B-289A-4A80-97D7-111025398D45}" type="datetimeFigureOut">
              <a:rPr lang="en-US" smtClean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537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1015F-7CC6-4D0A-9D87-873EA4C304CC}" type="datetimeFigureOut">
              <a:rPr lang="en-US" smtClean="0"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5265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C6A301-0538-44EC-B09D-202E1042A48B}" type="datetimeFigureOut">
              <a:rPr lang="en-US" smtClean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035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9574A-8875-45EF-8EA2-3CAA0F7ABC4C}" type="datetimeFigureOut">
              <a:rPr lang="en-US" smtClean="0"/>
              <a:t>8/10/2015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09124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EF4D4C-5367-4C26-9E2B-D8088D7FCA81}" type="datetimeFigureOut">
              <a:rPr lang="en-US" smtClean="0"/>
              <a:t>8/10/2015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507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E91E96-98B0-4413-9547-46F3504108EF}" type="datetimeFigureOut">
              <a:rPr lang="en-US" smtClean="0"/>
              <a:t>8/10/2015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5261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68B11-C5A8-448C-8CE9-B1A273C79CFC}" type="datetimeFigureOut">
              <a:rPr lang="en-US" smtClean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160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16CA0-919D-4A49-9C8A-62FDFB3A5183}" type="datetimeFigureOut">
              <a:rPr lang="en-US" smtClean="0"/>
              <a:t>8/10/2015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867E5644-1E61-4311-A31E-84CB9C7AA8A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9816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98CD5-6C1E-4009-B41F-6DF62E31D3BE}" type="datetimeFigureOut">
              <a:rPr lang="en-US" smtClean="0"/>
              <a:pPr/>
              <a:t>8/10/2015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218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5" y="168728"/>
            <a:ext cx="6600451" cy="3967843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Optimizing Nitrogen and Irrigation Timing for Corn </a:t>
            </a:r>
            <a:r>
              <a:rPr lang="en-US" dirty="0" err="1" smtClean="0"/>
              <a:t>Fertigation</a:t>
            </a:r>
            <a:r>
              <a:rPr lang="en-US" dirty="0" smtClean="0"/>
              <a:t> Applications Using Remote Sensing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597766"/>
            <a:ext cx="6600451" cy="112628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Ray Asebedo, David </a:t>
            </a:r>
            <a:r>
              <a:rPr lang="en-US" dirty="0" err="1" smtClean="0"/>
              <a:t>Mengel</a:t>
            </a:r>
            <a:r>
              <a:rPr lang="en-US" dirty="0" smtClean="0"/>
              <a:t>, and Randall Nelson</a:t>
            </a:r>
          </a:p>
          <a:p>
            <a:r>
              <a:rPr lang="en-US" dirty="0" smtClean="0"/>
              <a:t>Kansas State University</a:t>
            </a:r>
          </a:p>
          <a:p>
            <a:r>
              <a:rPr lang="en-US" dirty="0" smtClean="0"/>
              <a:t>Manhattan, 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384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9653" y="722082"/>
            <a:ext cx="7837714" cy="1280890"/>
          </a:xfrm>
        </p:spPr>
        <p:txBody>
          <a:bodyPr>
            <a:noAutofit/>
          </a:bodyPr>
          <a:lstStyle/>
          <a:p>
            <a:r>
              <a:rPr lang="en-US" sz="4400" dirty="0" smtClean="0"/>
              <a:t>Results: By Site and By Year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029498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2012, Scandia Site 2</a:t>
            </a:r>
            <a:br>
              <a:rPr lang="en-US" dirty="0" smtClean="0"/>
            </a:br>
            <a:r>
              <a:rPr lang="en-US" dirty="0" smtClean="0"/>
              <a:t>Farmer Cooperative Field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1974564"/>
              </p:ext>
            </p:extLst>
          </p:nvPr>
        </p:nvGraphicFramePr>
        <p:xfrm>
          <a:off x="1594759" y="1905000"/>
          <a:ext cx="7549241" cy="4817093"/>
        </p:xfrm>
        <a:graphic>
          <a:graphicData uri="http://schemas.openxmlformats.org/drawingml/2006/table">
            <a:tbl>
              <a:tblPr/>
              <a:tblGrid>
                <a:gridCol w="827008"/>
                <a:gridCol w="1224947"/>
                <a:gridCol w="756557"/>
                <a:gridCol w="611278"/>
                <a:gridCol w="960867"/>
                <a:gridCol w="1651735"/>
                <a:gridCol w="700084"/>
                <a:gridCol w="816765"/>
              </a:tblGrid>
              <a:tr h="398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Treatment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Timing Method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Starter N (lb/a)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Preplant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N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lb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In-Season N (lb/a)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N Applied (lb/a)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Yield (bu/a)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LSD Grouping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Pre-plant/V4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398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Pre-plant/Sensor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175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209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ABC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203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ABC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ABC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ABC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Pre-plant/Sensor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199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ABC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Pre-plant/Sensor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186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198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ABC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Pre-plant/V4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197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BC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Pre-plant/V4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98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Check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193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98847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Treatments with same letter are not statistically different at an 0.05 alpha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1716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2012, Scandia Site 2</a:t>
            </a:r>
            <a:br>
              <a:rPr lang="en-US" dirty="0" smtClean="0"/>
            </a:br>
            <a:r>
              <a:rPr lang="en-US" dirty="0" smtClean="0"/>
              <a:t>Farmer Cooperative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599"/>
            <a:ext cx="7016528" cy="38698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05032130"/>
              </p:ext>
            </p:extLst>
          </p:nvPr>
        </p:nvGraphicFramePr>
        <p:xfrm>
          <a:off x="1649186" y="1834242"/>
          <a:ext cx="7494814" cy="50237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1384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2012, Scandia Site 2</a:t>
            </a:r>
            <a:br>
              <a:rPr lang="en-US" dirty="0" smtClean="0"/>
            </a:br>
            <a:r>
              <a:rPr lang="en-US" dirty="0" smtClean="0"/>
              <a:t>Farmer Cooperative Field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599"/>
            <a:ext cx="7049185" cy="42835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Approximately 60 pounds of N per acre was applied through the irrigation water</a:t>
            </a:r>
          </a:p>
          <a:p>
            <a:r>
              <a:rPr lang="en-US" sz="2800" dirty="0" smtClean="0"/>
              <a:t>Low response to applied N</a:t>
            </a:r>
          </a:p>
          <a:p>
            <a:r>
              <a:rPr lang="en-US" sz="2800" dirty="0" smtClean="0"/>
              <a:t>Site not utilized after 2012 due to high NO3-N in irrigation water</a:t>
            </a:r>
          </a:p>
          <a:p>
            <a:r>
              <a:rPr lang="en-US" sz="2800" dirty="0" smtClean="0"/>
              <a:t>Sensor treatments over applied 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163470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52933"/>
          </a:xfrm>
        </p:spPr>
        <p:txBody>
          <a:bodyPr/>
          <a:lstStyle/>
          <a:p>
            <a:r>
              <a:rPr lang="en-US" dirty="0" smtClean="0"/>
              <a:t>2012, Scandia Station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8247844"/>
              </p:ext>
            </p:extLst>
          </p:nvPr>
        </p:nvGraphicFramePr>
        <p:xfrm>
          <a:off x="1529442" y="1821471"/>
          <a:ext cx="7614558" cy="4847090"/>
        </p:xfrm>
        <a:graphic>
          <a:graphicData uri="http://schemas.openxmlformats.org/drawingml/2006/table">
            <a:tbl>
              <a:tblPr/>
              <a:tblGrid>
                <a:gridCol w="745672"/>
                <a:gridCol w="1148443"/>
                <a:gridCol w="800991"/>
                <a:gridCol w="1000366"/>
                <a:gridCol w="1070981"/>
                <a:gridCol w="1318131"/>
                <a:gridCol w="706142"/>
                <a:gridCol w="823832"/>
              </a:tblGrid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Treatment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Timing Method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Starter N (lb/a)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Preplant N (lb/a)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In-Season N (lb/a)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N Applied (lb/a)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Yield (bu/a)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LSD Grouping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Preplant/V4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105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188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Preplant/V4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187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Preplant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Preplant/Sensor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125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86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185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Preplant/Sensor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173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Preplant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BC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Preplant/Sensor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91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151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166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BC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Preplant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156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Preplant/V4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138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Check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119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Treatments with same letter are not statistically different at an 0.05 alpha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500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54961"/>
          </a:xfrm>
        </p:spPr>
        <p:txBody>
          <a:bodyPr/>
          <a:lstStyle/>
          <a:p>
            <a:r>
              <a:rPr lang="en-US" dirty="0" smtClean="0"/>
              <a:t>2012, Scandia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599"/>
            <a:ext cx="7016528" cy="38698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83326699"/>
              </p:ext>
            </p:extLst>
          </p:nvPr>
        </p:nvGraphicFramePr>
        <p:xfrm>
          <a:off x="1764030" y="1837944"/>
          <a:ext cx="7498080" cy="502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50507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82176"/>
          </a:xfrm>
        </p:spPr>
        <p:txBody>
          <a:bodyPr/>
          <a:lstStyle/>
          <a:p>
            <a:r>
              <a:rPr lang="en-US" dirty="0" smtClean="0"/>
              <a:t>2012, Scandia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599"/>
            <a:ext cx="7049185" cy="42835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Split N applications </a:t>
            </a:r>
            <a:r>
              <a:rPr lang="en-US" sz="2800" dirty="0" err="1" smtClean="0"/>
              <a:t>Preplant</a:t>
            </a:r>
            <a:r>
              <a:rPr lang="en-US" sz="2800" dirty="0" smtClean="0"/>
              <a:t>/V-4 achieved highest yield 187 </a:t>
            </a:r>
            <a:r>
              <a:rPr lang="en-US" sz="2800" dirty="0" err="1" smtClean="0"/>
              <a:t>bu</a:t>
            </a:r>
            <a:r>
              <a:rPr lang="en-US" sz="2800" dirty="0" smtClean="0"/>
              <a:t>/ac at 180 </a:t>
            </a:r>
            <a:r>
              <a:rPr lang="en-US" sz="2800" dirty="0" err="1" smtClean="0"/>
              <a:t>lbs</a:t>
            </a:r>
            <a:r>
              <a:rPr lang="en-US" sz="2800" dirty="0" smtClean="0"/>
              <a:t> N/ac</a:t>
            </a:r>
          </a:p>
          <a:p>
            <a:r>
              <a:rPr lang="en-US" sz="2800" dirty="0" err="1" smtClean="0"/>
              <a:t>Preplant</a:t>
            </a:r>
            <a:r>
              <a:rPr lang="en-US" sz="2800" dirty="0" smtClean="0"/>
              <a:t> treatment required 230 </a:t>
            </a:r>
            <a:r>
              <a:rPr lang="en-US" sz="2800" dirty="0" err="1" smtClean="0"/>
              <a:t>lb</a:t>
            </a:r>
            <a:r>
              <a:rPr lang="en-US" sz="2800" dirty="0" smtClean="0"/>
              <a:t> N/ac to be statistically equal to highest yielding Split treatments</a:t>
            </a:r>
          </a:p>
          <a:p>
            <a:r>
              <a:rPr lang="en-US" sz="2800" dirty="0" smtClean="0"/>
              <a:t>Sensor treatment with 125 </a:t>
            </a:r>
            <a:r>
              <a:rPr lang="en-US" sz="2800" dirty="0" err="1" smtClean="0"/>
              <a:t>lb</a:t>
            </a:r>
            <a:r>
              <a:rPr lang="en-US" sz="2800" dirty="0" smtClean="0"/>
              <a:t> N/ac at </a:t>
            </a:r>
            <a:r>
              <a:rPr lang="en-US" sz="2800" dirty="0" err="1" smtClean="0"/>
              <a:t>Preplant</a:t>
            </a:r>
            <a:r>
              <a:rPr lang="en-US" sz="2800" dirty="0" smtClean="0"/>
              <a:t> was able achieve high yield but overestimated N need to attain it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48226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82176"/>
          </a:xfrm>
        </p:spPr>
        <p:txBody>
          <a:bodyPr/>
          <a:lstStyle/>
          <a:p>
            <a:r>
              <a:rPr lang="en-US" dirty="0" smtClean="0"/>
              <a:t>2013, Scandia Station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88796474"/>
              </p:ext>
            </p:extLst>
          </p:nvPr>
        </p:nvGraphicFramePr>
        <p:xfrm>
          <a:off x="1591056" y="1740606"/>
          <a:ext cx="7552944" cy="4847089"/>
        </p:xfrm>
        <a:graphic>
          <a:graphicData uri="http://schemas.openxmlformats.org/drawingml/2006/table">
            <a:tbl>
              <a:tblPr/>
              <a:tblGrid>
                <a:gridCol w="755593"/>
                <a:gridCol w="1198984"/>
                <a:gridCol w="718721"/>
                <a:gridCol w="992272"/>
                <a:gridCol w="1062315"/>
                <a:gridCol w="1307465"/>
                <a:gridCol w="700428"/>
                <a:gridCol w="817166"/>
              </a:tblGrid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Treatment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Timing Method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Starter N (lb/a)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Preplant N (lb/a)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In-Season N (lb/a)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N Applied (lb/a)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Yield (bu/a)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LSD Grouping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Preplant/V4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179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Pre-plant/Sensor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87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187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177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Preplant/V4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176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173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Preplant/V4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Pre-plant/Sensor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183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172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170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Pre-plant/Sensor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133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273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169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167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Check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Treatments with same letter are not statistically different at an 0.05 alpha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436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87619"/>
          </a:xfrm>
        </p:spPr>
        <p:txBody>
          <a:bodyPr/>
          <a:lstStyle/>
          <a:p>
            <a:r>
              <a:rPr lang="en-US" dirty="0" smtClean="0"/>
              <a:t>2013, Scandia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1377042"/>
            <a:ext cx="7016528" cy="38698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71328635"/>
              </p:ext>
            </p:extLst>
          </p:nvPr>
        </p:nvGraphicFramePr>
        <p:xfrm>
          <a:off x="1730827" y="1897816"/>
          <a:ext cx="7498080" cy="502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618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82176"/>
          </a:xfrm>
        </p:spPr>
        <p:txBody>
          <a:bodyPr/>
          <a:lstStyle/>
          <a:p>
            <a:r>
              <a:rPr lang="en-US" dirty="0" smtClean="0"/>
              <a:t>2013, Scandia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599"/>
            <a:ext cx="7049185" cy="428352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Overall yields were lower than expected at 179 </a:t>
            </a:r>
            <a:r>
              <a:rPr lang="en-US" sz="2800" dirty="0" err="1" smtClean="0"/>
              <a:t>bu</a:t>
            </a:r>
            <a:r>
              <a:rPr lang="en-US" sz="2800" dirty="0" smtClean="0"/>
              <a:t>/ac.  Expected yields were 250 </a:t>
            </a:r>
            <a:r>
              <a:rPr lang="en-US" sz="2800" dirty="0" err="1" smtClean="0"/>
              <a:t>bu</a:t>
            </a:r>
            <a:r>
              <a:rPr lang="en-US" sz="2800" dirty="0" smtClean="0"/>
              <a:t>/ac.  Likely due to late planting</a:t>
            </a:r>
          </a:p>
          <a:p>
            <a:r>
              <a:rPr lang="en-US" sz="2800" dirty="0" smtClean="0"/>
              <a:t>Low response to applied N</a:t>
            </a:r>
          </a:p>
          <a:p>
            <a:r>
              <a:rPr lang="en-US" sz="2800" dirty="0" smtClean="0"/>
              <a:t>Primary response was to total N rate</a:t>
            </a:r>
          </a:p>
          <a:p>
            <a:r>
              <a:rPr lang="en-US" sz="2800" dirty="0" smtClean="0"/>
              <a:t>Conditions were conducive for mineralization of N</a:t>
            </a:r>
          </a:p>
          <a:p>
            <a:r>
              <a:rPr lang="en-US" sz="2800" dirty="0" smtClean="0"/>
              <a:t>Sensor treatments achieved highest yield group but overestimated the N requirements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1879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599"/>
            <a:ext cx="7049185" cy="4283529"/>
          </a:xfrm>
        </p:spPr>
        <p:txBody>
          <a:bodyPr>
            <a:normAutofit/>
          </a:bodyPr>
          <a:lstStyle/>
          <a:p>
            <a:r>
              <a:rPr lang="en-US" sz="2800" dirty="0" smtClean="0"/>
              <a:t>Measure the impact of the relationship between irrigation timing, N rate, and timing of N application with corn grain yield</a:t>
            </a:r>
          </a:p>
          <a:p>
            <a:r>
              <a:rPr lang="en-US" sz="2800" dirty="0" smtClean="0"/>
              <a:t>Evaluate the potential for developing algorithms designed for </a:t>
            </a:r>
            <a:r>
              <a:rPr lang="en-US" sz="2800" dirty="0" err="1" smtClean="0"/>
              <a:t>fertigation</a:t>
            </a:r>
            <a:r>
              <a:rPr lang="en-US" sz="2800" dirty="0" smtClean="0"/>
              <a:t> systems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8120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82176"/>
          </a:xfrm>
        </p:spPr>
        <p:txBody>
          <a:bodyPr/>
          <a:lstStyle/>
          <a:p>
            <a:r>
              <a:rPr lang="en-US" dirty="0" smtClean="0"/>
              <a:t>2013, Rossville Station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8696910"/>
              </p:ext>
            </p:extLst>
          </p:nvPr>
        </p:nvGraphicFramePr>
        <p:xfrm>
          <a:off x="1591056" y="1707947"/>
          <a:ext cx="7552944" cy="4847089"/>
        </p:xfrm>
        <a:graphic>
          <a:graphicData uri="http://schemas.openxmlformats.org/drawingml/2006/table">
            <a:tbl>
              <a:tblPr/>
              <a:tblGrid>
                <a:gridCol w="746262"/>
                <a:gridCol w="1236306"/>
                <a:gridCol w="690730"/>
                <a:gridCol w="992272"/>
                <a:gridCol w="1062315"/>
                <a:gridCol w="1307465"/>
                <a:gridCol w="700428"/>
                <a:gridCol w="817166"/>
              </a:tblGrid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Treatment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Timing Method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Starter N (</a:t>
                      </a: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lb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Preplant N (lb/a)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In-Season N (lb/a)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N Applied (lb/a)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Yield (bu/a)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LSD Grouping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Pre-plant/Sensor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Pre-plant/Sensor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212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252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148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Pre-plant/Sensor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149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269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Preplant/V4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139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Preplant/V4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135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ABC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127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ABC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123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BC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Preplant/V4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116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CD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96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Check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Treatments with same letter are not statistically different at an 0.05 alpha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6196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752933"/>
          </a:xfrm>
        </p:spPr>
        <p:txBody>
          <a:bodyPr/>
          <a:lstStyle/>
          <a:p>
            <a:r>
              <a:rPr lang="en-US" dirty="0" smtClean="0"/>
              <a:t>2013, Rossville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599"/>
            <a:ext cx="7016528" cy="38698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008804"/>
              </p:ext>
            </p:extLst>
          </p:nvPr>
        </p:nvGraphicFramePr>
        <p:xfrm>
          <a:off x="1725930" y="1888671"/>
          <a:ext cx="7498080" cy="502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974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82176"/>
          </a:xfrm>
        </p:spPr>
        <p:txBody>
          <a:bodyPr/>
          <a:lstStyle/>
          <a:p>
            <a:r>
              <a:rPr lang="en-US" dirty="0" smtClean="0"/>
              <a:t>2013, Rossville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599"/>
            <a:ext cx="7049185" cy="4283529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Significant response to applied N</a:t>
            </a:r>
            <a:endParaRPr lang="en-US" sz="2800" dirty="0"/>
          </a:p>
          <a:p>
            <a:r>
              <a:rPr lang="en-US" sz="2800" dirty="0" smtClean="0"/>
              <a:t>Soil is a deep sandy loam and incurred frequent leaching events, lowering overall yield ranging from 70-148 </a:t>
            </a:r>
            <a:r>
              <a:rPr lang="en-US" sz="2800" dirty="0" err="1" smtClean="0"/>
              <a:t>bu</a:t>
            </a:r>
            <a:r>
              <a:rPr lang="en-US" sz="2800" dirty="0" smtClean="0"/>
              <a:t>/ac</a:t>
            </a:r>
          </a:p>
          <a:p>
            <a:r>
              <a:rPr lang="en-US" sz="2800" dirty="0" smtClean="0"/>
              <a:t>Sensor treatments generated the highest yields but only statistically different from lower rate </a:t>
            </a:r>
            <a:r>
              <a:rPr lang="en-US" sz="2800" dirty="0" err="1" smtClean="0"/>
              <a:t>preplant</a:t>
            </a:r>
            <a:r>
              <a:rPr lang="en-US" sz="2800" dirty="0" smtClean="0"/>
              <a:t> treatments</a:t>
            </a:r>
          </a:p>
          <a:p>
            <a:r>
              <a:rPr lang="en-US" sz="2800" dirty="0" smtClean="0"/>
              <a:t>Results indicate </a:t>
            </a:r>
            <a:r>
              <a:rPr lang="en-US" sz="2800" dirty="0" err="1" smtClean="0"/>
              <a:t>fertigation</a:t>
            </a:r>
            <a:r>
              <a:rPr lang="en-US" sz="2800" dirty="0" smtClean="0"/>
              <a:t> systems may need to make frequent low rate N applications to satisfy N demand despite water requirements being met or exceeded</a:t>
            </a:r>
          </a:p>
        </p:txBody>
      </p:sp>
    </p:spTree>
    <p:extLst>
      <p:ext uri="{BB962C8B-B14F-4D97-AF65-F5344CB8AC3E}">
        <p14:creationId xmlns:p14="http://schemas.microsoft.com/office/powerpoint/2010/main" val="95850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82176"/>
          </a:xfrm>
        </p:spPr>
        <p:txBody>
          <a:bodyPr/>
          <a:lstStyle/>
          <a:p>
            <a:r>
              <a:rPr lang="en-US" dirty="0" smtClean="0"/>
              <a:t>2014, Rossville Station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3206832"/>
              </p:ext>
            </p:extLst>
          </p:nvPr>
        </p:nvGraphicFramePr>
        <p:xfrm>
          <a:off x="1591056" y="1773263"/>
          <a:ext cx="7552944" cy="4847089"/>
        </p:xfrm>
        <a:graphic>
          <a:graphicData uri="http://schemas.openxmlformats.org/drawingml/2006/table">
            <a:tbl>
              <a:tblPr/>
              <a:tblGrid>
                <a:gridCol w="804765"/>
                <a:gridCol w="1236307"/>
                <a:gridCol w="632226"/>
                <a:gridCol w="992272"/>
                <a:gridCol w="1062315"/>
                <a:gridCol w="1307465"/>
                <a:gridCol w="700428"/>
                <a:gridCol w="817166"/>
              </a:tblGrid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Treatment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Timing Method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Starter N (lb/a)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Preplant N (lb/a)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In-Season N (lb/a)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N Applied (lb/a)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Yield (bu/a)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LSD Grouping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257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Preplant/V4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254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Preplant/V4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248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ABC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248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ABC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239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ABC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Pre-plant/Sensor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237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ABC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Pre-plant/Sensor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228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BC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Preplant/V4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225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Pre-plant/Sensor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223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Check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186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Treatments with same letter are not statistically different at an 0.05 alpha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6828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2014, Rossville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599"/>
            <a:ext cx="7016528" cy="38698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9571237"/>
              </p:ext>
            </p:extLst>
          </p:nvPr>
        </p:nvGraphicFramePr>
        <p:xfrm>
          <a:off x="1736815" y="1837944"/>
          <a:ext cx="7498080" cy="502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306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82176"/>
          </a:xfrm>
        </p:spPr>
        <p:txBody>
          <a:bodyPr/>
          <a:lstStyle/>
          <a:p>
            <a:r>
              <a:rPr lang="en-US" dirty="0" smtClean="0"/>
              <a:t>2014, Rossville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599"/>
            <a:ext cx="7049185" cy="428352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Excellent yields and significant response to N</a:t>
            </a:r>
          </a:p>
          <a:p>
            <a:r>
              <a:rPr lang="en-US" sz="2800" dirty="0" smtClean="0"/>
              <a:t>Clay </a:t>
            </a:r>
            <a:r>
              <a:rPr lang="en-US" sz="2800" dirty="0" err="1" smtClean="0"/>
              <a:t>lense</a:t>
            </a:r>
            <a:r>
              <a:rPr lang="en-US" sz="2800" dirty="0" smtClean="0"/>
              <a:t> at 24” to 36” depths held up water in the rooting zone, preventing leaching losses.  As a result much higher yields were obtained compared to the 2013 Rossville site 186-257 </a:t>
            </a:r>
            <a:r>
              <a:rPr lang="en-US" sz="2800" dirty="0" err="1" smtClean="0"/>
              <a:t>bu</a:t>
            </a:r>
            <a:r>
              <a:rPr lang="en-US" sz="2800" dirty="0" smtClean="0"/>
              <a:t>/ac</a:t>
            </a:r>
          </a:p>
          <a:p>
            <a:r>
              <a:rPr lang="en-US" sz="2800" dirty="0" smtClean="0"/>
              <a:t>Sensor treatments were effective at finding 90% economic optimum, achieving 237 </a:t>
            </a:r>
            <a:r>
              <a:rPr lang="en-US" sz="2800" dirty="0" err="1" smtClean="0"/>
              <a:t>bu</a:t>
            </a:r>
            <a:r>
              <a:rPr lang="en-US" sz="2800" dirty="0" smtClean="0"/>
              <a:t>/ac from 55 </a:t>
            </a:r>
            <a:r>
              <a:rPr lang="en-US" sz="2800" dirty="0" err="1" smtClean="0"/>
              <a:t>lb</a:t>
            </a:r>
            <a:r>
              <a:rPr lang="en-US" sz="2800" dirty="0" smtClean="0"/>
              <a:t> of applied N/ac</a:t>
            </a:r>
          </a:p>
        </p:txBody>
      </p:sp>
    </p:spTree>
    <p:extLst>
      <p:ext uri="{BB962C8B-B14F-4D97-AF65-F5344CB8AC3E}">
        <p14:creationId xmlns:p14="http://schemas.microsoft.com/office/powerpoint/2010/main" val="210461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82176"/>
          </a:xfrm>
        </p:spPr>
        <p:txBody>
          <a:bodyPr/>
          <a:lstStyle/>
          <a:p>
            <a:r>
              <a:rPr lang="en-US" dirty="0" smtClean="0"/>
              <a:t>2014, Scandia Station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9238575"/>
              </p:ext>
            </p:extLst>
          </p:nvPr>
        </p:nvGraphicFramePr>
        <p:xfrm>
          <a:off x="1591056" y="1805919"/>
          <a:ext cx="7552944" cy="4847089"/>
        </p:xfrm>
        <a:graphic>
          <a:graphicData uri="http://schemas.openxmlformats.org/drawingml/2006/table">
            <a:tbl>
              <a:tblPr/>
              <a:tblGrid>
                <a:gridCol w="741597"/>
                <a:gridCol w="1212980"/>
                <a:gridCol w="718721"/>
                <a:gridCol w="992272"/>
                <a:gridCol w="1062315"/>
                <a:gridCol w="1307465"/>
                <a:gridCol w="700428"/>
                <a:gridCol w="817166"/>
              </a:tblGrid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Treatment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Timing Method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Starter N (lb/a)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Preplant N (lb/a)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In-Season N (lb/a)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Total N Applied (lb/a)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Yield (bu/a)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LSD Grouping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Preplant/V4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239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232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Pre-plant/Sensor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231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Pre-plant/Sensor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229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AB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223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Pre-plant/Sensor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140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223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Preplant/V4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120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218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BC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Pre-plant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Preplant/V4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189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Check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163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1574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 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r" fontAlgn="b"/>
                      <a:r>
                        <a:rPr lang="en-U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Treatments with same letter are not statistically different at an 0.05 alpha</a:t>
                      </a:r>
                    </a:p>
                  </a:txBody>
                  <a:tcPr marL="3056" marR="3056" marT="3056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2501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2014, Scandia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599"/>
            <a:ext cx="7016528" cy="38698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62123323"/>
              </p:ext>
            </p:extLst>
          </p:nvPr>
        </p:nvGraphicFramePr>
        <p:xfrm>
          <a:off x="1764030" y="1948543"/>
          <a:ext cx="7498080" cy="50200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23835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682176"/>
          </a:xfrm>
        </p:spPr>
        <p:txBody>
          <a:bodyPr/>
          <a:lstStyle/>
          <a:p>
            <a:r>
              <a:rPr lang="en-US" dirty="0" smtClean="0"/>
              <a:t>2014, Scandia Station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599"/>
            <a:ext cx="7049185" cy="4283529"/>
          </a:xfrm>
        </p:spPr>
        <p:txBody>
          <a:bodyPr>
            <a:normAutofit fontScale="92500"/>
          </a:bodyPr>
          <a:lstStyle/>
          <a:p>
            <a:r>
              <a:rPr lang="en-US" sz="2800" dirty="0" smtClean="0"/>
              <a:t>Excellent yields 163-239 </a:t>
            </a:r>
            <a:r>
              <a:rPr lang="en-US" sz="2800" dirty="0" err="1" smtClean="0"/>
              <a:t>bu</a:t>
            </a:r>
            <a:r>
              <a:rPr lang="en-US" sz="2800" dirty="0" smtClean="0"/>
              <a:t>/ac and significant response to applied N</a:t>
            </a:r>
          </a:p>
          <a:p>
            <a:r>
              <a:rPr lang="en-US" sz="2800" dirty="0" smtClean="0"/>
              <a:t>Low N loss</a:t>
            </a:r>
          </a:p>
          <a:p>
            <a:r>
              <a:rPr lang="en-US" sz="2800" dirty="0" smtClean="0"/>
              <a:t>Conducive conditions for mineralized N, resulting in high productivity, 163 </a:t>
            </a:r>
            <a:r>
              <a:rPr lang="en-US" sz="2800" dirty="0" err="1" smtClean="0"/>
              <a:t>bu</a:t>
            </a:r>
            <a:r>
              <a:rPr lang="en-US" sz="2800" dirty="0" smtClean="0"/>
              <a:t>/ac check</a:t>
            </a:r>
          </a:p>
          <a:p>
            <a:r>
              <a:rPr lang="en-US" sz="2800" dirty="0" smtClean="0"/>
              <a:t>Sensor treatments were effective at determining the optimum N rate (150 </a:t>
            </a:r>
            <a:r>
              <a:rPr lang="en-US" sz="2800" dirty="0" err="1" smtClean="0"/>
              <a:t>lb</a:t>
            </a:r>
            <a:r>
              <a:rPr lang="en-US" sz="2800" dirty="0" smtClean="0"/>
              <a:t> N/ac) and achieve high yield 231 </a:t>
            </a:r>
            <a:r>
              <a:rPr lang="en-US" sz="2800" dirty="0" err="1" smtClean="0"/>
              <a:t>bu</a:t>
            </a:r>
            <a:r>
              <a:rPr lang="en-US" sz="2800" dirty="0" smtClean="0"/>
              <a:t>/ac</a:t>
            </a:r>
          </a:p>
          <a:p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408139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03207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Potential for </a:t>
            </a:r>
            <a:r>
              <a:rPr lang="en-US" dirty="0" err="1" smtClean="0"/>
              <a:t>Fertigation</a:t>
            </a:r>
            <a:r>
              <a:rPr lang="en-US" dirty="0" smtClean="0"/>
              <a:t> and Remote Sensing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5201" y="2071396"/>
            <a:ext cx="7046399" cy="4613987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Would be able to conduct crop monitoring throughout the growing season, thus presenting the possibility to determine the optimize N rate and timing for any given soil and year (weather)</a:t>
            </a:r>
          </a:p>
          <a:p>
            <a:r>
              <a:rPr lang="en-US" sz="2800" dirty="0"/>
              <a:t>S</a:t>
            </a:r>
            <a:r>
              <a:rPr lang="en-US" sz="2800" dirty="0" smtClean="0"/>
              <a:t>ensor algorithms must be specifically designed for </a:t>
            </a:r>
            <a:r>
              <a:rPr lang="en-US" sz="2800" dirty="0" err="1" smtClean="0"/>
              <a:t>fertigation</a:t>
            </a:r>
            <a:r>
              <a:rPr lang="en-US" sz="2800" dirty="0" smtClean="0"/>
              <a:t> systems</a:t>
            </a:r>
          </a:p>
          <a:p>
            <a:r>
              <a:rPr lang="en-US" sz="2800" dirty="0" err="1" smtClean="0"/>
              <a:t>Fertigation</a:t>
            </a:r>
            <a:r>
              <a:rPr lang="en-US" sz="2800" dirty="0" smtClean="0"/>
              <a:t> systems may need to apply N when water requirements have been met or exceeded</a:t>
            </a:r>
          </a:p>
        </p:txBody>
      </p:sp>
    </p:spTree>
    <p:extLst>
      <p:ext uri="{BB962C8B-B14F-4D97-AF65-F5344CB8AC3E}">
        <p14:creationId xmlns:p14="http://schemas.microsoft.com/office/powerpoint/2010/main" val="3421869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Experimental Design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599"/>
            <a:ext cx="7016528" cy="386987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Research plots 10’x40’</a:t>
            </a:r>
          </a:p>
          <a:p>
            <a:r>
              <a:rPr lang="en-US" sz="2800" dirty="0" smtClean="0"/>
              <a:t>Randomized complete block design</a:t>
            </a:r>
          </a:p>
          <a:p>
            <a:r>
              <a:rPr lang="en-US" sz="2800" dirty="0" smtClean="0"/>
              <a:t>Four replications</a:t>
            </a:r>
          </a:p>
          <a:p>
            <a:r>
              <a:rPr lang="en-US" sz="2800" dirty="0" smtClean="0"/>
              <a:t>Two irrigated sites at KSU experiment fields</a:t>
            </a:r>
          </a:p>
          <a:p>
            <a:r>
              <a:rPr lang="en-US" sz="2800" dirty="0" smtClean="0"/>
              <a:t>One flood irrigation site with farmer cooperation in 2012 only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535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RossvilleExField_20150702_Reduced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2264" y="0"/>
            <a:ext cx="5851736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488648" y="676692"/>
            <a:ext cx="20612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2015</a:t>
            </a:r>
          </a:p>
          <a:p>
            <a:r>
              <a:rPr lang="en-US" sz="3200" dirty="0" smtClean="0"/>
              <a:t>So Far</a:t>
            </a:r>
          </a:p>
        </p:txBody>
      </p:sp>
    </p:spTree>
    <p:extLst>
      <p:ext uri="{BB962C8B-B14F-4D97-AF65-F5344CB8AC3E}">
        <p14:creationId xmlns:p14="http://schemas.microsoft.com/office/powerpoint/2010/main" val="102157626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JI_0094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3153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PP_0002.TIF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9101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82740" y="457540"/>
            <a:ext cx="6589199" cy="1280890"/>
          </a:xfrm>
        </p:spPr>
        <p:txBody>
          <a:bodyPr>
            <a:noAutofit/>
          </a:bodyPr>
          <a:lstStyle/>
          <a:p>
            <a:r>
              <a:rPr lang="en-US" sz="2400" dirty="0" smtClean="0"/>
              <a:t>But…  </a:t>
            </a:r>
            <a:br>
              <a:rPr lang="en-US" sz="2400" dirty="0" smtClean="0"/>
            </a:br>
            <a:r>
              <a:rPr lang="en-US" sz="2400" dirty="0" smtClean="0"/>
              <a:t>Heavy rain created anaerobic conditions</a:t>
            </a:r>
            <a:br>
              <a:rPr lang="en-US" sz="2400" dirty="0" smtClean="0"/>
            </a:br>
            <a:r>
              <a:rPr lang="en-US" sz="2400" dirty="0" smtClean="0"/>
              <a:t>Most fields did not need additional N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6" name="Picture 5" descr="Screen Shot 2015-08-04 at 10.02.04 PM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475" y="1852586"/>
            <a:ext cx="8029834" cy="4248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8222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</a:t>
            </a:r>
            <a:endParaRPr lang="en-US" dirty="0"/>
          </a:p>
        </p:txBody>
      </p:sp>
      <p:pic>
        <p:nvPicPr>
          <p:cNvPr id="4" name="Picture 3" descr="IMG_2698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1450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345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Protocol, 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599"/>
            <a:ext cx="7016528" cy="38698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6094543"/>
              </p:ext>
            </p:extLst>
          </p:nvPr>
        </p:nvGraphicFramePr>
        <p:xfrm>
          <a:off x="1382486" y="2007325"/>
          <a:ext cx="7663543" cy="4643848"/>
        </p:xfrm>
        <a:graphic>
          <a:graphicData uri="http://schemas.openxmlformats.org/drawingml/2006/table">
            <a:tbl>
              <a:tblPr/>
              <a:tblGrid>
                <a:gridCol w="1159616"/>
                <a:gridCol w="980351"/>
                <a:gridCol w="1041973"/>
                <a:gridCol w="1221237"/>
                <a:gridCol w="1831856"/>
                <a:gridCol w="1428510"/>
              </a:tblGrid>
              <a:tr h="422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Treatment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Source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Starter N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Pre-Plant N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In-Season N Rate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 Rate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Urea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2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Urea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Urea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 V4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 V4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 V4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Sensor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60+Sensor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Sensor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100+Sensor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Sensor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145+Sensor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Check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566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Protocol, 2013-14</a:t>
            </a:r>
            <a:br>
              <a:rPr lang="en-US" dirty="0" smtClean="0"/>
            </a:br>
            <a:r>
              <a:rPr lang="en-US" sz="2400" dirty="0" smtClean="0"/>
              <a:t>Total N Rate Reduced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599"/>
            <a:ext cx="7016528" cy="38698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8394496"/>
              </p:ext>
            </p:extLst>
          </p:nvPr>
        </p:nvGraphicFramePr>
        <p:xfrm>
          <a:off x="1458685" y="2018211"/>
          <a:ext cx="7592784" cy="4643848"/>
        </p:xfrm>
        <a:graphic>
          <a:graphicData uri="http://schemas.openxmlformats.org/drawingml/2006/table">
            <a:tbl>
              <a:tblPr/>
              <a:tblGrid>
                <a:gridCol w="1117075"/>
                <a:gridCol w="1006473"/>
                <a:gridCol w="973292"/>
                <a:gridCol w="1393577"/>
                <a:gridCol w="1775216"/>
                <a:gridCol w="1327151"/>
              </a:tblGrid>
              <a:tr h="422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Treatment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 Source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Starter N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Pre-Plant N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In-Season N Rate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N Rate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Urea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22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Urea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Urea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 V4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 V4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 V4</a:t>
                      </a:r>
                      <a:endParaRPr lang="en-US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Sensor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60+Sensor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Sensor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100+Sensor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UAN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Sensor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140+Sensor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22168"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Check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N/A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71772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599"/>
            <a:ext cx="7016528" cy="439783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/>
              <a:t>0-6” and 0-24” soil samples prior to planting</a:t>
            </a:r>
          </a:p>
          <a:p>
            <a:r>
              <a:rPr lang="en-US" sz="2800" dirty="0" smtClean="0"/>
              <a:t>Irrigation scheduling made with KanSched2</a:t>
            </a:r>
          </a:p>
          <a:p>
            <a:r>
              <a:rPr lang="en-US" sz="2800" dirty="0" smtClean="0"/>
              <a:t>Canopy reflectance measured at multiple growth stages</a:t>
            </a:r>
          </a:p>
          <a:p>
            <a:pPr lvl="1"/>
            <a:r>
              <a:rPr lang="en-US" sz="2600" dirty="0" smtClean="0"/>
              <a:t>Optical Sensor utilized, Trimble </a:t>
            </a:r>
            <a:r>
              <a:rPr lang="en-US" sz="2600" dirty="0" err="1" smtClean="0"/>
              <a:t>Greenseeker</a:t>
            </a:r>
            <a:endParaRPr lang="en-US" sz="2600" dirty="0" smtClean="0"/>
          </a:p>
          <a:p>
            <a:pPr lvl="1"/>
            <a:r>
              <a:rPr lang="en-US" sz="2600" dirty="0" smtClean="0"/>
              <a:t>V-10 and R-1</a:t>
            </a:r>
          </a:p>
          <a:p>
            <a:pPr lvl="1"/>
            <a:r>
              <a:rPr lang="en-US" sz="2600" dirty="0" smtClean="0"/>
              <a:t>Tucker and </a:t>
            </a:r>
            <a:r>
              <a:rPr lang="en-US" sz="2600" dirty="0" err="1" smtClean="0"/>
              <a:t>Mengel</a:t>
            </a:r>
            <a:r>
              <a:rPr lang="en-US" sz="2600" dirty="0" smtClean="0"/>
              <a:t>(2010) algorithm utilized for sensor based N recommendations</a:t>
            </a:r>
          </a:p>
          <a:p>
            <a:r>
              <a:rPr lang="en-US" sz="2800" dirty="0" smtClean="0"/>
              <a:t>Harvested with plot combine at KSU Experiment fields.  Hand harvested at farmer fields</a:t>
            </a:r>
          </a:p>
          <a:p>
            <a:pPr lvl="1"/>
            <a:r>
              <a:rPr lang="en-US" sz="2400" dirty="0" smtClean="0"/>
              <a:t>Combine harvest area, 5’x40’</a:t>
            </a:r>
          </a:p>
          <a:p>
            <a:pPr lvl="1"/>
            <a:r>
              <a:rPr lang="en-US" sz="2400" dirty="0" smtClean="0"/>
              <a:t>Hand harvest area, 5’x17.5’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0398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828685" cy="6658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Site Information, Scandia Station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599"/>
            <a:ext cx="7016528" cy="38698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8822883"/>
              </p:ext>
            </p:extLst>
          </p:nvPr>
        </p:nvGraphicFramePr>
        <p:xfrm>
          <a:off x="1623787" y="1158233"/>
          <a:ext cx="7041242" cy="5411292"/>
        </p:xfrm>
        <a:graphic>
          <a:graphicData uri="http://schemas.openxmlformats.org/drawingml/2006/table">
            <a:tbl>
              <a:tblPr/>
              <a:tblGrid>
                <a:gridCol w="2855684"/>
                <a:gridCol w="1375338"/>
                <a:gridCol w="1536983"/>
                <a:gridCol w="1273237"/>
              </a:tblGrid>
              <a:tr h="450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Year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0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Soil Type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Crete silt loam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Crete silt loam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Crete silt loam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0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Previous Crop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Soybeans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Soybeans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Soybeans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Tillage Practice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Ridge Till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Ridge Till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Ridge Till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Corn Hybrid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Pioneer P1602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Plant Population (plants/ac)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30000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29500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33500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Irrigation Type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Lateral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Lateral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Lateral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Planting Date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4/27/2012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5/16/2013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5/5/2014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Second Treatment V-4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6/4/2012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6/19/2013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6/19/2014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Third Treatment V-8 through V-10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6/14/2012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7/3/2013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Last Treatment V-16 through R-1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6/28/2012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8/4/2014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094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Harvest Date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10/24/2012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11/1/2013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11/11/2014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18270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828685" cy="6658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Site Information, Scandia Site 2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599"/>
            <a:ext cx="7016528" cy="38698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500759"/>
              </p:ext>
            </p:extLst>
          </p:nvPr>
        </p:nvGraphicFramePr>
        <p:xfrm>
          <a:off x="2013857" y="1239887"/>
          <a:ext cx="6498772" cy="5503812"/>
        </p:xfrm>
        <a:graphic>
          <a:graphicData uri="http://schemas.openxmlformats.org/drawingml/2006/table">
            <a:tbl>
              <a:tblPr/>
              <a:tblGrid>
                <a:gridCol w="3427622"/>
                <a:gridCol w="3071150"/>
              </a:tblGrid>
              <a:tr h="4586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Year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2012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86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Soil Type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Carr Fine Sandy loam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586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Previous Crop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Soybeans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6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Tillage Practice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Ridge Till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6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Corn Hybrid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6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Plant Population (plants/ac)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32000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6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Irrigation Type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Flood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6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Planting Date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4/27/2012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6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Second Treatment V-4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6/4/2012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6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Third Treatment V-8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6/14/2012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6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Last Treatment V-16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6/26/2012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58651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Harvest Date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9/25/2012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943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828685" cy="66584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Site Information, Rossville Station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599"/>
            <a:ext cx="7016528" cy="386987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8654149"/>
              </p:ext>
            </p:extLst>
          </p:nvPr>
        </p:nvGraphicFramePr>
        <p:xfrm>
          <a:off x="1257302" y="1169132"/>
          <a:ext cx="7761512" cy="5688868"/>
        </p:xfrm>
        <a:graphic>
          <a:graphicData uri="http://schemas.openxmlformats.org/drawingml/2006/table">
            <a:tbl>
              <a:tblPr/>
              <a:tblGrid>
                <a:gridCol w="3240844"/>
                <a:gridCol w="1895451"/>
                <a:gridCol w="2625217"/>
              </a:tblGrid>
              <a:tr h="4602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Year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1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Soil Type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Eudora sandy loam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Eudora sandy loam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602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Previous Crop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Soybeans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Soybeans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2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Tillage Practice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Conventional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Conventional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311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Corn Hybrid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Pioneer 0876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Producers Hybrid 7224 VT3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2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Plant Population (plants/ac)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32000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32000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2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Irrigation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Lateral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Lateral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2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Planting Date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4/29/2013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4/23/2014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2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Second Treatment V-4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6/3/2013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6/6/2014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2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Third Treatment V-10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6/25/2013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2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Last Treatment V-16 through R-1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NA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7/8/2014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60264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Harvest Date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9/23/2013</a:t>
                      </a:r>
                    </a:p>
                  </a:txBody>
                  <a:tcPr marL="3810" marR="3810" marT="381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9/17/2014</a:t>
                      </a:r>
                    </a:p>
                  </a:txBody>
                  <a:tcPr marL="3810" marR="3810" marT="381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2289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400</TotalTime>
  <Words>1762</Words>
  <Application>Microsoft Office PowerPoint</Application>
  <PresentationFormat>On-screen Show (4:3)</PresentationFormat>
  <Paragraphs>901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Century Gothic</vt:lpstr>
      <vt:lpstr>Times New Roman</vt:lpstr>
      <vt:lpstr>Wingdings 3</vt:lpstr>
      <vt:lpstr>Wisp</vt:lpstr>
      <vt:lpstr>Optimizing Nitrogen and Irrigation Timing for Corn Fertigation Applications Using Remote Sensing</vt:lpstr>
      <vt:lpstr>Objectives</vt:lpstr>
      <vt:lpstr>Experimental Design</vt:lpstr>
      <vt:lpstr>Treatment Protocol, 2012</vt:lpstr>
      <vt:lpstr>Treatment Protocol, 2013-14 Total N Rate Reduced</vt:lpstr>
      <vt:lpstr>Sampling Methods</vt:lpstr>
      <vt:lpstr>Site Information, Scandia Station </vt:lpstr>
      <vt:lpstr>Site Information, Scandia Site 2 </vt:lpstr>
      <vt:lpstr>Site Information, Rossville Station </vt:lpstr>
      <vt:lpstr>Results: By Site and By Year</vt:lpstr>
      <vt:lpstr>2012, Scandia Site 2 Farmer Cooperative Field</vt:lpstr>
      <vt:lpstr>2012, Scandia Site 2 Farmer Cooperative Field</vt:lpstr>
      <vt:lpstr>2012, Scandia Site 2 Farmer Cooperative Field</vt:lpstr>
      <vt:lpstr>2012, Scandia Station</vt:lpstr>
      <vt:lpstr>2012, Scandia Station</vt:lpstr>
      <vt:lpstr>2012, Scandia Station</vt:lpstr>
      <vt:lpstr>2013, Scandia Station</vt:lpstr>
      <vt:lpstr>2013, Scandia Station</vt:lpstr>
      <vt:lpstr>2013, Scandia Station</vt:lpstr>
      <vt:lpstr>2013, Rossville Station</vt:lpstr>
      <vt:lpstr>2013, Rossville Station</vt:lpstr>
      <vt:lpstr>2013, Rossville Station</vt:lpstr>
      <vt:lpstr>2014, Rossville Station</vt:lpstr>
      <vt:lpstr>2014, Rossville Station</vt:lpstr>
      <vt:lpstr>2014, Rossville Station</vt:lpstr>
      <vt:lpstr>2014, Scandia Station</vt:lpstr>
      <vt:lpstr>2014, Scandia Station</vt:lpstr>
      <vt:lpstr>2014, Scandia Station</vt:lpstr>
      <vt:lpstr>Potential for Fertigation and Remote Sensing</vt:lpstr>
      <vt:lpstr>PowerPoint Presentation</vt:lpstr>
      <vt:lpstr>PowerPoint Presentation</vt:lpstr>
      <vt:lpstr>PowerPoint Presentation</vt:lpstr>
      <vt:lpstr>But…   Heavy rain created anaerobic conditions Most fields did not need additional N </vt:lpstr>
      <vt:lpstr>Questions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Optimizing Nitrogen and Irrgation Timing for Corn Fertigation Applications Using Remote Sensing</dc:title>
  <dc:creator>Antonio Asebedo</dc:creator>
  <cp:lastModifiedBy>bill raun</cp:lastModifiedBy>
  <cp:revision>142</cp:revision>
  <dcterms:created xsi:type="dcterms:W3CDTF">2015-02-14T20:30:30Z</dcterms:created>
  <dcterms:modified xsi:type="dcterms:W3CDTF">2015-08-10T14:02:38Z</dcterms:modified>
</cp:coreProperties>
</file>