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5"/>
  </p:notesMasterIdLst>
  <p:sldIdLst>
    <p:sldId id="417" r:id="rId3"/>
    <p:sldId id="363" r:id="rId4"/>
    <p:sldId id="421" r:id="rId5"/>
    <p:sldId id="366" r:id="rId6"/>
    <p:sldId id="422" r:id="rId7"/>
    <p:sldId id="423" r:id="rId8"/>
    <p:sldId id="444" r:id="rId9"/>
    <p:sldId id="447" r:id="rId10"/>
    <p:sldId id="440" r:id="rId11"/>
    <p:sldId id="425" r:id="rId12"/>
    <p:sldId id="426" r:id="rId13"/>
    <p:sldId id="427" r:id="rId14"/>
    <p:sldId id="429" r:id="rId15"/>
    <p:sldId id="430" r:id="rId16"/>
    <p:sldId id="434" r:id="rId17"/>
    <p:sldId id="435" r:id="rId18"/>
    <p:sldId id="436" r:id="rId19"/>
    <p:sldId id="443" r:id="rId20"/>
    <p:sldId id="437" r:id="rId21"/>
    <p:sldId id="414" r:id="rId22"/>
    <p:sldId id="439" r:id="rId23"/>
    <p:sldId id="448" r:id="rId2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F246C"/>
    <a:srgbClr val="FF6600"/>
    <a:srgbClr val="007635"/>
    <a:srgbClr val="182208"/>
    <a:srgbClr val="CC3300"/>
    <a:srgbClr val="E4E4E4"/>
    <a:srgbClr val="FF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4" autoAdjust="0"/>
    <p:restoredTop sz="94692" autoAdjust="0"/>
  </p:normalViewPr>
  <p:slideViewPr>
    <p:cSldViewPr>
      <p:cViewPr>
        <p:scale>
          <a:sx n="100" d="100"/>
          <a:sy n="100" d="100"/>
        </p:scale>
        <p:origin x="-188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237CAF-1872-4560-9770-CC71F203664D}" type="doc">
      <dgm:prSet loTypeId="urn:microsoft.com/office/officeart/2005/8/layout/chevron1" loCatId="process" qsTypeId="urn:microsoft.com/office/officeart/2005/8/quickstyle/simple2" qsCatId="simple" csTypeId="urn:microsoft.com/office/officeart/2005/8/colors/colorful5" csCatId="colorful" phldr="1"/>
      <dgm:spPr/>
    </dgm:pt>
    <dgm:pt modelId="{C7D8CE04-9DFA-4237-862B-47D6C78EA064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smtClean="0"/>
            <a:t>Gaps: Review</a:t>
          </a:r>
          <a:endParaRPr lang="en-US" dirty="0"/>
        </a:p>
      </dgm:t>
    </dgm:pt>
    <dgm:pt modelId="{489E423B-F1CA-4FE8-A961-75B4F8BFC20A}" type="parTrans" cxnId="{5EA4B56D-266E-4F99-934C-A56DA7427F4C}">
      <dgm:prSet/>
      <dgm:spPr/>
      <dgm:t>
        <a:bodyPr/>
        <a:lstStyle/>
        <a:p>
          <a:endParaRPr lang="en-US"/>
        </a:p>
      </dgm:t>
    </dgm:pt>
    <dgm:pt modelId="{2D500349-4230-4C6B-A023-5096080C1B52}" type="sibTrans" cxnId="{5EA4B56D-266E-4F99-934C-A56DA7427F4C}">
      <dgm:prSet/>
      <dgm:spPr/>
      <dgm:t>
        <a:bodyPr/>
        <a:lstStyle/>
        <a:p>
          <a:endParaRPr lang="en-US"/>
        </a:p>
      </dgm:t>
    </dgm:pt>
    <dgm:pt modelId="{057CEE92-B1FC-4E0F-9915-09767929A7EA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smtClean="0"/>
            <a:t>Field experiment</a:t>
          </a:r>
          <a:endParaRPr lang="en-US" dirty="0"/>
        </a:p>
      </dgm:t>
    </dgm:pt>
    <dgm:pt modelId="{AD392638-9736-42FC-B5D6-55EEABCA54FF}" type="parTrans" cxnId="{5807B4B0-EDE8-40D7-858B-49FA31E0ECAE}">
      <dgm:prSet/>
      <dgm:spPr/>
      <dgm:t>
        <a:bodyPr/>
        <a:lstStyle/>
        <a:p>
          <a:endParaRPr lang="en-US"/>
        </a:p>
      </dgm:t>
    </dgm:pt>
    <dgm:pt modelId="{731B571A-9DF7-428F-A03A-AD32E7566CC8}" type="sibTrans" cxnId="{5807B4B0-EDE8-40D7-858B-49FA31E0ECAE}">
      <dgm:prSet/>
      <dgm:spPr/>
      <dgm:t>
        <a:bodyPr/>
        <a:lstStyle/>
        <a:p>
          <a:endParaRPr lang="en-US"/>
        </a:p>
      </dgm:t>
    </dgm:pt>
    <dgm:pt modelId="{F345C5D6-0F6E-4F85-9095-8872E4017F5B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Results</a:t>
          </a:r>
          <a:endParaRPr lang="en-US" dirty="0"/>
        </a:p>
      </dgm:t>
    </dgm:pt>
    <dgm:pt modelId="{A65918D1-CAA2-4D7A-9CE0-C15A144B87A4}" type="parTrans" cxnId="{E4CD6F42-91B0-41D2-9858-2071CBF9C116}">
      <dgm:prSet/>
      <dgm:spPr/>
      <dgm:t>
        <a:bodyPr/>
        <a:lstStyle/>
        <a:p>
          <a:endParaRPr lang="en-US"/>
        </a:p>
      </dgm:t>
    </dgm:pt>
    <dgm:pt modelId="{CCDF541E-66D3-4825-AC4C-7FA660739BA9}" type="sibTrans" cxnId="{E4CD6F42-91B0-41D2-9858-2071CBF9C116}">
      <dgm:prSet/>
      <dgm:spPr/>
      <dgm:t>
        <a:bodyPr/>
        <a:lstStyle/>
        <a:p>
          <a:endParaRPr lang="en-US"/>
        </a:p>
      </dgm:t>
    </dgm:pt>
    <dgm:pt modelId="{1E1B540C-A727-42D2-A8B2-7F463FDB2DC3}">
      <dgm:prSet/>
      <dgm:spPr>
        <a:solidFill>
          <a:schemeClr val="tx1"/>
        </a:solidFill>
      </dgm:spPr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F56364CE-F786-4FB7-87E5-92D120210CEE}" type="parTrans" cxnId="{CF9811B7-8393-4EFF-B6B6-80CAB7E0B765}">
      <dgm:prSet/>
      <dgm:spPr/>
      <dgm:t>
        <a:bodyPr/>
        <a:lstStyle/>
        <a:p>
          <a:endParaRPr lang="en-US"/>
        </a:p>
      </dgm:t>
    </dgm:pt>
    <dgm:pt modelId="{5D0DF44E-4507-42D7-BC45-5A9AB2D7F703}" type="sibTrans" cxnId="{CF9811B7-8393-4EFF-B6B6-80CAB7E0B765}">
      <dgm:prSet/>
      <dgm:spPr/>
      <dgm:t>
        <a:bodyPr/>
        <a:lstStyle/>
        <a:p>
          <a:endParaRPr lang="en-US"/>
        </a:p>
      </dgm:t>
    </dgm:pt>
    <dgm:pt modelId="{786949D4-1CF0-4E7E-A38B-ACF07421709C}">
      <dgm:prSet/>
      <dgm:spPr>
        <a:solidFill>
          <a:schemeClr val="tx1"/>
        </a:solidFill>
      </dgm:spPr>
      <dgm:t>
        <a:bodyPr/>
        <a:lstStyle/>
        <a:p>
          <a:r>
            <a:rPr lang="en-US" dirty="0" smtClean="0"/>
            <a:t>Future Paths</a:t>
          </a:r>
          <a:endParaRPr lang="en-US" dirty="0"/>
        </a:p>
      </dgm:t>
    </dgm:pt>
    <dgm:pt modelId="{CFD47700-1E74-4A5B-A198-23B5D6186834}" type="parTrans" cxnId="{92150FD9-F8A4-4FD7-8A09-F8B71BA44973}">
      <dgm:prSet/>
      <dgm:spPr/>
      <dgm:t>
        <a:bodyPr/>
        <a:lstStyle/>
        <a:p>
          <a:endParaRPr lang="en-US"/>
        </a:p>
      </dgm:t>
    </dgm:pt>
    <dgm:pt modelId="{EF4BA9E4-AD51-4CBA-A706-1AC68C4EBE0A}" type="sibTrans" cxnId="{92150FD9-F8A4-4FD7-8A09-F8B71BA44973}">
      <dgm:prSet/>
      <dgm:spPr/>
      <dgm:t>
        <a:bodyPr/>
        <a:lstStyle/>
        <a:p>
          <a:endParaRPr lang="en-US"/>
        </a:p>
      </dgm:t>
    </dgm:pt>
    <dgm:pt modelId="{B5C9E7C1-6CEA-4FD1-BFBE-256EC790D0A9}" type="pres">
      <dgm:prSet presAssocID="{51237CAF-1872-4560-9770-CC71F203664D}" presName="Name0" presStyleCnt="0">
        <dgm:presLayoutVars>
          <dgm:dir/>
          <dgm:animLvl val="lvl"/>
          <dgm:resizeHandles val="exact"/>
        </dgm:presLayoutVars>
      </dgm:prSet>
      <dgm:spPr/>
    </dgm:pt>
    <dgm:pt modelId="{95601088-5EF2-45B7-AE9B-A4527FE269A3}" type="pres">
      <dgm:prSet presAssocID="{C7D8CE04-9DFA-4237-862B-47D6C78EA064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D86F3-8C2E-414D-8883-1D4E5FBDF8CD}" type="pres">
      <dgm:prSet presAssocID="{2D500349-4230-4C6B-A023-5096080C1B52}" presName="parTxOnlySpace" presStyleCnt="0"/>
      <dgm:spPr/>
    </dgm:pt>
    <dgm:pt modelId="{1BB0FE12-D799-4D1C-BB5A-39005B361EBB}" type="pres">
      <dgm:prSet presAssocID="{057CEE92-B1FC-4E0F-9915-09767929A7EA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C5AFE-1F7D-40BE-97E9-BA98088FD2A2}" type="pres">
      <dgm:prSet presAssocID="{731B571A-9DF7-428F-A03A-AD32E7566CC8}" presName="parTxOnlySpace" presStyleCnt="0"/>
      <dgm:spPr/>
    </dgm:pt>
    <dgm:pt modelId="{7283370A-24CA-40E3-963A-55910803780F}" type="pres">
      <dgm:prSet presAssocID="{F345C5D6-0F6E-4F85-9095-8872E4017F5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B4DE5-B202-4B94-8E6D-156789623618}" type="pres">
      <dgm:prSet presAssocID="{CCDF541E-66D3-4825-AC4C-7FA660739BA9}" presName="parTxOnlySpace" presStyleCnt="0"/>
      <dgm:spPr/>
    </dgm:pt>
    <dgm:pt modelId="{261A0FE8-FD6F-4C42-809F-A8BED4E2981B}" type="pres">
      <dgm:prSet presAssocID="{1E1B540C-A727-42D2-A8B2-7F463FDB2DC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361F9-B812-4B9B-8869-96370DF5BFAD}" type="pres">
      <dgm:prSet presAssocID="{5D0DF44E-4507-42D7-BC45-5A9AB2D7F703}" presName="parTxOnlySpace" presStyleCnt="0"/>
      <dgm:spPr/>
    </dgm:pt>
    <dgm:pt modelId="{D37CDEDD-F4ED-470A-B91D-F1825FF2B111}" type="pres">
      <dgm:prSet presAssocID="{786949D4-1CF0-4E7E-A38B-ACF07421709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CD6F42-91B0-41D2-9858-2071CBF9C116}" srcId="{51237CAF-1872-4560-9770-CC71F203664D}" destId="{F345C5D6-0F6E-4F85-9095-8872E4017F5B}" srcOrd="2" destOrd="0" parTransId="{A65918D1-CAA2-4D7A-9CE0-C15A144B87A4}" sibTransId="{CCDF541E-66D3-4825-AC4C-7FA660739BA9}"/>
    <dgm:cxn modelId="{8D4C570A-CA7A-C544-9CF4-6E3EF9378E99}" type="presOf" srcId="{C7D8CE04-9DFA-4237-862B-47D6C78EA064}" destId="{95601088-5EF2-45B7-AE9B-A4527FE269A3}" srcOrd="0" destOrd="0" presId="urn:microsoft.com/office/officeart/2005/8/layout/chevron1"/>
    <dgm:cxn modelId="{CF9811B7-8393-4EFF-B6B6-80CAB7E0B765}" srcId="{51237CAF-1872-4560-9770-CC71F203664D}" destId="{1E1B540C-A727-42D2-A8B2-7F463FDB2DC3}" srcOrd="3" destOrd="0" parTransId="{F56364CE-F786-4FB7-87E5-92D120210CEE}" sibTransId="{5D0DF44E-4507-42D7-BC45-5A9AB2D7F703}"/>
    <dgm:cxn modelId="{0AD9ECC8-7C94-4A4F-8240-9567D4F01497}" type="presOf" srcId="{F345C5D6-0F6E-4F85-9095-8872E4017F5B}" destId="{7283370A-24CA-40E3-963A-55910803780F}" srcOrd="0" destOrd="0" presId="urn:microsoft.com/office/officeart/2005/8/layout/chevron1"/>
    <dgm:cxn modelId="{7B748300-8830-874E-A6FA-F7FE6500E0AC}" type="presOf" srcId="{51237CAF-1872-4560-9770-CC71F203664D}" destId="{B5C9E7C1-6CEA-4FD1-BFBE-256EC790D0A9}" srcOrd="0" destOrd="0" presId="urn:microsoft.com/office/officeart/2005/8/layout/chevron1"/>
    <dgm:cxn modelId="{38FFC453-6222-364F-BAA3-43C5A0A175B1}" type="presOf" srcId="{1E1B540C-A727-42D2-A8B2-7F463FDB2DC3}" destId="{261A0FE8-FD6F-4C42-809F-A8BED4E2981B}" srcOrd="0" destOrd="0" presId="urn:microsoft.com/office/officeart/2005/8/layout/chevron1"/>
    <dgm:cxn modelId="{6DAC7372-07A6-5B44-8022-EBAFB8630E2C}" type="presOf" srcId="{057CEE92-B1FC-4E0F-9915-09767929A7EA}" destId="{1BB0FE12-D799-4D1C-BB5A-39005B361EBB}" srcOrd="0" destOrd="0" presId="urn:microsoft.com/office/officeart/2005/8/layout/chevron1"/>
    <dgm:cxn modelId="{92150FD9-F8A4-4FD7-8A09-F8B71BA44973}" srcId="{51237CAF-1872-4560-9770-CC71F203664D}" destId="{786949D4-1CF0-4E7E-A38B-ACF07421709C}" srcOrd="4" destOrd="0" parTransId="{CFD47700-1E74-4A5B-A198-23B5D6186834}" sibTransId="{EF4BA9E4-AD51-4CBA-A706-1AC68C4EBE0A}"/>
    <dgm:cxn modelId="{5EA4B56D-266E-4F99-934C-A56DA7427F4C}" srcId="{51237CAF-1872-4560-9770-CC71F203664D}" destId="{C7D8CE04-9DFA-4237-862B-47D6C78EA064}" srcOrd="0" destOrd="0" parTransId="{489E423B-F1CA-4FE8-A961-75B4F8BFC20A}" sibTransId="{2D500349-4230-4C6B-A023-5096080C1B52}"/>
    <dgm:cxn modelId="{92F97307-6214-1C40-935D-514A3B34E522}" type="presOf" srcId="{786949D4-1CF0-4E7E-A38B-ACF07421709C}" destId="{D37CDEDD-F4ED-470A-B91D-F1825FF2B111}" srcOrd="0" destOrd="0" presId="urn:microsoft.com/office/officeart/2005/8/layout/chevron1"/>
    <dgm:cxn modelId="{5807B4B0-EDE8-40D7-858B-49FA31E0ECAE}" srcId="{51237CAF-1872-4560-9770-CC71F203664D}" destId="{057CEE92-B1FC-4E0F-9915-09767929A7EA}" srcOrd="1" destOrd="0" parTransId="{AD392638-9736-42FC-B5D6-55EEABCA54FF}" sibTransId="{731B571A-9DF7-428F-A03A-AD32E7566CC8}"/>
    <dgm:cxn modelId="{F21B4C1A-2AFB-3E43-BAE9-1EF86715F512}" type="presParOf" srcId="{B5C9E7C1-6CEA-4FD1-BFBE-256EC790D0A9}" destId="{95601088-5EF2-45B7-AE9B-A4527FE269A3}" srcOrd="0" destOrd="0" presId="urn:microsoft.com/office/officeart/2005/8/layout/chevron1"/>
    <dgm:cxn modelId="{01B6B6B4-4661-C94E-9A32-A41BEF63ADB4}" type="presParOf" srcId="{B5C9E7C1-6CEA-4FD1-BFBE-256EC790D0A9}" destId="{0DBD86F3-8C2E-414D-8883-1D4E5FBDF8CD}" srcOrd="1" destOrd="0" presId="urn:microsoft.com/office/officeart/2005/8/layout/chevron1"/>
    <dgm:cxn modelId="{E8161641-C0C7-474A-A626-5AA3EA5CBEDA}" type="presParOf" srcId="{B5C9E7C1-6CEA-4FD1-BFBE-256EC790D0A9}" destId="{1BB0FE12-D799-4D1C-BB5A-39005B361EBB}" srcOrd="2" destOrd="0" presId="urn:microsoft.com/office/officeart/2005/8/layout/chevron1"/>
    <dgm:cxn modelId="{5ED36300-34A8-EC43-B80C-0281E900EB88}" type="presParOf" srcId="{B5C9E7C1-6CEA-4FD1-BFBE-256EC790D0A9}" destId="{4EAC5AFE-1F7D-40BE-97E9-BA98088FD2A2}" srcOrd="3" destOrd="0" presId="urn:microsoft.com/office/officeart/2005/8/layout/chevron1"/>
    <dgm:cxn modelId="{53A004A9-7E76-F743-9543-8E6891A71050}" type="presParOf" srcId="{B5C9E7C1-6CEA-4FD1-BFBE-256EC790D0A9}" destId="{7283370A-24CA-40E3-963A-55910803780F}" srcOrd="4" destOrd="0" presId="urn:microsoft.com/office/officeart/2005/8/layout/chevron1"/>
    <dgm:cxn modelId="{247C2091-863F-8B40-AE25-2B32D40E9CC1}" type="presParOf" srcId="{B5C9E7C1-6CEA-4FD1-BFBE-256EC790D0A9}" destId="{6A2B4DE5-B202-4B94-8E6D-156789623618}" srcOrd="5" destOrd="0" presId="urn:microsoft.com/office/officeart/2005/8/layout/chevron1"/>
    <dgm:cxn modelId="{19461333-51C8-E74A-B007-682B39E7C4AE}" type="presParOf" srcId="{B5C9E7C1-6CEA-4FD1-BFBE-256EC790D0A9}" destId="{261A0FE8-FD6F-4C42-809F-A8BED4E2981B}" srcOrd="6" destOrd="0" presId="urn:microsoft.com/office/officeart/2005/8/layout/chevron1"/>
    <dgm:cxn modelId="{978633E4-6171-0C41-AB16-8C00CE91EA14}" type="presParOf" srcId="{B5C9E7C1-6CEA-4FD1-BFBE-256EC790D0A9}" destId="{0FB361F9-B812-4B9B-8869-96370DF5BFAD}" srcOrd="7" destOrd="0" presId="urn:microsoft.com/office/officeart/2005/8/layout/chevron1"/>
    <dgm:cxn modelId="{37049D5D-7832-004D-AEA3-779478B0ED89}" type="presParOf" srcId="{B5C9E7C1-6CEA-4FD1-BFBE-256EC790D0A9}" destId="{D37CDEDD-F4ED-470A-B91D-F1825FF2B11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908C20D7-78A1-437C-B776-1C40496E5FE5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773E9C2-4136-4CA7-9FA0-149CAF9C1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E9C2-4136-4CA7-9FA0-149CAF9C16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3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point of plant N uptake is 3.8 for New versus 3.2 for Old Era,</a:t>
            </a:r>
            <a:r>
              <a:rPr lang="en-US" baseline="0" dirty="0" smtClean="0"/>
              <a:t> but the slope (model) is equivalent for both Eras.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E9C2-4136-4CA7-9FA0-149CAF9C16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9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Moving from 0N to 224N,</a:t>
            </a:r>
            <a:r>
              <a:rPr lang="en-US" baseline="0" dirty="0" smtClean="0"/>
              <a:t> across Low and High PD, represents around ~600 g/m2 at maturity. For PNU, the difference was around 12 g m/2.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E9C2-4136-4CA7-9FA0-149CAF9C16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Sayre</a:t>
            </a:r>
            <a:r>
              <a:rPr lang="en-US" baseline="0" dirty="0" smtClean="0"/>
              <a:t> (2.7 pl/m2), Chandler (2.9 pl/m2), Karlen (11 pl/m2), Ciampitti &amp; Vyn (7.9 pl/m2), Prolific and Semi-Prolific (2.7 pl/m2)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E9C2-4136-4CA7-9FA0-149CAF9C16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6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3E9C2-4136-4CA7-9FA0-149CAF9C167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90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460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981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963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066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584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489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20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227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168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22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B04A4A8-F487-4CEC-8F26-47A287F7FD1B}" type="datetimeFigureOut">
              <a:rPr lang="en-US" smtClean="0"/>
              <a:t>08/07/2015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4E8B828-4C6B-40B8-95C7-CC388AE1FB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359D169-CF6A-F74E-BAC3-1BCD27D2DA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08/07/2015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0192F43-0083-8041-AE65-4CB84F81FE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50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4.png"/><Relationship Id="rId9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microsoft.com/office/2007/relationships/diagramDrawing" Target="../diagrams/drawing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43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2.gif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41.gif"/><Relationship Id="rId9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4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63" y="23872"/>
            <a:ext cx="9122237" cy="2109728"/>
          </a:xfrm>
        </p:spPr>
        <p:txBody>
          <a:bodyPr>
            <a:noAutofit/>
          </a:bodyPr>
          <a:lstStyle/>
          <a:p>
            <a:r>
              <a:rPr lang="en-US" sz="3800" b="1" dirty="0">
                <a:ln>
                  <a:solidFill>
                    <a:sysClr val="windowText" lastClr="000000"/>
                  </a:solidFill>
                </a:ln>
                <a:solidFill>
                  <a:srgbClr val="2D1958"/>
                </a:solidFill>
                <a:latin typeface="Arial" pitchFamily="34" charset="0"/>
                <a:cs typeface="Arial" pitchFamily="34" charset="0"/>
              </a:rPr>
              <a:t>Maize Nutrient Accumulation and Partitioning in Response Planting Density and Nitrogen Rate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4770665"/>
            <a:ext cx="2823385" cy="1556362"/>
          </a:xfrm>
          <a:prstGeom prst="rect">
            <a:avLst/>
          </a:prstGeom>
        </p:spPr>
      </p:pic>
      <p:sp>
        <p:nvSpPr>
          <p:cNvPr id="16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19047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</a:defRPr>
            </a:pPr>
            <a:endParaRPr sz="50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4381779"/>
            <a:ext cx="9144000" cy="0"/>
          </a:xfrm>
          <a:prstGeom prst="line">
            <a:avLst/>
          </a:prstGeom>
          <a:ln w="381000">
            <a:solidFill>
              <a:srgbClr val="2D19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98" y="4718800"/>
            <a:ext cx="3133702" cy="1682000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0" y="2133600"/>
            <a:ext cx="9106486" cy="236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8">
              <a:spcBef>
                <a:spcPts val="0"/>
              </a:spcBef>
              <a:defRPr/>
            </a:pPr>
            <a:r>
              <a:rPr lang="en-US" sz="3000" b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Ignacio A. Ciampitti, </a:t>
            </a:r>
            <a:r>
              <a:rPr lang="en-US" dirty="0">
                <a:solidFill>
                  <a:sysClr val="windowText" lastClr="000000"/>
                </a:solidFill>
                <a:latin typeface="Arial"/>
                <a:cs typeface="Arial"/>
              </a:rPr>
              <a:t>Cropping 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  <a:cs typeface="Arial"/>
              </a:rPr>
              <a:t>Systems Specialist</a:t>
            </a:r>
            <a:endParaRPr lang="en-US" b="1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914108">
              <a:spcBef>
                <a:spcPts val="0"/>
              </a:spcBef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  <a:cs typeface="Arial"/>
              </a:rPr>
              <a:t>K-State Research &amp; Extension</a:t>
            </a:r>
          </a:p>
          <a:p>
            <a:pPr defTabSz="914108">
              <a:spcBef>
                <a:spcPts val="0"/>
              </a:spcBef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  <a:cs typeface="Arial"/>
              </a:rPr>
              <a:t>ciampitti@ksu.edu, 785-410-9354</a:t>
            </a:r>
          </a:p>
          <a:p>
            <a:pPr defTabSz="914108">
              <a:spcBef>
                <a:spcPts val="0"/>
              </a:spcBef>
              <a:defRPr/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@KSUCROPS (TWITTER)</a:t>
            </a:r>
          </a:p>
          <a:p>
            <a:pPr defTabSz="914108">
              <a:spcBef>
                <a:spcPts val="0"/>
              </a:spcBef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3" name="image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257800"/>
            <a:ext cx="2686538" cy="838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35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ciampit\Documents\Layout 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4040" y="1162050"/>
            <a:ext cx="643996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76200"/>
            <a:ext cx="9753600" cy="609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Physiological N adaptations: Vegetative Period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6200" y="1219200"/>
            <a:ext cx="8915400" cy="556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zh-CN" sz="1400" dirty="0" smtClean="0"/>
          </a:p>
          <a:p>
            <a:pPr>
              <a:lnSpc>
                <a:spcPct val="80000"/>
              </a:lnSpc>
            </a:pPr>
            <a:endParaRPr lang="en-US" altLang="zh-CN" sz="17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81000" y="1818144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#1: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48200" y="1727777"/>
            <a:ext cx="2971800" cy="2937712"/>
          </a:xfrm>
          <a:prstGeom prst="line">
            <a:avLst/>
          </a:prstGeom>
          <a:ln w="762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91200" y="2362200"/>
            <a:ext cx="1828800" cy="1143000"/>
          </a:xfrm>
          <a:prstGeom prst="line">
            <a:avLst/>
          </a:prstGeom>
          <a:ln w="762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410200" y="3124200"/>
            <a:ext cx="1828800" cy="91440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0" y="2351544"/>
            <a:ext cx="2819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equivalent LAI,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storage capacity is mainly reduced as the N supply was diminished, regardless density and genotypes.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Up Arrow 3"/>
          <p:cNvSpPr/>
          <p:nvPr/>
        </p:nvSpPr>
        <p:spPr>
          <a:xfrm rot="10800000">
            <a:off x="6781800" y="3816632"/>
            <a:ext cx="381000" cy="84885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38774" y="3849404"/>
            <a:ext cx="1495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  ∆Maximum LAI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498157"/>
            <a:ext cx="10058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en-US" sz="2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#1: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>
                <a:solidFill>
                  <a:srgbClr val="FF0000"/>
                </a:solidFill>
              </a:rPr>
              <a:t>Is the N storage </a:t>
            </a:r>
            <a:r>
              <a:rPr lang="en-US" sz="2500" b="1" dirty="0" smtClean="0">
                <a:solidFill>
                  <a:srgbClr val="FF0000"/>
                </a:solidFill>
              </a:rPr>
              <a:t>more </a:t>
            </a:r>
            <a:r>
              <a:rPr lang="en-US" sz="2500" b="1" dirty="0">
                <a:solidFill>
                  <a:srgbClr val="FF0000"/>
                </a:solidFill>
              </a:rPr>
              <a:t>affected than </a:t>
            </a:r>
            <a:r>
              <a:rPr lang="en-US" sz="2500" b="1" dirty="0" smtClean="0">
                <a:solidFill>
                  <a:srgbClr val="FF0000"/>
                </a:solidFill>
              </a:rPr>
              <a:t>Leaf </a:t>
            </a:r>
            <a:r>
              <a:rPr lang="en-US" sz="2500" b="1" dirty="0">
                <a:solidFill>
                  <a:srgbClr val="FF0000"/>
                </a:solidFill>
              </a:rPr>
              <a:t>Expansion?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617220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et al. (2013, Vegetative NUE, Crop Science 53:2105-2119)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" name="image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4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73"/>
    </mc:Choice>
    <mc:Fallback xmlns="">
      <p:transition spd="slow" advTm="17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6200" y="1219200"/>
            <a:ext cx="8915400" cy="556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zh-CN" sz="1400" dirty="0" smtClean="0"/>
          </a:p>
          <a:p>
            <a:pPr>
              <a:lnSpc>
                <a:spcPct val="80000"/>
              </a:lnSpc>
            </a:pPr>
            <a:endParaRPr lang="en-US" altLang="zh-CN" sz="17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80999" y="612338"/>
            <a:ext cx="97536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en-US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#2:</a:t>
            </a: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</a:rPr>
              <a:t>Are the leaf and stem mass and N ratios modified?</a:t>
            </a:r>
          </a:p>
          <a:p>
            <a:pPr marL="742950" indent="-742950"/>
            <a:endParaRPr lang="en-US" sz="2500" b="1" u="sng" dirty="0">
              <a:solidFill>
                <a:srgbClr val="FF000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8019" r="69620" b="60290"/>
          <a:stretch>
            <a:fillRect/>
          </a:stretch>
        </p:blipFill>
        <p:spPr bwMode="auto">
          <a:xfrm>
            <a:off x="457200" y="2285999"/>
            <a:ext cx="2247929" cy="307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8147" r="69644" b="60295"/>
          <a:stretch>
            <a:fillRect/>
          </a:stretch>
        </p:blipFill>
        <p:spPr bwMode="auto">
          <a:xfrm>
            <a:off x="2506091" y="2286001"/>
            <a:ext cx="2218309" cy="305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 rot="16200000">
            <a:off x="-1148084" y="3556456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0N            112N       224N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183333" y="3388669"/>
            <a:ext cx="26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Nitrogen rate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199" y="5558135"/>
            <a:ext cx="26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Plant density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5257800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PD1   PD2   PD3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0800" y="5257800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PD1   PD2   PD3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450" y="2357735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V15 Stage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56850" y="236220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R1 Stage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1295400" y="3352800"/>
            <a:ext cx="2736375" cy="46930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-152400" y="1752600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Mass </a:t>
            </a:r>
            <a:r>
              <a:rPr lang="en-US" sz="3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 (g g</a:t>
            </a:r>
            <a:r>
              <a:rPr lang="en-US" sz="3000" b="1" baseline="30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3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724400" y="1981200"/>
            <a:ext cx="0" cy="4038600"/>
          </a:xfrm>
          <a:prstGeom prst="line">
            <a:avLst/>
          </a:prstGeom>
          <a:ln w="635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43000" y="1198602"/>
            <a:ext cx="75921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Leaf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Ratios at Equivalent Stage  </a:t>
            </a:r>
            <a:endParaRPr lang="en-US" sz="3000" dirty="0"/>
          </a:p>
        </p:txBody>
      </p:sp>
      <p:sp>
        <p:nvSpPr>
          <p:cNvPr id="26" name="Rectangle 25"/>
          <p:cNvSpPr/>
          <p:nvPr/>
        </p:nvSpPr>
        <p:spPr>
          <a:xfrm>
            <a:off x="4495800" y="17320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Uptake </a:t>
            </a:r>
            <a:r>
              <a:rPr lang="en-US" sz="3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 </a:t>
            </a:r>
            <a:r>
              <a:rPr lang="en-US" sz="3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 g</a:t>
            </a:r>
            <a:r>
              <a:rPr lang="en-US" sz="3000" b="1" baseline="300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3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7911" r="70253" b="60205"/>
          <a:stretch>
            <a:fillRect/>
          </a:stretch>
        </p:blipFill>
        <p:spPr bwMode="auto">
          <a:xfrm>
            <a:off x="5029200" y="2286000"/>
            <a:ext cx="2183602" cy="309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7911" r="70253" b="60205"/>
          <a:stretch>
            <a:fillRect/>
          </a:stretch>
        </p:blipFill>
        <p:spPr bwMode="auto">
          <a:xfrm>
            <a:off x="7091065" y="2286000"/>
            <a:ext cx="2107402" cy="309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 rot="16200000">
            <a:off x="3377744" y="3556457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0N            112N       224N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43264" y="5558135"/>
            <a:ext cx="26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Plant density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7465" y="5257800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PD1   PD2   PD3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91065" y="5257800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PD1   PD2   PD3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52450" y="2353270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V15 Stage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00665" y="235773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R1 Stage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ight Arrow 35"/>
          <p:cNvSpPr/>
          <p:nvPr/>
        </p:nvSpPr>
        <p:spPr>
          <a:xfrm rot="2105361">
            <a:off x="5203785" y="3675392"/>
            <a:ext cx="3755916" cy="46930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106737"/>
            <a:ext cx="7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0.50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48100" y="3119735"/>
            <a:ext cx="72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0.44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65250" y="2357735"/>
            <a:ext cx="62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267700" y="4114800"/>
            <a:ext cx="72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200" y="617220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et al. (2013, Vegetative NUE, Crop Science 53:2105-2119)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" name="image5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590800"/>
            <a:ext cx="9144000" cy="1905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Leaf:Stem Dry Mass Ratio increased (+leaf vs. stem) as plant density increased.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Leaf:Stem N Uptake increased as plant density increased, but also as N is more deficient.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-304800" y="-76200"/>
            <a:ext cx="9753600" cy="609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Physiological N adaptations: Vegetative Period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7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18"/>
    </mc:Choice>
    <mc:Fallback xmlns="">
      <p:transition spd="slow" advTm="15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6" grpId="0"/>
      <p:bldP spid="29" grpId="0"/>
      <p:bldP spid="31" grpId="0"/>
      <p:bldP spid="32" grpId="0"/>
      <p:bldP spid="33" grpId="0"/>
      <p:bldP spid="34" grpId="0"/>
      <p:bldP spid="35" grpId="0"/>
      <p:bldP spid="36" grpId="0" animBg="1"/>
      <p:bldP spid="6" grpId="0"/>
      <p:bldP spid="50" grpId="0"/>
      <p:bldP spid="51" grpId="0"/>
      <p:bldP spid="52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iciampit\Documents\Layout 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73" y="762000"/>
            <a:ext cx="5669227" cy="6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6200" y="1219200"/>
            <a:ext cx="8915400" cy="556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zh-CN" sz="1400" dirty="0" smtClean="0"/>
          </a:p>
          <a:p>
            <a:pPr>
              <a:lnSpc>
                <a:spcPct val="80000"/>
              </a:lnSpc>
            </a:pPr>
            <a:endParaRPr lang="en-US" altLang="zh-CN" sz="17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019800" y="685800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Leaf and Stem at Comparable Mass Leve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3000" dirty="0"/>
          </a:p>
        </p:txBody>
      </p:sp>
      <p:sp>
        <p:nvSpPr>
          <p:cNvPr id="40" name="TextBox 39"/>
          <p:cNvSpPr txBox="1"/>
          <p:nvPr/>
        </p:nvSpPr>
        <p:spPr>
          <a:xfrm>
            <a:off x="6296025" y="286315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#2: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7400" y="3396550"/>
            <a:ext cx="320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equivalent mass,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mass partition was not affected, but with detrimental influence over the plant %N components.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143000" y="1295400"/>
            <a:ext cx="2971800" cy="2152526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971550" y="3962400"/>
            <a:ext cx="2562225" cy="1762125"/>
          </a:xfrm>
          <a:custGeom>
            <a:avLst/>
            <a:gdLst>
              <a:gd name="connsiteX0" fmla="*/ 0 w 2562225"/>
              <a:gd name="connsiteY0" fmla="*/ 0 h 1924050"/>
              <a:gd name="connsiteX1" fmla="*/ 533400 w 2562225"/>
              <a:gd name="connsiteY1" fmla="*/ 1571625 h 1924050"/>
              <a:gd name="connsiteX2" fmla="*/ 2562225 w 2562225"/>
              <a:gd name="connsiteY2" fmla="*/ 192405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2225" h="1924050">
                <a:moveTo>
                  <a:pt x="0" y="0"/>
                </a:moveTo>
                <a:cubicBezTo>
                  <a:pt x="53181" y="625475"/>
                  <a:pt x="106362" y="1250950"/>
                  <a:pt x="533400" y="1571625"/>
                </a:cubicBezTo>
                <a:cubicBezTo>
                  <a:pt x="960438" y="1892300"/>
                  <a:pt x="2222500" y="1868488"/>
                  <a:pt x="2562225" y="192405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962025" y="4076700"/>
            <a:ext cx="3067050" cy="1733550"/>
          </a:xfrm>
          <a:custGeom>
            <a:avLst/>
            <a:gdLst>
              <a:gd name="connsiteX0" fmla="*/ 0 w 3067050"/>
              <a:gd name="connsiteY0" fmla="*/ 0 h 1733550"/>
              <a:gd name="connsiteX1" fmla="*/ 152400 w 3067050"/>
              <a:gd name="connsiteY1" fmla="*/ 381000 h 1733550"/>
              <a:gd name="connsiteX2" fmla="*/ 476250 w 3067050"/>
              <a:gd name="connsiteY2" fmla="*/ 781050 h 1733550"/>
              <a:gd name="connsiteX3" fmla="*/ 971550 w 3067050"/>
              <a:gd name="connsiteY3" fmla="*/ 1057275 h 1733550"/>
              <a:gd name="connsiteX4" fmla="*/ 2514600 w 3067050"/>
              <a:gd name="connsiteY4" fmla="*/ 1619250 h 1733550"/>
              <a:gd name="connsiteX5" fmla="*/ 3067050 w 3067050"/>
              <a:gd name="connsiteY5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050" h="1733550">
                <a:moveTo>
                  <a:pt x="0" y="0"/>
                </a:moveTo>
                <a:cubicBezTo>
                  <a:pt x="36512" y="125412"/>
                  <a:pt x="73025" y="250825"/>
                  <a:pt x="152400" y="381000"/>
                </a:cubicBezTo>
                <a:cubicBezTo>
                  <a:pt x="231775" y="511175"/>
                  <a:pt x="339725" y="668338"/>
                  <a:pt x="476250" y="781050"/>
                </a:cubicBezTo>
                <a:cubicBezTo>
                  <a:pt x="612775" y="893763"/>
                  <a:pt x="631825" y="917575"/>
                  <a:pt x="971550" y="1057275"/>
                </a:cubicBezTo>
                <a:cubicBezTo>
                  <a:pt x="1311275" y="1196975"/>
                  <a:pt x="2165350" y="1506538"/>
                  <a:pt x="2514600" y="1619250"/>
                </a:cubicBezTo>
                <a:cubicBezTo>
                  <a:pt x="2863850" y="1731963"/>
                  <a:pt x="2965450" y="1732756"/>
                  <a:pt x="3067050" y="173355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1066800" y="3875222"/>
            <a:ext cx="2438400" cy="1230178"/>
          </a:xfrm>
          <a:custGeom>
            <a:avLst/>
            <a:gdLst>
              <a:gd name="connsiteX0" fmla="*/ 0 w 2505075"/>
              <a:gd name="connsiteY0" fmla="*/ 0 h 1066800"/>
              <a:gd name="connsiteX1" fmla="*/ 133350 w 2505075"/>
              <a:gd name="connsiteY1" fmla="*/ 390525 h 1066800"/>
              <a:gd name="connsiteX2" fmla="*/ 704850 w 2505075"/>
              <a:gd name="connsiteY2" fmla="*/ 752475 h 1066800"/>
              <a:gd name="connsiteX3" fmla="*/ 2505075 w 2505075"/>
              <a:gd name="connsiteY3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5075" h="1066800">
                <a:moveTo>
                  <a:pt x="0" y="0"/>
                </a:moveTo>
                <a:cubicBezTo>
                  <a:pt x="7937" y="132556"/>
                  <a:pt x="15875" y="265113"/>
                  <a:pt x="133350" y="390525"/>
                </a:cubicBezTo>
                <a:cubicBezTo>
                  <a:pt x="250825" y="515937"/>
                  <a:pt x="309563" y="639763"/>
                  <a:pt x="704850" y="752475"/>
                </a:cubicBezTo>
                <a:cubicBezTo>
                  <a:pt x="1100138" y="865188"/>
                  <a:pt x="2224087" y="1017587"/>
                  <a:pt x="2505075" y="106680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990600" y="3875222"/>
            <a:ext cx="2971800" cy="925378"/>
          </a:xfrm>
          <a:custGeom>
            <a:avLst/>
            <a:gdLst>
              <a:gd name="connsiteX0" fmla="*/ 0 w 2505075"/>
              <a:gd name="connsiteY0" fmla="*/ 0 h 1066800"/>
              <a:gd name="connsiteX1" fmla="*/ 133350 w 2505075"/>
              <a:gd name="connsiteY1" fmla="*/ 390525 h 1066800"/>
              <a:gd name="connsiteX2" fmla="*/ 704850 w 2505075"/>
              <a:gd name="connsiteY2" fmla="*/ 752475 h 1066800"/>
              <a:gd name="connsiteX3" fmla="*/ 2505075 w 2505075"/>
              <a:gd name="connsiteY3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5075" h="1066800">
                <a:moveTo>
                  <a:pt x="0" y="0"/>
                </a:moveTo>
                <a:cubicBezTo>
                  <a:pt x="7937" y="132556"/>
                  <a:pt x="15875" y="265113"/>
                  <a:pt x="133350" y="390525"/>
                </a:cubicBezTo>
                <a:cubicBezTo>
                  <a:pt x="250825" y="515937"/>
                  <a:pt x="309563" y="639763"/>
                  <a:pt x="704850" y="752475"/>
                </a:cubicBezTo>
                <a:cubicBezTo>
                  <a:pt x="1100138" y="865188"/>
                  <a:pt x="2224087" y="1017587"/>
                  <a:pt x="2505075" y="106680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962025" y="3810000"/>
            <a:ext cx="3076575" cy="772978"/>
          </a:xfrm>
          <a:custGeom>
            <a:avLst/>
            <a:gdLst>
              <a:gd name="connsiteX0" fmla="*/ 0 w 2505075"/>
              <a:gd name="connsiteY0" fmla="*/ 0 h 1066800"/>
              <a:gd name="connsiteX1" fmla="*/ 133350 w 2505075"/>
              <a:gd name="connsiteY1" fmla="*/ 390525 h 1066800"/>
              <a:gd name="connsiteX2" fmla="*/ 704850 w 2505075"/>
              <a:gd name="connsiteY2" fmla="*/ 752475 h 1066800"/>
              <a:gd name="connsiteX3" fmla="*/ 2505075 w 2505075"/>
              <a:gd name="connsiteY3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5075" h="1066800">
                <a:moveTo>
                  <a:pt x="0" y="0"/>
                </a:moveTo>
                <a:cubicBezTo>
                  <a:pt x="7937" y="132556"/>
                  <a:pt x="15875" y="265113"/>
                  <a:pt x="133350" y="390525"/>
                </a:cubicBezTo>
                <a:cubicBezTo>
                  <a:pt x="250825" y="515937"/>
                  <a:pt x="309563" y="639763"/>
                  <a:pt x="704850" y="752475"/>
                </a:cubicBezTo>
                <a:cubicBezTo>
                  <a:pt x="1100138" y="865188"/>
                  <a:pt x="2224087" y="1017587"/>
                  <a:pt x="2505075" y="106680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1000125" y="3971925"/>
            <a:ext cx="3114675" cy="1666875"/>
          </a:xfrm>
          <a:custGeom>
            <a:avLst/>
            <a:gdLst>
              <a:gd name="connsiteX0" fmla="*/ 0 w 3067050"/>
              <a:gd name="connsiteY0" fmla="*/ 0 h 1733550"/>
              <a:gd name="connsiteX1" fmla="*/ 152400 w 3067050"/>
              <a:gd name="connsiteY1" fmla="*/ 381000 h 1733550"/>
              <a:gd name="connsiteX2" fmla="*/ 476250 w 3067050"/>
              <a:gd name="connsiteY2" fmla="*/ 781050 h 1733550"/>
              <a:gd name="connsiteX3" fmla="*/ 971550 w 3067050"/>
              <a:gd name="connsiteY3" fmla="*/ 1057275 h 1733550"/>
              <a:gd name="connsiteX4" fmla="*/ 2514600 w 3067050"/>
              <a:gd name="connsiteY4" fmla="*/ 1619250 h 1733550"/>
              <a:gd name="connsiteX5" fmla="*/ 3067050 w 3067050"/>
              <a:gd name="connsiteY5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050" h="1733550">
                <a:moveTo>
                  <a:pt x="0" y="0"/>
                </a:moveTo>
                <a:cubicBezTo>
                  <a:pt x="36512" y="125412"/>
                  <a:pt x="73025" y="250825"/>
                  <a:pt x="152400" y="381000"/>
                </a:cubicBezTo>
                <a:cubicBezTo>
                  <a:pt x="231775" y="511175"/>
                  <a:pt x="339725" y="668338"/>
                  <a:pt x="476250" y="781050"/>
                </a:cubicBezTo>
                <a:cubicBezTo>
                  <a:pt x="612775" y="893763"/>
                  <a:pt x="631825" y="917575"/>
                  <a:pt x="971550" y="1057275"/>
                </a:cubicBezTo>
                <a:cubicBezTo>
                  <a:pt x="1311275" y="1196975"/>
                  <a:pt x="2165350" y="1506538"/>
                  <a:pt x="2514600" y="1619250"/>
                </a:cubicBezTo>
                <a:cubicBezTo>
                  <a:pt x="2863850" y="1731963"/>
                  <a:pt x="2965450" y="1732756"/>
                  <a:pt x="3067050" y="173355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990600" y="2514601"/>
            <a:ext cx="3152775" cy="838199"/>
          </a:xfrm>
          <a:prstGeom prst="line">
            <a:avLst/>
          </a:prstGeom>
          <a:ln w="762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81200" y="877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Mass= 2/3 Total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48000" y="1944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Leaf 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Mass=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-304800" y="-76200"/>
            <a:ext cx="9753600" cy="609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Physiological N adaptations: Vegetative Period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6248400"/>
            <a:ext cx="3581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et al. (2013, Vegetative NUE, Crop Science 53:2105-2119)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6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04"/>
    </mc:Choice>
    <mc:Fallback xmlns="">
      <p:transition spd="slow" advTm="12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3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7200" y="1002268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and Actual Kn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572000" y="1154668"/>
            <a:ext cx="0" cy="3733800"/>
          </a:xfrm>
          <a:prstGeom prst="line">
            <a:avLst/>
          </a:prstGeom>
          <a:ln w="635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6200" y="537627"/>
            <a:ext cx="93726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/>
            <a:r>
              <a:rPr lang="en-US" sz="2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</a:t>
            </a:r>
            <a:r>
              <a:rPr lang="en-US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#3:</a:t>
            </a: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</a:rPr>
              <a:t>Effect over potential kernel number and failure </a:t>
            </a:r>
            <a:r>
              <a:rPr lang="en-US" sz="2500" b="1" dirty="0">
                <a:solidFill>
                  <a:srgbClr val="FF0000"/>
                </a:solidFill>
              </a:rPr>
              <a:t>rate?</a:t>
            </a:r>
          </a:p>
          <a:p>
            <a:pPr marL="742950" indent="-74295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67200" y="1005006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and </a:t>
            </a:r>
            <a:r>
              <a:rPr lang="en-US" sz="3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sz="3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Allocation</a:t>
            </a:r>
            <a:endParaRPr lang="en-US" sz="3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iciampit\Documents\Layout 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4" y="1611868"/>
            <a:ext cx="4328196" cy="304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4602718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Plant Density</a:t>
            </a:r>
            <a:endParaRPr lang="en-US" b="1" dirty="0"/>
          </a:p>
        </p:txBody>
      </p:sp>
      <p:pic>
        <p:nvPicPr>
          <p:cNvPr id="4101" name="Picture 5" descr="C:\Users\iciampit\Documents\Layout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00" y="1459468"/>
            <a:ext cx="4410075" cy="35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266700" y="-64532"/>
            <a:ext cx="9753600" cy="609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Physiological N adaptations: Reproductive Period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792" y="4989493"/>
            <a:ext cx="83526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Minimum impact over PKn, large over KFR.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KFR’s behavior is tightly related to ear C and N gains.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867400" y="2297668"/>
            <a:ext cx="1371600" cy="1143000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15000" y="2450068"/>
            <a:ext cx="1138237" cy="990600"/>
          </a:xfrm>
          <a:prstGeom prst="line">
            <a:avLst/>
          </a:prstGeom>
          <a:ln w="762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39000" y="3431143"/>
            <a:ext cx="1019175" cy="0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853237" y="3431143"/>
            <a:ext cx="1404938" cy="9525"/>
          </a:xfrm>
          <a:prstGeom prst="line">
            <a:avLst/>
          </a:prstGeom>
          <a:ln w="762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" descr="E:\FOTOS ESPIGAS\DSC0004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92" y="1556266"/>
            <a:ext cx="25574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E:\FOTOS ESPIGAS\DSC0003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76" y="1512609"/>
            <a:ext cx="16002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24000" y="60960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et al. (2013, Reproductive NUE, Crop Science </a:t>
            </a:r>
            <a:r>
              <a:rPr lang="nl-NL" sz="1200" dirty="0"/>
              <a:t>53:2588-</a:t>
            </a:r>
            <a:r>
              <a:rPr lang="nl-NL" sz="1200" dirty="0" smtClean="0"/>
              <a:t>2602).</a:t>
            </a:r>
            <a:endParaRPr lang="en-US" sz="1200" dirty="0"/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" name="image5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55"/>
    </mc:Choice>
    <mc:Fallback xmlns="">
      <p:transition spd="slow" advTm="19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85800"/>
            <a:ext cx="952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indent="-1257300"/>
            <a:r>
              <a:rPr lang="en-US" sz="2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</a:t>
            </a:r>
            <a:r>
              <a:rPr lang="en-US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#4:</a:t>
            </a:r>
            <a:r>
              <a:rPr lang="en-US" sz="2500" b="1" dirty="0" smtClean="0">
                <a:solidFill>
                  <a:srgbClr val="FF0000"/>
                </a:solidFill>
              </a:rPr>
              <a:t> Effects over Vegetative and Reproductive N uptake   versus the Reproductive Shoot N remobilization rate.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0" y="1828800"/>
            <a:ext cx="0" cy="4038600"/>
          </a:xfrm>
          <a:prstGeom prst="line">
            <a:avLst/>
          </a:prstGeom>
          <a:ln w="635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iciampit\Documents\Layout 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25" y="1828802"/>
            <a:ext cx="450602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46147" y="1447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Slope ~0.70X (0-112N)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~0.64X (224N)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5181601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Intercepts ~2.3 (0N)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	 ~2.7 (112-224N)</a:t>
            </a:r>
            <a:endParaRPr lang="en-US" sz="1600" dirty="0"/>
          </a:p>
        </p:txBody>
      </p:sp>
      <p:sp>
        <p:nvSpPr>
          <p:cNvPr id="11" name="Up Arrow 10"/>
          <p:cNvSpPr/>
          <p:nvPr/>
        </p:nvSpPr>
        <p:spPr>
          <a:xfrm>
            <a:off x="1143000" y="4547176"/>
            <a:ext cx="216144" cy="93922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flipV="1">
            <a:off x="2514600" y="1905002"/>
            <a:ext cx="304800" cy="926813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 descr="C:\Users\iciampit\Documents\Layout 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4265" y="1914528"/>
            <a:ext cx="4519735" cy="32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10200" y="5188804"/>
            <a:ext cx="250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Slope -0.31X (0N)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-0.64X (112N)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-0.96X (224N)</a:t>
            </a:r>
            <a:endParaRPr lang="en-US" sz="1600" dirty="0"/>
          </a:p>
        </p:txBody>
      </p:sp>
      <p:sp>
        <p:nvSpPr>
          <p:cNvPr id="19" name="Up Arrow 18"/>
          <p:cNvSpPr/>
          <p:nvPr/>
        </p:nvSpPr>
        <p:spPr>
          <a:xfrm rot="10800000" flipV="1">
            <a:off x="7274169" y="4314008"/>
            <a:ext cx="304800" cy="1388579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" name="image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0" y="60960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et al. (2013, Reproductive NUE, Crop Science </a:t>
            </a:r>
            <a:r>
              <a:rPr lang="nl-NL" sz="1200" dirty="0"/>
              <a:t>53:2588-</a:t>
            </a:r>
            <a:r>
              <a:rPr lang="nl-NL" sz="1200" dirty="0" smtClean="0"/>
              <a:t>2602).</a:t>
            </a:r>
            <a:endParaRPr lang="en-US" sz="1200" dirty="0"/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266700" y="-64532"/>
            <a:ext cx="9753600" cy="609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Physiological N adaptations: Reproductive Period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93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54"/>
    </mc:Choice>
    <mc:Fallback xmlns="">
      <p:transition spd="slow" advTm="21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1" grpId="0" animBg="1"/>
      <p:bldP spid="15" grpId="0" animBg="1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5334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NUE: Physiological explanation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1892" r="10523" b="13460"/>
          <a:stretch/>
        </p:blipFill>
        <p:spPr bwMode="auto">
          <a:xfrm>
            <a:off x="4790053" y="990600"/>
            <a:ext cx="4277747" cy="404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10324" r="4726" b="7972"/>
          <a:stretch/>
        </p:blipFill>
        <p:spPr bwMode="auto">
          <a:xfrm>
            <a:off x="359093" y="990600"/>
            <a:ext cx="4289107" cy="383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t="12232" r="5309" b="15944"/>
          <a:stretch/>
        </p:blipFill>
        <p:spPr bwMode="auto">
          <a:xfrm>
            <a:off x="685800" y="1076325"/>
            <a:ext cx="3940493" cy="338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31690" y="1828800"/>
            <a:ext cx="168980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</a:t>
            </a:r>
          </a:p>
          <a:p>
            <a:pPr algn="ctr"/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(isolines)</a:t>
            </a: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293" y="1295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5893" y="2051937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1693" y="2738735"/>
            <a:ext cx="51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4090" y="3352800"/>
            <a:ext cx="51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3896" y="4034135"/>
            <a:ext cx="51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2490" y="4689157"/>
            <a:ext cx="2528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iomass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080891" y="2420158"/>
            <a:ext cx="2528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Grain %N</a:t>
            </a:r>
            <a:endParaRPr lang="en-US" sz="2200" dirty="0"/>
          </a:p>
        </p:txBody>
      </p:sp>
      <p:sp>
        <p:nvSpPr>
          <p:cNvPr id="21" name="Rectangle 20"/>
          <p:cNvSpPr/>
          <p:nvPr/>
        </p:nvSpPr>
        <p:spPr>
          <a:xfrm>
            <a:off x="2057400" y="4366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Biomass and Grain %N</a:t>
            </a:r>
            <a:endParaRPr lang="en-US" sz="300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eft Arrow 12"/>
          <p:cNvSpPr/>
          <p:nvPr/>
        </p:nvSpPr>
        <p:spPr>
          <a:xfrm rot="7790120">
            <a:off x="7361807" y="2561697"/>
            <a:ext cx="1295400" cy="425802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 rot="20932611">
            <a:off x="5613474" y="3157483"/>
            <a:ext cx="1295400" cy="425802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04800" y="5417403"/>
            <a:ext cx="87398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 resulted from combinations of higher GY and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 %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regardless the treatment factors evaluated.</a:t>
            </a:r>
          </a:p>
        </p:txBody>
      </p:sp>
      <p:sp>
        <p:nvSpPr>
          <p:cNvPr id="22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" name="image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37"/>
    </mc:Choice>
    <mc:Fallback xmlns="">
      <p:transition spd="slow" advTm="58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533400" y="-180915"/>
            <a:ext cx="10210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Conclusions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504885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 smtClean="0"/>
              <a:t>From the review analysis: </a:t>
            </a:r>
          </a:p>
          <a:p>
            <a:pPr marL="742950" lvl="1" indent="-285750">
              <a:buFontTx/>
              <a:buChar char="-"/>
            </a:pPr>
            <a:r>
              <a:rPr lang="en-US" sz="2200" dirty="0" smtClean="0"/>
              <a:t>i) newer hybrids presented greater tolerance to N deficiency and responsiveness as the N rate applied increased as compared to older materials</a:t>
            </a:r>
          </a:p>
          <a:p>
            <a:pPr marL="742950" lvl="1" indent="-285750">
              <a:buFontTx/>
              <a:buChar char="-"/>
            </a:pPr>
            <a:r>
              <a:rPr lang="en-US" sz="2200" dirty="0" smtClean="0"/>
              <a:t>ii) superior NUE (also NIE) for newer materials can be explained by a lowering grain %N as compared to older genotypes.</a:t>
            </a:r>
          </a:p>
          <a:p>
            <a:pPr marL="0" lvl="1"/>
            <a:endParaRPr lang="en-US" sz="1600" dirty="0"/>
          </a:p>
          <a:p>
            <a:pPr marL="0" lvl="1"/>
            <a:r>
              <a:rPr lang="en-US" sz="2200" dirty="0" smtClean="0"/>
              <a:t>-</a:t>
            </a:r>
            <a:r>
              <a:rPr lang="en-US" sz="2200" dirty="0"/>
              <a:t>Under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stresses </a:t>
            </a:r>
            <a:r>
              <a:rPr lang="en-US" dirty="0" smtClean="0"/>
              <a:t>(crowding intensity and N deficiency intensifies):</a:t>
            </a:r>
          </a:p>
          <a:p>
            <a:pPr marL="0"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 marL="0" lvl="1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Vegetative Period</a:t>
            </a:r>
          </a:p>
          <a:p>
            <a:pPr marL="0" lvl="1"/>
            <a:endParaRPr lang="en-US" dirty="0" smtClean="0"/>
          </a:p>
          <a:p>
            <a:pPr marL="0" lvl="1"/>
            <a:r>
              <a:rPr lang="en-US" dirty="0" smtClean="0"/>
              <a:t>	</a:t>
            </a:r>
            <a:endParaRPr lang="en-US" dirty="0"/>
          </a:p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Reproductive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3929420"/>
            <a:ext cx="8165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LAI, ↓ N uptake capacity, 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↓ stem N reservoir, minor leaf %N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57200" y="4948535"/>
            <a:ext cx="840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minor PKn, ↓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KFR, 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 uptake,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↑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early Shoot N Remobilization</a:t>
            </a:r>
            <a:endParaRPr lang="en-US" sz="2400" dirty="0"/>
          </a:p>
        </p:txBody>
      </p:sp>
      <p:sp>
        <p:nvSpPr>
          <p:cNvPr id="11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image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7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77"/>
    </mc:Choice>
    <mc:Fallback xmlns="">
      <p:transition spd="slow" advTm="8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Future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Paths (plant perspective)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1032" y="1066800"/>
            <a:ext cx="92612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u="sng" dirty="0"/>
              <a:t>Increase overall maize N </a:t>
            </a:r>
            <a:r>
              <a:rPr lang="en-US" sz="3000" u="sng" dirty="0" smtClean="0"/>
              <a:t>uptake (</a:t>
            </a:r>
            <a:r>
              <a:rPr lang="en-US" sz="3000" b="1" u="sng" dirty="0" smtClean="0"/>
              <a:t>NUE</a:t>
            </a:r>
            <a:r>
              <a:rPr lang="en-US" sz="3000" u="sng" dirty="0" smtClean="0"/>
              <a:t>) </a:t>
            </a:r>
            <a:endParaRPr lang="en-US" sz="3000" u="sng" dirty="0"/>
          </a:p>
          <a:p>
            <a:r>
              <a:rPr lang="en-US" sz="3000" dirty="0"/>
              <a:t>1-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Vegetative</a:t>
            </a:r>
            <a:r>
              <a:rPr lang="en-US" sz="3000" dirty="0"/>
              <a:t> N uptake (A- improvements in LAI by density changes or B- increasing leaf number or size)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-8467" y="2667000"/>
            <a:ext cx="914400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dirty="0"/>
              <a:t>2-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Reproductive</a:t>
            </a:r>
            <a:r>
              <a:rPr lang="en-US" sz="3000" dirty="0"/>
              <a:t> N </a:t>
            </a:r>
            <a:r>
              <a:rPr lang="en-US" sz="3000" dirty="0" smtClean="0"/>
              <a:t>uptake</a:t>
            </a:r>
          </a:p>
          <a:p>
            <a:pPr>
              <a:lnSpc>
                <a:spcPct val="110000"/>
              </a:lnSpc>
            </a:pPr>
            <a:endParaRPr lang="en-US" sz="1500" dirty="0"/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i) Changes </a:t>
            </a:r>
            <a:r>
              <a:rPr lang="en-US" sz="2400" dirty="0"/>
              <a:t>in Sink Strength, Grain %N (Protein </a:t>
            </a:r>
            <a:r>
              <a:rPr lang="en-US" sz="2400" dirty="0" smtClean="0"/>
              <a:t>zein/glutelin)</a:t>
            </a:r>
            <a:endParaRPr lang="en-US" sz="2400" dirty="0"/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ii) Changes </a:t>
            </a:r>
            <a:r>
              <a:rPr lang="en-US" sz="2400" dirty="0"/>
              <a:t>in </a:t>
            </a:r>
            <a:r>
              <a:rPr lang="en-US" sz="2400" dirty="0" smtClean="0"/>
              <a:t>NHI (trait </a:t>
            </a:r>
            <a:r>
              <a:rPr lang="en-US" sz="2400" dirty="0"/>
              <a:t>stability under </a:t>
            </a:r>
            <a:r>
              <a:rPr lang="en-US" sz="2400" dirty="0" smtClean="0"/>
              <a:t>low </a:t>
            </a:r>
            <a:r>
              <a:rPr lang="en-US" sz="2400" dirty="0"/>
              <a:t>N </a:t>
            </a:r>
            <a:r>
              <a:rPr lang="en-US" sz="2400" dirty="0" smtClean="0"/>
              <a:t>uptake levels</a:t>
            </a:r>
            <a:r>
              <a:rPr lang="en-US" sz="24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iii) </a:t>
            </a:r>
            <a:r>
              <a:rPr lang="en-US" sz="2400" dirty="0"/>
              <a:t>P</a:t>
            </a:r>
            <a:r>
              <a:rPr lang="en-US" sz="2400" dirty="0" smtClean="0"/>
              <a:t>rolific </a:t>
            </a:r>
            <a:r>
              <a:rPr lang="en-US" sz="2400" dirty="0"/>
              <a:t>hybrids with functional stay green trait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iv) Flexible traits: to overcome the </a:t>
            </a:r>
            <a:r>
              <a:rPr lang="en-US" sz="2400" dirty="0"/>
              <a:t>reported N uptake trade-off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v) Study </a:t>
            </a:r>
            <a:r>
              <a:rPr lang="en-US" sz="2400" dirty="0"/>
              <a:t>using maize landraces </a:t>
            </a:r>
            <a:r>
              <a:rPr lang="en-US" sz="2400" dirty="0" smtClean="0"/>
              <a:t>for natural </a:t>
            </a:r>
            <a:r>
              <a:rPr lang="en-US" sz="2400" dirty="0"/>
              <a:t>NHI variability</a:t>
            </a:r>
          </a:p>
        </p:txBody>
      </p:sp>
      <p:sp>
        <p:nvSpPr>
          <p:cNvPr id="8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image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65"/>
    </mc:Choice>
    <mc:Fallback xmlns="">
      <p:transition spd="slow" advTm="110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76200"/>
            <a:ext cx="9753600" cy="609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 smtClean="0">
                <a:solidFill>
                  <a:schemeClr val="tx1"/>
                </a:solidFill>
                <a:ea typeface="+mn-ea"/>
                <a:cs typeface="+mn-cs"/>
              </a:rPr>
              <a:t>At plant-scale: Vegetative N vs. Grain Yield</a:t>
            </a:r>
            <a:endParaRPr lang="en-US" sz="26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6200" y="914400"/>
            <a:ext cx="8915400" cy="556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zh-CN" sz="14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>
              <a:lnSpc>
                <a:spcPct val="80000"/>
              </a:lnSpc>
            </a:pPr>
            <a:endParaRPr lang="en-US" altLang="zh-CN" sz="17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562600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Vegetative N status was tightly related to the final per-plant grain yield achieved at maturity.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5122" name="Picture 2" descr="C:\Users\iciampit\Documents\yieldvsNsilk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685800"/>
            <a:ext cx="7010400" cy="48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876800" y="1699560"/>
            <a:ext cx="1371600" cy="1196039"/>
          </a:xfrm>
          <a:prstGeom prst="ellipse">
            <a:avLst/>
          </a:prstGeom>
          <a:noFill/>
          <a:ln w="127000" cmpd="sng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 Arrow 3"/>
          <p:cNvSpPr/>
          <p:nvPr/>
        </p:nvSpPr>
        <p:spPr>
          <a:xfrm rot="16787055">
            <a:off x="6953124" y="1763849"/>
            <a:ext cx="303989" cy="1447800"/>
          </a:xfrm>
          <a:prstGeom prst="up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86600" y="2756118"/>
            <a:ext cx="205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Prolific and Semi-Prolific Materials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4343400" y="2297580"/>
            <a:ext cx="533400" cy="378262"/>
          </a:xfrm>
          <a:prstGeom prst="ellipse">
            <a:avLst/>
          </a:prstGeom>
          <a:noFill/>
          <a:ln w="63500" cmpd="sng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19200" y="1981200"/>
            <a:ext cx="18011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635"/>
                </a:solidFill>
              </a:rPr>
              <a:t>Sayre, 1948</a:t>
            </a:r>
          </a:p>
          <a:p>
            <a:pPr algn="ctr"/>
            <a:r>
              <a:rPr lang="en-US" sz="1600" b="1" dirty="0" smtClean="0">
                <a:solidFill>
                  <a:srgbClr val="007635"/>
                </a:solidFill>
              </a:rPr>
              <a:t>Chandler, 1960</a:t>
            </a:r>
          </a:p>
        </p:txBody>
      </p:sp>
      <p:sp>
        <p:nvSpPr>
          <p:cNvPr id="17" name="Oval 16"/>
          <p:cNvSpPr/>
          <p:nvPr/>
        </p:nvSpPr>
        <p:spPr>
          <a:xfrm>
            <a:off x="3352800" y="2819400"/>
            <a:ext cx="381000" cy="313641"/>
          </a:xfrm>
          <a:prstGeom prst="ellipse">
            <a:avLst/>
          </a:prstGeom>
          <a:noFill/>
          <a:ln w="63500" cmpd="sng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 rot="5648509">
            <a:off x="3493579" y="1815745"/>
            <a:ext cx="303989" cy="1176262"/>
          </a:xfrm>
          <a:prstGeom prst="upArrow">
            <a:avLst/>
          </a:prstGeom>
          <a:solidFill>
            <a:schemeClr val="tx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5845137">
            <a:off x="2798285" y="2585206"/>
            <a:ext cx="303989" cy="685445"/>
          </a:xfrm>
          <a:prstGeom prst="upArrow">
            <a:avLst/>
          </a:prstGeom>
          <a:solidFill>
            <a:schemeClr val="tx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12444" y="2450068"/>
            <a:ext cx="1335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7635"/>
                </a:solidFill>
              </a:rPr>
              <a:t>Karlen, 1988</a:t>
            </a:r>
          </a:p>
        </p:txBody>
      </p:sp>
      <p:sp>
        <p:nvSpPr>
          <p:cNvPr id="22" name="Oval 21"/>
          <p:cNvSpPr/>
          <p:nvPr/>
        </p:nvSpPr>
        <p:spPr>
          <a:xfrm>
            <a:off x="2614832" y="3122905"/>
            <a:ext cx="381000" cy="313641"/>
          </a:xfrm>
          <a:prstGeom prst="ellipse">
            <a:avLst/>
          </a:prstGeom>
          <a:noFill/>
          <a:ln w="63500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rot="19299069">
            <a:off x="3037006" y="3492520"/>
            <a:ext cx="324363" cy="413905"/>
          </a:xfrm>
          <a:prstGeom prst="upArrow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62200" y="3810000"/>
            <a:ext cx="2906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3300"/>
                </a:solidFill>
              </a:rPr>
              <a:t>Ciampitti  &amp; Vyn, 2012</a:t>
            </a:r>
          </a:p>
          <a:p>
            <a:pPr algn="ctr"/>
            <a:r>
              <a:rPr lang="en-US" sz="1600" b="1" dirty="0" smtClean="0">
                <a:solidFill>
                  <a:srgbClr val="CC3300"/>
                </a:solidFill>
              </a:rPr>
              <a:t>Ciampitti et al., 2014</a:t>
            </a:r>
          </a:p>
          <a:p>
            <a:pPr algn="ctr"/>
            <a:r>
              <a:rPr lang="en-US" sz="1600" b="1" dirty="0" smtClean="0">
                <a:solidFill>
                  <a:srgbClr val="CC3300"/>
                </a:solidFill>
              </a:rPr>
              <a:t>Balboa and Ciampitti, 2015</a:t>
            </a:r>
            <a:endParaRPr lang="en-US" sz="1600" b="1" dirty="0">
              <a:solidFill>
                <a:srgbClr val="CC3300"/>
              </a:solidFill>
            </a:endParaRPr>
          </a:p>
        </p:txBody>
      </p:sp>
      <p:sp>
        <p:nvSpPr>
          <p:cNvPr id="21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" name="image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67" y="6107668"/>
            <a:ext cx="241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CIAMPITTI &amp; VYN, 2012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5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animBg="1"/>
      <p:bldP spid="4" grpId="0" animBg="1"/>
      <p:bldP spid="5" grpId="0"/>
      <p:bldP spid="12" grpId="0" animBg="1"/>
      <p:bldP spid="14" grpId="0"/>
      <p:bldP spid="17" grpId="0" animBg="1"/>
      <p:bldP spid="19" grpId="0" animBg="1"/>
      <p:bldP spid="20" grpId="0" animBg="1"/>
      <p:bldP spid="9" grpId="0"/>
      <p:bldP spid="22" grpId="0" animBg="1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mond 9"/>
          <p:cNvSpPr/>
          <p:nvPr/>
        </p:nvSpPr>
        <p:spPr>
          <a:xfrm>
            <a:off x="228600" y="685800"/>
            <a:ext cx="7239000" cy="5943600"/>
          </a:xfrm>
          <a:prstGeom prst="diamond">
            <a:avLst/>
          </a:prstGeom>
          <a:solidFill>
            <a:schemeClr val="bg2"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533400" y="-76200"/>
            <a:ext cx="10210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Path of finding the solution for the Puzzle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51586" y="3757155"/>
            <a:ext cx="3268614" cy="2514600"/>
            <a:chOff x="6138261" y="4145492"/>
            <a:chExt cx="3055098" cy="2266858"/>
          </a:xfrm>
        </p:grpSpPr>
        <p:sp>
          <p:nvSpPr>
            <p:cNvPr id="22" name="Freeform 9"/>
            <p:cNvSpPr>
              <a:spLocks/>
            </p:cNvSpPr>
            <p:nvPr/>
          </p:nvSpPr>
          <p:spPr bwMode="auto">
            <a:xfrm rot="18028058">
              <a:off x="6563720" y="3761158"/>
              <a:ext cx="2199705" cy="3050623"/>
            </a:xfrm>
            <a:custGeom>
              <a:avLst/>
              <a:gdLst>
                <a:gd name="T0" fmla="*/ 149 w 698"/>
                <a:gd name="T1" fmla="*/ 486 h 1030"/>
                <a:gd name="T2" fmla="*/ 224 w 698"/>
                <a:gd name="T3" fmla="*/ 497 h 1030"/>
                <a:gd name="T4" fmla="*/ 262 w 698"/>
                <a:gd name="T5" fmla="*/ 539 h 1030"/>
                <a:gd name="T6" fmla="*/ 262 w 698"/>
                <a:gd name="T7" fmla="*/ 583 h 1030"/>
                <a:gd name="T8" fmla="*/ 216 w 698"/>
                <a:gd name="T9" fmla="*/ 630 h 1030"/>
                <a:gd name="T10" fmla="*/ 151 w 698"/>
                <a:gd name="T11" fmla="*/ 632 h 1030"/>
                <a:gd name="T12" fmla="*/ 101 w 698"/>
                <a:gd name="T13" fmla="*/ 599 h 1030"/>
                <a:gd name="T14" fmla="*/ 50 w 698"/>
                <a:gd name="T15" fmla="*/ 585 h 1030"/>
                <a:gd name="T16" fmla="*/ 14 w 698"/>
                <a:gd name="T17" fmla="*/ 610 h 1030"/>
                <a:gd name="T18" fmla="*/ 0 w 698"/>
                <a:gd name="T19" fmla="*/ 743 h 1030"/>
                <a:gd name="T20" fmla="*/ 32 w 698"/>
                <a:gd name="T21" fmla="*/ 802 h 1030"/>
                <a:gd name="T22" fmla="*/ 216 w 698"/>
                <a:gd name="T23" fmla="*/ 794 h 1030"/>
                <a:gd name="T24" fmla="*/ 307 w 698"/>
                <a:gd name="T25" fmla="*/ 821 h 1030"/>
                <a:gd name="T26" fmla="*/ 326 w 698"/>
                <a:gd name="T27" fmla="*/ 862 h 1030"/>
                <a:gd name="T28" fmla="*/ 295 w 698"/>
                <a:gd name="T29" fmla="*/ 903 h 1030"/>
                <a:gd name="T30" fmla="*/ 284 w 698"/>
                <a:gd name="T31" fmla="*/ 967 h 1030"/>
                <a:gd name="T32" fmla="*/ 325 w 698"/>
                <a:gd name="T33" fmla="*/ 1019 h 1030"/>
                <a:gd name="T34" fmla="*/ 369 w 698"/>
                <a:gd name="T35" fmla="*/ 1030 h 1030"/>
                <a:gd name="T36" fmla="*/ 447 w 698"/>
                <a:gd name="T37" fmla="*/ 1007 h 1030"/>
                <a:gd name="T38" fmla="*/ 477 w 698"/>
                <a:gd name="T39" fmla="*/ 950 h 1030"/>
                <a:gd name="T40" fmla="*/ 440 w 698"/>
                <a:gd name="T41" fmla="*/ 891 h 1030"/>
                <a:gd name="T42" fmla="*/ 422 w 698"/>
                <a:gd name="T43" fmla="*/ 833 h 1030"/>
                <a:gd name="T44" fmla="*/ 447 w 698"/>
                <a:gd name="T45" fmla="*/ 789 h 1030"/>
                <a:gd name="T46" fmla="*/ 519 w 698"/>
                <a:gd name="T47" fmla="*/ 786 h 1030"/>
                <a:gd name="T48" fmla="*/ 681 w 698"/>
                <a:gd name="T49" fmla="*/ 784 h 1030"/>
                <a:gd name="T50" fmla="*/ 698 w 698"/>
                <a:gd name="T51" fmla="*/ 701 h 1030"/>
                <a:gd name="T52" fmla="*/ 689 w 698"/>
                <a:gd name="T53" fmla="*/ 620 h 1030"/>
                <a:gd name="T54" fmla="*/ 666 w 698"/>
                <a:gd name="T55" fmla="*/ 572 h 1030"/>
                <a:gd name="T56" fmla="*/ 625 w 698"/>
                <a:gd name="T57" fmla="*/ 562 h 1030"/>
                <a:gd name="T58" fmla="*/ 550 w 698"/>
                <a:gd name="T59" fmla="*/ 581 h 1030"/>
                <a:gd name="T60" fmla="*/ 500 w 698"/>
                <a:gd name="T61" fmla="*/ 577 h 1030"/>
                <a:gd name="T62" fmla="*/ 459 w 698"/>
                <a:gd name="T63" fmla="*/ 546 h 1030"/>
                <a:gd name="T64" fmla="*/ 453 w 698"/>
                <a:gd name="T65" fmla="*/ 492 h 1030"/>
                <a:gd name="T66" fmla="*/ 494 w 698"/>
                <a:gd name="T67" fmla="*/ 450 h 1030"/>
                <a:gd name="T68" fmla="*/ 538 w 698"/>
                <a:gd name="T69" fmla="*/ 444 h 1030"/>
                <a:gd name="T70" fmla="*/ 613 w 698"/>
                <a:gd name="T71" fmla="*/ 475 h 1030"/>
                <a:gd name="T72" fmla="*/ 658 w 698"/>
                <a:gd name="T73" fmla="*/ 480 h 1030"/>
                <a:gd name="T74" fmla="*/ 687 w 698"/>
                <a:gd name="T75" fmla="*/ 458 h 1030"/>
                <a:gd name="T76" fmla="*/ 689 w 698"/>
                <a:gd name="T77" fmla="*/ 366 h 1030"/>
                <a:gd name="T78" fmla="*/ 676 w 698"/>
                <a:gd name="T79" fmla="*/ 231 h 1030"/>
                <a:gd name="T80" fmla="*/ 595 w 698"/>
                <a:gd name="T81" fmla="*/ 247 h 1030"/>
                <a:gd name="T82" fmla="*/ 478 w 698"/>
                <a:gd name="T83" fmla="*/ 245 h 1030"/>
                <a:gd name="T84" fmla="*/ 401 w 698"/>
                <a:gd name="T85" fmla="*/ 219 h 1030"/>
                <a:gd name="T86" fmla="*/ 387 w 698"/>
                <a:gd name="T87" fmla="*/ 188 h 1030"/>
                <a:gd name="T88" fmla="*/ 420 w 698"/>
                <a:gd name="T89" fmla="*/ 146 h 1030"/>
                <a:gd name="T90" fmla="*/ 454 w 698"/>
                <a:gd name="T91" fmla="*/ 82 h 1030"/>
                <a:gd name="T92" fmla="*/ 422 w 698"/>
                <a:gd name="T93" fmla="*/ 22 h 1030"/>
                <a:gd name="T94" fmla="*/ 343 w 698"/>
                <a:gd name="T95" fmla="*/ 0 h 1030"/>
                <a:gd name="T96" fmla="*/ 271 w 698"/>
                <a:gd name="T97" fmla="*/ 38 h 1030"/>
                <a:gd name="T98" fmla="*/ 251 w 698"/>
                <a:gd name="T99" fmla="*/ 104 h 1030"/>
                <a:gd name="T100" fmla="*/ 279 w 698"/>
                <a:gd name="T101" fmla="*/ 143 h 1030"/>
                <a:gd name="T102" fmla="*/ 306 w 698"/>
                <a:gd name="T103" fmla="*/ 191 h 1030"/>
                <a:gd name="T104" fmla="*/ 289 w 698"/>
                <a:gd name="T105" fmla="*/ 220 h 1030"/>
                <a:gd name="T106" fmla="*/ 152 w 698"/>
                <a:gd name="T107" fmla="*/ 229 h 1030"/>
                <a:gd name="T108" fmla="*/ 19 w 698"/>
                <a:gd name="T109" fmla="*/ 226 h 1030"/>
                <a:gd name="T110" fmla="*/ 11 w 698"/>
                <a:gd name="T111" fmla="*/ 409 h 1030"/>
                <a:gd name="T112" fmla="*/ 18 w 698"/>
                <a:gd name="T113" fmla="*/ 503 h 1030"/>
                <a:gd name="T114" fmla="*/ 60 w 698"/>
                <a:gd name="T115" fmla="*/ 526 h 1030"/>
                <a:gd name="T116" fmla="*/ 114 w 698"/>
                <a:gd name="T117" fmla="*/ 511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8" h="1030">
                  <a:moveTo>
                    <a:pt x="120" y="503"/>
                  </a:moveTo>
                  <a:lnTo>
                    <a:pt x="124" y="500"/>
                  </a:lnTo>
                  <a:lnTo>
                    <a:pt x="129" y="495"/>
                  </a:lnTo>
                  <a:lnTo>
                    <a:pt x="133" y="492"/>
                  </a:lnTo>
                  <a:lnTo>
                    <a:pt x="138" y="490"/>
                  </a:lnTo>
                  <a:lnTo>
                    <a:pt x="149" y="486"/>
                  </a:lnTo>
                  <a:lnTo>
                    <a:pt x="160" y="484"/>
                  </a:lnTo>
                  <a:lnTo>
                    <a:pt x="173" y="483"/>
                  </a:lnTo>
                  <a:lnTo>
                    <a:pt x="186" y="484"/>
                  </a:lnTo>
                  <a:lnTo>
                    <a:pt x="199" y="487"/>
                  </a:lnTo>
                  <a:lnTo>
                    <a:pt x="212" y="491"/>
                  </a:lnTo>
                  <a:lnTo>
                    <a:pt x="224" y="497"/>
                  </a:lnTo>
                  <a:lnTo>
                    <a:pt x="235" y="504"/>
                  </a:lnTo>
                  <a:lnTo>
                    <a:pt x="245" y="513"/>
                  </a:lnTo>
                  <a:lnTo>
                    <a:pt x="253" y="523"/>
                  </a:lnTo>
                  <a:lnTo>
                    <a:pt x="257" y="527"/>
                  </a:lnTo>
                  <a:lnTo>
                    <a:pt x="261" y="533"/>
                  </a:lnTo>
                  <a:lnTo>
                    <a:pt x="262" y="539"/>
                  </a:lnTo>
                  <a:lnTo>
                    <a:pt x="265" y="544"/>
                  </a:lnTo>
                  <a:lnTo>
                    <a:pt x="266" y="551"/>
                  </a:lnTo>
                  <a:lnTo>
                    <a:pt x="266" y="557"/>
                  </a:lnTo>
                  <a:lnTo>
                    <a:pt x="266" y="564"/>
                  </a:lnTo>
                  <a:lnTo>
                    <a:pt x="266" y="571"/>
                  </a:lnTo>
                  <a:lnTo>
                    <a:pt x="262" y="583"/>
                  </a:lnTo>
                  <a:lnTo>
                    <a:pt x="258" y="595"/>
                  </a:lnTo>
                  <a:lnTo>
                    <a:pt x="252" y="604"/>
                  </a:lnTo>
                  <a:lnTo>
                    <a:pt x="244" y="613"/>
                  </a:lnTo>
                  <a:lnTo>
                    <a:pt x="235" y="620"/>
                  </a:lnTo>
                  <a:lnTo>
                    <a:pt x="226" y="626"/>
                  </a:lnTo>
                  <a:lnTo>
                    <a:pt x="216" y="630"/>
                  </a:lnTo>
                  <a:lnTo>
                    <a:pt x="205" y="634"/>
                  </a:lnTo>
                  <a:lnTo>
                    <a:pt x="194" y="636"/>
                  </a:lnTo>
                  <a:lnTo>
                    <a:pt x="183" y="636"/>
                  </a:lnTo>
                  <a:lnTo>
                    <a:pt x="172" y="636"/>
                  </a:lnTo>
                  <a:lnTo>
                    <a:pt x="161" y="634"/>
                  </a:lnTo>
                  <a:lnTo>
                    <a:pt x="151" y="632"/>
                  </a:lnTo>
                  <a:lnTo>
                    <a:pt x="142" y="628"/>
                  </a:lnTo>
                  <a:lnTo>
                    <a:pt x="132" y="623"/>
                  </a:lnTo>
                  <a:lnTo>
                    <a:pt x="125" y="617"/>
                  </a:lnTo>
                  <a:lnTo>
                    <a:pt x="118" y="610"/>
                  </a:lnTo>
                  <a:lnTo>
                    <a:pt x="110" y="604"/>
                  </a:lnTo>
                  <a:lnTo>
                    <a:pt x="101" y="599"/>
                  </a:lnTo>
                  <a:lnTo>
                    <a:pt x="92" y="595"/>
                  </a:lnTo>
                  <a:lnTo>
                    <a:pt x="84" y="590"/>
                  </a:lnTo>
                  <a:lnTo>
                    <a:pt x="74" y="588"/>
                  </a:lnTo>
                  <a:lnTo>
                    <a:pt x="67" y="586"/>
                  </a:lnTo>
                  <a:lnTo>
                    <a:pt x="58" y="585"/>
                  </a:lnTo>
                  <a:lnTo>
                    <a:pt x="50" y="585"/>
                  </a:lnTo>
                  <a:lnTo>
                    <a:pt x="42" y="586"/>
                  </a:lnTo>
                  <a:lnTo>
                    <a:pt x="35" y="589"/>
                  </a:lnTo>
                  <a:lnTo>
                    <a:pt x="28" y="592"/>
                  </a:lnTo>
                  <a:lnTo>
                    <a:pt x="22" y="597"/>
                  </a:lnTo>
                  <a:lnTo>
                    <a:pt x="17" y="603"/>
                  </a:lnTo>
                  <a:lnTo>
                    <a:pt x="14" y="610"/>
                  </a:lnTo>
                  <a:lnTo>
                    <a:pt x="11" y="619"/>
                  </a:lnTo>
                  <a:lnTo>
                    <a:pt x="7" y="641"/>
                  </a:lnTo>
                  <a:lnTo>
                    <a:pt x="4" y="664"/>
                  </a:lnTo>
                  <a:lnTo>
                    <a:pt x="2" y="691"/>
                  </a:lnTo>
                  <a:lnTo>
                    <a:pt x="0" y="716"/>
                  </a:lnTo>
                  <a:lnTo>
                    <a:pt x="0" y="743"/>
                  </a:lnTo>
                  <a:lnTo>
                    <a:pt x="2" y="767"/>
                  </a:lnTo>
                  <a:lnTo>
                    <a:pt x="3" y="778"/>
                  </a:lnTo>
                  <a:lnTo>
                    <a:pt x="5" y="788"/>
                  </a:lnTo>
                  <a:lnTo>
                    <a:pt x="7" y="797"/>
                  </a:lnTo>
                  <a:lnTo>
                    <a:pt x="11" y="805"/>
                  </a:lnTo>
                  <a:lnTo>
                    <a:pt x="32" y="802"/>
                  </a:lnTo>
                  <a:lnTo>
                    <a:pt x="60" y="798"/>
                  </a:lnTo>
                  <a:lnTo>
                    <a:pt x="92" y="796"/>
                  </a:lnTo>
                  <a:lnTo>
                    <a:pt x="125" y="794"/>
                  </a:lnTo>
                  <a:lnTo>
                    <a:pt x="159" y="793"/>
                  </a:lnTo>
                  <a:lnTo>
                    <a:pt x="189" y="793"/>
                  </a:lnTo>
                  <a:lnTo>
                    <a:pt x="216" y="794"/>
                  </a:lnTo>
                  <a:lnTo>
                    <a:pt x="235" y="796"/>
                  </a:lnTo>
                  <a:lnTo>
                    <a:pt x="254" y="800"/>
                  </a:lnTo>
                  <a:lnTo>
                    <a:pt x="271" y="804"/>
                  </a:lnTo>
                  <a:lnTo>
                    <a:pt x="285" y="809"/>
                  </a:lnTo>
                  <a:lnTo>
                    <a:pt x="298" y="815"/>
                  </a:lnTo>
                  <a:lnTo>
                    <a:pt x="307" y="821"/>
                  </a:lnTo>
                  <a:lnTo>
                    <a:pt x="314" y="828"/>
                  </a:lnTo>
                  <a:lnTo>
                    <a:pt x="320" y="834"/>
                  </a:lnTo>
                  <a:lnTo>
                    <a:pt x="325" y="841"/>
                  </a:lnTo>
                  <a:lnTo>
                    <a:pt x="326" y="847"/>
                  </a:lnTo>
                  <a:lnTo>
                    <a:pt x="327" y="854"/>
                  </a:lnTo>
                  <a:lnTo>
                    <a:pt x="326" y="862"/>
                  </a:lnTo>
                  <a:lnTo>
                    <a:pt x="324" y="868"/>
                  </a:lnTo>
                  <a:lnTo>
                    <a:pt x="320" y="876"/>
                  </a:lnTo>
                  <a:lnTo>
                    <a:pt x="316" y="882"/>
                  </a:lnTo>
                  <a:lnTo>
                    <a:pt x="310" y="889"/>
                  </a:lnTo>
                  <a:lnTo>
                    <a:pt x="303" y="894"/>
                  </a:lnTo>
                  <a:lnTo>
                    <a:pt x="295" y="903"/>
                  </a:lnTo>
                  <a:lnTo>
                    <a:pt x="290" y="912"/>
                  </a:lnTo>
                  <a:lnTo>
                    <a:pt x="285" y="922"/>
                  </a:lnTo>
                  <a:lnTo>
                    <a:pt x="282" y="933"/>
                  </a:lnTo>
                  <a:lnTo>
                    <a:pt x="281" y="944"/>
                  </a:lnTo>
                  <a:lnTo>
                    <a:pt x="281" y="956"/>
                  </a:lnTo>
                  <a:lnTo>
                    <a:pt x="284" y="967"/>
                  </a:lnTo>
                  <a:lnTo>
                    <a:pt x="287" y="979"/>
                  </a:lnTo>
                  <a:lnTo>
                    <a:pt x="293" y="989"/>
                  </a:lnTo>
                  <a:lnTo>
                    <a:pt x="300" y="999"/>
                  </a:lnTo>
                  <a:lnTo>
                    <a:pt x="308" y="1007"/>
                  </a:lnTo>
                  <a:lnTo>
                    <a:pt x="319" y="1016"/>
                  </a:lnTo>
                  <a:lnTo>
                    <a:pt x="325" y="1019"/>
                  </a:lnTo>
                  <a:lnTo>
                    <a:pt x="332" y="1022"/>
                  </a:lnTo>
                  <a:lnTo>
                    <a:pt x="338" y="1025"/>
                  </a:lnTo>
                  <a:lnTo>
                    <a:pt x="345" y="1026"/>
                  </a:lnTo>
                  <a:lnTo>
                    <a:pt x="353" y="1029"/>
                  </a:lnTo>
                  <a:lnTo>
                    <a:pt x="360" y="1030"/>
                  </a:lnTo>
                  <a:lnTo>
                    <a:pt x="369" y="1030"/>
                  </a:lnTo>
                  <a:lnTo>
                    <a:pt x="378" y="1030"/>
                  </a:lnTo>
                  <a:lnTo>
                    <a:pt x="394" y="1029"/>
                  </a:lnTo>
                  <a:lnTo>
                    <a:pt x="411" y="1026"/>
                  </a:lnTo>
                  <a:lnTo>
                    <a:pt x="425" y="1020"/>
                  </a:lnTo>
                  <a:lnTo>
                    <a:pt x="436" y="1015"/>
                  </a:lnTo>
                  <a:lnTo>
                    <a:pt x="447" y="1007"/>
                  </a:lnTo>
                  <a:lnTo>
                    <a:pt x="457" y="999"/>
                  </a:lnTo>
                  <a:lnTo>
                    <a:pt x="465" y="990"/>
                  </a:lnTo>
                  <a:lnTo>
                    <a:pt x="470" y="981"/>
                  </a:lnTo>
                  <a:lnTo>
                    <a:pt x="474" y="971"/>
                  </a:lnTo>
                  <a:lnTo>
                    <a:pt x="475" y="960"/>
                  </a:lnTo>
                  <a:lnTo>
                    <a:pt x="477" y="950"/>
                  </a:lnTo>
                  <a:lnTo>
                    <a:pt x="474" y="939"/>
                  </a:lnTo>
                  <a:lnTo>
                    <a:pt x="471" y="929"/>
                  </a:lnTo>
                  <a:lnTo>
                    <a:pt x="465" y="918"/>
                  </a:lnTo>
                  <a:lnTo>
                    <a:pt x="458" y="908"/>
                  </a:lnTo>
                  <a:lnTo>
                    <a:pt x="448" y="899"/>
                  </a:lnTo>
                  <a:lnTo>
                    <a:pt x="440" y="891"/>
                  </a:lnTo>
                  <a:lnTo>
                    <a:pt x="433" y="881"/>
                  </a:lnTo>
                  <a:lnTo>
                    <a:pt x="428" y="871"/>
                  </a:lnTo>
                  <a:lnTo>
                    <a:pt x="425" y="862"/>
                  </a:lnTo>
                  <a:lnTo>
                    <a:pt x="422" y="853"/>
                  </a:lnTo>
                  <a:lnTo>
                    <a:pt x="422" y="842"/>
                  </a:lnTo>
                  <a:lnTo>
                    <a:pt x="422" y="833"/>
                  </a:lnTo>
                  <a:lnTo>
                    <a:pt x="425" y="824"/>
                  </a:lnTo>
                  <a:lnTo>
                    <a:pt x="427" y="815"/>
                  </a:lnTo>
                  <a:lnTo>
                    <a:pt x="431" y="807"/>
                  </a:lnTo>
                  <a:lnTo>
                    <a:pt x="436" y="800"/>
                  </a:lnTo>
                  <a:lnTo>
                    <a:pt x="441" y="794"/>
                  </a:lnTo>
                  <a:lnTo>
                    <a:pt x="447" y="789"/>
                  </a:lnTo>
                  <a:lnTo>
                    <a:pt x="454" y="785"/>
                  </a:lnTo>
                  <a:lnTo>
                    <a:pt x="461" y="782"/>
                  </a:lnTo>
                  <a:lnTo>
                    <a:pt x="468" y="781"/>
                  </a:lnTo>
                  <a:lnTo>
                    <a:pt x="480" y="782"/>
                  </a:lnTo>
                  <a:lnTo>
                    <a:pt x="496" y="784"/>
                  </a:lnTo>
                  <a:lnTo>
                    <a:pt x="519" y="786"/>
                  </a:lnTo>
                  <a:lnTo>
                    <a:pt x="544" y="789"/>
                  </a:lnTo>
                  <a:lnTo>
                    <a:pt x="574" y="791"/>
                  </a:lnTo>
                  <a:lnTo>
                    <a:pt x="606" y="793"/>
                  </a:lnTo>
                  <a:lnTo>
                    <a:pt x="640" y="795"/>
                  </a:lnTo>
                  <a:lnTo>
                    <a:pt x="675" y="796"/>
                  </a:lnTo>
                  <a:lnTo>
                    <a:pt x="681" y="784"/>
                  </a:lnTo>
                  <a:lnTo>
                    <a:pt x="686" y="771"/>
                  </a:lnTo>
                  <a:lnTo>
                    <a:pt x="690" y="758"/>
                  </a:lnTo>
                  <a:lnTo>
                    <a:pt x="693" y="744"/>
                  </a:lnTo>
                  <a:lnTo>
                    <a:pt x="695" y="730"/>
                  </a:lnTo>
                  <a:lnTo>
                    <a:pt x="698" y="715"/>
                  </a:lnTo>
                  <a:lnTo>
                    <a:pt x="698" y="701"/>
                  </a:lnTo>
                  <a:lnTo>
                    <a:pt x="698" y="687"/>
                  </a:lnTo>
                  <a:lnTo>
                    <a:pt x="698" y="672"/>
                  </a:lnTo>
                  <a:lnTo>
                    <a:pt x="697" y="658"/>
                  </a:lnTo>
                  <a:lnTo>
                    <a:pt x="694" y="645"/>
                  </a:lnTo>
                  <a:lnTo>
                    <a:pt x="692" y="632"/>
                  </a:lnTo>
                  <a:lnTo>
                    <a:pt x="689" y="620"/>
                  </a:lnTo>
                  <a:lnTo>
                    <a:pt x="686" y="609"/>
                  </a:lnTo>
                  <a:lnTo>
                    <a:pt x="683" y="599"/>
                  </a:lnTo>
                  <a:lnTo>
                    <a:pt x="679" y="590"/>
                  </a:lnTo>
                  <a:lnTo>
                    <a:pt x="675" y="583"/>
                  </a:lnTo>
                  <a:lnTo>
                    <a:pt x="670" y="577"/>
                  </a:lnTo>
                  <a:lnTo>
                    <a:pt x="666" y="572"/>
                  </a:lnTo>
                  <a:lnTo>
                    <a:pt x="661" y="567"/>
                  </a:lnTo>
                  <a:lnTo>
                    <a:pt x="655" y="565"/>
                  </a:lnTo>
                  <a:lnTo>
                    <a:pt x="651" y="563"/>
                  </a:lnTo>
                  <a:lnTo>
                    <a:pt x="645" y="562"/>
                  </a:lnTo>
                  <a:lnTo>
                    <a:pt x="639" y="561"/>
                  </a:lnTo>
                  <a:lnTo>
                    <a:pt x="625" y="562"/>
                  </a:lnTo>
                  <a:lnTo>
                    <a:pt x="611" y="565"/>
                  </a:lnTo>
                  <a:lnTo>
                    <a:pt x="597" y="569"/>
                  </a:lnTo>
                  <a:lnTo>
                    <a:pt x="580" y="574"/>
                  </a:lnTo>
                  <a:lnTo>
                    <a:pt x="569" y="577"/>
                  </a:lnTo>
                  <a:lnTo>
                    <a:pt x="559" y="580"/>
                  </a:lnTo>
                  <a:lnTo>
                    <a:pt x="550" y="581"/>
                  </a:lnTo>
                  <a:lnTo>
                    <a:pt x="540" y="582"/>
                  </a:lnTo>
                  <a:lnTo>
                    <a:pt x="531" y="582"/>
                  </a:lnTo>
                  <a:lnTo>
                    <a:pt x="523" y="582"/>
                  </a:lnTo>
                  <a:lnTo>
                    <a:pt x="515" y="581"/>
                  </a:lnTo>
                  <a:lnTo>
                    <a:pt x="507" y="580"/>
                  </a:lnTo>
                  <a:lnTo>
                    <a:pt x="500" y="577"/>
                  </a:lnTo>
                  <a:lnTo>
                    <a:pt x="494" y="576"/>
                  </a:lnTo>
                  <a:lnTo>
                    <a:pt x="488" y="573"/>
                  </a:lnTo>
                  <a:lnTo>
                    <a:pt x="482" y="570"/>
                  </a:lnTo>
                  <a:lnTo>
                    <a:pt x="473" y="563"/>
                  </a:lnTo>
                  <a:lnTo>
                    <a:pt x="465" y="554"/>
                  </a:lnTo>
                  <a:lnTo>
                    <a:pt x="459" y="546"/>
                  </a:lnTo>
                  <a:lnTo>
                    <a:pt x="454" y="537"/>
                  </a:lnTo>
                  <a:lnTo>
                    <a:pt x="452" y="527"/>
                  </a:lnTo>
                  <a:lnTo>
                    <a:pt x="450" y="517"/>
                  </a:lnTo>
                  <a:lnTo>
                    <a:pt x="450" y="508"/>
                  </a:lnTo>
                  <a:lnTo>
                    <a:pt x="451" y="500"/>
                  </a:lnTo>
                  <a:lnTo>
                    <a:pt x="453" y="492"/>
                  </a:lnTo>
                  <a:lnTo>
                    <a:pt x="457" y="485"/>
                  </a:lnTo>
                  <a:lnTo>
                    <a:pt x="464" y="475"/>
                  </a:lnTo>
                  <a:lnTo>
                    <a:pt x="472" y="467"/>
                  </a:lnTo>
                  <a:lnTo>
                    <a:pt x="479" y="460"/>
                  </a:lnTo>
                  <a:lnTo>
                    <a:pt x="487" y="454"/>
                  </a:lnTo>
                  <a:lnTo>
                    <a:pt x="494" y="450"/>
                  </a:lnTo>
                  <a:lnTo>
                    <a:pt x="501" y="447"/>
                  </a:lnTo>
                  <a:lnTo>
                    <a:pt x="509" y="444"/>
                  </a:lnTo>
                  <a:lnTo>
                    <a:pt x="517" y="443"/>
                  </a:lnTo>
                  <a:lnTo>
                    <a:pt x="524" y="442"/>
                  </a:lnTo>
                  <a:lnTo>
                    <a:pt x="531" y="443"/>
                  </a:lnTo>
                  <a:lnTo>
                    <a:pt x="538" y="444"/>
                  </a:lnTo>
                  <a:lnTo>
                    <a:pt x="544" y="445"/>
                  </a:lnTo>
                  <a:lnTo>
                    <a:pt x="559" y="450"/>
                  </a:lnTo>
                  <a:lnTo>
                    <a:pt x="573" y="456"/>
                  </a:lnTo>
                  <a:lnTo>
                    <a:pt x="586" y="462"/>
                  </a:lnTo>
                  <a:lnTo>
                    <a:pt x="600" y="469"/>
                  </a:lnTo>
                  <a:lnTo>
                    <a:pt x="613" y="475"/>
                  </a:lnTo>
                  <a:lnTo>
                    <a:pt x="627" y="479"/>
                  </a:lnTo>
                  <a:lnTo>
                    <a:pt x="633" y="481"/>
                  </a:lnTo>
                  <a:lnTo>
                    <a:pt x="640" y="482"/>
                  </a:lnTo>
                  <a:lnTo>
                    <a:pt x="646" y="482"/>
                  </a:lnTo>
                  <a:lnTo>
                    <a:pt x="653" y="481"/>
                  </a:lnTo>
                  <a:lnTo>
                    <a:pt x="658" y="480"/>
                  </a:lnTo>
                  <a:lnTo>
                    <a:pt x="666" y="478"/>
                  </a:lnTo>
                  <a:lnTo>
                    <a:pt x="673" y="474"/>
                  </a:lnTo>
                  <a:lnTo>
                    <a:pt x="679" y="470"/>
                  </a:lnTo>
                  <a:lnTo>
                    <a:pt x="683" y="467"/>
                  </a:lnTo>
                  <a:lnTo>
                    <a:pt x="684" y="463"/>
                  </a:lnTo>
                  <a:lnTo>
                    <a:pt x="687" y="458"/>
                  </a:lnTo>
                  <a:lnTo>
                    <a:pt x="689" y="452"/>
                  </a:lnTo>
                  <a:lnTo>
                    <a:pt x="692" y="439"/>
                  </a:lnTo>
                  <a:lnTo>
                    <a:pt x="692" y="423"/>
                  </a:lnTo>
                  <a:lnTo>
                    <a:pt x="692" y="406"/>
                  </a:lnTo>
                  <a:lnTo>
                    <a:pt x="690" y="387"/>
                  </a:lnTo>
                  <a:lnTo>
                    <a:pt x="689" y="366"/>
                  </a:lnTo>
                  <a:lnTo>
                    <a:pt x="687" y="346"/>
                  </a:lnTo>
                  <a:lnTo>
                    <a:pt x="683" y="306"/>
                  </a:lnTo>
                  <a:lnTo>
                    <a:pt x="678" y="270"/>
                  </a:lnTo>
                  <a:lnTo>
                    <a:pt x="676" y="255"/>
                  </a:lnTo>
                  <a:lnTo>
                    <a:pt x="676" y="242"/>
                  </a:lnTo>
                  <a:lnTo>
                    <a:pt x="676" y="231"/>
                  </a:lnTo>
                  <a:lnTo>
                    <a:pt x="679" y="224"/>
                  </a:lnTo>
                  <a:lnTo>
                    <a:pt x="666" y="231"/>
                  </a:lnTo>
                  <a:lnTo>
                    <a:pt x="650" y="237"/>
                  </a:lnTo>
                  <a:lnTo>
                    <a:pt x="633" y="241"/>
                  </a:lnTo>
                  <a:lnTo>
                    <a:pt x="614" y="245"/>
                  </a:lnTo>
                  <a:lnTo>
                    <a:pt x="595" y="247"/>
                  </a:lnTo>
                  <a:lnTo>
                    <a:pt x="575" y="249"/>
                  </a:lnTo>
                  <a:lnTo>
                    <a:pt x="555" y="250"/>
                  </a:lnTo>
                  <a:lnTo>
                    <a:pt x="536" y="250"/>
                  </a:lnTo>
                  <a:lnTo>
                    <a:pt x="515" y="249"/>
                  </a:lnTo>
                  <a:lnTo>
                    <a:pt x="495" y="247"/>
                  </a:lnTo>
                  <a:lnTo>
                    <a:pt x="478" y="245"/>
                  </a:lnTo>
                  <a:lnTo>
                    <a:pt x="460" y="242"/>
                  </a:lnTo>
                  <a:lnTo>
                    <a:pt x="444" y="238"/>
                  </a:lnTo>
                  <a:lnTo>
                    <a:pt x="431" y="234"/>
                  </a:lnTo>
                  <a:lnTo>
                    <a:pt x="419" y="229"/>
                  </a:lnTo>
                  <a:lnTo>
                    <a:pt x="409" y="224"/>
                  </a:lnTo>
                  <a:lnTo>
                    <a:pt x="401" y="219"/>
                  </a:lnTo>
                  <a:lnTo>
                    <a:pt x="395" y="213"/>
                  </a:lnTo>
                  <a:lnTo>
                    <a:pt x="392" y="209"/>
                  </a:lnTo>
                  <a:lnTo>
                    <a:pt x="389" y="203"/>
                  </a:lnTo>
                  <a:lnTo>
                    <a:pt x="387" y="199"/>
                  </a:lnTo>
                  <a:lnTo>
                    <a:pt x="386" y="193"/>
                  </a:lnTo>
                  <a:lnTo>
                    <a:pt x="387" y="188"/>
                  </a:lnTo>
                  <a:lnTo>
                    <a:pt x="390" y="183"/>
                  </a:lnTo>
                  <a:lnTo>
                    <a:pt x="392" y="177"/>
                  </a:lnTo>
                  <a:lnTo>
                    <a:pt x="395" y="172"/>
                  </a:lnTo>
                  <a:lnTo>
                    <a:pt x="400" y="165"/>
                  </a:lnTo>
                  <a:lnTo>
                    <a:pt x="406" y="159"/>
                  </a:lnTo>
                  <a:lnTo>
                    <a:pt x="420" y="146"/>
                  </a:lnTo>
                  <a:lnTo>
                    <a:pt x="436" y="131"/>
                  </a:lnTo>
                  <a:lnTo>
                    <a:pt x="444" y="122"/>
                  </a:lnTo>
                  <a:lnTo>
                    <a:pt x="448" y="113"/>
                  </a:lnTo>
                  <a:lnTo>
                    <a:pt x="452" y="103"/>
                  </a:lnTo>
                  <a:lnTo>
                    <a:pt x="454" y="93"/>
                  </a:lnTo>
                  <a:lnTo>
                    <a:pt x="454" y="82"/>
                  </a:lnTo>
                  <a:lnTo>
                    <a:pt x="453" y="71"/>
                  </a:lnTo>
                  <a:lnTo>
                    <a:pt x="450" y="60"/>
                  </a:lnTo>
                  <a:lnTo>
                    <a:pt x="445" y="50"/>
                  </a:lnTo>
                  <a:lnTo>
                    <a:pt x="438" y="39"/>
                  </a:lnTo>
                  <a:lnTo>
                    <a:pt x="431" y="29"/>
                  </a:lnTo>
                  <a:lnTo>
                    <a:pt x="422" y="22"/>
                  </a:lnTo>
                  <a:lnTo>
                    <a:pt x="411" y="14"/>
                  </a:lnTo>
                  <a:lnTo>
                    <a:pt x="399" y="8"/>
                  </a:lnTo>
                  <a:lnTo>
                    <a:pt x="386" y="3"/>
                  </a:lnTo>
                  <a:lnTo>
                    <a:pt x="372" y="1"/>
                  </a:lnTo>
                  <a:lnTo>
                    <a:pt x="357" y="0"/>
                  </a:lnTo>
                  <a:lnTo>
                    <a:pt x="343" y="0"/>
                  </a:lnTo>
                  <a:lnTo>
                    <a:pt x="328" y="3"/>
                  </a:lnTo>
                  <a:lnTo>
                    <a:pt x="316" y="8"/>
                  </a:lnTo>
                  <a:lnTo>
                    <a:pt x="303" y="13"/>
                  </a:lnTo>
                  <a:lnTo>
                    <a:pt x="291" y="22"/>
                  </a:lnTo>
                  <a:lnTo>
                    <a:pt x="280" y="29"/>
                  </a:lnTo>
                  <a:lnTo>
                    <a:pt x="271" y="38"/>
                  </a:lnTo>
                  <a:lnTo>
                    <a:pt x="264" y="49"/>
                  </a:lnTo>
                  <a:lnTo>
                    <a:pt x="258" y="59"/>
                  </a:lnTo>
                  <a:lnTo>
                    <a:pt x="253" y="70"/>
                  </a:lnTo>
                  <a:lnTo>
                    <a:pt x="251" y="81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4" y="114"/>
                  </a:lnTo>
                  <a:lnTo>
                    <a:pt x="258" y="120"/>
                  </a:lnTo>
                  <a:lnTo>
                    <a:pt x="262" y="125"/>
                  </a:lnTo>
                  <a:lnTo>
                    <a:pt x="265" y="130"/>
                  </a:lnTo>
                  <a:lnTo>
                    <a:pt x="269" y="134"/>
                  </a:lnTo>
                  <a:lnTo>
                    <a:pt x="279" y="143"/>
                  </a:lnTo>
                  <a:lnTo>
                    <a:pt x="287" y="152"/>
                  </a:lnTo>
                  <a:lnTo>
                    <a:pt x="293" y="162"/>
                  </a:lnTo>
                  <a:lnTo>
                    <a:pt x="299" y="169"/>
                  </a:lnTo>
                  <a:lnTo>
                    <a:pt x="303" y="177"/>
                  </a:lnTo>
                  <a:lnTo>
                    <a:pt x="305" y="185"/>
                  </a:lnTo>
                  <a:lnTo>
                    <a:pt x="306" y="191"/>
                  </a:lnTo>
                  <a:lnTo>
                    <a:pt x="306" y="198"/>
                  </a:lnTo>
                  <a:lnTo>
                    <a:pt x="305" y="203"/>
                  </a:lnTo>
                  <a:lnTo>
                    <a:pt x="303" y="209"/>
                  </a:lnTo>
                  <a:lnTo>
                    <a:pt x="299" y="213"/>
                  </a:lnTo>
                  <a:lnTo>
                    <a:pt x="294" y="216"/>
                  </a:lnTo>
                  <a:lnTo>
                    <a:pt x="289" y="220"/>
                  </a:lnTo>
                  <a:lnTo>
                    <a:pt x="281" y="223"/>
                  </a:lnTo>
                  <a:lnTo>
                    <a:pt x="273" y="224"/>
                  </a:lnTo>
                  <a:lnTo>
                    <a:pt x="264" y="224"/>
                  </a:lnTo>
                  <a:lnTo>
                    <a:pt x="228" y="225"/>
                  </a:lnTo>
                  <a:lnTo>
                    <a:pt x="189" y="226"/>
                  </a:lnTo>
                  <a:lnTo>
                    <a:pt x="152" y="229"/>
                  </a:lnTo>
                  <a:lnTo>
                    <a:pt x="116" y="231"/>
                  </a:lnTo>
                  <a:lnTo>
                    <a:pt x="83" y="232"/>
                  </a:lnTo>
                  <a:lnTo>
                    <a:pt x="54" y="232"/>
                  </a:lnTo>
                  <a:lnTo>
                    <a:pt x="41" y="231"/>
                  </a:lnTo>
                  <a:lnTo>
                    <a:pt x="28" y="229"/>
                  </a:lnTo>
                  <a:lnTo>
                    <a:pt x="19" y="226"/>
                  </a:lnTo>
                  <a:lnTo>
                    <a:pt x="11" y="224"/>
                  </a:lnTo>
                  <a:lnTo>
                    <a:pt x="11" y="252"/>
                  </a:lnTo>
                  <a:lnTo>
                    <a:pt x="11" y="289"/>
                  </a:lnTo>
                  <a:lnTo>
                    <a:pt x="11" y="328"/>
                  </a:lnTo>
                  <a:lnTo>
                    <a:pt x="11" y="369"/>
                  </a:lnTo>
                  <a:lnTo>
                    <a:pt x="11" y="409"/>
                  </a:lnTo>
                  <a:lnTo>
                    <a:pt x="11" y="444"/>
                  </a:lnTo>
                  <a:lnTo>
                    <a:pt x="11" y="471"/>
                  </a:lnTo>
                  <a:lnTo>
                    <a:pt x="11" y="488"/>
                  </a:lnTo>
                  <a:lnTo>
                    <a:pt x="12" y="493"/>
                  </a:lnTo>
                  <a:lnTo>
                    <a:pt x="14" y="498"/>
                  </a:lnTo>
                  <a:lnTo>
                    <a:pt x="18" y="503"/>
                  </a:lnTo>
                  <a:lnTo>
                    <a:pt x="23" y="508"/>
                  </a:lnTo>
                  <a:lnTo>
                    <a:pt x="28" y="514"/>
                  </a:lnTo>
                  <a:lnTo>
                    <a:pt x="36" y="517"/>
                  </a:lnTo>
                  <a:lnTo>
                    <a:pt x="43" y="520"/>
                  </a:lnTo>
                  <a:lnTo>
                    <a:pt x="52" y="524"/>
                  </a:lnTo>
                  <a:lnTo>
                    <a:pt x="60" y="526"/>
                  </a:lnTo>
                  <a:lnTo>
                    <a:pt x="70" y="527"/>
                  </a:lnTo>
                  <a:lnTo>
                    <a:pt x="79" y="526"/>
                  </a:lnTo>
                  <a:lnTo>
                    <a:pt x="87" y="524"/>
                  </a:lnTo>
                  <a:lnTo>
                    <a:pt x="97" y="521"/>
                  </a:lnTo>
                  <a:lnTo>
                    <a:pt x="105" y="517"/>
                  </a:lnTo>
                  <a:lnTo>
                    <a:pt x="114" y="511"/>
                  </a:lnTo>
                  <a:lnTo>
                    <a:pt x="120" y="50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/>
            <p:cNvSpPr>
              <a:spLocks noChangeAspect="1" noEditPoints="1"/>
            </p:cNvSpPr>
            <p:nvPr/>
          </p:nvSpPr>
          <p:spPr bwMode="auto">
            <a:xfrm rot="17950225">
              <a:off x="6538651" y="3757642"/>
              <a:ext cx="2266858" cy="3042558"/>
            </a:xfrm>
            <a:custGeom>
              <a:avLst/>
              <a:gdLst>
                <a:gd name="T0" fmla="*/ 278 w 716"/>
                <a:gd name="T1" fmla="*/ 537 h 1048"/>
                <a:gd name="T2" fmla="*/ 204 w 716"/>
                <a:gd name="T3" fmla="*/ 654 h 1048"/>
                <a:gd name="T4" fmla="*/ 81 w 716"/>
                <a:gd name="T5" fmla="*/ 605 h 1048"/>
                <a:gd name="T6" fmla="*/ 31 w 716"/>
                <a:gd name="T7" fmla="*/ 622 h 1048"/>
                <a:gd name="T8" fmla="*/ 20 w 716"/>
                <a:gd name="T9" fmla="*/ 785 h 1048"/>
                <a:gd name="T10" fmla="*/ 283 w 716"/>
                <a:gd name="T11" fmla="*/ 804 h 1048"/>
                <a:gd name="T12" fmla="*/ 312 w 716"/>
                <a:gd name="T13" fmla="*/ 917 h 1048"/>
                <a:gd name="T14" fmla="*/ 316 w 716"/>
                <a:gd name="T15" fmla="*/ 1003 h 1048"/>
                <a:gd name="T16" fmla="*/ 369 w 716"/>
                <a:gd name="T17" fmla="*/ 1030 h 1048"/>
                <a:gd name="T18" fmla="*/ 466 w 716"/>
                <a:gd name="T19" fmla="*/ 996 h 1048"/>
                <a:gd name="T20" fmla="*/ 442 w 716"/>
                <a:gd name="T21" fmla="*/ 906 h 1048"/>
                <a:gd name="T22" fmla="*/ 506 w 716"/>
                <a:gd name="T23" fmla="*/ 784 h 1048"/>
                <a:gd name="T24" fmla="*/ 693 w 716"/>
                <a:gd name="T25" fmla="*/ 751 h 1048"/>
                <a:gd name="T26" fmla="*/ 683 w 716"/>
                <a:gd name="T27" fmla="*/ 611 h 1048"/>
                <a:gd name="T28" fmla="*/ 635 w 716"/>
                <a:gd name="T29" fmla="*/ 580 h 1048"/>
                <a:gd name="T30" fmla="*/ 500 w 716"/>
                <a:gd name="T31" fmla="*/ 593 h 1048"/>
                <a:gd name="T32" fmla="*/ 500 w 716"/>
                <a:gd name="T33" fmla="*/ 451 h 1048"/>
                <a:gd name="T34" fmla="*/ 645 w 716"/>
                <a:gd name="T35" fmla="*/ 482 h 1048"/>
                <a:gd name="T36" fmla="*/ 683 w 716"/>
                <a:gd name="T37" fmla="*/ 472 h 1048"/>
                <a:gd name="T38" fmla="*/ 683 w 716"/>
                <a:gd name="T39" fmla="*/ 316 h 1048"/>
                <a:gd name="T40" fmla="*/ 486 w 716"/>
                <a:gd name="T41" fmla="*/ 263 h 1048"/>
                <a:gd name="T42" fmla="*/ 397 w 716"/>
                <a:gd name="T43" fmla="*/ 175 h 1048"/>
                <a:gd name="T44" fmla="*/ 453 w 716"/>
                <a:gd name="T45" fmla="*/ 81 h 1048"/>
                <a:gd name="T46" fmla="*/ 380 w 716"/>
                <a:gd name="T47" fmla="*/ 19 h 1048"/>
                <a:gd name="T48" fmla="*/ 280 w 716"/>
                <a:gd name="T49" fmla="*/ 63 h 1048"/>
                <a:gd name="T50" fmla="*/ 281 w 716"/>
                <a:gd name="T51" fmla="*/ 134 h 1048"/>
                <a:gd name="T52" fmla="*/ 293 w 716"/>
                <a:gd name="T53" fmla="*/ 240 h 1048"/>
                <a:gd name="T54" fmla="*/ 18 w 716"/>
                <a:gd name="T55" fmla="*/ 241 h 1048"/>
                <a:gd name="T56" fmla="*/ 38 w 716"/>
                <a:gd name="T57" fmla="*/ 511 h 1048"/>
                <a:gd name="T58" fmla="*/ 93 w 716"/>
                <a:gd name="T59" fmla="*/ 525 h 1048"/>
                <a:gd name="T60" fmla="*/ 41 w 716"/>
                <a:gd name="T61" fmla="*/ 535 h 1048"/>
                <a:gd name="T62" fmla="*/ 38 w 716"/>
                <a:gd name="T63" fmla="*/ 230 h 1048"/>
                <a:gd name="T64" fmla="*/ 294 w 716"/>
                <a:gd name="T65" fmla="*/ 220 h 1048"/>
                <a:gd name="T66" fmla="*/ 304 w 716"/>
                <a:gd name="T67" fmla="*/ 190 h 1048"/>
                <a:gd name="T68" fmla="*/ 251 w 716"/>
                <a:gd name="T69" fmla="*/ 88 h 1048"/>
                <a:gd name="T70" fmla="*/ 436 w 716"/>
                <a:gd name="T71" fmla="*/ 24 h 1048"/>
                <a:gd name="T72" fmla="*/ 416 w 716"/>
                <a:gd name="T73" fmla="*/ 179 h 1048"/>
                <a:gd name="T74" fmla="*/ 416 w 716"/>
                <a:gd name="T75" fmla="*/ 221 h 1048"/>
                <a:gd name="T76" fmla="*/ 525 w 716"/>
                <a:gd name="T77" fmla="*/ 249 h 1048"/>
                <a:gd name="T78" fmla="*/ 694 w 716"/>
                <a:gd name="T79" fmla="*/ 243 h 1048"/>
                <a:gd name="T80" fmla="*/ 704 w 716"/>
                <a:gd name="T81" fmla="*/ 471 h 1048"/>
                <a:gd name="T82" fmla="*/ 578 w 716"/>
                <a:gd name="T83" fmla="*/ 473 h 1048"/>
                <a:gd name="T84" fmla="*/ 507 w 716"/>
                <a:gd name="T85" fmla="*/ 467 h 1048"/>
                <a:gd name="T86" fmla="*/ 468 w 716"/>
                <a:gd name="T87" fmla="*/ 526 h 1048"/>
                <a:gd name="T88" fmla="*/ 512 w 716"/>
                <a:gd name="T89" fmla="*/ 578 h 1048"/>
                <a:gd name="T90" fmla="*/ 603 w 716"/>
                <a:gd name="T91" fmla="*/ 569 h 1048"/>
                <a:gd name="T92" fmla="*/ 703 w 716"/>
                <a:gd name="T93" fmla="*/ 615 h 1048"/>
                <a:gd name="T94" fmla="*/ 614 w 716"/>
                <a:gd name="T95" fmla="*/ 811 h 1048"/>
                <a:gd name="T96" fmla="*/ 456 w 716"/>
                <a:gd name="T97" fmla="*/ 810 h 1048"/>
                <a:gd name="T98" fmla="*/ 445 w 716"/>
                <a:gd name="T99" fmla="*/ 877 h 1048"/>
                <a:gd name="T100" fmla="*/ 471 w 716"/>
                <a:gd name="T101" fmla="*/ 1015 h 1048"/>
                <a:gd name="T102" fmla="*/ 294 w 716"/>
                <a:gd name="T103" fmla="*/ 1003 h 1048"/>
                <a:gd name="T104" fmla="*/ 324 w 716"/>
                <a:gd name="T105" fmla="*/ 874 h 1048"/>
                <a:gd name="T106" fmla="*/ 290 w 716"/>
                <a:gd name="T107" fmla="*/ 826 h 1048"/>
                <a:gd name="T108" fmla="*/ 71 w 716"/>
                <a:gd name="T109" fmla="*/ 816 h 1048"/>
                <a:gd name="T110" fmla="*/ 40 w 716"/>
                <a:gd name="T111" fmla="*/ 590 h 1048"/>
                <a:gd name="T112" fmla="*/ 154 w 716"/>
                <a:gd name="T113" fmla="*/ 629 h 1048"/>
                <a:gd name="T114" fmla="*/ 247 w 716"/>
                <a:gd name="T115" fmla="*/ 615 h 1048"/>
                <a:gd name="T116" fmla="*/ 261 w 716"/>
                <a:gd name="T117" fmla="*/ 544 h 1048"/>
                <a:gd name="T118" fmla="*/ 195 w 716"/>
                <a:gd name="T119" fmla="*/ 502 h 1048"/>
                <a:gd name="T120" fmla="*/ 129 w 716"/>
                <a:gd name="T121" fmla="*/ 527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6" h="1048">
                  <a:moveTo>
                    <a:pt x="123" y="506"/>
                  </a:moveTo>
                  <a:lnTo>
                    <a:pt x="127" y="502"/>
                  </a:lnTo>
                  <a:lnTo>
                    <a:pt x="132" y="497"/>
                  </a:lnTo>
                  <a:lnTo>
                    <a:pt x="137" y="493"/>
                  </a:lnTo>
                  <a:lnTo>
                    <a:pt x="144" y="491"/>
                  </a:lnTo>
                  <a:lnTo>
                    <a:pt x="155" y="487"/>
                  </a:lnTo>
                  <a:lnTo>
                    <a:pt x="168" y="484"/>
                  </a:lnTo>
                  <a:lnTo>
                    <a:pt x="182" y="483"/>
                  </a:lnTo>
                  <a:lnTo>
                    <a:pt x="197" y="484"/>
                  </a:lnTo>
                  <a:lnTo>
                    <a:pt x="211" y="488"/>
                  </a:lnTo>
                  <a:lnTo>
                    <a:pt x="224" y="492"/>
                  </a:lnTo>
                  <a:lnTo>
                    <a:pt x="237" y="499"/>
                  </a:lnTo>
                  <a:lnTo>
                    <a:pt x="250" y="506"/>
                  </a:lnTo>
                  <a:lnTo>
                    <a:pt x="261" y="515"/>
                  </a:lnTo>
                  <a:lnTo>
                    <a:pt x="269" y="526"/>
                  </a:lnTo>
                  <a:lnTo>
                    <a:pt x="273" y="531"/>
                  </a:lnTo>
                  <a:lnTo>
                    <a:pt x="278" y="537"/>
                  </a:lnTo>
                  <a:lnTo>
                    <a:pt x="280" y="545"/>
                  </a:lnTo>
                  <a:lnTo>
                    <a:pt x="280" y="544"/>
                  </a:lnTo>
                  <a:lnTo>
                    <a:pt x="282" y="551"/>
                  </a:lnTo>
                  <a:lnTo>
                    <a:pt x="284" y="559"/>
                  </a:lnTo>
                  <a:lnTo>
                    <a:pt x="284" y="566"/>
                  </a:lnTo>
                  <a:lnTo>
                    <a:pt x="284" y="573"/>
                  </a:lnTo>
                  <a:lnTo>
                    <a:pt x="284" y="581"/>
                  </a:lnTo>
                  <a:lnTo>
                    <a:pt x="280" y="595"/>
                  </a:lnTo>
                  <a:lnTo>
                    <a:pt x="275" y="608"/>
                  </a:lnTo>
                  <a:lnTo>
                    <a:pt x="268" y="618"/>
                  </a:lnTo>
                  <a:lnTo>
                    <a:pt x="259" y="628"/>
                  </a:lnTo>
                  <a:lnTo>
                    <a:pt x="250" y="636"/>
                  </a:lnTo>
                  <a:lnTo>
                    <a:pt x="239" y="643"/>
                  </a:lnTo>
                  <a:lnTo>
                    <a:pt x="228" y="647"/>
                  </a:lnTo>
                  <a:lnTo>
                    <a:pt x="228" y="647"/>
                  </a:lnTo>
                  <a:lnTo>
                    <a:pt x="216" y="652"/>
                  </a:lnTo>
                  <a:lnTo>
                    <a:pt x="204" y="654"/>
                  </a:lnTo>
                  <a:lnTo>
                    <a:pt x="192" y="654"/>
                  </a:lnTo>
                  <a:lnTo>
                    <a:pt x="181" y="654"/>
                  </a:lnTo>
                  <a:lnTo>
                    <a:pt x="169" y="652"/>
                  </a:lnTo>
                  <a:lnTo>
                    <a:pt x="157" y="650"/>
                  </a:lnTo>
                  <a:lnTo>
                    <a:pt x="147" y="645"/>
                  </a:lnTo>
                  <a:lnTo>
                    <a:pt x="136" y="640"/>
                  </a:lnTo>
                  <a:lnTo>
                    <a:pt x="128" y="632"/>
                  </a:lnTo>
                  <a:lnTo>
                    <a:pt x="121" y="625"/>
                  </a:lnTo>
                  <a:lnTo>
                    <a:pt x="121" y="626"/>
                  </a:lnTo>
                  <a:lnTo>
                    <a:pt x="113" y="620"/>
                  </a:lnTo>
                  <a:lnTo>
                    <a:pt x="114" y="621"/>
                  </a:lnTo>
                  <a:lnTo>
                    <a:pt x="106" y="616"/>
                  </a:lnTo>
                  <a:lnTo>
                    <a:pt x="107" y="616"/>
                  </a:lnTo>
                  <a:lnTo>
                    <a:pt x="97" y="612"/>
                  </a:lnTo>
                  <a:lnTo>
                    <a:pt x="89" y="608"/>
                  </a:lnTo>
                  <a:lnTo>
                    <a:pt x="91" y="608"/>
                  </a:lnTo>
                  <a:lnTo>
                    <a:pt x="81" y="605"/>
                  </a:lnTo>
                  <a:lnTo>
                    <a:pt x="81" y="606"/>
                  </a:lnTo>
                  <a:lnTo>
                    <a:pt x="73" y="604"/>
                  </a:lnTo>
                  <a:lnTo>
                    <a:pt x="74" y="604"/>
                  </a:lnTo>
                  <a:lnTo>
                    <a:pt x="66" y="603"/>
                  </a:lnTo>
                  <a:lnTo>
                    <a:pt x="67" y="603"/>
                  </a:lnTo>
                  <a:lnTo>
                    <a:pt x="59" y="603"/>
                  </a:lnTo>
                  <a:lnTo>
                    <a:pt x="60" y="603"/>
                  </a:lnTo>
                  <a:lnTo>
                    <a:pt x="52" y="604"/>
                  </a:lnTo>
                  <a:lnTo>
                    <a:pt x="54" y="603"/>
                  </a:lnTo>
                  <a:lnTo>
                    <a:pt x="47" y="606"/>
                  </a:lnTo>
                  <a:lnTo>
                    <a:pt x="40" y="609"/>
                  </a:lnTo>
                  <a:lnTo>
                    <a:pt x="42" y="608"/>
                  </a:lnTo>
                  <a:lnTo>
                    <a:pt x="37" y="613"/>
                  </a:lnTo>
                  <a:lnTo>
                    <a:pt x="37" y="612"/>
                  </a:lnTo>
                  <a:lnTo>
                    <a:pt x="32" y="617"/>
                  </a:lnTo>
                  <a:lnTo>
                    <a:pt x="34" y="615"/>
                  </a:lnTo>
                  <a:lnTo>
                    <a:pt x="31" y="622"/>
                  </a:lnTo>
                  <a:lnTo>
                    <a:pt x="31" y="621"/>
                  </a:lnTo>
                  <a:lnTo>
                    <a:pt x="29" y="630"/>
                  </a:lnTo>
                  <a:lnTo>
                    <a:pt x="29" y="629"/>
                  </a:lnTo>
                  <a:lnTo>
                    <a:pt x="25" y="651"/>
                  </a:lnTo>
                  <a:lnTo>
                    <a:pt x="25" y="651"/>
                  </a:lnTo>
                  <a:lnTo>
                    <a:pt x="22" y="675"/>
                  </a:lnTo>
                  <a:lnTo>
                    <a:pt x="22" y="674"/>
                  </a:lnTo>
                  <a:lnTo>
                    <a:pt x="19" y="700"/>
                  </a:lnTo>
                  <a:lnTo>
                    <a:pt x="19" y="700"/>
                  </a:lnTo>
                  <a:lnTo>
                    <a:pt x="18" y="726"/>
                  </a:lnTo>
                  <a:lnTo>
                    <a:pt x="18" y="725"/>
                  </a:lnTo>
                  <a:lnTo>
                    <a:pt x="18" y="752"/>
                  </a:lnTo>
                  <a:lnTo>
                    <a:pt x="18" y="751"/>
                  </a:lnTo>
                  <a:lnTo>
                    <a:pt x="19" y="775"/>
                  </a:lnTo>
                  <a:lnTo>
                    <a:pt x="19" y="775"/>
                  </a:lnTo>
                  <a:lnTo>
                    <a:pt x="21" y="786"/>
                  </a:lnTo>
                  <a:lnTo>
                    <a:pt x="20" y="785"/>
                  </a:lnTo>
                  <a:lnTo>
                    <a:pt x="23" y="795"/>
                  </a:lnTo>
                  <a:lnTo>
                    <a:pt x="23" y="795"/>
                  </a:lnTo>
                  <a:lnTo>
                    <a:pt x="25" y="804"/>
                  </a:lnTo>
                  <a:lnTo>
                    <a:pt x="25" y="802"/>
                  </a:lnTo>
                  <a:lnTo>
                    <a:pt x="28" y="810"/>
                  </a:lnTo>
                  <a:lnTo>
                    <a:pt x="19" y="805"/>
                  </a:lnTo>
                  <a:lnTo>
                    <a:pt x="40" y="802"/>
                  </a:lnTo>
                  <a:lnTo>
                    <a:pt x="40" y="802"/>
                  </a:lnTo>
                  <a:lnTo>
                    <a:pt x="68" y="798"/>
                  </a:lnTo>
                  <a:lnTo>
                    <a:pt x="100" y="796"/>
                  </a:lnTo>
                  <a:lnTo>
                    <a:pt x="134" y="794"/>
                  </a:lnTo>
                  <a:lnTo>
                    <a:pt x="168" y="793"/>
                  </a:lnTo>
                  <a:lnTo>
                    <a:pt x="199" y="793"/>
                  </a:lnTo>
                  <a:lnTo>
                    <a:pt x="225" y="794"/>
                  </a:lnTo>
                  <a:lnTo>
                    <a:pt x="246" y="796"/>
                  </a:lnTo>
                  <a:lnTo>
                    <a:pt x="265" y="801"/>
                  </a:lnTo>
                  <a:lnTo>
                    <a:pt x="283" y="804"/>
                  </a:lnTo>
                  <a:lnTo>
                    <a:pt x="297" y="810"/>
                  </a:lnTo>
                  <a:lnTo>
                    <a:pt x="311" y="817"/>
                  </a:lnTo>
                  <a:lnTo>
                    <a:pt x="321" y="823"/>
                  </a:lnTo>
                  <a:lnTo>
                    <a:pt x="330" y="830"/>
                  </a:lnTo>
                  <a:lnTo>
                    <a:pt x="336" y="838"/>
                  </a:lnTo>
                  <a:lnTo>
                    <a:pt x="342" y="846"/>
                  </a:lnTo>
                  <a:lnTo>
                    <a:pt x="344" y="855"/>
                  </a:lnTo>
                  <a:lnTo>
                    <a:pt x="345" y="863"/>
                  </a:lnTo>
                  <a:lnTo>
                    <a:pt x="344" y="873"/>
                  </a:lnTo>
                  <a:lnTo>
                    <a:pt x="341" y="881"/>
                  </a:lnTo>
                  <a:lnTo>
                    <a:pt x="337" y="889"/>
                  </a:lnTo>
                  <a:lnTo>
                    <a:pt x="332" y="897"/>
                  </a:lnTo>
                  <a:lnTo>
                    <a:pt x="325" y="904"/>
                  </a:lnTo>
                  <a:lnTo>
                    <a:pt x="317" y="910"/>
                  </a:lnTo>
                  <a:lnTo>
                    <a:pt x="319" y="909"/>
                  </a:lnTo>
                  <a:lnTo>
                    <a:pt x="311" y="918"/>
                  </a:lnTo>
                  <a:lnTo>
                    <a:pt x="312" y="917"/>
                  </a:lnTo>
                  <a:lnTo>
                    <a:pt x="306" y="926"/>
                  </a:lnTo>
                  <a:lnTo>
                    <a:pt x="307" y="925"/>
                  </a:lnTo>
                  <a:lnTo>
                    <a:pt x="302" y="935"/>
                  </a:lnTo>
                  <a:lnTo>
                    <a:pt x="303" y="933"/>
                  </a:lnTo>
                  <a:lnTo>
                    <a:pt x="300" y="944"/>
                  </a:lnTo>
                  <a:lnTo>
                    <a:pt x="300" y="943"/>
                  </a:lnTo>
                  <a:lnTo>
                    <a:pt x="299" y="954"/>
                  </a:lnTo>
                  <a:lnTo>
                    <a:pt x="299" y="953"/>
                  </a:lnTo>
                  <a:lnTo>
                    <a:pt x="299" y="965"/>
                  </a:lnTo>
                  <a:lnTo>
                    <a:pt x="299" y="963"/>
                  </a:lnTo>
                  <a:lnTo>
                    <a:pt x="302" y="975"/>
                  </a:lnTo>
                  <a:lnTo>
                    <a:pt x="301" y="973"/>
                  </a:lnTo>
                  <a:lnTo>
                    <a:pt x="305" y="985"/>
                  </a:lnTo>
                  <a:lnTo>
                    <a:pt x="304" y="983"/>
                  </a:lnTo>
                  <a:lnTo>
                    <a:pt x="310" y="994"/>
                  </a:lnTo>
                  <a:lnTo>
                    <a:pt x="309" y="993"/>
                  </a:lnTo>
                  <a:lnTo>
                    <a:pt x="316" y="1003"/>
                  </a:lnTo>
                  <a:lnTo>
                    <a:pt x="316" y="1002"/>
                  </a:lnTo>
                  <a:lnTo>
                    <a:pt x="323" y="1010"/>
                  </a:lnTo>
                  <a:lnTo>
                    <a:pt x="323" y="1009"/>
                  </a:lnTo>
                  <a:lnTo>
                    <a:pt x="334" y="1018"/>
                  </a:lnTo>
                  <a:lnTo>
                    <a:pt x="333" y="1017"/>
                  </a:lnTo>
                  <a:lnTo>
                    <a:pt x="339" y="1021"/>
                  </a:lnTo>
                  <a:lnTo>
                    <a:pt x="337" y="1020"/>
                  </a:lnTo>
                  <a:lnTo>
                    <a:pt x="345" y="1023"/>
                  </a:lnTo>
                  <a:lnTo>
                    <a:pt x="344" y="1023"/>
                  </a:lnTo>
                  <a:lnTo>
                    <a:pt x="350" y="1025"/>
                  </a:lnTo>
                  <a:lnTo>
                    <a:pt x="349" y="1025"/>
                  </a:lnTo>
                  <a:lnTo>
                    <a:pt x="356" y="1027"/>
                  </a:lnTo>
                  <a:lnTo>
                    <a:pt x="356" y="1027"/>
                  </a:lnTo>
                  <a:lnTo>
                    <a:pt x="364" y="1029"/>
                  </a:lnTo>
                  <a:lnTo>
                    <a:pt x="363" y="1029"/>
                  </a:lnTo>
                  <a:lnTo>
                    <a:pt x="371" y="1030"/>
                  </a:lnTo>
                  <a:lnTo>
                    <a:pt x="369" y="1030"/>
                  </a:lnTo>
                  <a:lnTo>
                    <a:pt x="378" y="1030"/>
                  </a:lnTo>
                  <a:lnTo>
                    <a:pt x="387" y="1030"/>
                  </a:lnTo>
                  <a:lnTo>
                    <a:pt x="386" y="1030"/>
                  </a:lnTo>
                  <a:lnTo>
                    <a:pt x="402" y="1029"/>
                  </a:lnTo>
                  <a:lnTo>
                    <a:pt x="401" y="1029"/>
                  </a:lnTo>
                  <a:lnTo>
                    <a:pt x="418" y="1026"/>
                  </a:lnTo>
                  <a:lnTo>
                    <a:pt x="417" y="1026"/>
                  </a:lnTo>
                  <a:lnTo>
                    <a:pt x="431" y="1021"/>
                  </a:lnTo>
                  <a:lnTo>
                    <a:pt x="430" y="1021"/>
                  </a:lnTo>
                  <a:lnTo>
                    <a:pt x="441" y="1015"/>
                  </a:lnTo>
                  <a:lnTo>
                    <a:pt x="440" y="1016"/>
                  </a:lnTo>
                  <a:lnTo>
                    <a:pt x="451" y="1009"/>
                  </a:lnTo>
                  <a:lnTo>
                    <a:pt x="450" y="1009"/>
                  </a:lnTo>
                  <a:lnTo>
                    <a:pt x="460" y="1002"/>
                  </a:lnTo>
                  <a:lnTo>
                    <a:pt x="459" y="1002"/>
                  </a:lnTo>
                  <a:lnTo>
                    <a:pt x="468" y="993"/>
                  </a:lnTo>
                  <a:lnTo>
                    <a:pt x="466" y="996"/>
                  </a:lnTo>
                  <a:lnTo>
                    <a:pt x="470" y="986"/>
                  </a:lnTo>
                  <a:lnTo>
                    <a:pt x="475" y="976"/>
                  </a:lnTo>
                  <a:lnTo>
                    <a:pt x="474" y="979"/>
                  </a:lnTo>
                  <a:lnTo>
                    <a:pt x="476" y="968"/>
                  </a:lnTo>
                  <a:lnTo>
                    <a:pt x="477" y="958"/>
                  </a:lnTo>
                  <a:lnTo>
                    <a:pt x="477" y="961"/>
                  </a:lnTo>
                  <a:lnTo>
                    <a:pt x="474" y="950"/>
                  </a:lnTo>
                  <a:lnTo>
                    <a:pt x="475" y="951"/>
                  </a:lnTo>
                  <a:lnTo>
                    <a:pt x="471" y="941"/>
                  </a:lnTo>
                  <a:lnTo>
                    <a:pt x="471" y="942"/>
                  </a:lnTo>
                  <a:lnTo>
                    <a:pt x="466" y="930"/>
                  </a:lnTo>
                  <a:lnTo>
                    <a:pt x="467" y="932"/>
                  </a:lnTo>
                  <a:lnTo>
                    <a:pt x="460" y="922"/>
                  </a:lnTo>
                  <a:lnTo>
                    <a:pt x="460" y="923"/>
                  </a:lnTo>
                  <a:lnTo>
                    <a:pt x="451" y="914"/>
                  </a:lnTo>
                  <a:lnTo>
                    <a:pt x="451" y="914"/>
                  </a:lnTo>
                  <a:lnTo>
                    <a:pt x="442" y="906"/>
                  </a:lnTo>
                  <a:lnTo>
                    <a:pt x="434" y="895"/>
                  </a:lnTo>
                  <a:lnTo>
                    <a:pt x="429" y="884"/>
                  </a:lnTo>
                  <a:lnTo>
                    <a:pt x="425" y="874"/>
                  </a:lnTo>
                  <a:lnTo>
                    <a:pt x="422" y="863"/>
                  </a:lnTo>
                  <a:lnTo>
                    <a:pt x="422" y="851"/>
                  </a:lnTo>
                  <a:lnTo>
                    <a:pt x="422" y="841"/>
                  </a:lnTo>
                  <a:lnTo>
                    <a:pt x="425" y="831"/>
                  </a:lnTo>
                  <a:lnTo>
                    <a:pt x="428" y="821"/>
                  </a:lnTo>
                  <a:lnTo>
                    <a:pt x="432" y="812"/>
                  </a:lnTo>
                  <a:lnTo>
                    <a:pt x="438" y="804"/>
                  </a:lnTo>
                  <a:lnTo>
                    <a:pt x="444" y="796"/>
                  </a:lnTo>
                  <a:lnTo>
                    <a:pt x="451" y="791"/>
                  </a:lnTo>
                  <a:lnTo>
                    <a:pt x="459" y="786"/>
                  </a:lnTo>
                  <a:lnTo>
                    <a:pt x="468" y="782"/>
                  </a:lnTo>
                  <a:lnTo>
                    <a:pt x="477" y="781"/>
                  </a:lnTo>
                  <a:lnTo>
                    <a:pt x="490" y="782"/>
                  </a:lnTo>
                  <a:lnTo>
                    <a:pt x="506" y="784"/>
                  </a:lnTo>
                  <a:lnTo>
                    <a:pt x="506" y="784"/>
                  </a:lnTo>
                  <a:lnTo>
                    <a:pt x="529" y="786"/>
                  </a:lnTo>
                  <a:lnTo>
                    <a:pt x="555" y="789"/>
                  </a:lnTo>
                  <a:lnTo>
                    <a:pt x="554" y="789"/>
                  </a:lnTo>
                  <a:lnTo>
                    <a:pt x="584" y="791"/>
                  </a:lnTo>
                  <a:lnTo>
                    <a:pt x="584" y="791"/>
                  </a:lnTo>
                  <a:lnTo>
                    <a:pt x="615" y="793"/>
                  </a:lnTo>
                  <a:lnTo>
                    <a:pt x="650" y="795"/>
                  </a:lnTo>
                  <a:lnTo>
                    <a:pt x="650" y="795"/>
                  </a:lnTo>
                  <a:lnTo>
                    <a:pt x="684" y="796"/>
                  </a:lnTo>
                  <a:lnTo>
                    <a:pt x="676" y="801"/>
                  </a:lnTo>
                  <a:lnTo>
                    <a:pt x="682" y="789"/>
                  </a:lnTo>
                  <a:lnTo>
                    <a:pt x="682" y="790"/>
                  </a:lnTo>
                  <a:lnTo>
                    <a:pt x="686" y="777"/>
                  </a:lnTo>
                  <a:lnTo>
                    <a:pt x="691" y="764"/>
                  </a:lnTo>
                  <a:lnTo>
                    <a:pt x="691" y="765"/>
                  </a:lnTo>
                  <a:lnTo>
                    <a:pt x="693" y="751"/>
                  </a:lnTo>
                  <a:lnTo>
                    <a:pt x="696" y="737"/>
                  </a:lnTo>
                  <a:lnTo>
                    <a:pt x="696" y="737"/>
                  </a:lnTo>
                  <a:lnTo>
                    <a:pt x="698" y="722"/>
                  </a:lnTo>
                  <a:lnTo>
                    <a:pt x="698" y="724"/>
                  </a:lnTo>
                  <a:lnTo>
                    <a:pt x="698" y="710"/>
                  </a:lnTo>
                  <a:lnTo>
                    <a:pt x="698" y="696"/>
                  </a:lnTo>
                  <a:lnTo>
                    <a:pt x="698" y="681"/>
                  </a:lnTo>
                  <a:lnTo>
                    <a:pt x="698" y="682"/>
                  </a:lnTo>
                  <a:lnTo>
                    <a:pt x="697" y="668"/>
                  </a:lnTo>
                  <a:lnTo>
                    <a:pt x="697" y="669"/>
                  </a:lnTo>
                  <a:lnTo>
                    <a:pt x="695" y="656"/>
                  </a:lnTo>
                  <a:lnTo>
                    <a:pt x="692" y="642"/>
                  </a:lnTo>
                  <a:lnTo>
                    <a:pt x="692" y="643"/>
                  </a:lnTo>
                  <a:lnTo>
                    <a:pt x="689" y="631"/>
                  </a:lnTo>
                  <a:lnTo>
                    <a:pt x="690" y="632"/>
                  </a:lnTo>
                  <a:lnTo>
                    <a:pt x="686" y="621"/>
                  </a:lnTo>
                  <a:lnTo>
                    <a:pt x="683" y="611"/>
                  </a:lnTo>
                  <a:lnTo>
                    <a:pt x="683" y="612"/>
                  </a:lnTo>
                  <a:lnTo>
                    <a:pt x="680" y="603"/>
                  </a:lnTo>
                  <a:lnTo>
                    <a:pt x="680" y="604"/>
                  </a:lnTo>
                  <a:lnTo>
                    <a:pt x="676" y="595"/>
                  </a:lnTo>
                  <a:lnTo>
                    <a:pt x="677" y="598"/>
                  </a:lnTo>
                  <a:lnTo>
                    <a:pt x="672" y="592"/>
                  </a:lnTo>
                  <a:lnTo>
                    <a:pt x="668" y="586"/>
                  </a:lnTo>
                  <a:lnTo>
                    <a:pt x="669" y="588"/>
                  </a:lnTo>
                  <a:lnTo>
                    <a:pt x="664" y="583"/>
                  </a:lnTo>
                  <a:lnTo>
                    <a:pt x="667" y="585"/>
                  </a:lnTo>
                  <a:lnTo>
                    <a:pt x="660" y="582"/>
                  </a:lnTo>
                  <a:lnTo>
                    <a:pt x="656" y="580"/>
                  </a:lnTo>
                  <a:lnTo>
                    <a:pt x="658" y="581"/>
                  </a:lnTo>
                  <a:lnTo>
                    <a:pt x="652" y="579"/>
                  </a:lnTo>
                  <a:lnTo>
                    <a:pt x="646" y="578"/>
                  </a:lnTo>
                  <a:lnTo>
                    <a:pt x="649" y="579"/>
                  </a:lnTo>
                  <a:lnTo>
                    <a:pt x="635" y="580"/>
                  </a:lnTo>
                  <a:lnTo>
                    <a:pt x="637" y="579"/>
                  </a:lnTo>
                  <a:lnTo>
                    <a:pt x="623" y="583"/>
                  </a:lnTo>
                  <a:lnTo>
                    <a:pt x="623" y="583"/>
                  </a:lnTo>
                  <a:lnTo>
                    <a:pt x="608" y="586"/>
                  </a:lnTo>
                  <a:lnTo>
                    <a:pt x="608" y="586"/>
                  </a:lnTo>
                  <a:lnTo>
                    <a:pt x="592" y="591"/>
                  </a:lnTo>
                  <a:lnTo>
                    <a:pt x="581" y="595"/>
                  </a:lnTo>
                  <a:lnTo>
                    <a:pt x="569" y="597"/>
                  </a:lnTo>
                  <a:lnTo>
                    <a:pt x="559" y="598"/>
                  </a:lnTo>
                  <a:lnTo>
                    <a:pt x="549" y="599"/>
                  </a:lnTo>
                  <a:lnTo>
                    <a:pt x="540" y="599"/>
                  </a:lnTo>
                  <a:lnTo>
                    <a:pt x="531" y="599"/>
                  </a:lnTo>
                  <a:lnTo>
                    <a:pt x="523" y="598"/>
                  </a:lnTo>
                  <a:lnTo>
                    <a:pt x="523" y="598"/>
                  </a:lnTo>
                  <a:lnTo>
                    <a:pt x="515" y="597"/>
                  </a:lnTo>
                  <a:lnTo>
                    <a:pt x="506" y="595"/>
                  </a:lnTo>
                  <a:lnTo>
                    <a:pt x="500" y="593"/>
                  </a:lnTo>
                  <a:lnTo>
                    <a:pt x="493" y="590"/>
                  </a:lnTo>
                  <a:lnTo>
                    <a:pt x="486" y="586"/>
                  </a:lnTo>
                  <a:lnTo>
                    <a:pt x="476" y="579"/>
                  </a:lnTo>
                  <a:lnTo>
                    <a:pt x="467" y="569"/>
                  </a:lnTo>
                  <a:lnTo>
                    <a:pt x="460" y="559"/>
                  </a:lnTo>
                  <a:lnTo>
                    <a:pt x="455" y="549"/>
                  </a:lnTo>
                  <a:lnTo>
                    <a:pt x="452" y="537"/>
                  </a:lnTo>
                  <a:lnTo>
                    <a:pt x="450" y="527"/>
                  </a:lnTo>
                  <a:lnTo>
                    <a:pt x="450" y="517"/>
                  </a:lnTo>
                  <a:lnTo>
                    <a:pt x="451" y="507"/>
                  </a:lnTo>
                  <a:lnTo>
                    <a:pt x="453" y="498"/>
                  </a:lnTo>
                  <a:lnTo>
                    <a:pt x="458" y="490"/>
                  </a:lnTo>
                  <a:lnTo>
                    <a:pt x="466" y="478"/>
                  </a:lnTo>
                  <a:lnTo>
                    <a:pt x="474" y="470"/>
                  </a:lnTo>
                  <a:lnTo>
                    <a:pt x="482" y="462"/>
                  </a:lnTo>
                  <a:lnTo>
                    <a:pt x="491" y="455"/>
                  </a:lnTo>
                  <a:lnTo>
                    <a:pt x="500" y="451"/>
                  </a:lnTo>
                  <a:lnTo>
                    <a:pt x="507" y="448"/>
                  </a:lnTo>
                  <a:lnTo>
                    <a:pt x="516" y="444"/>
                  </a:lnTo>
                  <a:lnTo>
                    <a:pt x="524" y="443"/>
                  </a:lnTo>
                  <a:lnTo>
                    <a:pt x="533" y="442"/>
                  </a:lnTo>
                  <a:lnTo>
                    <a:pt x="541" y="443"/>
                  </a:lnTo>
                  <a:lnTo>
                    <a:pt x="541" y="443"/>
                  </a:lnTo>
                  <a:lnTo>
                    <a:pt x="548" y="444"/>
                  </a:lnTo>
                  <a:lnTo>
                    <a:pt x="556" y="445"/>
                  </a:lnTo>
                  <a:lnTo>
                    <a:pt x="571" y="451"/>
                  </a:lnTo>
                  <a:lnTo>
                    <a:pt x="585" y="457"/>
                  </a:lnTo>
                  <a:lnTo>
                    <a:pt x="599" y="463"/>
                  </a:lnTo>
                  <a:lnTo>
                    <a:pt x="598" y="463"/>
                  </a:lnTo>
                  <a:lnTo>
                    <a:pt x="612" y="470"/>
                  </a:lnTo>
                  <a:lnTo>
                    <a:pt x="625" y="476"/>
                  </a:lnTo>
                  <a:lnTo>
                    <a:pt x="624" y="476"/>
                  </a:lnTo>
                  <a:lnTo>
                    <a:pt x="638" y="480"/>
                  </a:lnTo>
                  <a:lnTo>
                    <a:pt x="645" y="482"/>
                  </a:lnTo>
                  <a:lnTo>
                    <a:pt x="643" y="481"/>
                  </a:lnTo>
                  <a:lnTo>
                    <a:pt x="650" y="482"/>
                  </a:lnTo>
                  <a:lnTo>
                    <a:pt x="649" y="482"/>
                  </a:lnTo>
                  <a:lnTo>
                    <a:pt x="655" y="482"/>
                  </a:lnTo>
                  <a:lnTo>
                    <a:pt x="653" y="482"/>
                  </a:lnTo>
                  <a:lnTo>
                    <a:pt x="661" y="481"/>
                  </a:lnTo>
                  <a:lnTo>
                    <a:pt x="660" y="481"/>
                  </a:lnTo>
                  <a:lnTo>
                    <a:pt x="666" y="480"/>
                  </a:lnTo>
                  <a:lnTo>
                    <a:pt x="665" y="480"/>
                  </a:lnTo>
                  <a:lnTo>
                    <a:pt x="673" y="478"/>
                  </a:lnTo>
                  <a:lnTo>
                    <a:pt x="671" y="479"/>
                  </a:lnTo>
                  <a:lnTo>
                    <a:pt x="677" y="476"/>
                  </a:lnTo>
                  <a:lnTo>
                    <a:pt x="677" y="476"/>
                  </a:lnTo>
                  <a:lnTo>
                    <a:pt x="683" y="472"/>
                  </a:lnTo>
                  <a:lnTo>
                    <a:pt x="682" y="472"/>
                  </a:lnTo>
                  <a:lnTo>
                    <a:pt x="686" y="469"/>
                  </a:lnTo>
                  <a:lnTo>
                    <a:pt x="683" y="472"/>
                  </a:lnTo>
                  <a:lnTo>
                    <a:pt x="685" y="468"/>
                  </a:lnTo>
                  <a:lnTo>
                    <a:pt x="685" y="468"/>
                  </a:lnTo>
                  <a:lnTo>
                    <a:pt x="688" y="463"/>
                  </a:lnTo>
                  <a:lnTo>
                    <a:pt x="687" y="464"/>
                  </a:lnTo>
                  <a:lnTo>
                    <a:pt x="690" y="458"/>
                  </a:lnTo>
                  <a:lnTo>
                    <a:pt x="689" y="460"/>
                  </a:lnTo>
                  <a:lnTo>
                    <a:pt x="692" y="447"/>
                  </a:lnTo>
                  <a:lnTo>
                    <a:pt x="692" y="448"/>
                  </a:lnTo>
                  <a:lnTo>
                    <a:pt x="692" y="432"/>
                  </a:lnTo>
                  <a:lnTo>
                    <a:pt x="692" y="415"/>
                  </a:lnTo>
                  <a:lnTo>
                    <a:pt x="692" y="415"/>
                  </a:lnTo>
                  <a:lnTo>
                    <a:pt x="690" y="396"/>
                  </a:lnTo>
                  <a:lnTo>
                    <a:pt x="689" y="376"/>
                  </a:lnTo>
                  <a:lnTo>
                    <a:pt x="689" y="376"/>
                  </a:lnTo>
                  <a:lnTo>
                    <a:pt x="687" y="356"/>
                  </a:lnTo>
                  <a:lnTo>
                    <a:pt x="683" y="316"/>
                  </a:lnTo>
                  <a:lnTo>
                    <a:pt x="683" y="316"/>
                  </a:lnTo>
                  <a:lnTo>
                    <a:pt x="678" y="280"/>
                  </a:lnTo>
                  <a:lnTo>
                    <a:pt x="676" y="264"/>
                  </a:lnTo>
                  <a:lnTo>
                    <a:pt x="676" y="251"/>
                  </a:lnTo>
                  <a:lnTo>
                    <a:pt x="676" y="238"/>
                  </a:lnTo>
                  <a:lnTo>
                    <a:pt x="679" y="230"/>
                  </a:lnTo>
                  <a:lnTo>
                    <a:pt x="692" y="241"/>
                  </a:lnTo>
                  <a:lnTo>
                    <a:pt x="679" y="248"/>
                  </a:lnTo>
                  <a:lnTo>
                    <a:pt x="661" y="254"/>
                  </a:lnTo>
                  <a:lnTo>
                    <a:pt x="644" y="258"/>
                  </a:lnTo>
                  <a:lnTo>
                    <a:pt x="624" y="263"/>
                  </a:lnTo>
                  <a:lnTo>
                    <a:pt x="605" y="265"/>
                  </a:lnTo>
                  <a:lnTo>
                    <a:pt x="585" y="267"/>
                  </a:lnTo>
                  <a:lnTo>
                    <a:pt x="564" y="268"/>
                  </a:lnTo>
                  <a:lnTo>
                    <a:pt x="544" y="268"/>
                  </a:lnTo>
                  <a:lnTo>
                    <a:pt x="523" y="267"/>
                  </a:lnTo>
                  <a:lnTo>
                    <a:pt x="503" y="265"/>
                  </a:lnTo>
                  <a:lnTo>
                    <a:pt x="486" y="263"/>
                  </a:lnTo>
                  <a:lnTo>
                    <a:pt x="467" y="259"/>
                  </a:lnTo>
                  <a:lnTo>
                    <a:pt x="450" y="255"/>
                  </a:lnTo>
                  <a:lnTo>
                    <a:pt x="437" y="251"/>
                  </a:lnTo>
                  <a:lnTo>
                    <a:pt x="424" y="245"/>
                  </a:lnTo>
                  <a:lnTo>
                    <a:pt x="414" y="241"/>
                  </a:lnTo>
                  <a:lnTo>
                    <a:pt x="405" y="235"/>
                  </a:lnTo>
                  <a:lnTo>
                    <a:pt x="398" y="228"/>
                  </a:lnTo>
                  <a:lnTo>
                    <a:pt x="394" y="222"/>
                  </a:lnTo>
                  <a:lnTo>
                    <a:pt x="394" y="223"/>
                  </a:lnTo>
                  <a:lnTo>
                    <a:pt x="389" y="216"/>
                  </a:lnTo>
                  <a:lnTo>
                    <a:pt x="388" y="210"/>
                  </a:lnTo>
                  <a:lnTo>
                    <a:pt x="386" y="202"/>
                  </a:lnTo>
                  <a:lnTo>
                    <a:pt x="388" y="194"/>
                  </a:lnTo>
                  <a:lnTo>
                    <a:pt x="391" y="188"/>
                  </a:lnTo>
                  <a:lnTo>
                    <a:pt x="391" y="189"/>
                  </a:lnTo>
                  <a:lnTo>
                    <a:pt x="393" y="182"/>
                  </a:lnTo>
                  <a:lnTo>
                    <a:pt x="397" y="175"/>
                  </a:lnTo>
                  <a:lnTo>
                    <a:pt x="402" y="168"/>
                  </a:lnTo>
                  <a:lnTo>
                    <a:pt x="409" y="162"/>
                  </a:lnTo>
                  <a:lnTo>
                    <a:pt x="423" y="149"/>
                  </a:lnTo>
                  <a:lnTo>
                    <a:pt x="423" y="149"/>
                  </a:lnTo>
                  <a:lnTo>
                    <a:pt x="438" y="134"/>
                  </a:lnTo>
                  <a:lnTo>
                    <a:pt x="438" y="134"/>
                  </a:lnTo>
                  <a:lnTo>
                    <a:pt x="446" y="125"/>
                  </a:lnTo>
                  <a:lnTo>
                    <a:pt x="445" y="127"/>
                  </a:lnTo>
                  <a:lnTo>
                    <a:pt x="450" y="117"/>
                  </a:lnTo>
                  <a:lnTo>
                    <a:pt x="449" y="119"/>
                  </a:lnTo>
                  <a:lnTo>
                    <a:pt x="452" y="109"/>
                  </a:lnTo>
                  <a:lnTo>
                    <a:pt x="452" y="110"/>
                  </a:lnTo>
                  <a:lnTo>
                    <a:pt x="454" y="100"/>
                  </a:lnTo>
                  <a:lnTo>
                    <a:pt x="454" y="102"/>
                  </a:lnTo>
                  <a:lnTo>
                    <a:pt x="454" y="91"/>
                  </a:lnTo>
                  <a:lnTo>
                    <a:pt x="454" y="92"/>
                  </a:lnTo>
                  <a:lnTo>
                    <a:pt x="453" y="81"/>
                  </a:lnTo>
                  <a:lnTo>
                    <a:pt x="453" y="82"/>
                  </a:lnTo>
                  <a:lnTo>
                    <a:pt x="450" y="71"/>
                  </a:lnTo>
                  <a:lnTo>
                    <a:pt x="451" y="73"/>
                  </a:lnTo>
                  <a:lnTo>
                    <a:pt x="446" y="63"/>
                  </a:lnTo>
                  <a:lnTo>
                    <a:pt x="447" y="64"/>
                  </a:lnTo>
                  <a:lnTo>
                    <a:pt x="439" y="53"/>
                  </a:lnTo>
                  <a:lnTo>
                    <a:pt x="433" y="43"/>
                  </a:lnTo>
                  <a:lnTo>
                    <a:pt x="434" y="45"/>
                  </a:lnTo>
                  <a:lnTo>
                    <a:pt x="425" y="37"/>
                  </a:lnTo>
                  <a:lnTo>
                    <a:pt x="425" y="38"/>
                  </a:lnTo>
                  <a:lnTo>
                    <a:pt x="415" y="31"/>
                  </a:lnTo>
                  <a:lnTo>
                    <a:pt x="415" y="31"/>
                  </a:lnTo>
                  <a:lnTo>
                    <a:pt x="404" y="25"/>
                  </a:lnTo>
                  <a:lnTo>
                    <a:pt x="405" y="26"/>
                  </a:lnTo>
                  <a:lnTo>
                    <a:pt x="392" y="21"/>
                  </a:lnTo>
                  <a:lnTo>
                    <a:pt x="394" y="21"/>
                  </a:lnTo>
                  <a:lnTo>
                    <a:pt x="380" y="19"/>
                  </a:lnTo>
                  <a:lnTo>
                    <a:pt x="380" y="19"/>
                  </a:lnTo>
                  <a:lnTo>
                    <a:pt x="365" y="18"/>
                  </a:lnTo>
                  <a:lnTo>
                    <a:pt x="366" y="18"/>
                  </a:lnTo>
                  <a:lnTo>
                    <a:pt x="352" y="18"/>
                  </a:lnTo>
                  <a:lnTo>
                    <a:pt x="353" y="18"/>
                  </a:lnTo>
                  <a:lnTo>
                    <a:pt x="339" y="21"/>
                  </a:lnTo>
                  <a:lnTo>
                    <a:pt x="341" y="21"/>
                  </a:lnTo>
                  <a:lnTo>
                    <a:pt x="328" y="26"/>
                  </a:lnTo>
                  <a:lnTo>
                    <a:pt x="315" y="31"/>
                  </a:lnTo>
                  <a:lnTo>
                    <a:pt x="317" y="30"/>
                  </a:lnTo>
                  <a:lnTo>
                    <a:pt x="304" y="38"/>
                  </a:lnTo>
                  <a:lnTo>
                    <a:pt x="305" y="38"/>
                  </a:lnTo>
                  <a:lnTo>
                    <a:pt x="294" y="45"/>
                  </a:lnTo>
                  <a:lnTo>
                    <a:pt x="295" y="45"/>
                  </a:lnTo>
                  <a:lnTo>
                    <a:pt x="286" y="54"/>
                  </a:lnTo>
                  <a:lnTo>
                    <a:pt x="287" y="53"/>
                  </a:lnTo>
                  <a:lnTo>
                    <a:pt x="280" y="63"/>
                  </a:lnTo>
                  <a:lnTo>
                    <a:pt x="280" y="62"/>
                  </a:lnTo>
                  <a:lnTo>
                    <a:pt x="275" y="72"/>
                  </a:lnTo>
                  <a:lnTo>
                    <a:pt x="275" y="71"/>
                  </a:lnTo>
                  <a:lnTo>
                    <a:pt x="270" y="82"/>
                  </a:lnTo>
                  <a:lnTo>
                    <a:pt x="271" y="81"/>
                  </a:lnTo>
                  <a:lnTo>
                    <a:pt x="268" y="92"/>
                  </a:lnTo>
                  <a:lnTo>
                    <a:pt x="268" y="91"/>
                  </a:lnTo>
                  <a:lnTo>
                    <a:pt x="267" y="103"/>
                  </a:lnTo>
                  <a:lnTo>
                    <a:pt x="267" y="101"/>
                  </a:lnTo>
                  <a:lnTo>
                    <a:pt x="268" y="112"/>
                  </a:lnTo>
                  <a:lnTo>
                    <a:pt x="268" y="110"/>
                  </a:lnTo>
                  <a:lnTo>
                    <a:pt x="272" y="120"/>
                  </a:lnTo>
                  <a:lnTo>
                    <a:pt x="271" y="118"/>
                  </a:lnTo>
                  <a:lnTo>
                    <a:pt x="275" y="125"/>
                  </a:lnTo>
                  <a:lnTo>
                    <a:pt x="274" y="124"/>
                  </a:lnTo>
                  <a:lnTo>
                    <a:pt x="278" y="129"/>
                  </a:lnTo>
                  <a:lnTo>
                    <a:pt x="281" y="134"/>
                  </a:lnTo>
                  <a:lnTo>
                    <a:pt x="280" y="132"/>
                  </a:lnTo>
                  <a:lnTo>
                    <a:pt x="285" y="137"/>
                  </a:lnTo>
                  <a:lnTo>
                    <a:pt x="294" y="146"/>
                  </a:lnTo>
                  <a:lnTo>
                    <a:pt x="304" y="156"/>
                  </a:lnTo>
                  <a:lnTo>
                    <a:pt x="310" y="166"/>
                  </a:lnTo>
                  <a:lnTo>
                    <a:pt x="309" y="165"/>
                  </a:lnTo>
                  <a:lnTo>
                    <a:pt x="316" y="173"/>
                  </a:lnTo>
                  <a:lnTo>
                    <a:pt x="320" y="183"/>
                  </a:lnTo>
                  <a:lnTo>
                    <a:pt x="323" y="192"/>
                  </a:lnTo>
                  <a:lnTo>
                    <a:pt x="324" y="200"/>
                  </a:lnTo>
                  <a:lnTo>
                    <a:pt x="324" y="207"/>
                  </a:lnTo>
                  <a:lnTo>
                    <a:pt x="323" y="215"/>
                  </a:lnTo>
                  <a:lnTo>
                    <a:pt x="319" y="222"/>
                  </a:lnTo>
                  <a:lnTo>
                    <a:pt x="314" y="229"/>
                  </a:lnTo>
                  <a:lnTo>
                    <a:pt x="308" y="233"/>
                  </a:lnTo>
                  <a:lnTo>
                    <a:pt x="302" y="237"/>
                  </a:lnTo>
                  <a:lnTo>
                    <a:pt x="293" y="240"/>
                  </a:lnTo>
                  <a:lnTo>
                    <a:pt x="283" y="242"/>
                  </a:lnTo>
                  <a:lnTo>
                    <a:pt x="273" y="242"/>
                  </a:lnTo>
                  <a:lnTo>
                    <a:pt x="273" y="242"/>
                  </a:lnTo>
                  <a:lnTo>
                    <a:pt x="237" y="243"/>
                  </a:lnTo>
                  <a:lnTo>
                    <a:pt x="237" y="243"/>
                  </a:lnTo>
                  <a:lnTo>
                    <a:pt x="199" y="244"/>
                  </a:lnTo>
                  <a:lnTo>
                    <a:pt x="199" y="244"/>
                  </a:lnTo>
                  <a:lnTo>
                    <a:pt x="162" y="246"/>
                  </a:lnTo>
                  <a:lnTo>
                    <a:pt x="162" y="246"/>
                  </a:lnTo>
                  <a:lnTo>
                    <a:pt x="125" y="248"/>
                  </a:lnTo>
                  <a:lnTo>
                    <a:pt x="92" y="250"/>
                  </a:lnTo>
                  <a:lnTo>
                    <a:pt x="62" y="250"/>
                  </a:lnTo>
                  <a:lnTo>
                    <a:pt x="49" y="248"/>
                  </a:lnTo>
                  <a:lnTo>
                    <a:pt x="35" y="247"/>
                  </a:lnTo>
                  <a:lnTo>
                    <a:pt x="25" y="244"/>
                  </a:lnTo>
                  <a:lnTo>
                    <a:pt x="25" y="244"/>
                  </a:lnTo>
                  <a:lnTo>
                    <a:pt x="18" y="241"/>
                  </a:lnTo>
                  <a:lnTo>
                    <a:pt x="29" y="233"/>
                  </a:lnTo>
                  <a:lnTo>
                    <a:pt x="29" y="261"/>
                  </a:lnTo>
                  <a:lnTo>
                    <a:pt x="29" y="298"/>
                  </a:lnTo>
                  <a:lnTo>
                    <a:pt x="29" y="337"/>
                  </a:lnTo>
                  <a:lnTo>
                    <a:pt x="29" y="378"/>
                  </a:lnTo>
                  <a:lnTo>
                    <a:pt x="29" y="418"/>
                  </a:lnTo>
                  <a:lnTo>
                    <a:pt x="29" y="453"/>
                  </a:lnTo>
                  <a:lnTo>
                    <a:pt x="29" y="480"/>
                  </a:lnTo>
                  <a:lnTo>
                    <a:pt x="29" y="497"/>
                  </a:lnTo>
                  <a:lnTo>
                    <a:pt x="29" y="495"/>
                  </a:lnTo>
                  <a:lnTo>
                    <a:pt x="30" y="500"/>
                  </a:lnTo>
                  <a:lnTo>
                    <a:pt x="30" y="499"/>
                  </a:lnTo>
                  <a:lnTo>
                    <a:pt x="32" y="504"/>
                  </a:lnTo>
                  <a:lnTo>
                    <a:pt x="30" y="502"/>
                  </a:lnTo>
                  <a:lnTo>
                    <a:pt x="34" y="507"/>
                  </a:lnTo>
                  <a:lnTo>
                    <a:pt x="34" y="506"/>
                  </a:lnTo>
                  <a:lnTo>
                    <a:pt x="38" y="511"/>
                  </a:lnTo>
                  <a:lnTo>
                    <a:pt x="38" y="511"/>
                  </a:lnTo>
                  <a:lnTo>
                    <a:pt x="44" y="516"/>
                  </a:lnTo>
                  <a:lnTo>
                    <a:pt x="41" y="514"/>
                  </a:lnTo>
                  <a:lnTo>
                    <a:pt x="49" y="518"/>
                  </a:lnTo>
                  <a:lnTo>
                    <a:pt x="48" y="518"/>
                  </a:lnTo>
                  <a:lnTo>
                    <a:pt x="56" y="521"/>
                  </a:lnTo>
                  <a:lnTo>
                    <a:pt x="56" y="521"/>
                  </a:lnTo>
                  <a:lnTo>
                    <a:pt x="64" y="524"/>
                  </a:lnTo>
                  <a:lnTo>
                    <a:pt x="64" y="524"/>
                  </a:lnTo>
                  <a:lnTo>
                    <a:pt x="71" y="526"/>
                  </a:lnTo>
                  <a:lnTo>
                    <a:pt x="70" y="526"/>
                  </a:lnTo>
                  <a:lnTo>
                    <a:pt x="80" y="527"/>
                  </a:lnTo>
                  <a:lnTo>
                    <a:pt x="78" y="527"/>
                  </a:lnTo>
                  <a:lnTo>
                    <a:pt x="87" y="526"/>
                  </a:lnTo>
                  <a:lnTo>
                    <a:pt x="87" y="526"/>
                  </a:lnTo>
                  <a:lnTo>
                    <a:pt x="95" y="525"/>
                  </a:lnTo>
                  <a:lnTo>
                    <a:pt x="93" y="525"/>
                  </a:lnTo>
                  <a:lnTo>
                    <a:pt x="103" y="522"/>
                  </a:lnTo>
                  <a:lnTo>
                    <a:pt x="102" y="523"/>
                  </a:lnTo>
                  <a:lnTo>
                    <a:pt x="110" y="519"/>
                  </a:lnTo>
                  <a:lnTo>
                    <a:pt x="109" y="519"/>
                  </a:lnTo>
                  <a:lnTo>
                    <a:pt x="117" y="513"/>
                  </a:lnTo>
                  <a:lnTo>
                    <a:pt x="116" y="515"/>
                  </a:lnTo>
                  <a:lnTo>
                    <a:pt x="123" y="506"/>
                  </a:lnTo>
                  <a:close/>
                  <a:moveTo>
                    <a:pt x="129" y="527"/>
                  </a:moveTo>
                  <a:lnTo>
                    <a:pt x="119" y="534"/>
                  </a:lnTo>
                  <a:lnTo>
                    <a:pt x="109" y="539"/>
                  </a:lnTo>
                  <a:lnTo>
                    <a:pt x="98" y="542"/>
                  </a:lnTo>
                  <a:lnTo>
                    <a:pt x="89" y="543"/>
                  </a:lnTo>
                  <a:lnTo>
                    <a:pt x="79" y="545"/>
                  </a:lnTo>
                  <a:lnTo>
                    <a:pt x="68" y="543"/>
                  </a:lnTo>
                  <a:lnTo>
                    <a:pt x="58" y="541"/>
                  </a:lnTo>
                  <a:lnTo>
                    <a:pt x="50" y="538"/>
                  </a:lnTo>
                  <a:lnTo>
                    <a:pt x="41" y="535"/>
                  </a:lnTo>
                  <a:lnTo>
                    <a:pt x="32" y="530"/>
                  </a:lnTo>
                  <a:lnTo>
                    <a:pt x="25" y="524"/>
                  </a:lnTo>
                  <a:lnTo>
                    <a:pt x="20" y="518"/>
                  </a:lnTo>
                  <a:lnTo>
                    <a:pt x="15" y="512"/>
                  </a:lnTo>
                  <a:lnTo>
                    <a:pt x="13" y="505"/>
                  </a:lnTo>
                  <a:lnTo>
                    <a:pt x="11" y="499"/>
                  </a:lnTo>
                  <a:lnTo>
                    <a:pt x="11" y="480"/>
                  </a:lnTo>
                  <a:lnTo>
                    <a:pt x="11" y="453"/>
                  </a:lnTo>
                  <a:lnTo>
                    <a:pt x="11" y="418"/>
                  </a:lnTo>
                  <a:lnTo>
                    <a:pt x="11" y="378"/>
                  </a:lnTo>
                  <a:lnTo>
                    <a:pt x="11" y="337"/>
                  </a:lnTo>
                  <a:lnTo>
                    <a:pt x="11" y="298"/>
                  </a:lnTo>
                  <a:lnTo>
                    <a:pt x="11" y="261"/>
                  </a:lnTo>
                  <a:lnTo>
                    <a:pt x="11" y="221"/>
                  </a:lnTo>
                  <a:lnTo>
                    <a:pt x="31" y="227"/>
                  </a:lnTo>
                  <a:lnTo>
                    <a:pt x="40" y="230"/>
                  </a:lnTo>
                  <a:lnTo>
                    <a:pt x="38" y="230"/>
                  </a:lnTo>
                  <a:lnTo>
                    <a:pt x="50" y="231"/>
                  </a:lnTo>
                  <a:lnTo>
                    <a:pt x="50" y="231"/>
                  </a:lnTo>
                  <a:lnTo>
                    <a:pt x="63" y="232"/>
                  </a:lnTo>
                  <a:lnTo>
                    <a:pt x="63" y="232"/>
                  </a:lnTo>
                  <a:lnTo>
                    <a:pt x="92" y="232"/>
                  </a:lnTo>
                  <a:lnTo>
                    <a:pt x="91" y="232"/>
                  </a:lnTo>
                  <a:lnTo>
                    <a:pt x="124" y="231"/>
                  </a:lnTo>
                  <a:lnTo>
                    <a:pt x="124" y="231"/>
                  </a:lnTo>
                  <a:lnTo>
                    <a:pt x="160" y="229"/>
                  </a:lnTo>
                  <a:lnTo>
                    <a:pt x="198" y="227"/>
                  </a:lnTo>
                  <a:lnTo>
                    <a:pt x="236" y="225"/>
                  </a:lnTo>
                  <a:lnTo>
                    <a:pt x="273" y="224"/>
                  </a:lnTo>
                  <a:lnTo>
                    <a:pt x="282" y="224"/>
                  </a:lnTo>
                  <a:lnTo>
                    <a:pt x="281" y="224"/>
                  </a:lnTo>
                  <a:lnTo>
                    <a:pt x="289" y="223"/>
                  </a:lnTo>
                  <a:lnTo>
                    <a:pt x="287" y="224"/>
                  </a:lnTo>
                  <a:lnTo>
                    <a:pt x="294" y="220"/>
                  </a:lnTo>
                  <a:lnTo>
                    <a:pt x="293" y="221"/>
                  </a:lnTo>
                  <a:lnTo>
                    <a:pt x="299" y="218"/>
                  </a:lnTo>
                  <a:lnTo>
                    <a:pt x="299" y="218"/>
                  </a:lnTo>
                  <a:lnTo>
                    <a:pt x="303" y="215"/>
                  </a:lnTo>
                  <a:lnTo>
                    <a:pt x="301" y="217"/>
                  </a:lnTo>
                  <a:lnTo>
                    <a:pt x="305" y="212"/>
                  </a:lnTo>
                  <a:lnTo>
                    <a:pt x="304" y="214"/>
                  </a:lnTo>
                  <a:lnTo>
                    <a:pt x="306" y="209"/>
                  </a:lnTo>
                  <a:lnTo>
                    <a:pt x="305" y="211"/>
                  </a:lnTo>
                  <a:lnTo>
                    <a:pt x="306" y="206"/>
                  </a:lnTo>
                  <a:lnTo>
                    <a:pt x="306" y="207"/>
                  </a:lnTo>
                  <a:lnTo>
                    <a:pt x="306" y="200"/>
                  </a:lnTo>
                  <a:lnTo>
                    <a:pt x="306" y="201"/>
                  </a:lnTo>
                  <a:lnTo>
                    <a:pt x="305" y="194"/>
                  </a:lnTo>
                  <a:lnTo>
                    <a:pt x="306" y="197"/>
                  </a:lnTo>
                  <a:lnTo>
                    <a:pt x="303" y="189"/>
                  </a:lnTo>
                  <a:lnTo>
                    <a:pt x="304" y="190"/>
                  </a:lnTo>
                  <a:lnTo>
                    <a:pt x="300" y="182"/>
                  </a:lnTo>
                  <a:lnTo>
                    <a:pt x="301" y="184"/>
                  </a:lnTo>
                  <a:lnTo>
                    <a:pt x="294" y="175"/>
                  </a:lnTo>
                  <a:lnTo>
                    <a:pt x="289" y="165"/>
                  </a:lnTo>
                  <a:lnTo>
                    <a:pt x="290" y="167"/>
                  </a:lnTo>
                  <a:lnTo>
                    <a:pt x="281" y="158"/>
                  </a:lnTo>
                  <a:lnTo>
                    <a:pt x="282" y="159"/>
                  </a:lnTo>
                  <a:lnTo>
                    <a:pt x="273" y="150"/>
                  </a:lnTo>
                  <a:lnTo>
                    <a:pt x="273" y="150"/>
                  </a:lnTo>
                  <a:lnTo>
                    <a:pt x="267" y="145"/>
                  </a:lnTo>
                  <a:lnTo>
                    <a:pt x="263" y="139"/>
                  </a:lnTo>
                  <a:lnTo>
                    <a:pt x="263" y="139"/>
                  </a:lnTo>
                  <a:lnTo>
                    <a:pt x="260" y="134"/>
                  </a:lnTo>
                  <a:lnTo>
                    <a:pt x="255" y="127"/>
                  </a:lnTo>
                  <a:lnTo>
                    <a:pt x="251" y="115"/>
                  </a:lnTo>
                  <a:lnTo>
                    <a:pt x="250" y="102"/>
                  </a:lnTo>
                  <a:lnTo>
                    <a:pt x="251" y="88"/>
                  </a:lnTo>
                  <a:lnTo>
                    <a:pt x="254" y="76"/>
                  </a:lnTo>
                  <a:lnTo>
                    <a:pt x="259" y="64"/>
                  </a:lnTo>
                  <a:lnTo>
                    <a:pt x="265" y="53"/>
                  </a:lnTo>
                  <a:lnTo>
                    <a:pt x="273" y="41"/>
                  </a:lnTo>
                  <a:lnTo>
                    <a:pt x="283" y="32"/>
                  </a:lnTo>
                  <a:lnTo>
                    <a:pt x="294" y="23"/>
                  </a:lnTo>
                  <a:lnTo>
                    <a:pt x="308" y="14"/>
                  </a:lnTo>
                  <a:lnTo>
                    <a:pt x="322" y="9"/>
                  </a:lnTo>
                  <a:lnTo>
                    <a:pt x="321" y="9"/>
                  </a:lnTo>
                  <a:lnTo>
                    <a:pt x="335" y="4"/>
                  </a:lnTo>
                  <a:lnTo>
                    <a:pt x="350" y="0"/>
                  </a:lnTo>
                  <a:lnTo>
                    <a:pt x="366" y="0"/>
                  </a:lnTo>
                  <a:lnTo>
                    <a:pt x="382" y="1"/>
                  </a:lnTo>
                  <a:lnTo>
                    <a:pt x="397" y="4"/>
                  </a:lnTo>
                  <a:lnTo>
                    <a:pt x="412" y="9"/>
                  </a:lnTo>
                  <a:lnTo>
                    <a:pt x="424" y="15"/>
                  </a:lnTo>
                  <a:lnTo>
                    <a:pt x="436" y="24"/>
                  </a:lnTo>
                  <a:lnTo>
                    <a:pt x="447" y="33"/>
                  </a:lnTo>
                  <a:lnTo>
                    <a:pt x="454" y="43"/>
                  </a:lnTo>
                  <a:lnTo>
                    <a:pt x="454" y="43"/>
                  </a:lnTo>
                  <a:lnTo>
                    <a:pt x="461" y="54"/>
                  </a:lnTo>
                  <a:lnTo>
                    <a:pt x="467" y="66"/>
                  </a:lnTo>
                  <a:lnTo>
                    <a:pt x="471" y="78"/>
                  </a:lnTo>
                  <a:lnTo>
                    <a:pt x="472" y="90"/>
                  </a:lnTo>
                  <a:lnTo>
                    <a:pt x="472" y="103"/>
                  </a:lnTo>
                  <a:lnTo>
                    <a:pt x="469" y="114"/>
                  </a:lnTo>
                  <a:lnTo>
                    <a:pt x="466" y="125"/>
                  </a:lnTo>
                  <a:lnTo>
                    <a:pt x="460" y="136"/>
                  </a:lnTo>
                  <a:lnTo>
                    <a:pt x="451" y="146"/>
                  </a:lnTo>
                  <a:lnTo>
                    <a:pt x="435" y="162"/>
                  </a:lnTo>
                  <a:lnTo>
                    <a:pt x="421" y="175"/>
                  </a:lnTo>
                  <a:lnTo>
                    <a:pt x="421" y="175"/>
                  </a:lnTo>
                  <a:lnTo>
                    <a:pt x="415" y="181"/>
                  </a:lnTo>
                  <a:lnTo>
                    <a:pt x="416" y="179"/>
                  </a:lnTo>
                  <a:lnTo>
                    <a:pt x="411" y="186"/>
                  </a:lnTo>
                  <a:lnTo>
                    <a:pt x="412" y="185"/>
                  </a:lnTo>
                  <a:lnTo>
                    <a:pt x="409" y="190"/>
                  </a:lnTo>
                  <a:lnTo>
                    <a:pt x="409" y="189"/>
                  </a:lnTo>
                  <a:lnTo>
                    <a:pt x="407" y="196"/>
                  </a:lnTo>
                  <a:lnTo>
                    <a:pt x="404" y="201"/>
                  </a:lnTo>
                  <a:lnTo>
                    <a:pt x="405" y="199"/>
                  </a:lnTo>
                  <a:lnTo>
                    <a:pt x="404" y="204"/>
                  </a:lnTo>
                  <a:lnTo>
                    <a:pt x="404" y="200"/>
                  </a:lnTo>
                  <a:lnTo>
                    <a:pt x="405" y="206"/>
                  </a:lnTo>
                  <a:lnTo>
                    <a:pt x="405" y="205"/>
                  </a:lnTo>
                  <a:lnTo>
                    <a:pt x="406" y="210"/>
                  </a:lnTo>
                  <a:lnTo>
                    <a:pt x="405" y="207"/>
                  </a:lnTo>
                  <a:lnTo>
                    <a:pt x="408" y="213"/>
                  </a:lnTo>
                  <a:lnTo>
                    <a:pt x="412" y="218"/>
                  </a:lnTo>
                  <a:lnTo>
                    <a:pt x="410" y="215"/>
                  </a:lnTo>
                  <a:lnTo>
                    <a:pt x="416" y="221"/>
                  </a:lnTo>
                  <a:lnTo>
                    <a:pt x="415" y="220"/>
                  </a:lnTo>
                  <a:lnTo>
                    <a:pt x="423" y="225"/>
                  </a:lnTo>
                  <a:lnTo>
                    <a:pt x="422" y="225"/>
                  </a:lnTo>
                  <a:lnTo>
                    <a:pt x="432" y="230"/>
                  </a:lnTo>
                  <a:lnTo>
                    <a:pt x="432" y="230"/>
                  </a:lnTo>
                  <a:lnTo>
                    <a:pt x="443" y="235"/>
                  </a:lnTo>
                  <a:lnTo>
                    <a:pt x="443" y="234"/>
                  </a:lnTo>
                  <a:lnTo>
                    <a:pt x="456" y="238"/>
                  </a:lnTo>
                  <a:lnTo>
                    <a:pt x="454" y="238"/>
                  </a:lnTo>
                  <a:lnTo>
                    <a:pt x="471" y="242"/>
                  </a:lnTo>
                  <a:lnTo>
                    <a:pt x="471" y="242"/>
                  </a:lnTo>
                  <a:lnTo>
                    <a:pt x="489" y="245"/>
                  </a:lnTo>
                  <a:lnTo>
                    <a:pt x="488" y="245"/>
                  </a:lnTo>
                  <a:lnTo>
                    <a:pt x="505" y="247"/>
                  </a:lnTo>
                  <a:lnTo>
                    <a:pt x="505" y="247"/>
                  </a:lnTo>
                  <a:lnTo>
                    <a:pt x="525" y="249"/>
                  </a:lnTo>
                  <a:lnTo>
                    <a:pt x="525" y="249"/>
                  </a:lnTo>
                  <a:lnTo>
                    <a:pt x="545" y="250"/>
                  </a:lnTo>
                  <a:lnTo>
                    <a:pt x="545" y="250"/>
                  </a:lnTo>
                  <a:lnTo>
                    <a:pt x="564" y="250"/>
                  </a:lnTo>
                  <a:lnTo>
                    <a:pt x="564" y="250"/>
                  </a:lnTo>
                  <a:lnTo>
                    <a:pt x="584" y="249"/>
                  </a:lnTo>
                  <a:lnTo>
                    <a:pt x="584" y="249"/>
                  </a:lnTo>
                  <a:lnTo>
                    <a:pt x="604" y="247"/>
                  </a:lnTo>
                  <a:lnTo>
                    <a:pt x="604" y="247"/>
                  </a:lnTo>
                  <a:lnTo>
                    <a:pt x="622" y="245"/>
                  </a:lnTo>
                  <a:lnTo>
                    <a:pt x="621" y="245"/>
                  </a:lnTo>
                  <a:lnTo>
                    <a:pt x="640" y="241"/>
                  </a:lnTo>
                  <a:lnTo>
                    <a:pt x="657" y="237"/>
                  </a:lnTo>
                  <a:lnTo>
                    <a:pt x="655" y="238"/>
                  </a:lnTo>
                  <a:lnTo>
                    <a:pt x="672" y="231"/>
                  </a:lnTo>
                  <a:lnTo>
                    <a:pt x="671" y="232"/>
                  </a:lnTo>
                  <a:lnTo>
                    <a:pt x="704" y="214"/>
                  </a:lnTo>
                  <a:lnTo>
                    <a:pt x="694" y="243"/>
                  </a:lnTo>
                  <a:lnTo>
                    <a:pt x="694" y="240"/>
                  </a:lnTo>
                  <a:lnTo>
                    <a:pt x="694" y="251"/>
                  </a:lnTo>
                  <a:lnTo>
                    <a:pt x="694" y="264"/>
                  </a:lnTo>
                  <a:lnTo>
                    <a:pt x="694" y="263"/>
                  </a:lnTo>
                  <a:lnTo>
                    <a:pt x="696" y="278"/>
                  </a:lnTo>
                  <a:lnTo>
                    <a:pt x="695" y="278"/>
                  </a:lnTo>
                  <a:lnTo>
                    <a:pt x="700" y="314"/>
                  </a:lnTo>
                  <a:lnTo>
                    <a:pt x="705" y="355"/>
                  </a:lnTo>
                  <a:lnTo>
                    <a:pt x="705" y="354"/>
                  </a:lnTo>
                  <a:lnTo>
                    <a:pt x="707" y="375"/>
                  </a:lnTo>
                  <a:lnTo>
                    <a:pt x="708" y="395"/>
                  </a:lnTo>
                  <a:lnTo>
                    <a:pt x="708" y="395"/>
                  </a:lnTo>
                  <a:lnTo>
                    <a:pt x="710" y="414"/>
                  </a:lnTo>
                  <a:lnTo>
                    <a:pt x="710" y="432"/>
                  </a:lnTo>
                  <a:lnTo>
                    <a:pt x="710" y="449"/>
                  </a:lnTo>
                  <a:lnTo>
                    <a:pt x="707" y="464"/>
                  </a:lnTo>
                  <a:lnTo>
                    <a:pt x="704" y="471"/>
                  </a:lnTo>
                  <a:lnTo>
                    <a:pt x="701" y="476"/>
                  </a:lnTo>
                  <a:lnTo>
                    <a:pt x="699" y="481"/>
                  </a:lnTo>
                  <a:lnTo>
                    <a:pt x="693" y="486"/>
                  </a:lnTo>
                  <a:lnTo>
                    <a:pt x="686" y="491"/>
                  </a:lnTo>
                  <a:lnTo>
                    <a:pt x="678" y="495"/>
                  </a:lnTo>
                  <a:lnTo>
                    <a:pt x="670" y="498"/>
                  </a:lnTo>
                  <a:lnTo>
                    <a:pt x="664" y="499"/>
                  </a:lnTo>
                  <a:lnTo>
                    <a:pt x="655" y="500"/>
                  </a:lnTo>
                  <a:lnTo>
                    <a:pt x="648" y="500"/>
                  </a:lnTo>
                  <a:lnTo>
                    <a:pt x="640" y="499"/>
                  </a:lnTo>
                  <a:lnTo>
                    <a:pt x="633" y="496"/>
                  </a:lnTo>
                  <a:lnTo>
                    <a:pt x="634" y="497"/>
                  </a:lnTo>
                  <a:lnTo>
                    <a:pt x="618" y="493"/>
                  </a:lnTo>
                  <a:lnTo>
                    <a:pt x="605" y="486"/>
                  </a:lnTo>
                  <a:lnTo>
                    <a:pt x="605" y="486"/>
                  </a:lnTo>
                  <a:lnTo>
                    <a:pt x="591" y="479"/>
                  </a:lnTo>
                  <a:lnTo>
                    <a:pt x="578" y="473"/>
                  </a:lnTo>
                  <a:lnTo>
                    <a:pt x="578" y="473"/>
                  </a:lnTo>
                  <a:lnTo>
                    <a:pt x="564" y="467"/>
                  </a:lnTo>
                  <a:lnTo>
                    <a:pt x="565" y="467"/>
                  </a:lnTo>
                  <a:lnTo>
                    <a:pt x="551" y="462"/>
                  </a:lnTo>
                  <a:lnTo>
                    <a:pt x="552" y="463"/>
                  </a:lnTo>
                  <a:lnTo>
                    <a:pt x="546" y="462"/>
                  </a:lnTo>
                  <a:lnTo>
                    <a:pt x="546" y="462"/>
                  </a:lnTo>
                  <a:lnTo>
                    <a:pt x="538" y="461"/>
                  </a:lnTo>
                  <a:lnTo>
                    <a:pt x="532" y="460"/>
                  </a:lnTo>
                  <a:lnTo>
                    <a:pt x="534" y="460"/>
                  </a:lnTo>
                  <a:lnTo>
                    <a:pt x="527" y="461"/>
                  </a:lnTo>
                  <a:lnTo>
                    <a:pt x="519" y="462"/>
                  </a:lnTo>
                  <a:lnTo>
                    <a:pt x="522" y="461"/>
                  </a:lnTo>
                  <a:lnTo>
                    <a:pt x="513" y="464"/>
                  </a:lnTo>
                  <a:lnTo>
                    <a:pt x="514" y="464"/>
                  </a:lnTo>
                  <a:lnTo>
                    <a:pt x="507" y="467"/>
                  </a:lnTo>
                  <a:lnTo>
                    <a:pt x="507" y="467"/>
                  </a:lnTo>
                  <a:lnTo>
                    <a:pt x="500" y="471"/>
                  </a:lnTo>
                  <a:lnTo>
                    <a:pt x="502" y="470"/>
                  </a:lnTo>
                  <a:lnTo>
                    <a:pt x="494" y="476"/>
                  </a:lnTo>
                  <a:lnTo>
                    <a:pt x="494" y="476"/>
                  </a:lnTo>
                  <a:lnTo>
                    <a:pt x="487" y="483"/>
                  </a:lnTo>
                  <a:lnTo>
                    <a:pt x="487" y="482"/>
                  </a:lnTo>
                  <a:lnTo>
                    <a:pt x="479" y="490"/>
                  </a:lnTo>
                  <a:lnTo>
                    <a:pt x="480" y="490"/>
                  </a:lnTo>
                  <a:lnTo>
                    <a:pt x="473" y="500"/>
                  </a:lnTo>
                  <a:lnTo>
                    <a:pt x="473" y="499"/>
                  </a:lnTo>
                  <a:lnTo>
                    <a:pt x="470" y="505"/>
                  </a:lnTo>
                  <a:lnTo>
                    <a:pt x="470" y="503"/>
                  </a:lnTo>
                  <a:lnTo>
                    <a:pt x="468" y="511"/>
                  </a:lnTo>
                  <a:lnTo>
                    <a:pt x="469" y="510"/>
                  </a:lnTo>
                  <a:lnTo>
                    <a:pt x="468" y="519"/>
                  </a:lnTo>
                  <a:lnTo>
                    <a:pt x="468" y="517"/>
                  </a:lnTo>
                  <a:lnTo>
                    <a:pt x="468" y="526"/>
                  </a:lnTo>
                  <a:lnTo>
                    <a:pt x="467" y="524"/>
                  </a:lnTo>
                  <a:lnTo>
                    <a:pt x="469" y="534"/>
                  </a:lnTo>
                  <a:lnTo>
                    <a:pt x="469" y="533"/>
                  </a:lnTo>
                  <a:lnTo>
                    <a:pt x="472" y="543"/>
                  </a:lnTo>
                  <a:lnTo>
                    <a:pt x="471" y="541"/>
                  </a:lnTo>
                  <a:lnTo>
                    <a:pt x="476" y="550"/>
                  </a:lnTo>
                  <a:lnTo>
                    <a:pt x="475" y="549"/>
                  </a:lnTo>
                  <a:lnTo>
                    <a:pt x="481" y="558"/>
                  </a:lnTo>
                  <a:lnTo>
                    <a:pt x="480" y="557"/>
                  </a:lnTo>
                  <a:lnTo>
                    <a:pt x="489" y="566"/>
                  </a:lnTo>
                  <a:lnTo>
                    <a:pt x="487" y="565"/>
                  </a:lnTo>
                  <a:lnTo>
                    <a:pt x="496" y="572"/>
                  </a:lnTo>
                  <a:lnTo>
                    <a:pt x="495" y="571"/>
                  </a:lnTo>
                  <a:lnTo>
                    <a:pt x="502" y="574"/>
                  </a:lnTo>
                  <a:lnTo>
                    <a:pt x="507" y="577"/>
                  </a:lnTo>
                  <a:lnTo>
                    <a:pt x="506" y="576"/>
                  </a:lnTo>
                  <a:lnTo>
                    <a:pt x="512" y="578"/>
                  </a:lnTo>
                  <a:lnTo>
                    <a:pt x="519" y="580"/>
                  </a:lnTo>
                  <a:lnTo>
                    <a:pt x="517" y="580"/>
                  </a:lnTo>
                  <a:lnTo>
                    <a:pt x="526" y="581"/>
                  </a:lnTo>
                  <a:lnTo>
                    <a:pt x="533" y="582"/>
                  </a:lnTo>
                  <a:lnTo>
                    <a:pt x="532" y="582"/>
                  </a:lnTo>
                  <a:lnTo>
                    <a:pt x="540" y="582"/>
                  </a:lnTo>
                  <a:lnTo>
                    <a:pt x="549" y="582"/>
                  </a:lnTo>
                  <a:lnTo>
                    <a:pt x="548" y="582"/>
                  </a:lnTo>
                  <a:lnTo>
                    <a:pt x="558" y="581"/>
                  </a:lnTo>
                  <a:lnTo>
                    <a:pt x="558" y="581"/>
                  </a:lnTo>
                  <a:lnTo>
                    <a:pt x="567" y="580"/>
                  </a:lnTo>
                  <a:lnTo>
                    <a:pt x="566" y="580"/>
                  </a:lnTo>
                  <a:lnTo>
                    <a:pt x="576" y="577"/>
                  </a:lnTo>
                  <a:lnTo>
                    <a:pt x="576" y="578"/>
                  </a:lnTo>
                  <a:lnTo>
                    <a:pt x="587" y="574"/>
                  </a:lnTo>
                  <a:lnTo>
                    <a:pt x="587" y="574"/>
                  </a:lnTo>
                  <a:lnTo>
                    <a:pt x="603" y="569"/>
                  </a:lnTo>
                  <a:lnTo>
                    <a:pt x="618" y="565"/>
                  </a:lnTo>
                  <a:lnTo>
                    <a:pt x="633" y="562"/>
                  </a:lnTo>
                  <a:lnTo>
                    <a:pt x="648" y="561"/>
                  </a:lnTo>
                  <a:lnTo>
                    <a:pt x="655" y="562"/>
                  </a:lnTo>
                  <a:lnTo>
                    <a:pt x="655" y="562"/>
                  </a:lnTo>
                  <a:lnTo>
                    <a:pt x="663" y="563"/>
                  </a:lnTo>
                  <a:lnTo>
                    <a:pt x="668" y="566"/>
                  </a:lnTo>
                  <a:lnTo>
                    <a:pt x="667" y="566"/>
                  </a:lnTo>
                  <a:lnTo>
                    <a:pt x="675" y="569"/>
                  </a:lnTo>
                  <a:lnTo>
                    <a:pt x="682" y="575"/>
                  </a:lnTo>
                  <a:lnTo>
                    <a:pt x="686" y="580"/>
                  </a:lnTo>
                  <a:lnTo>
                    <a:pt x="686" y="580"/>
                  </a:lnTo>
                  <a:lnTo>
                    <a:pt x="692" y="587"/>
                  </a:lnTo>
                  <a:lnTo>
                    <a:pt x="696" y="596"/>
                  </a:lnTo>
                  <a:lnTo>
                    <a:pt x="700" y="605"/>
                  </a:lnTo>
                  <a:lnTo>
                    <a:pt x="703" y="615"/>
                  </a:lnTo>
                  <a:lnTo>
                    <a:pt x="703" y="615"/>
                  </a:lnTo>
                  <a:lnTo>
                    <a:pt x="707" y="627"/>
                  </a:lnTo>
                  <a:lnTo>
                    <a:pt x="709" y="639"/>
                  </a:lnTo>
                  <a:lnTo>
                    <a:pt x="712" y="653"/>
                  </a:lnTo>
                  <a:lnTo>
                    <a:pt x="715" y="666"/>
                  </a:lnTo>
                  <a:lnTo>
                    <a:pt x="716" y="681"/>
                  </a:lnTo>
                  <a:lnTo>
                    <a:pt x="716" y="696"/>
                  </a:lnTo>
                  <a:lnTo>
                    <a:pt x="716" y="710"/>
                  </a:lnTo>
                  <a:lnTo>
                    <a:pt x="716" y="724"/>
                  </a:lnTo>
                  <a:lnTo>
                    <a:pt x="713" y="740"/>
                  </a:lnTo>
                  <a:lnTo>
                    <a:pt x="710" y="754"/>
                  </a:lnTo>
                  <a:lnTo>
                    <a:pt x="708" y="769"/>
                  </a:lnTo>
                  <a:lnTo>
                    <a:pt x="703" y="783"/>
                  </a:lnTo>
                  <a:lnTo>
                    <a:pt x="703" y="783"/>
                  </a:lnTo>
                  <a:lnTo>
                    <a:pt x="699" y="796"/>
                  </a:lnTo>
                  <a:lnTo>
                    <a:pt x="690" y="814"/>
                  </a:lnTo>
                  <a:lnTo>
                    <a:pt x="649" y="813"/>
                  </a:lnTo>
                  <a:lnTo>
                    <a:pt x="614" y="811"/>
                  </a:lnTo>
                  <a:lnTo>
                    <a:pt x="614" y="811"/>
                  </a:lnTo>
                  <a:lnTo>
                    <a:pt x="582" y="809"/>
                  </a:lnTo>
                  <a:lnTo>
                    <a:pt x="553" y="807"/>
                  </a:lnTo>
                  <a:lnTo>
                    <a:pt x="527" y="804"/>
                  </a:lnTo>
                  <a:lnTo>
                    <a:pt x="527" y="804"/>
                  </a:lnTo>
                  <a:lnTo>
                    <a:pt x="504" y="802"/>
                  </a:lnTo>
                  <a:lnTo>
                    <a:pt x="488" y="800"/>
                  </a:lnTo>
                  <a:lnTo>
                    <a:pt x="488" y="800"/>
                  </a:lnTo>
                  <a:lnTo>
                    <a:pt x="476" y="799"/>
                  </a:lnTo>
                  <a:lnTo>
                    <a:pt x="479" y="799"/>
                  </a:lnTo>
                  <a:lnTo>
                    <a:pt x="472" y="800"/>
                  </a:lnTo>
                  <a:lnTo>
                    <a:pt x="474" y="799"/>
                  </a:lnTo>
                  <a:lnTo>
                    <a:pt x="467" y="802"/>
                  </a:lnTo>
                  <a:lnTo>
                    <a:pt x="468" y="802"/>
                  </a:lnTo>
                  <a:lnTo>
                    <a:pt x="461" y="806"/>
                  </a:lnTo>
                  <a:lnTo>
                    <a:pt x="462" y="805"/>
                  </a:lnTo>
                  <a:lnTo>
                    <a:pt x="456" y="810"/>
                  </a:lnTo>
                  <a:lnTo>
                    <a:pt x="457" y="809"/>
                  </a:lnTo>
                  <a:lnTo>
                    <a:pt x="451" y="815"/>
                  </a:lnTo>
                  <a:lnTo>
                    <a:pt x="452" y="814"/>
                  </a:lnTo>
                  <a:lnTo>
                    <a:pt x="447" y="821"/>
                  </a:lnTo>
                  <a:lnTo>
                    <a:pt x="448" y="819"/>
                  </a:lnTo>
                  <a:lnTo>
                    <a:pt x="444" y="828"/>
                  </a:lnTo>
                  <a:lnTo>
                    <a:pt x="445" y="827"/>
                  </a:lnTo>
                  <a:lnTo>
                    <a:pt x="442" y="836"/>
                  </a:lnTo>
                  <a:lnTo>
                    <a:pt x="440" y="845"/>
                  </a:lnTo>
                  <a:lnTo>
                    <a:pt x="440" y="842"/>
                  </a:lnTo>
                  <a:lnTo>
                    <a:pt x="440" y="851"/>
                  </a:lnTo>
                  <a:lnTo>
                    <a:pt x="440" y="862"/>
                  </a:lnTo>
                  <a:lnTo>
                    <a:pt x="440" y="860"/>
                  </a:lnTo>
                  <a:lnTo>
                    <a:pt x="442" y="870"/>
                  </a:lnTo>
                  <a:lnTo>
                    <a:pt x="442" y="868"/>
                  </a:lnTo>
                  <a:lnTo>
                    <a:pt x="445" y="877"/>
                  </a:lnTo>
                  <a:lnTo>
                    <a:pt x="445" y="877"/>
                  </a:lnTo>
                  <a:lnTo>
                    <a:pt x="450" y="887"/>
                  </a:lnTo>
                  <a:lnTo>
                    <a:pt x="450" y="885"/>
                  </a:lnTo>
                  <a:lnTo>
                    <a:pt x="456" y="895"/>
                  </a:lnTo>
                  <a:lnTo>
                    <a:pt x="455" y="893"/>
                  </a:lnTo>
                  <a:lnTo>
                    <a:pt x="464" y="901"/>
                  </a:lnTo>
                  <a:lnTo>
                    <a:pt x="473" y="911"/>
                  </a:lnTo>
                  <a:lnTo>
                    <a:pt x="482" y="922"/>
                  </a:lnTo>
                  <a:lnTo>
                    <a:pt x="488" y="934"/>
                  </a:lnTo>
                  <a:lnTo>
                    <a:pt x="492" y="946"/>
                  </a:lnTo>
                  <a:lnTo>
                    <a:pt x="495" y="959"/>
                  </a:lnTo>
                  <a:lnTo>
                    <a:pt x="493" y="970"/>
                  </a:lnTo>
                  <a:lnTo>
                    <a:pt x="493" y="970"/>
                  </a:lnTo>
                  <a:lnTo>
                    <a:pt x="492" y="982"/>
                  </a:lnTo>
                  <a:lnTo>
                    <a:pt x="486" y="994"/>
                  </a:lnTo>
                  <a:lnTo>
                    <a:pt x="486" y="994"/>
                  </a:lnTo>
                  <a:lnTo>
                    <a:pt x="481" y="1005"/>
                  </a:lnTo>
                  <a:lnTo>
                    <a:pt x="471" y="1015"/>
                  </a:lnTo>
                  <a:lnTo>
                    <a:pt x="462" y="1023"/>
                  </a:lnTo>
                  <a:lnTo>
                    <a:pt x="450" y="1031"/>
                  </a:lnTo>
                  <a:lnTo>
                    <a:pt x="437" y="1037"/>
                  </a:lnTo>
                  <a:lnTo>
                    <a:pt x="422" y="1043"/>
                  </a:lnTo>
                  <a:lnTo>
                    <a:pt x="404" y="1047"/>
                  </a:lnTo>
                  <a:lnTo>
                    <a:pt x="387" y="1048"/>
                  </a:lnTo>
                  <a:lnTo>
                    <a:pt x="378" y="1048"/>
                  </a:lnTo>
                  <a:lnTo>
                    <a:pt x="369" y="1048"/>
                  </a:lnTo>
                  <a:lnTo>
                    <a:pt x="360" y="1047"/>
                  </a:lnTo>
                  <a:lnTo>
                    <a:pt x="352" y="1044"/>
                  </a:lnTo>
                  <a:lnTo>
                    <a:pt x="344" y="1042"/>
                  </a:lnTo>
                  <a:lnTo>
                    <a:pt x="338" y="1039"/>
                  </a:lnTo>
                  <a:lnTo>
                    <a:pt x="330" y="1036"/>
                  </a:lnTo>
                  <a:lnTo>
                    <a:pt x="323" y="1032"/>
                  </a:lnTo>
                  <a:lnTo>
                    <a:pt x="312" y="1023"/>
                  </a:lnTo>
                  <a:lnTo>
                    <a:pt x="303" y="1014"/>
                  </a:lnTo>
                  <a:lnTo>
                    <a:pt x="294" y="1003"/>
                  </a:lnTo>
                  <a:lnTo>
                    <a:pt x="288" y="991"/>
                  </a:lnTo>
                  <a:lnTo>
                    <a:pt x="284" y="979"/>
                  </a:lnTo>
                  <a:lnTo>
                    <a:pt x="281" y="966"/>
                  </a:lnTo>
                  <a:lnTo>
                    <a:pt x="281" y="952"/>
                  </a:lnTo>
                  <a:lnTo>
                    <a:pt x="283" y="940"/>
                  </a:lnTo>
                  <a:lnTo>
                    <a:pt x="286" y="928"/>
                  </a:lnTo>
                  <a:lnTo>
                    <a:pt x="291" y="916"/>
                  </a:lnTo>
                  <a:lnTo>
                    <a:pt x="297" y="907"/>
                  </a:lnTo>
                  <a:lnTo>
                    <a:pt x="306" y="897"/>
                  </a:lnTo>
                  <a:lnTo>
                    <a:pt x="313" y="891"/>
                  </a:lnTo>
                  <a:lnTo>
                    <a:pt x="312" y="891"/>
                  </a:lnTo>
                  <a:lnTo>
                    <a:pt x="318" y="885"/>
                  </a:lnTo>
                  <a:lnTo>
                    <a:pt x="317" y="887"/>
                  </a:lnTo>
                  <a:lnTo>
                    <a:pt x="322" y="880"/>
                  </a:lnTo>
                  <a:lnTo>
                    <a:pt x="321" y="881"/>
                  </a:lnTo>
                  <a:lnTo>
                    <a:pt x="325" y="873"/>
                  </a:lnTo>
                  <a:lnTo>
                    <a:pt x="324" y="874"/>
                  </a:lnTo>
                  <a:lnTo>
                    <a:pt x="327" y="867"/>
                  </a:lnTo>
                  <a:lnTo>
                    <a:pt x="326" y="869"/>
                  </a:lnTo>
                  <a:lnTo>
                    <a:pt x="327" y="862"/>
                  </a:lnTo>
                  <a:lnTo>
                    <a:pt x="327" y="865"/>
                  </a:lnTo>
                  <a:lnTo>
                    <a:pt x="326" y="858"/>
                  </a:lnTo>
                  <a:lnTo>
                    <a:pt x="326" y="858"/>
                  </a:lnTo>
                  <a:lnTo>
                    <a:pt x="325" y="851"/>
                  </a:lnTo>
                  <a:lnTo>
                    <a:pt x="327" y="855"/>
                  </a:lnTo>
                  <a:lnTo>
                    <a:pt x="322" y="849"/>
                  </a:lnTo>
                  <a:lnTo>
                    <a:pt x="322" y="849"/>
                  </a:lnTo>
                  <a:lnTo>
                    <a:pt x="316" y="842"/>
                  </a:lnTo>
                  <a:lnTo>
                    <a:pt x="317" y="843"/>
                  </a:lnTo>
                  <a:lnTo>
                    <a:pt x="310" y="837"/>
                  </a:lnTo>
                  <a:lnTo>
                    <a:pt x="311" y="838"/>
                  </a:lnTo>
                  <a:lnTo>
                    <a:pt x="302" y="832"/>
                  </a:lnTo>
                  <a:lnTo>
                    <a:pt x="303" y="832"/>
                  </a:lnTo>
                  <a:lnTo>
                    <a:pt x="290" y="826"/>
                  </a:lnTo>
                  <a:lnTo>
                    <a:pt x="291" y="827"/>
                  </a:lnTo>
                  <a:lnTo>
                    <a:pt x="277" y="821"/>
                  </a:lnTo>
                  <a:lnTo>
                    <a:pt x="278" y="822"/>
                  </a:lnTo>
                  <a:lnTo>
                    <a:pt x="261" y="818"/>
                  </a:lnTo>
                  <a:lnTo>
                    <a:pt x="242" y="814"/>
                  </a:lnTo>
                  <a:lnTo>
                    <a:pt x="243" y="814"/>
                  </a:lnTo>
                  <a:lnTo>
                    <a:pt x="224" y="812"/>
                  </a:lnTo>
                  <a:lnTo>
                    <a:pt x="224" y="812"/>
                  </a:lnTo>
                  <a:lnTo>
                    <a:pt x="198" y="811"/>
                  </a:lnTo>
                  <a:lnTo>
                    <a:pt x="198" y="811"/>
                  </a:lnTo>
                  <a:lnTo>
                    <a:pt x="168" y="811"/>
                  </a:lnTo>
                  <a:lnTo>
                    <a:pt x="169" y="811"/>
                  </a:lnTo>
                  <a:lnTo>
                    <a:pt x="135" y="812"/>
                  </a:lnTo>
                  <a:lnTo>
                    <a:pt x="135" y="812"/>
                  </a:lnTo>
                  <a:lnTo>
                    <a:pt x="101" y="814"/>
                  </a:lnTo>
                  <a:lnTo>
                    <a:pt x="70" y="816"/>
                  </a:lnTo>
                  <a:lnTo>
                    <a:pt x="71" y="816"/>
                  </a:lnTo>
                  <a:lnTo>
                    <a:pt x="42" y="820"/>
                  </a:lnTo>
                  <a:lnTo>
                    <a:pt x="15" y="824"/>
                  </a:lnTo>
                  <a:lnTo>
                    <a:pt x="8" y="809"/>
                  </a:lnTo>
                  <a:lnTo>
                    <a:pt x="5" y="799"/>
                  </a:lnTo>
                  <a:lnTo>
                    <a:pt x="3" y="789"/>
                  </a:lnTo>
                  <a:lnTo>
                    <a:pt x="2" y="776"/>
                  </a:lnTo>
                  <a:lnTo>
                    <a:pt x="0" y="752"/>
                  </a:lnTo>
                  <a:lnTo>
                    <a:pt x="0" y="725"/>
                  </a:lnTo>
                  <a:lnTo>
                    <a:pt x="2" y="699"/>
                  </a:lnTo>
                  <a:lnTo>
                    <a:pt x="4" y="673"/>
                  </a:lnTo>
                  <a:lnTo>
                    <a:pt x="8" y="648"/>
                  </a:lnTo>
                  <a:lnTo>
                    <a:pt x="12" y="626"/>
                  </a:lnTo>
                  <a:lnTo>
                    <a:pt x="14" y="616"/>
                  </a:lnTo>
                  <a:lnTo>
                    <a:pt x="18" y="607"/>
                  </a:lnTo>
                  <a:lnTo>
                    <a:pt x="24" y="599"/>
                  </a:lnTo>
                  <a:lnTo>
                    <a:pt x="32" y="593"/>
                  </a:lnTo>
                  <a:lnTo>
                    <a:pt x="40" y="590"/>
                  </a:lnTo>
                  <a:lnTo>
                    <a:pt x="40" y="590"/>
                  </a:lnTo>
                  <a:lnTo>
                    <a:pt x="48" y="586"/>
                  </a:lnTo>
                  <a:lnTo>
                    <a:pt x="58" y="585"/>
                  </a:lnTo>
                  <a:lnTo>
                    <a:pt x="67" y="585"/>
                  </a:lnTo>
                  <a:lnTo>
                    <a:pt x="77" y="586"/>
                  </a:lnTo>
                  <a:lnTo>
                    <a:pt x="86" y="588"/>
                  </a:lnTo>
                  <a:lnTo>
                    <a:pt x="96" y="591"/>
                  </a:lnTo>
                  <a:lnTo>
                    <a:pt x="105" y="596"/>
                  </a:lnTo>
                  <a:lnTo>
                    <a:pt x="105" y="596"/>
                  </a:lnTo>
                  <a:lnTo>
                    <a:pt x="114" y="600"/>
                  </a:lnTo>
                  <a:lnTo>
                    <a:pt x="124" y="605"/>
                  </a:lnTo>
                  <a:lnTo>
                    <a:pt x="133" y="612"/>
                  </a:lnTo>
                  <a:lnTo>
                    <a:pt x="140" y="619"/>
                  </a:lnTo>
                  <a:lnTo>
                    <a:pt x="147" y="625"/>
                  </a:lnTo>
                  <a:lnTo>
                    <a:pt x="145" y="624"/>
                  </a:lnTo>
                  <a:lnTo>
                    <a:pt x="155" y="629"/>
                  </a:lnTo>
                  <a:lnTo>
                    <a:pt x="154" y="629"/>
                  </a:lnTo>
                  <a:lnTo>
                    <a:pt x="163" y="633"/>
                  </a:lnTo>
                  <a:lnTo>
                    <a:pt x="162" y="632"/>
                  </a:lnTo>
                  <a:lnTo>
                    <a:pt x="172" y="634"/>
                  </a:lnTo>
                  <a:lnTo>
                    <a:pt x="172" y="634"/>
                  </a:lnTo>
                  <a:lnTo>
                    <a:pt x="183" y="637"/>
                  </a:lnTo>
                  <a:lnTo>
                    <a:pt x="181" y="636"/>
                  </a:lnTo>
                  <a:lnTo>
                    <a:pt x="192" y="636"/>
                  </a:lnTo>
                  <a:lnTo>
                    <a:pt x="203" y="636"/>
                  </a:lnTo>
                  <a:lnTo>
                    <a:pt x="202" y="637"/>
                  </a:lnTo>
                  <a:lnTo>
                    <a:pt x="212" y="634"/>
                  </a:lnTo>
                  <a:lnTo>
                    <a:pt x="211" y="635"/>
                  </a:lnTo>
                  <a:lnTo>
                    <a:pt x="222" y="631"/>
                  </a:lnTo>
                  <a:lnTo>
                    <a:pt x="232" y="627"/>
                  </a:lnTo>
                  <a:lnTo>
                    <a:pt x="230" y="628"/>
                  </a:lnTo>
                  <a:lnTo>
                    <a:pt x="239" y="622"/>
                  </a:lnTo>
                  <a:lnTo>
                    <a:pt x="239" y="622"/>
                  </a:lnTo>
                  <a:lnTo>
                    <a:pt x="247" y="615"/>
                  </a:lnTo>
                  <a:lnTo>
                    <a:pt x="246" y="617"/>
                  </a:lnTo>
                  <a:lnTo>
                    <a:pt x="254" y="607"/>
                  </a:lnTo>
                  <a:lnTo>
                    <a:pt x="254" y="608"/>
                  </a:lnTo>
                  <a:lnTo>
                    <a:pt x="260" y="599"/>
                  </a:lnTo>
                  <a:lnTo>
                    <a:pt x="259" y="601"/>
                  </a:lnTo>
                  <a:lnTo>
                    <a:pt x="263" y="589"/>
                  </a:lnTo>
                  <a:lnTo>
                    <a:pt x="263" y="589"/>
                  </a:lnTo>
                  <a:lnTo>
                    <a:pt x="267" y="577"/>
                  </a:lnTo>
                  <a:lnTo>
                    <a:pt x="266" y="580"/>
                  </a:lnTo>
                  <a:lnTo>
                    <a:pt x="266" y="573"/>
                  </a:lnTo>
                  <a:lnTo>
                    <a:pt x="266" y="566"/>
                  </a:lnTo>
                  <a:lnTo>
                    <a:pt x="266" y="560"/>
                  </a:lnTo>
                  <a:lnTo>
                    <a:pt x="266" y="562"/>
                  </a:lnTo>
                  <a:lnTo>
                    <a:pt x="265" y="555"/>
                  </a:lnTo>
                  <a:lnTo>
                    <a:pt x="266" y="557"/>
                  </a:lnTo>
                  <a:lnTo>
                    <a:pt x="263" y="551"/>
                  </a:lnTo>
                  <a:lnTo>
                    <a:pt x="261" y="544"/>
                  </a:lnTo>
                  <a:lnTo>
                    <a:pt x="262" y="546"/>
                  </a:lnTo>
                  <a:lnTo>
                    <a:pt x="258" y="541"/>
                  </a:lnTo>
                  <a:lnTo>
                    <a:pt x="259" y="542"/>
                  </a:lnTo>
                  <a:lnTo>
                    <a:pt x="255" y="537"/>
                  </a:lnTo>
                  <a:lnTo>
                    <a:pt x="255" y="537"/>
                  </a:lnTo>
                  <a:lnTo>
                    <a:pt x="247" y="527"/>
                  </a:lnTo>
                  <a:lnTo>
                    <a:pt x="248" y="528"/>
                  </a:lnTo>
                  <a:lnTo>
                    <a:pt x="238" y="520"/>
                  </a:lnTo>
                  <a:lnTo>
                    <a:pt x="240" y="521"/>
                  </a:lnTo>
                  <a:lnTo>
                    <a:pt x="228" y="514"/>
                  </a:lnTo>
                  <a:lnTo>
                    <a:pt x="228" y="514"/>
                  </a:lnTo>
                  <a:lnTo>
                    <a:pt x="217" y="508"/>
                  </a:lnTo>
                  <a:lnTo>
                    <a:pt x="219" y="509"/>
                  </a:lnTo>
                  <a:lnTo>
                    <a:pt x="206" y="505"/>
                  </a:lnTo>
                  <a:lnTo>
                    <a:pt x="206" y="505"/>
                  </a:lnTo>
                  <a:lnTo>
                    <a:pt x="193" y="502"/>
                  </a:lnTo>
                  <a:lnTo>
                    <a:pt x="195" y="502"/>
                  </a:lnTo>
                  <a:lnTo>
                    <a:pt x="182" y="501"/>
                  </a:lnTo>
                  <a:lnTo>
                    <a:pt x="183" y="501"/>
                  </a:lnTo>
                  <a:lnTo>
                    <a:pt x="170" y="502"/>
                  </a:lnTo>
                  <a:lnTo>
                    <a:pt x="171" y="502"/>
                  </a:lnTo>
                  <a:lnTo>
                    <a:pt x="159" y="504"/>
                  </a:lnTo>
                  <a:lnTo>
                    <a:pt x="160" y="504"/>
                  </a:lnTo>
                  <a:lnTo>
                    <a:pt x="150" y="507"/>
                  </a:lnTo>
                  <a:lnTo>
                    <a:pt x="150" y="507"/>
                  </a:lnTo>
                  <a:lnTo>
                    <a:pt x="146" y="509"/>
                  </a:lnTo>
                  <a:lnTo>
                    <a:pt x="147" y="508"/>
                  </a:lnTo>
                  <a:lnTo>
                    <a:pt x="143" y="512"/>
                  </a:lnTo>
                  <a:lnTo>
                    <a:pt x="144" y="511"/>
                  </a:lnTo>
                  <a:lnTo>
                    <a:pt x="139" y="515"/>
                  </a:lnTo>
                  <a:lnTo>
                    <a:pt x="139" y="515"/>
                  </a:lnTo>
                  <a:lnTo>
                    <a:pt x="136" y="519"/>
                  </a:lnTo>
                  <a:lnTo>
                    <a:pt x="136" y="518"/>
                  </a:lnTo>
                  <a:lnTo>
                    <a:pt x="129" y="52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17963887">
              <a:off x="6415484" y="4831578"/>
              <a:ext cx="1763844" cy="5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Grain  HI</a:t>
              </a:r>
              <a:endParaRPr lang="en-US" sz="28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 rot="10372639">
            <a:off x="2565337" y="4011675"/>
            <a:ext cx="3035381" cy="2385236"/>
            <a:chOff x="554533" y="4323840"/>
            <a:chExt cx="2890910" cy="2215103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 rot="4176677">
              <a:off x="923976" y="3982328"/>
              <a:ext cx="2171700" cy="2871235"/>
            </a:xfrm>
            <a:custGeom>
              <a:avLst/>
              <a:gdLst>
                <a:gd name="T0" fmla="*/ 286 w 729"/>
                <a:gd name="T1" fmla="*/ 861 h 886"/>
                <a:gd name="T2" fmla="*/ 314 w 729"/>
                <a:gd name="T3" fmla="*/ 829 h 886"/>
                <a:gd name="T4" fmla="*/ 289 w 729"/>
                <a:gd name="T5" fmla="*/ 783 h 886"/>
                <a:gd name="T6" fmla="*/ 267 w 729"/>
                <a:gd name="T7" fmla="*/ 714 h 886"/>
                <a:gd name="T8" fmla="*/ 288 w 729"/>
                <a:gd name="T9" fmla="*/ 666 h 886"/>
                <a:gd name="T10" fmla="*/ 323 w 729"/>
                <a:gd name="T11" fmla="*/ 649 h 886"/>
                <a:gd name="T12" fmla="*/ 378 w 729"/>
                <a:gd name="T13" fmla="*/ 647 h 886"/>
                <a:gd name="T14" fmla="*/ 423 w 729"/>
                <a:gd name="T15" fmla="*/ 662 h 886"/>
                <a:gd name="T16" fmla="*/ 454 w 729"/>
                <a:gd name="T17" fmla="*/ 705 h 886"/>
                <a:gd name="T18" fmla="*/ 440 w 729"/>
                <a:gd name="T19" fmla="*/ 768 h 886"/>
                <a:gd name="T20" fmla="*/ 398 w 729"/>
                <a:gd name="T21" fmla="*/ 823 h 886"/>
                <a:gd name="T22" fmla="*/ 414 w 729"/>
                <a:gd name="T23" fmla="*/ 850 h 886"/>
                <a:gd name="T24" fmla="*/ 481 w 729"/>
                <a:gd name="T25" fmla="*/ 874 h 886"/>
                <a:gd name="T26" fmla="*/ 585 w 729"/>
                <a:gd name="T27" fmla="*/ 886 h 886"/>
                <a:gd name="T28" fmla="*/ 680 w 729"/>
                <a:gd name="T29" fmla="*/ 869 h 886"/>
                <a:gd name="T30" fmla="*/ 684 w 729"/>
                <a:gd name="T31" fmla="*/ 780 h 886"/>
                <a:gd name="T32" fmla="*/ 692 w 729"/>
                <a:gd name="T33" fmla="*/ 650 h 886"/>
                <a:gd name="T34" fmla="*/ 657 w 729"/>
                <a:gd name="T35" fmla="*/ 618 h 886"/>
                <a:gd name="T36" fmla="*/ 605 w 729"/>
                <a:gd name="T37" fmla="*/ 613 h 886"/>
                <a:gd name="T38" fmla="*/ 560 w 729"/>
                <a:gd name="T39" fmla="*/ 639 h 886"/>
                <a:gd name="T40" fmla="*/ 491 w 729"/>
                <a:gd name="T41" fmla="*/ 632 h 886"/>
                <a:gd name="T42" fmla="*/ 450 w 729"/>
                <a:gd name="T43" fmla="*/ 596 h 886"/>
                <a:gd name="T44" fmla="*/ 442 w 729"/>
                <a:gd name="T45" fmla="*/ 555 h 886"/>
                <a:gd name="T46" fmla="*/ 456 w 729"/>
                <a:gd name="T47" fmla="*/ 513 h 886"/>
                <a:gd name="T48" fmla="*/ 519 w 729"/>
                <a:gd name="T49" fmla="*/ 476 h 886"/>
                <a:gd name="T50" fmla="*/ 589 w 729"/>
                <a:gd name="T51" fmla="*/ 488 h 886"/>
                <a:gd name="T52" fmla="*/ 628 w 729"/>
                <a:gd name="T53" fmla="*/ 512 h 886"/>
                <a:gd name="T54" fmla="*/ 675 w 729"/>
                <a:gd name="T55" fmla="*/ 512 h 886"/>
                <a:gd name="T56" fmla="*/ 717 w 729"/>
                <a:gd name="T57" fmla="*/ 491 h 886"/>
                <a:gd name="T58" fmla="*/ 729 w 729"/>
                <a:gd name="T59" fmla="*/ 442 h 886"/>
                <a:gd name="T60" fmla="*/ 700 w 729"/>
                <a:gd name="T61" fmla="*/ 307 h 886"/>
                <a:gd name="T62" fmla="*/ 594 w 729"/>
                <a:gd name="T63" fmla="*/ 294 h 886"/>
                <a:gd name="T64" fmla="*/ 460 w 729"/>
                <a:gd name="T65" fmla="*/ 278 h 886"/>
                <a:gd name="T66" fmla="*/ 399 w 729"/>
                <a:gd name="T67" fmla="*/ 239 h 886"/>
                <a:gd name="T68" fmla="*/ 393 w 729"/>
                <a:gd name="T69" fmla="*/ 182 h 886"/>
                <a:gd name="T70" fmla="*/ 426 w 729"/>
                <a:gd name="T71" fmla="*/ 140 h 886"/>
                <a:gd name="T72" fmla="*/ 448 w 729"/>
                <a:gd name="T73" fmla="*/ 75 h 886"/>
                <a:gd name="T74" fmla="*/ 425 w 729"/>
                <a:gd name="T75" fmla="*/ 23 h 886"/>
                <a:gd name="T76" fmla="*/ 381 w 729"/>
                <a:gd name="T77" fmla="*/ 3 h 886"/>
                <a:gd name="T78" fmla="*/ 320 w 729"/>
                <a:gd name="T79" fmla="*/ 3 h 886"/>
                <a:gd name="T80" fmla="*/ 277 w 729"/>
                <a:gd name="T81" fmla="*/ 19 h 886"/>
                <a:gd name="T82" fmla="*/ 245 w 729"/>
                <a:gd name="T83" fmla="*/ 64 h 886"/>
                <a:gd name="T84" fmla="*/ 261 w 729"/>
                <a:gd name="T85" fmla="*/ 129 h 886"/>
                <a:gd name="T86" fmla="*/ 296 w 729"/>
                <a:gd name="T87" fmla="*/ 185 h 886"/>
                <a:gd name="T88" fmla="*/ 272 w 729"/>
                <a:gd name="T89" fmla="*/ 243 h 886"/>
                <a:gd name="T90" fmla="*/ 189 w 729"/>
                <a:gd name="T91" fmla="*/ 277 h 886"/>
                <a:gd name="T92" fmla="*/ 49 w 729"/>
                <a:gd name="T93" fmla="*/ 277 h 886"/>
                <a:gd name="T94" fmla="*/ 1 w 729"/>
                <a:gd name="T95" fmla="*/ 403 h 886"/>
                <a:gd name="T96" fmla="*/ 14 w 729"/>
                <a:gd name="T97" fmla="*/ 481 h 886"/>
                <a:gd name="T98" fmla="*/ 69 w 729"/>
                <a:gd name="T99" fmla="*/ 501 h 886"/>
                <a:gd name="T100" fmla="*/ 127 w 729"/>
                <a:gd name="T101" fmla="*/ 489 h 886"/>
                <a:gd name="T102" fmla="*/ 183 w 729"/>
                <a:gd name="T103" fmla="*/ 469 h 886"/>
                <a:gd name="T104" fmla="*/ 245 w 729"/>
                <a:gd name="T105" fmla="*/ 494 h 886"/>
                <a:gd name="T106" fmla="*/ 268 w 729"/>
                <a:gd name="T107" fmla="*/ 563 h 886"/>
                <a:gd name="T108" fmla="*/ 227 w 729"/>
                <a:gd name="T109" fmla="*/ 606 h 886"/>
                <a:gd name="T110" fmla="*/ 160 w 729"/>
                <a:gd name="T111" fmla="*/ 613 h 886"/>
                <a:gd name="T112" fmla="*/ 113 w 729"/>
                <a:gd name="T113" fmla="*/ 580 h 886"/>
                <a:gd name="T114" fmla="*/ 58 w 729"/>
                <a:gd name="T115" fmla="*/ 583 h 886"/>
                <a:gd name="T116" fmla="*/ 14 w 729"/>
                <a:gd name="T117" fmla="*/ 620 h 886"/>
                <a:gd name="T118" fmla="*/ 14 w 729"/>
                <a:gd name="T119" fmla="*/ 708 h 886"/>
                <a:gd name="T120" fmla="*/ 30 w 729"/>
                <a:gd name="T121" fmla="*/ 823 h 886"/>
                <a:gd name="T122" fmla="*/ 47 w 729"/>
                <a:gd name="T123" fmla="*/ 858 h 886"/>
                <a:gd name="T124" fmla="*/ 189 w 729"/>
                <a:gd name="T125" fmla="*/ 847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9" h="886">
                  <a:moveTo>
                    <a:pt x="221" y="854"/>
                  </a:moveTo>
                  <a:lnTo>
                    <a:pt x="237" y="859"/>
                  </a:lnTo>
                  <a:lnTo>
                    <a:pt x="251" y="862"/>
                  </a:lnTo>
                  <a:lnTo>
                    <a:pt x="264" y="863"/>
                  </a:lnTo>
                  <a:lnTo>
                    <a:pt x="275" y="863"/>
                  </a:lnTo>
                  <a:lnTo>
                    <a:pt x="286" y="861"/>
                  </a:lnTo>
                  <a:lnTo>
                    <a:pt x="294" y="858"/>
                  </a:lnTo>
                  <a:lnTo>
                    <a:pt x="302" y="854"/>
                  </a:lnTo>
                  <a:lnTo>
                    <a:pt x="306" y="849"/>
                  </a:lnTo>
                  <a:lnTo>
                    <a:pt x="311" y="843"/>
                  </a:lnTo>
                  <a:lnTo>
                    <a:pt x="313" y="836"/>
                  </a:lnTo>
                  <a:lnTo>
                    <a:pt x="314" y="829"/>
                  </a:lnTo>
                  <a:lnTo>
                    <a:pt x="314" y="821"/>
                  </a:lnTo>
                  <a:lnTo>
                    <a:pt x="312" y="814"/>
                  </a:lnTo>
                  <a:lnTo>
                    <a:pt x="308" y="807"/>
                  </a:lnTo>
                  <a:lnTo>
                    <a:pt x="304" y="799"/>
                  </a:lnTo>
                  <a:lnTo>
                    <a:pt x="298" y="792"/>
                  </a:lnTo>
                  <a:lnTo>
                    <a:pt x="289" y="783"/>
                  </a:lnTo>
                  <a:lnTo>
                    <a:pt x="282" y="772"/>
                  </a:lnTo>
                  <a:lnTo>
                    <a:pt x="277" y="761"/>
                  </a:lnTo>
                  <a:lnTo>
                    <a:pt x="272" y="750"/>
                  </a:lnTo>
                  <a:lnTo>
                    <a:pt x="268" y="737"/>
                  </a:lnTo>
                  <a:lnTo>
                    <a:pt x="267" y="725"/>
                  </a:lnTo>
                  <a:lnTo>
                    <a:pt x="267" y="714"/>
                  </a:lnTo>
                  <a:lnTo>
                    <a:pt x="268" y="701"/>
                  </a:lnTo>
                  <a:lnTo>
                    <a:pt x="272" y="691"/>
                  </a:lnTo>
                  <a:lnTo>
                    <a:pt x="277" y="681"/>
                  </a:lnTo>
                  <a:lnTo>
                    <a:pt x="280" y="676"/>
                  </a:lnTo>
                  <a:lnTo>
                    <a:pt x="283" y="670"/>
                  </a:lnTo>
                  <a:lnTo>
                    <a:pt x="288" y="666"/>
                  </a:lnTo>
                  <a:lnTo>
                    <a:pt x="292" y="662"/>
                  </a:lnTo>
                  <a:lnTo>
                    <a:pt x="297" y="659"/>
                  </a:lnTo>
                  <a:lnTo>
                    <a:pt x="303" y="656"/>
                  </a:lnTo>
                  <a:lnTo>
                    <a:pt x="310" y="653"/>
                  </a:lnTo>
                  <a:lnTo>
                    <a:pt x="316" y="650"/>
                  </a:lnTo>
                  <a:lnTo>
                    <a:pt x="323" y="649"/>
                  </a:lnTo>
                  <a:lnTo>
                    <a:pt x="330" y="647"/>
                  </a:lnTo>
                  <a:lnTo>
                    <a:pt x="340" y="646"/>
                  </a:lnTo>
                  <a:lnTo>
                    <a:pt x="348" y="646"/>
                  </a:lnTo>
                  <a:lnTo>
                    <a:pt x="359" y="646"/>
                  </a:lnTo>
                  <a:lnTo>
                    <a:pt x="368" y="646"/>
                  </a:lnTo>
                  <a:lnTo>
                    <a:pt x="378" y="647"/>
                  </a:lnTo>
                  <a:lnTo>
                    <a:pt x="387" y="649"/>
                  </a:lnTo>
                  <a:lnTo>
                    <a:pt x="395" y="651"/>
                  </a:lnTo>
                  <a:lnTo>
                    <a:pt x="403" y="653"/>
                  </a:lnTo>
                  <a:lnTo>
                    <a:pt x="410" y="656"/>
                  </a:lnTo>
                  <a:lnTo>
                    <a:pt x="417" y="659"/>
                  </a:lnTo>
                  <a:lnTo>
                    <a:pt x="423" y="662"/>
                  </a:lnTo>
                  <a:lnTo>
                    <a:pt x="428" y="666"/>
                  </a:lnTo>
                  <a:lnTo>
                    <a:pt x="433" y="670"/>
                  </a:lnTo>
                  <a:lnTo>
                    <a:pt x="437" y="675"/>
                  </a:lnTo>
                  <a:lnTo>
                    <a:pt x="445" y="684"/>
                  </a:lnTo>
                  <a:lnTo>
                    <a:pt x="451" y="694"/>
                  </a:lnTo>
                  <a:lnTo>
                    <a:pt x="454" y="705"/>
                  </a:lnTo>
                  <a:lnTo>
                    <a:pt x="456" y="716"/>
                  </a:lnTo>
                  <a:lnTo>
                    <a:pt x="456" y="727"/>
                  </a:lnTo>
                  <a:lnTo>
                    <a:pt x="454" y="738"/>
                  </a:lnTo>
                  <a:lnTo>
                    <a:pt x="451" y="749"/>
                  </a:lnTo>
                  <a:lnTo>
                    <a:pt x="446" y="759"/>
                  </a:lnTo>
                  <a:lnTo>
                    <a:pt x="440" y="768"/>
                  </a:lnTo>
                  <a:lnTo>
                    <a:pt x="432" y="778"/>
                  </a:lnTo>
                  <a:lnTo>
                    <a:pt x="417" y="793"/>
                  </a:lnTo>
                  <a:lnTo>
                    <a:pt x="407" y="807"/>
                  </a:lnTo>
                  <a:lnTo>
                    <a:pt x="403" y="811"/>
                  </a:lnTo>
                  <a:lnTo>
                    <a:pt x="399" y="818"/>
                  </a:lnTo>
                  <a:lnTo>
                    <a:pt x="398" y="823"/>
                  </a:lnTo>
                  <a:lnTo>
                    <a:pt x="398" y="828"/>
                  </a:lnTo>
                  <a:lnTo>
                    <a:pt x="398" y="833"/>
                  </a:lnTo>
                  <a:lnTo>
                    <a:pt x="401" y="837"/>
                  </a:lnTo>
                  <a:lnTo>
                    <a:pt x="404" y="842"/>
                  </a:lnTo>
                  <a:lnTo>
                    <a:pt x="409" y="846"/>
                  </a:lnTo>
                  <a:lnTo>
                    <a:pt x="414" y="850"/>
                  </a:lnTo>
                  <a:lnTo>
                    <a:pt x="421" y="854"/>
                  </a:lnTo>
                  <a:lnTo>
                    <a:pt x="428" y="858"/>
                  </a:lnTo>
                  <a:lnTo>
                    <a:pt x="439" y="862"/>
                  </a:lnTo>
                  <a:lnTo>
                    <a:pt x="451" y="866"/>
                  </a:lnTo>
                  <a:lnTo>
                    <a:pt x="466" y="870"/>
                  </a:lnTo>
                  <a:lnTo>
                    <a:pt x="481" y="874"/>
                  </a:lnTo>
                  <a:lnTo>
                    <a:pt x="496" y="878"/>
                  </a:lnTo>
                  <a:lnTo>
                    <a:pt x="514" y="881"/>
                  </a:lnTo>
                  <a:lnTo>
                    <a:pt x="531" y="883"/>
                  </a:lnTo>
                  <a:lnTo>
                    <a:pt x="550" y="885"/>
                  </a:lnTo>
                  <a:lnTo>
                    <a:pt x="567" y="886"/>
                  </a:lnTo>
                  <a:lnTo>
                    <a:pt x="585" y="886"/>
                  </a:lnTo>
                  <a:lnTo>
                    <a:pt x="604" y="886"/>
                  </a:lnTo>
                  <a:lnTo>
                    <a:pt x="621" y="885"/>
                  </a:lnTo>
                  <a:lnTo>
                    <a:pt x="637" y="882"/>
                  </a:lnTo>
                  <a:lnTo>
                    <a:pt x="653" y="879"/>
                  </a:lnTo>
                  <a:lnTo>
                    <a:pt x="667" y="874"/>
                  </a:lnTo>
                  <a:lnTo>
                    <a:pt x="680" y="869"/>
                  </a:lnTo>
                  <a:lnTo>
                    <a:pt x="692" y="862"/>
                  </a:lnTo>
                  <a:lnTo>
                    <a:pt x="689" y="850"/>
                  </a:lnTo>
                  <a:lnTo>
                    <a:pt x="687" y="837"/>
                  </a:lnTo>
                  <a:lnTo>
                    <a:pt x="685" y="824"/>
                  </a:lnTo>
                  <a:lnTo>
                    <a:pt x="685" y="809"/>
                  </a:lnTo>
                  <a:lnTo>
                    <a:pt x="684" y="780"/>
                  </a:lnTo>
                  <a:lnTo>
                    <a:pt x="685" y="750"/>
                  </a:lnTo>
                  <a:lnTo>
                    <a:pt x="687" y="721"/>
                  </a:lnTo>
                  <a:lnTo>
                    <a:pt x="689" y="695"/>
                  </a:lnTo>
                  <a:lnTo>
                    <a:pt x="692" y="673"/>
                  </a:lnTo>
                  <a:lnTo>
                    <a:pt x="692" y="656"/>
                  </a:lnTo>
                  <a:lnTo>
                    <a:pt x="692" y="650"/>
                  </a:lnTo>
                  <a:lnTo>
                    <a:pt x="688" y="643"/>
                  </a:lnTo>
                  <a:lnTo>
                    <a:pt x="685" y="637"/>
                  </a:lnTo>
                  <a:lnTo>
                    <a:pt x="679" y="631"/>
                  </a:lnTo>
                  <a:lnTo>
                    <a:pt x="673" y="626"/>
                  </a:lnTo>
                  <a:lnTo>
                    <a:pt x="665" y="622"/>
                  </a:lnTo>
                  <a:lnTo>
                    <a:pt x="657" y="618"/>
                  </a:lnTo>
                  <a:lnTo>
                    <a:pt x="649" y="615"/>
                  </a:lnTo>
                  <a:lnTo>
                    <a:pt x="640" y="613"/>
                  </a:lnTo>
                  <a:lnTo>
                    <a:pt x="630" y="611"/>
                  </a:lnTo>
                  <a:lnTo>
                    <a:pt x="622" y="611"/>
                  </a:lnTo>
                  <a:lnTo>
                    <a:pt x="613" y="611"/>
                  </a:lnTo>
                  <a:lnTo>
                    <a:pt x="605" y="613"/>
                  </a:lnTo>
                  <a:lnTo>
                    <a:pt x="597" y="616"/>
                  </a:lnTo>
                  <a:lnTo>
                    <a:pt x="590" y="620"/>
                  </a:lnTo>
                  <a:lnTo>
                    <a:pt x="584" y="625"/>
                  </a:lnTo>
                  <a:lnTo>
                    <a:pt x="577" y="630"/>
                  </a:lnTo>
                  <a:lnTo>
                    <a:pt x="569" y="636"/>
                  </a:lnTo>
                  <a:lnTo>
                    <a:pt x="560" y="639"/>
                  </a:lnTo>
                  <a:lnTo>
                    <a:pt x="550" y="641"/>
                  </a:lnTo>
                  <a:lnTo>
                    <a:pt x="538" y="642"/>
                  </a:lnTo>
                  <a:lnTo>
                    <a:pt x="526" y="641"/>
                  </a:lnTo>
                  <a:lnTo>
                    <a:pt x="514" y="640"/>
                  </a:lnTo>
                  <a:lnTo>
                    <a:pt x="502" y="636"/>
                  </a:lnTo>
                  <a:lnTo>
                    <a:pt x="491" y="632"/>
                  </a:lnTo>
                  <a:lnTo>
                    <a:pt x="480" y="626"/>
                  </a:lnTo>
                  <a:lnTo>
                    <a:pt x="468" y="620"/>
                  </a:lnTo>
                  <a:lnTo>
                    <a:pt x="460" y="612"/>
                  </a:lnTo>
                  <a:lnTo>
                    <a:pt x="456" y="606"/>
                  </a:lnTo>
                  <a:lnTo>
                    <a:pt x="453" y="601"/>
                  </a:lnTo>
                  <a:lnTo>
                    <a:pt x="450" y="596"/>
                  </a:lnTo>
                  <a:lnTo>
                    <a:pt x="447" y="590"/>
                  </a:lnTo>
                  <a:lnTo>
                    <a:pt x="445" y="584"/>
                  </a:lnTo>
                  <a:lnTo>
                    <a:pt x="444" y="578"/>
                  </a:lnTo>
                  <a:lnTo>
                    <a:pt x="442" y="570"/>
                  </a:lnTo>
                  <a:lnTo>
                    <a:pt x="442" y="564"/>
                  </a:lnTo>
                  <a:lnTo>
                    <a:pt x="442" y="555"/>
                  </a:lnTo>
                  <a:lnTo>
                    <a:pt x="444" y="547"/>
                  </a:lnTo>
                  <a:lnTo>
                    <a:pt x="445" y="539"/>
                  </a:lnTo>
                  <a:lnTo>
                    <a:pt x="447" y="531"/>
                  </a:lnTo>
                  <a:lnTo>
                    <a:pt x="450" y="525"/>
                  </a:lnTo>
                  <a:lnTo>
                    <a:pt x="453" y="519"/>
                  </a:lnTo>
                  <a:lnTo>
                    <a:pt x="456" y="513"/>
                  </a:lnTo>
                  <a:lnTo>
                    <a:pt x="461" y="508"/>
                  </a:lnTo>
                  <a:lnTo>
                    <a:pt x="470" y="499"/>
                  </a:lnTo>
                  <a:lnTo>
                    <a:pt x="481" y="490"/>
                  </a:lnTo>
                  <a:lnTo>
                    <a:pt x="493" y="484"/>
                  </a:lnTo>
                  <a:lnTo>
                    <a:pt x="506" y="480"/>
                  </a:lnTo>
                  <a:lnTo>
                    <a:pt x="519" y="476"/>
                  </a:lnTo>
                  <a:lnTo>
                    <a:pt x="531" y="475"/>
                  </a:lnTo>
                  <a:lnTo>
                    <a:pt x="544" y="475"/>
                  </a:lnTo>
                  <a:lnTo>
                    <a:pt x="556" y="476"/>
                  </a:lnTo>
                  <a:lnTo>
                    <a:pt x="568" y="479"/>
                  </a:lnTo>
                  <a:lnTo>
                    <a:pt x="580" y="483"/>
                  </a:lnTo>
                  <a:lnTo>
                    <a:pt x="589" y="488"/>
                  </a:lnTo>
                  <a:lnTo>
                    <a:pt x="597" y="494"/>
                  </a:lnTo>
                  <a:lnTo>
                    <a:pt x="601" y="499"/>
                  </a:lnTo>
                  <a:lnTo>
                    <a:pt x="607" y="502"/>
                  </a:lnTo>
                  <a:lnTo>
                    <a:pt x="614" y="506"/>
                  </a:lnTo>
                  <a:lnTo>
                    <a:pt x="620" y="509"/>
                  </a:lnTo>
                  <a:lnTo>
                    <a:pt x="628" y="512"/>
                  </a:lnTo>
                  <a:lnTo>
                    <a:pt x="635" y="513"/>
                  </a:lnTo>
                  <a:lnTo>
                    <a:pt x="643" y="514"/>
                  </a:lnTo>
                  <a:lnTo>
                    <a:pt x="651" y="515"/>
                  </a:lnTo>
                  <a:lnTo>
                    <a:pt x="659" y="515"/>
                  </a:lnTo>
                  <a:lnTo>
                    <a:pt x="667" y="514"/>
                  </a:lnTo>
                  <a:lnTo>
                    <a:pt x="675" y="512"/>
                  </a:lnTo>
                  <a:lnTo>
                    <a:pt x="684" y="510"/>
                  </a:lnTo>
                  <a:lnTo>
                    <a:pt x="692" y="508"/>
                  </a:lnTo>
                  <a:lnTo>
                    <a:pt x="700" y="504"/>
                  </a:lnTo>
                  <a:lnTo>
                    <a:pt x="706" y="500"/>
                  </a:lnTo>
                  <a:lnTo>
                    <a:pt x="715" y="494"/>
                  </a:lnTo>
                  <a:lnTo>
                    <a:pt x="717" y="491"/>
                  </a:lnTo>
                  <a:lnTo>
                    <a:pt x="720" y="488"/>
                  </a:lnTo>
                  <a:lnTo>
                    <a:pt x="723" y="484"/>
                  </a:lnTo>
                  <a:lnTo>
                    <a:pt x="724" y="479"/>
                  </a:lnTo>
                  <a:lnTo>
                    <a:pt x="728" y="469"/>
                  </a:lnTo>
                  <a:lnTo>
                    <a:pt x="729" y="456"/>
                  </a:lnTo>
                  <a:lnTo>
                    <a:pt x="729" y="442"/>
                  </a:lnTo>
                  <a:lnTo>
                    <a:pt x="729" y="427"/>
                  </a:lnTo>
                  <a:lnTo>
                    <a:pt x="726" y="412"/>
                  </a:lnTo>
                  <a:lnTo>
                    <a:pt x="724" y="397"/>
                  </a:lnTo>
                  <a:lnTo>
                    <a:pt x="717" y="363"/>
                  </a:lnTo>
                  <a:lnTo>
                    <a:pt x="709" y="334"/>
                  </a:lnTo>
                  <a:lnTo>
                    <a:pt x="700" y="307"/>
                  </a:lnTo>
                  <a:lnTo>
                    <a:pt x="692" y="286"/>
                  </a:lnTo>
                  <a:lnTo>
                    <a:pt x="673" y="289"/>
                  </a:lnTo>
                  <a:lnTo>
                    <a:pt x="654" y="291"/>
                  </a:lnTo>
                  <a:lnTo>
                    <a:pt x="634" y="294"/>
                  </a:lnTo>
                  <a:lnTo>
                    <a:pt x="613" y="294"/>
                  </a:lnTo>
                  <a:lnTo>
                    <a:pt x="594" y="294"/>
                  </a:lnTo>
                  <a:lnTo>
                    <a:pt x="574" y="292"/>
                  </a:lnTo>
                  <a:lnTo>
                    <a:pt x="554" y="291"/>
                  </a:lnTo>
                  <a:lnTo>
                    <a:pt x="537" y="289"/>
                  </a:lnTo>
                  <a:lnTo>
                    <a:pt x="503" y="285"/>
                  </a:lnTo>
                  <a:lnTo>
                    <a:pt x="477" y="281"/>
                  </a:lnTo>
                  <a:lnTo>
                    <a:pt x="460" y="278"/>
                  </a:lnTo>
                  <a:lnTo>
                    <a:pt x="454" y="277"/>
                  </a:lnTo>
                  <a:lnTo>
                    <a:pt x="439" y="271"/>
                  </a:lnTo>
                  <a:lnTo>
                    <a:pt x="426" y="263"/>
                  </a:lnTo>
                  <a:lnTo>
                    <a:pt x="415" y="256"/>
                  </a:lnTo>
                  <a:lnTo>
                    <a:pt x="407" y="248"/>
                  </a:lnTo>
                  <a:lnTo>
                    <a:pt x="399" y="239"/>
                  </a:lnTo>
                  <a:lnTo>
                    <a:pt x="395" y="230"/>
                  </a:lnTo>
                  <a:lnTo>
                    <a:pt x="392" y="220"/>
                  </a:lnTo>
                  <a:lnTo>
                    <a:pt x="389" y="211"/>
                  </a:lnTo>
                  <a:lnTo>
                    <a:pt x="389" y="201"/>
                  </a:lnTo>
                  <a:lnTo>
                    <a:pt x="391" y="191"/>
                  </a:lnTo>
                  <a:lnTo>
                    <a:pt x="393" y="182"/>
                  </a:lnTo>
                  <a:lnTo>
                    <a:pt x="396" y="174"/>
                  </a:lnTo>
                  <a:lnTo>
                    <a:pt x="399" y="166"/>
                  </a:lnTo>
                  <a:lnTo>
                    <a:pt x="406" y="158"/>
                  </a:lnTo>
                  <a:lnTo>
                    <a:pt x="412" y="151"/>
                  </a:lnTo>
                  <a:lnTo>
                    <a:pt x="419" y="146"/>
                  </a:lnTo>
                  <a:lnTo>
                    <a:pt x="426" y="140"/>
                  </a:lnTo>
                  <a:lnTo>
                    <a:pt x="432" y="131"/>
                  </a:lnTo>
                  <a:lnTo>
                    <a:pt x="437" y="122"/>
                  </a:lnTo>
                  <a:lnTo>
                    <a:pt x="442" y="111"/>
                  </a:lnTo>
                  <a:lnTo>
                    <a:pt x="446" y="100"/>
                  </a:lnTo>
                  <a:lnTo>
                    <a:pt x="447" y="88"/>
                  </a:lnTo>
                  <a:lnTo>
                    <a:pt x="448" y="75"/>
                  </a:lnTo>
                  <a:lnTo>
                    <a:pt x="446" y="63"/>
                  </a:lnTo>
                  <a:lnTo>
                    <a:pt x="442" y="50"/>
                  </a:lnTo>
                  <a:lnTo>
                    <a:pt x="437" y="39"/>
                  </a:lnTo>
                  <a:lnTo>
                    <a:pt x="434" y="34"/>
                  </a:lnTo>
                  <a:lnTo>
                    <a:pt x="430" y="28"/>
                  </a:lnTo>
                  <a:lnTo>
                    <a:pt x="425" y="23"/>
                  </a:lnTo>
                  <a:lnTo>
                    <a:pt x="419" y="19"/>
                  </a:lnTo>
                  <a:lnTo>
                    <a:pt x="414" y="15"/>
                  </a:lnTo>
                  <a:lnTo>
                    <a:pt x="407" y="11"/>
                  </a:lnTo>
                  <a:lnTo>
                    <a:pt x="398" y="8"/>
                  </a:lnTo>
                  <a:lnTo>
                    <a:pt x="391" y="6"/>
                  </a:lnTo>
                  <a:lnTo>
                    <a:pt x="381" y="3"/>
                  </a:lnTo>
                  <a:lnTo>
                    <a:pt x="372" y="2"/>
                  </a:lnTo>
                  <a:lnTo>
                    <a:pt x="362" y="0"/>
                  </a:lnTo>
                  <a:lnTo>
                    <a:pt x="350" y="0"/>
                  </a:lnTo>
                  <a:lnTo>
                    <a:pt x="340" y="0"/>
                  </a:lnTo>
                  <a:lnTo>
                    <a:pt x="329" y="2"/>
                  </a:lnTo>
                  <a:lnTo>
                    <a:pt x="320" y="3"/>
                  </a:lnTo>
                  <a:lnTo>
                    <a:pt x="312" y="5"/>
                  </a:lnTo>
                  <a:lnTo>
                    <a:pt x="304" y="7"/>
                  </a:lnTo>
                  <a:lnTo>
                    <a:pt x="296" y="9"/>
                  </a:lnTo>
                  <a:lnTo>
                    <a:pt x="289" y="12"/>
                  </a:lnTo>
                  <a:lnTo>
                    <a:pt x="282" y="16"/>
                  </a:lnTo>
                  <a:lnTo>
                    <a:pt x="277" y="19"/>
                  </a:lnTo>
                  <a:lnTo>
                    <a:pt x="270" y="23"/>
                  </a:lnTo>
                  <a:lnTo>
                    <a:pt x="265" y="27"/>
                  </a:lnTo>
                  <a:lnTo>
                    <a:pt x="261" y="33"/>
                  </a:lnTo>
                  <a:lnTo>
                    <a:pt x="254" y="42"/>
                  </a:lnTo>
                  <a:lnTo>
                    <a:pt x="248" y="53"/>
                  </a:lnTo>
                  <a:lnTo>
                    <a:pt x="245" y="64"/>
                  </a:lnTo>
                  <a:lnTo>
                    <a:pt x="244" y="76"/>
                  </a:lnTo>
                  <a:lnTo>
                    <a:pt x="244" y="88"/>
                  </a:lnTo>
                  <a:lnTo>
                    <a:pt x="245" y="99"/>
                  </a:lnTo>
                  <a:lnTo>
                    <a:pt x="248" y="110"/>
                  </a:lnTo>
                  <a:lnTo>
                    <a:pt x="254" y="120"/>
                  </a:lnTo>
                  <a:lnTo>
                    <a:pt x="261" y="129"/>
                  </a:lnTo>
                  <a:lnTo>
                    <a:pt x="269" y="139"/>
                  </a:lnTo>
                  <a:lnTo>
                    <a:pt x="277" y="147"/>
                  </a:lnTo>
                  <a:lnTo>
                    <a:pt x="284" y="156"/>
                  </a:lnTo>
                  <a:lnTo>
                    <a:pt x="290" y="166"/>
                  </a:lnTo>
                  <a:lnTo>
                    <a:pt x="293" y="175"/>
                  </a:lnTo>
                  <a:lnTo>
                    <a:pt x="296" y="185"/>
                  </a:lnTo>
                  <a:lnTo>
                    <a:pt x="296" y="195"/>
                  </a:lnTo>
                  <a:lnTo>
                    <a:pt x="294" y="206"/>
                  </a:lnTo>
                  <a:lnTo>
                    <a:pt x="291" y="215"/>
                  </a:lnTo>
                  <a:lnTo>
                    <a:pt x="287" y="225"/>
                  </a:lnTo>
                  <a:lnTo>
                    <a:pt x="280" y="235"/>
                  </a:lnTo>
                  <a:lnTo>
                    <a:pt x="272" y="243"/>
                  </a:lnTo>
                  <a:lnTo>
                    <a:pt x="261" y="252"/>
                  </a:lnTo>
                  <a:lnTo>
                    <a:pt x="250" y="259"/>
                  </a:lnTo>
                  <a:lnTo>
                    <a:pt x="236" y="266"/>
                  </a:lnTo>
                  <a:lnTo>
                    <a:pt x="219" y="272"/>
                  </a:lnTo>
                  <a:lnTo>
                    <a:pt x="203" y="277"/>
                  </a:lnTo>
                  <a:lnTo>
                    <a:pt x="189" y="277"/>
                  </a:lnTo>
                  <a:lnTo>
                    <a:pt x="170" y="277"/>
                  </a:lnTo>
                  <a:lnTo>
                    <a:pt x="150" y="277"/>
                  </a:lnTo>
                  <a:lnTo>
                    <a:pt x="127" y="277"/>
                  </a:lnTo>
                  <a:lnTo>
                    <a:pt x="103" y="277"/>
                  </a:lnTo>
                  <a:lnTo>
                    <a:pt x="77" y="277"/>
                  </a:lnTo>
                  <a:lnTo>
                    <a:pt x="49" y="277"/>
                  </a:lnTo>
                  <a:lnTo>
                    <a:pt x="20" y="277"/>
                  </a:lnTo>
                  <a:lnTo>
                    <a:pt x="16" y="295"/>
                  </a:lnTo>
                  <a:lnTo>
                    <a:pt x="12" y="319"/>
                  </a:lnTo>
                  <a:lnTo>
                    <a:pt x="9" y="346"/>
                  </a:lnTo>
                  <a:lnTo>
                    <a:pt x="5" y="374"/>
                  </a:lnTo>
                  <a:lnTo>
                    <a:pt x="1" y="403"/>
                  </a:lnTo>
                  <a:lnTo>
                    <a:pt x="0" y="428"/>
                  </a:lnTo>
                  <a:lnTo>
                    <a:pt x="0" y="448"/>
                  </a:lnTo>
                  <a:lnTo>
                    <a:pt x="0" y="462"/>
                  </a:lnTo>
                  <a:lnTo>
                    <a:pt x="4" y="469"/>
                  </a:lnTo>
                  <a:lnTo>
                    <a:pt x="8" y="475"/>
                  </a:lnTo>
                  <a:lnTo>
                    <a:pt x="14" y="481"/>
                  </a:lnTo>
                  <a:lnTo>
                    <a:pt x="20" y="486"/>
                  </a:lnTo>
                  <a:lnTo>
                    <a:pt x="28" y="491"/>
                  </a:lnTo>
                  <a:lnTo>
                    <a:pt x="37" y="494"/>
                  </a:lnTo>
                  <a:lnTo>
                    <a:pt x="48" y="498"/>
                  </a:lnTo>
                  <a:lnTo>
                    <a:pt x="57" y="500"/>
                  </a:lnTo>
                  <a:lnTo>
                    <a:pt x="69" y="501"/>
                  </a:lnTo>
                  <a:lnTo>
                    <a:pt x="79" y="501"/>
                  </a:lnTo>
                  <a:lnTo>
                    <a:pt x="89" y="501"/>
                  </a:lnTo>
                  <a:lnTo>
                    <a:pt x="100" y="500"/>
                  </a:lnTo>
                  <a:lnTo>
                    <a:pt x="110" y="498"/>
                  </a:lnTo>
                  <a:lnTo>
                    <a:pt x="119" y="493"/>
                  </a:lnTo>
                  <a:lnTo>
                    <a:pt x="127" y="489"/>
                  </a:lnTo>
                  <a:lnTo>
                    <a:pt x="135" y="484"/>
                  </a:lnTo>
                  <a:lnTo>
                    <a:pt x="143" y="478"/>
                  </a:lnTo>
                  <a:lnTo>
                    <a:pt x="152" y="474"/>
                  </a:lnTo>
                  <a:lnTo>
                    <a:pt x="160" y="471"/>
                  </a:lnTo>
                  <a:lnTo>
                    <a:pt x="171" y="470"/>
                  </a:lnTo>
                  <a:lnTo>
                    <a:pt x="183" y="469"/>
                  </a:lnTo>
                  <a:lnTo>
                    <a:pt x="193" y="470"/>
                  </a:lnTo>
                  <a:lnTo>
                    <a:pt x="204" y="472"/>
                  </a:lnTo>
                  <a:lnTo>
                    <a:pt x="217" y="475"/>
                  </a:lnTo>
                  <a:lnTo>
                    <a:pt x="227" y="481"/>
                  </a:lnTo>
                  <a:lnTo>
                    <a:pt x="237" y="487"/>
                  </a:lnTo>
                  <a:lnTo>
                    <a:pt x="245" y="494"/>
                  </a:lnTo>
                  <a:lnTo>
                    <a:pt x="253" y="504"/>
                  </a:lnTo>
                  <a:lnTo>
                    <a:pt x="260" y="514"/>
                  </a:lnTo>
                  <a:lnTo>
                    <a:pt x="264" y="525"/>
                  </a:lnTo>
                  <a:lnTo>
                    <a:pt x="268" y="539"/>
                  </a:lnTo>
                  <a:lnTo>
                    <a:pt x="269" y="552"/>
                  </a:lnTo>
                  <a:lnTo>
                    <a:pt x="268" y="563"/>
                  </a:lnTo>
                  <a:lnTo>
                    <a:pt x="264" y="571"/>
                  </a:lnTo>
                  <a:lnTo>
                    <a:pt x="260" y="581"/>
                  </a:lnTo>
                  <a:lnTo>
                    <a:pt x="253" y="588"/>
                  </a:lnTo>
                  <a:lnTo>
                    <a:pt x="245" y="595"/>
                  </a:lnTo>
                  <a:lnTo>
                    <a:pt x="237" y="601"/>
                  </a:lnTo>
                  <a:lnTo>
                    <a:pt x="227" y="606"/>
                  </a:lnTo>
                  <a:lnTo>
                    <a:pt x="217" y="611"/>
                  </a:lnTo>
                  <a:lnTo>
                    <a:pt x="204" y="614"/>
                  </a:lnTo>
                  <a:lnTo>
                    <a:pt x="193" y="616"/>
                  </a:lnTo>
                  <a:lnTo>
                    <a:pt x="183" y="616"/>
                  </a:lnTo>
                  <a:lnTo>
                    <a:pt x="171" y="615"/>
                  </a:lnTo>
                  <a:lnTo>
                    <a:pt x="160" y="613"/>
                  </a:lnTo>
                  <a:lnTo>
                    <a:pt x="152" y="609"/>
                  </a:lnTo>
                  <a:lnTo>
                    <a:pt x="143" y="604"/>
                  </a:lnTo>
                  <a:lnTo>
                    <a:pt x="135" y="596"/>
                  </a:lnTo>
                  <a:lnTo>
                    <a:pt x="129" y="589"/>
                  </a:lnTo>
                  <a:lnTo>
                    <a:pt x="120" y="584"/>
                  </a:lnTo>
                  <a:lnTo>
                    <a:pt x="113" y="580"/>
                  </a:lnTo>
                  <a:lnTo>
                    <a:pt x="104" y="577"/>
                  </a:lnTo>
                  <a:lnTo>
                    <a:pt x="95" y="576"/>
                  </a:lnTo>
                  <a:lnTo>
                    <a:pt x="86" y="576"/>
                  </a:lnTo>
                  <a:lnTo>
                    <a:pt x="77" y="577"/>
                  </a:lnTo>
                  <a:lnTo>
                    <a:pt x="67" y="578"/>
                  </a:lnTo>
                  <a:lnTo>
                    <a:pt x="58" y="583"/>
                  </a:lnTo>
                  <a:lnTo>
                    <a:pt x="49" y="587"/>
                  </a:lnTo>
                  <a:lnTo>
                    <a:pt x="41" y="592"/>
                  </a:lnTo>
                  <a:lnTo>
                    <a:pt x="33" y="599"/>
                  </a:lnTo>
                  <a:lnTo>
                    <a:pt x="26" y="604"/>
                  </a:lnTo>
                  <a:lnTo>
                    <a:pt x="19" y="612"/>
                  </a:lnTo>
                  <a:lnTo>
                    <a:pt x="14" y="620"/>
                  </a:lnTo>
                  <a:lnTo>
                    <a:pt x="10" y="630"/>
                  </a:lnTo>
                  <a:lnTo>
                    <a:pt x="6" y="639"/>
                  </a:lnTo>
                  <a:lnTo>
                    <a:pt x="5" y="650"/>
                  </a:lnTo>
                  <a:lnTo>
                    <a:pt x="6" y="663"/>
                  </a:lnTo>
                  <a:lnTo>
                    <a:pt x="8" y="677"/>
                  </a:lnTo>
                  <a:lnTo>
                    <a:pt x="14" y="708"/>
                  </a:lnTo>
                  <a:lnTo>
                    <a:pt x="20" y="742"/>
                  </a:lnTo>
                  <a:lnTo>
                    <a:pt x="24" y="758"/>
                  </a:lnTo>
                  <a:lnTo>
                    <a:pt x="27" y="775"/>
                  </a:lnTo>
                  <a:lnTo>
                    <a:pt x="29" y="792"/>
                  </a:lnTo>
                  <a:lnTo>
                    <a:pt x="30" y="809"/>
                  </a:lnTo>
                  <a:lnTo>
                    <a:pt x="30" y="823"/>
                  </a:lnTo>
                  <a:lnTo>
                    <a:pt x="29" y="837"/>
                  </a:lnTo>
                  <a:lnTo>
                    <a:pt x="28" y="845"/>
                  </a:lnTo>
                  <a:lnTo>
                    <a:pt x="26" y="851"/>
                  </a:lnTo>
                  <a:lnTo>
                    <a:pt x="24" y="857"/>
                  </a:lnTo>
                  <a:lnTo>
                    <a:pt x="20" y="862"/>
                  </a:lnTo>
                  <a:lnTo>
                    <a:pt x="47" y="858"/>
                  </a:lnTo>
                  <a:lnTo>
                    <a:pt x="74" y="853"/>
                  </a:lnTo>
                  <a:lnTo>
                    <a:pt x="102" y="850"/>
                  </a:lnTo>
                  <a:lnTo>
                    <a:pt x="129" y="847"/>
                  </a:lnTo>
                  <a:lnTo>
                    <a:pt x="154" y="846"/>
                  </a:lnTo>
                  <a:lnTo>
                    <a:pt x="178" y="846"/>
                  </a:lnTo>
                  <a:lnTo>
                    <a:pt x="189" y="847"/>
                  </a:lnTo>
                  <a:lnTo>
                    <a:pt x="201" y="849"/>
                  </a:lnTo>
                  <a:lnTo>
                    <a:pt x="211" y="851"/>
                  </a:lnTo>
                  <a:lnTo>
                    <a:pt x="221" y="85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 rot="4157998">
              <a:off x="887361" y="3991012"/>
              <a:ext cx="2215103" cy="2880760"/>
            </a:xfrm>
            <a:custGeom>
              <a:avLst/>
              <a:gdLst>
                <a:gd name="T0" fmla="*/ 311 w 747"/>
                <a:gd name="T1" fmla="*/ 848 h 904"/>
                <a:gd name="T2" fmla="*/ 272 w 747"/>
                <a:gd name="T3" fmla="*/ 762 h 904"/>
                <a:gd name="T4" fmla="*/ 330 w 747"/>
                <a:gd name="T5" fmla="*/ 649 h 904"/>
                <a:gd name="T6" fmla="*/ 468 w 747"/>
                <a:gd name="T7" fmla="*/ 700 h 904"/>
                <a:gd name="T8" fmla="*/ 416 w 747"/>
                <a:gd name="T9" fmla="*/ 832 h 904"/>
                <a:gd name="T10" fmla="*/ 463 w 747"/>
                <a:gd name="T11" fmla="*/ 867 h 904"/>
                <a:gd name="T12" fmla="*/ 612 w 747"/>
                <a:gd name="T13" fmla="*/ 886 h 904"/>
                <a:gd name="T14" fmla="*/ 684 w 747"/>
                <a:gd name="T15" fmla="*/ 789 h 904"/>
                <a:gd name="T16" fmla="*/ 662 w 747"/>
                <a:gd name="T17" fmla="*/ 635 h 904"/>
                <a:gd name="T18" fmla="*/ 591 w 747"/>
                <a:gd name="T19" fmla="*/ 646 h 904"/>
                <a:gd name="T20" fmla="*/ 445 w 747"/>
                <a:gd name="T21" fmla="*/ 595 h 904"/>
                <a:gd name="T22" fmla="*/ 553 w 747"/>
                <a:gd name="T23" fmla="*/ 475 h 904"/>
                <a:gd name="T24" fmla="*/ 661 w 747"/>
                <a:gd name="T25" fmla="*/ 515 h 904"/>
                <a:gd name="T26" fmla="*/ 724 w 747"/>
                <a:gd name="T27" fmla="*/ 490 h 904"/>
                <a:gd name="T28" fmla="*/ 709 w 747"/>
                <a:gd name="T29" fmla="*/ 345 h 904"/>
                <a:gd name="T30" fmla="*/ 460 w 747"/>
                <a:gd name="T31" fmla="*/ 294 h 904"/>
                <a:gd name="T32" fmla="*/ 429 w 747"/>
                <a:gd name="T33" fmla="*/ 142 h 904"/>
                <a:gd name="T34" fmla="*/ 439 w 747"/>
                <a:gd name="T35" fmla="*/ 52 h 904"/>
                <a:gd name="T36" fmla="*/ 380 w 747"/>
                <a:gd name="T37" fmla="*/ 19 h 904"/>
                <a:gd name="T38" fmla="*/ 295 w 747"/>
                <a:gd name="T39" fmla="*/ 33 h 904"/>
                <a:gd name="T40" fmla="*/ 262 w 747"/>
                <a:gd name="T41" fmla="*/ 95 h 904"/>
                <a:gd name="T42" fmla="*/ 309 w 747"/>
                <a:gd name="T43" fmla="*/ 228 h 904"/>
                <a:gd name="T44" fmla="*/ 34 w 747"/>
                <a:gd name="T45" fmla="*/ 305 h 904"/>
                <a:gd name="T46" fmla="*/ 28 w 747"/>
                <a:gd name="T47" fmla="*/ 483 h 904"/>
                <a:gd name="T48" fmla="*/ 107 w 747"/>
                <a:gd name="T49" fmla="*/ 500 h 904"/>
                <a:gd name="T50" fmla="*/ 251 w 747"/>
                <a:gd name="T51" fmla="*/ 489 h 904"/>
                <a:gd name="T52" fmla="*/ 179 w 747"/>
                <a:gd name="T53" fmla="*/ 633 h 904"/>
                <a:gd name="T54" fmla="*/ 87 w 747"/>
                <a:gd name="T55" fmla="*/ 595 h 904"/>
                <a:gd name="T56" fmla="*/ 24 w 747"/>
                <a:gd name="T57" fmla="*/ 651 h 904"/>
                <a:gd name="T58" fmla="*/ 43 w 747"/>
                <a:gd name="T59" fmla="*/ 863 h 904"/>
                <a:gd name="T60" fmla="*/ 208 w 747"/>
                <a:gd name="T61" fmla="*/ 866 h 904"/>
                <a:gd name="T62" fmla="*/ 27 w 747"/>
                <a:gd name="T63" fmla="*/ 856 h 904"/>
                <a:gd name="T64" fmla="*/ 5 w 747"/>
                <a:gd name="T65" fmla="*/ 659 h 904"/>
                <a:gd name="T66" fmla="*/ 143 w 747"/>
                <a:gd name="T67" fmla="*/ 591 h 904"/>
                <a:gd name="T68" fmla="*/ 232 w 747"/>
                <a:gd name="T69" fmla="*/ 607 h 904"/>
                <a:gd name="T70" fmla="*/ 265 w 747"/>
                <a:gd name="T71" fmla="*/ 537 h 904"/>
                <a:gd name="T72" fmla="*/ 191 w 747"/>
                <a:gd name="T73" fmla="*/ 486 h 904"/>
                <a:gd name="T74" fmla="*/ 65 w 747"/>
                <a:gd name="T75" fmla="*/ 517 h 904"/>
                <a:gd name="T76" fmla="*/ 58 w 747"/>
                <a:gd name="T77" fmla="*/ 277 h 904"/>
                <a:gd name="T78" fmla="*/ 274 w 747"/>
                <a:gd name="T79" fmla="*/ 246 h 904"/>
                <a:gd name="T80" fmla="*/ 286 w 747"/>
                <a:gd name="T81" fmla="*/ 171 h 904"/>
                <a:gd name="T82" fmla="*/ 286 w 747"/>
                <a:gd name="T83" fmla="*/ 17 h 904"/>
                <a:gd name="T84" fmla="*/ 434 w 747"/>
                <a:gd name="T85" fmla="*/ 21 h 904"/>
                <a:gd name="T86" fmla="*/ 421 w 747"/>
                <a:gd name="T87" fmla="*/ 173 h 904"/>
                <a:gd name="T88" fmla="*/ 416 w 747"/>
                <a:gd name="T89" fmla="*/ 242 h 904"/>
                <a:gd name="T90" fmla="*/ 564 w 747"/>
                <a:gd name="T91" fmla="*/ 291 h 904"/>
                <a:gd name="T92" fmla="*/ 747 w 747"/>
                <a:gd name="T93" fmla="*/ 451 h 904"/>
                <a:gd name="T94" fmla="*/ 660 w 747"/>
                <a:gd name="T95" fmla="*/ 533 h 904"/>
                <a:gd name="T96" fmla="*/ 564 w 747"/>
                <a:gd name="T97" fmla="*/ 494 h 904"/>
                <a:gd name="T98" fmla="*/ 472 w 747"/>
                <a:gd name="T99" fmla="*/ 528 h 904"/>
                <a:gd name="T100" fmla="*/ 461 w 747"/>
                <a:gd name="T101" fmla="*/ 585 h 904"/>
                <a:gd name="T102" fmla="*/ 515 w 747"/>
                <a:gd name="T103" fmla="*/ 637 h 904"/>
                <a:gd name="T104" fmla="*/ 603 w 747"/>
                <a:gd name="T105" fmla="*/ 617 h 904"/>
                <a:gd name="T106" fmla="*/ 707 w 747"/>
                <a:gd name="T107" fmla="*/ 705 h 904"/>
                <a:gd name="T108" fmla="*/ 631 w 747"/>
                <a:gd name="T109" fmla="*/ 903 h 904"/>
                <a:gd name="T110" fmla="*/ 398 w 747"/>
                <a:gd name="T111" fmla="*/ 845 h 904"/>
                <a:gd name="T112" fmla="*/ 456 w 747"/>
                <a:gd name="T113" fmla="*/ 736 h 904"/>
                <a:gd name="T114" fmla="*/ 415 w 747"/>
                <a:gd name="T115" fmla="*/ 673 h 904"/>
                <a:gd name="T116" fmla="*/ 326 w 747"/>
                <a:gd name="T117" fmla="*/ 668 h 904"/>
                <a:gd name="T118" fmla="*/ 286 w 747"/>
                <a:gd name="T119" fmla="*/ 713 h 904"/>
                <a:gd name="T120" fmla="*/ 325 w 747"/>
                <a:gd name="T121" fmla="*/ 812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7" h="904">
                  <a:moveTo>
                    <a:pt x="232" y="854"/>
                  </a:moveTo>
                  <a:lnTo>
                    <a:pt x="249" y="860"/>
                  </a:lnTo>
                  <a:lnTo>
                    <a:pt x="247" y="859"/>
                  </a:lnTo>
                  <a:lnTo>
                    <a:pt x="262" y="862"/>
                  </a:lnTo>
                  <a:lnTo>
                    <a:pt x="260" y="862"/>
                  </a:lnTo>
                  <a:lnTo>
                    <a:pt x="274" y="863"/>
                  </a:lnTo>
                  <a:lnTo>
                    <a:pt x="273" y="863"/>
                  </a:lnTo>
                  <a:lnTo>
                    <a:pt x="284" y="863"/>
                  </a:lnTo>
                  <a:lnTo>
                    <a:pt x="282" y="863"/>
                  </a:lnTo>
                  <a:lnTo>
                    <a:pt x="293" y="861"/>
                  </a:lnTo>
                  <a:lnTo>
                    <a:pt x="292" y="861"/>
                  </a:lnTo>
                  <a:lnTo>
                    <a:pt x="301" y="859"/>
                  </a:lnTo>
                  <a:lnTo>
                    <a:pt x="299" y="859"/>
                  </a:lnTo>
                  <a:lnTo>
                    <a:pt x="306" y="855"/>
                  </a:lnTo>
                  <a:lnTo>
                    <a:pt x="304" y="857"/>
                  </a:lnTo>
                  <a:lnTo>
                    <a:pt x="308" y="852"/>
                  </a:lnTo>
                  <a:lnTo>
                    <a:pt x="313" y="846"/>
                  </a:lnTo>
                  <a:lnTo>
                    <a:pt x="311" y="848"/>
                  </a:lnTo>
                  <a:lnTo>
                    <a:pt x="314" y="842"/>
                  </a:lnTo>
                  <a:lnTo>
                    <a:pt x="313" y="844"/>
                  </a:lnTo>
                  <a:lnTo>
                    <a:pt x="315" y="837"/>
                  </a:lnTo>
                  <a:lnTo>
                    <a:pt x="315" y="838"/>
                  </a:lnTo>
                  <a:lnTo>
                    <a:pt x="315" y="830"/>
                  </a:lnTo>
                  <a:lnTo>
                    <a:pt x="315" y="833"/>
                  </a:lnTo>
                  <a:lnTo>
                    <a:pt x="312" y="825"/>
                  </a:lnTo>
                  <a:lnTo>
                    <a:pt x="313" y="827"/>
                  </a:lnTo>
                  <a:lnTo>
                    <a:pt x="309" y="820"/>
                  </a:lnTo>
                  <a:lnTo>
                    <a:pt x="310" y="820"/>
                  </a:lnTo>
                  <a:lnTo>
                    <a:pt x="305" y="813"/>
                  </a:lnTo>
                  <a:lnTo>
                    <a:pt x="306" y="814"/>
                  </a:lnTo>
                  <a:lnTo>
                    <a:pt x="300" y="807"/>
                  </a:lnTo>
                  <a:lnTo>
                    <a:pt x="301" y="807"/>
                  </a:lnTo>
                  <a:lnTo>
                    <a:pt x="291" y="798"/>
                  </a:lnTo>
                  <a:lnTo>
                    <a:pt x="283" y="786"/>
                  </a:lnTo>
                  <a:lnTo>
                    <a:pt x="277" y="774"/>
                  </a:lnTo>
                  <a:lnTo>
                    <a:pt x="272" y="762"/>
                  </a:lnTo>
                  <a:lnTo>
                    <a:pt x="268" y="748"/>
                  </a:lnTo>
                  <a:lnTo>
                    <a:pt x="267" y="734"/>
                  </a:lnTo>
                  <a:lnTo>
                    <a:pt x="267" y="723"/>
                  </a:lnTo>
                  <a:lnTo>
                    <a:pt x="268" y="708"/>
                  </a:lnTo>
                  <a:lnTo>
                    <a:pt x="272" y="697"/>
                  </a:lnTo>
                  <a:lnTo>
                    <a:pt x="277" y="686"/>
                  </a:lnTo>
                  <a:lnTo>
                    <a:pt x="281" y="680"/>
                  </a:lnTo>
                  <a:lnTo>
                    <a:pt x="286" y="673"/>
                  </a:lnTo>
                  <a:lnTo>
                    <a:pt x="292" y="669"/>
                  </a:lnTo>
                  <a:lnTo>
                    <a:pt x="290" y="669"/>
                  </a:lnTo>
                  <a:lnTo>
                    <a:pt x="295" y="664"/>
                  </a:lnTo>
                  <a:lnTo>
                    <a:pt x="301" y="661"/>
                  </a:lnTo>
                  <a:lnTo>
                    <a:pt x="308" y="657"/>
                  </a:lnTo>
                  <a:lnTo>
                    <a:pt x="315" y="654"/>
                  </a:lnTo>
                  <a:lnTo>
                    <a:pt x="314" y="654"/>
                  </a:lnTo>
                  <a:lnTo>
                    <a:pt x="322" y="650"/>
                  </a:lnTo>
                  <a:lnTo>
                    <a:pt x="331" y="649"/>
                  </a:lnTo>
                  <a:lnTo>
                    <a:pt x="330" y="649"/>
                  </a:lnTo>
                  <a:lnTo>
                    <a:pt x="338" y="647"/>
                  </a:lnTo>
                  <a:lnTo>
                    <a:pt x="348" y="646"/>
                  </a:lnTo>
                  <a:lnTo>
                    <a:pt x="357" y="646"/>
                  </a:lnTo>
                  <a:lnTo>
                    <a:pt x="368" y="646"/>
                  </a:lnTo>
                  <a:lnTo>
                    <a:pt x="378" y="646"/>
                  </a:lnTo>
                  <a:lnTo>
                    <a:pt x="388" y="647"/>
                  </a:lnTo>
                  <a:lnTo>
                    <a:pt x="398" y="649"/>
                  </a:lnTo>
                  <a:lnTo>
                    <a:pt x="406" y="651"/>
                  </a:lnTo>
                  <a:lnTo>
                    <a:pt x="406" y="651"/>
                  </a:lnTo>
                  <a:lnTo>
                    <a:pt x="415" y="654"/>
                  </a:lnTo>
                  <a:lnTo>
                    <a:pt x="422" y="656"/>
                  </a:lnTo>
                  <a:lnTo>
                    <a:pt x="430" y="660"/>
                  </a:lnTo>
                  <a:lnTo>
                    <a:pt x="437" y="664"/>
                  </a:lnTo>
                  <a:lnTo>
                    <a:pt x="443" y="669"/>
                  </a:lnTo>
                  <a:lnTo>
                    <a:pt x="448" y="673"/>
                  </a:lnTo>
                  <a:lnTo>
                    <a:pt x="453" y="678"/>
                  </a:lnTo>
                  <a:lnTo>
                    <a:pt x="461" y="688"/>
                  </a:lnTo>
                  <a:lnTo>
                    <a:pt x="468" y="700"/>
                  </a:lnTo>
                  <a:lnTo>
                    <a:pt x="471" y="711"/>
                  </a:lnTo>
                  <a:lnTo>
                    <a:pt x="474" y="724"/>
                  </a:lnTo>
                  <a:lnTo>
                    <a:pt x="474" y="737"/>
                  </a:lnTo>
                  <a:lnTo>
                    <a:pt x="471" y="750"/>
                  </a:lnTo>
                  <a:lnTo>
                    <a:pt x="468" y="761"/>
                  </a:lnTo>
                  <a:lnTo>
                    <a:pt x="463" y="772"/>
                  </a:lnTo>
                  <a:lnTo>
                    <a:pt x="456" y="783"/>
                  </a:lnTo>
                  <a:lnTo>
                    <a:pt x="448" y="793"/>
                  </a:lnTo>
                  <a:lnTo>
                    <a:pt x="433" y="809"/>
                  </a:lnTo>
                  <a:lnTo>
                    <a:pt x="433" y="807"/>
                  </a:lnTo>
                  <a:lnTo>
                    <a:pt x="423" y="821"/>
                  </a:lnTo>
                  <a:lnTo>
                    <a:pt x="423" y="821"/>
                  </a:lnTo>
                  <a:lnTo>
                    <a:pt x="419" y="826"/>
                  </a:lnTo>
                  <a:lnTo>
                    <a:pt x="420" y="825"/>
                  </a:lnTo>
                  <a:lnTo>
                    <a:pt x="416" y="831"/>
                  </a:lnTo>
                  <a:lnTo>
                    <a:pt x="417" y="829"/>
                  </a:lnTo>
                  <a:lnTo>
                    <a:pt x="416" y="834"/>
                  </a:lnTo>
                  <a:lnTo>
                    <a:pt x="416" y="832"/>
                  </a:lnTo>
                  <a:lnTo>
                    <a:pt x="416" y="837"/>
                  </a:lnTo>
                  <a:lnTo>
                    <a:pt x="416" y="842"/>
                  </a:lnTo>
                  <a:lnTo>
                    <a:pt x="415" y="838"/>
                  </a:lnTo>
                  <a:lnTo>
                    <a:pt x="417" y="841"/>
                  </a:lnTo>
                  <a:lnTo>
                    <a:pt x="417" y="841"/>
                  </a:lnTo>
                  <a:lnTo>
                    <a:pt x="420" y="845"/>
                  </a:lnTo>
                  <a:lnTo>
                    <a:pt x="420" y="844"/>
                  </a:lnTo>
                  <a:lnTo>
                    <a:pt x="424" y="849"/>
                  </a:lnTo>
                  <a:lnTo>
                    <a:pt x="423" y="848"/>
                  </a:lnTo>
                  <a:lnTo>
                    <a:pt x="428" y="852"/>
                  </a:lnTo>
                  <a:lnTo>
                    <a:pt x="427" y="851"/>
                  </a:lnTo>
                  <a:lnTo>
                    <a:pt x="434" y="855"/>
                  </a:lnTo>
                  <a:lnTo>
                    <a:pt x="434" y="855"/>
                  </a:lnTo>
                  <a:lnTo>
                    <a:pt x="442" y="859"/>
                  </a:lnTo>
                  <a:lnTo>
                    <a:pt x="440" y="859"/>
                  </a:lnTo>
                  <a:lnTo>
                    <a:pt x="451" y="862"/>
                  </a:lnTo>
                  <a:lnTo>
                    <a:pt x="451" y="862"/>
                  </a:lnTo>
                  <a:lnTo>
                    <a:pt x="463" y="867"/>
                  </a:lnTo>
                  <a:lnTo>
                    <a:pt x="462" y="866"/>
                  </a:lnTo>
                  <a:lnTo>
                    <a:pt x="477" y="871"/>
                  </a:lnTo>
                  <a:lnTo>
                    <a:pt x="477" y="871"/>
                  </a:lnTo>
                  <a:lnTo>
                    <a:pt x="492" y="875"/>
                  </a:lnTo>
                  <a:lnTo>
                    <a:pt x="492" y="875"/>
                  </a:lnTo>
                  <a:lnTo>
                    <a:pt x="507" y="878"/>
                  </a:lnTo>
                  <a:lnTo>
                    <a:pt x="507" y="878"/>
                  </a:lnTo>
                  <a:lnTo>
                    <a:pt x="524" y="881"/>
                  </a:lnTo>
                  <a:lnTo>
                    <a:pt x="524" y="881"/>
                  </a:lnTo>
                  <a:lnTo>
                    <a:pt x="541" y="883"/>
                  </a:lnTo>
                  <a:lnTo>
                    <a:pt x="541" y="883"/>
                  </a:lnTo>
                  <a:lnTo>
                    <a:pt x="560" y="885"/>
                  </a:lnTo>
                  <a:lnTo>
                    <a:pt x="559" y="885"/>
                  </a:lnTo>
                  <a:lnTo>
                    <a:pt x="577" y="886"/>
                  </a:lnTo>
                  <a:lnTo>
                    <a:pt x="576" y="886"/>
                  </a:lnTo>
                  <a:lnTo>
                    <a:pt x="594" y="886"/>
                  </a:lnTo>
                  <a:lnTo>
                    <a:pt x="613" y="886"/>
                  </a:lnTo>
                  <a:lnTo>
                    <a:pt x="612" y="886"/>
                  </a:lnTo>
                  <a:lnTo>
                    <a:pt x="630" y="885"/>
                  </a:lnTo>
                  <a:lnTo>
                    <a:pt x="629" y="885"/>
                  </a:lnTo>
                  <a:lnTo>
                    <a:pt x="645" y="882"/>
                  </a:lnTo>
                  <a:lnTo>
                    <a:pt x="644" y="882"/>
                  </a:lnTo>
                  <a:lnTo>
                    <a:pt x="660" y="879"/>
                  </a:lnTo>
                  <a:lnTo>
                    <a:pt x="659" y="879"/>
                  </a:lnTo>
                  <a:lnTo>
                    <a:pt x="674" y="875"/>
                  </a:lnTo>
                  <a:lnTo>
                    <a:pt x="673" y="875"/>
                  </a:lnTo>
                  <a:lnTo>
                    <a:pt x="686" y="870"/>
                  </a:lnTo>
                  <a:lnTo>
                    <a:pt x="684" y="871"/>
                  </a:lnTo>
                  <a:lnTo>
                    <a:pt x="696" y="864"/>
                  </a:lnTo>
                  <a:lnTo>
                    <a:pt x="692" y="873"/>
                  </a:lnTo>
                  <a:lnTo>
                    <a:pt x="689" y="860"/>
                  </a:lnTo>
                  <a:lnTo>
                    <a:pt x="687" y="848"/>
                  </a:lnTo>
                  <a:lnTo>
                    <a:pt x="685" y="833"/>
                  </a:lnTo>
                  <a:lnTo>
                    <a:pt x="685" y="818"/>
                  </a:lnTo>
                  <a:lnTo>
                    <a:pt x="685" y="819"/>
                  </a:lnTo>
                  <a:lnTo>
                    <a:pt x="684" y="789"/>
                  </a:lnTo>
                  <a:lnTo>
                    <a:pt x="685" y="758"/>
                  </a:lnTo>
                  <a:lnTo>
                    <a:pt x="687" y="729"/>
                  </a:lnTo>
                  <a:lnTo>
                    <a:pt x="689" y="703"/>
                  </a:lnTo>
                  <a:lnTo>
                    <a:pt x="692" y="682"/>
                  </a:lnTo>
                  <a:lnTo>
                    <a:pt x="692" y="682"/>
                  </a:lnTo>
                  <a:lnTo>
                    <a:pt x="692" y="665"/>
                  </a:lnTo>
                  <a:lnTo>
                    <a:pt x="692" y="659"/>
                  </a:lnTo>
                  <a:lnTo>
                    <a:pt x="693" y="663"/>
                  </a:lnTo>
                  <a:lnTo>
                    <a:pt x="689" y="657"/>
                  </a:lnTo>
                  <a:lnTo>
                    <a:pt x="686" y="651"/>
                  </a:lnTo>
                  <a:lnTo>
                    <a:pt x="688" y="653"/>
                  </a:lnTo>
                  <a:lnTo>
                    <a:pt x="681" y="646"/>
                  </a:lnTo>
                  <a:lnTo>
                    <a:pt x="682" y="647"/>
                  </a:lnTo>
                  <a:lnTo>
                    <a:pt x="676" y="642"/>
                  </a:lnTo>
                  <a:lnTo>
                    <a:pt x="678" y="643"/>
                  </a:lnTo>
                  <a:lnTo>
                    <a:pt x="670" y="639"/>
                  </a:lnTo>
                  <a:lnTo>
                    <a:pt x="670" y="639"/>
                  </a:lnTo>
                  <a:lnTo>
                    <a:pt x="662" y="635"/>
                  </a:lnTo>
                  <a:lnTo>
                    <a:pt x="663" y="635"/>
                  </a:lnTo>
                  <a:lnTo>
                    <a:pt x="655" y="632"/>
                  </a:lnTo>
                  <a:lnTo>
                    <a:pt x="656" y="633"/>
                  </a:lnTo>
                  <a:lnTo>
                    <a:pt x="647" y="631"/>
                  </a:lnTo>
                  <a:lnTo>
                    <a:pt x="647" y="631"/>
                  </a:lnTo>
                  <a:lnTo>
                    <a:pt x="637" y="628"/>
                  </a:lnTo>
                  <a:lnTo>
                    <a:pt x="639" y="629"/>
                  </a:lnTo>
                  <a:lnTo>
                    <a:pt x="631" y="629"/>
                  </a:lnTo>
                  <a:lnTo>
                    <a:pt x="622" y="629"/>
                  </a:lnTo>
                  <a:lnTo>
                    <a:pt x="624" y="628"/>
                  </a:lnTo>
                  <a:lnTo>
                    <a:pt x="616" y="631"/>
                  </a:lnTo>
                  <a:lnTo>
                    <a:pt x="617" y="630"/>
                  </a:lnTo>
                  <a:lnTo>
                    <a:pt x="610" y="633"/>
                  </a:lnTo>
                  <a:lnTo>
                    <a:pt x="610" y="633"/>
                  </a:lnTo>
                  <a:lnTo>
                    <a:pt x="603" y="637"/>
                  </a:lnTo>
                  <a:lnTo>
                    <a:pt x="605" y="635"/>
                  </a:lnTo>
                  <a:lnTo>
                    <a:pt x="598" y="641"/>
                  </a:lnTo>
                  <a:lnTo>
                    <a:pt x="591" y="646"/>
                  </a:lnTo>
                  <a:lnTo>
                    <a:pt x="582" y="652"/>
                  </a:lnTo>
                  <a:lnTo>
                    <a:pt x="571" y="656"/>
                  </a:lnTo>
                  <a:lnTo>
                    <a:pt x="560" y="659"/>
                  </a:lnTo>
                  <a:lnTo>
                    <a:pt x="547" y="660"/>
                  </a:lnTo>
                  <a:lnTo>
                    <a:pt x="535" y="659"/>
                  </a:lnTo>
                  <a:lnTo>
                    <a:pt x="535" y="659"/>
                  </a:lnTo>
                  <a:lnTo>
                    <a:pt x="521" y="658"/>
                  </a:lnTo>
                  <a:lnTo>
                    <a:pt x="509" y="654"/>
                  </a:lnTo>
                  <a:lnTo>
                    <a:pt x="496" y="649"/>
                  </a:lnTo>
                  <a:lnTo>
                    <a:pt x="484" y="643"/>
                  </a:lnTo>
                  <a:lnTo>
                    <a:pt x="472" y="636"/>
                  </a:lnTo>
                  <a:lnTo>
                    <a:pt x="462" y="627"/>
                  </a:lnTo>
                  <a:lnTo>
                    <a:pt x="458" y="620"/>
                  </a:lnTo>
                  <a:lnTo>
                    <a:pt x="458" y="621"/>
                  </a:lnTo>
                  <a:lnTo>
                    <a:pt x="454" y="615"/>
                  </a:lnTo>
                  <a:lnTo>
                    <a:pt x="450" y="609"/>
                  </a:lnTo>
                  <a:lnTo>
                    <a:pt x="448" y="603"/>
                  </a:lnTo>
                  <a:lnTo>
                    <a:pt x="445" y="595"/>
                  </a:lnTo>
                  <a:lnTo>
                    <a:pt x="444" y="589"/>
                  </a:lnTo>
                  <a:lnTo>
                    <a:pt x="442" y="580"/>
                  </a:lnTo>
                  <a:lnTo>
                    <a:pt x="442" y="573"/>
                  </a:lnTo>
                  <a:lnTo>
                    <a:pt x="442" y="563"/>
                  </a:lnTo>
                  <a:lnTo>
                    <a:pt x="444" y="554"/>
                  </a:lnTo>
                  <a:lnTo>
                    <a:pt x="445" y="546"/>
                  </a:lnTo>
                  <a:lnTo>
                    <a:pt x="448" y="537"/>
                  </a:lnTo>
                  <a:lnTo>
                    <a:pt x="450" y="531"/>
                  </a:lnTo>
                  <a:lnTo>
                    <a:pt x="454" y="524"/>
                  </a:lnTo>
                  <a:lnTo>
                    <a:pt x="458" y="517"/>
                  </a:lnTo>
                  <a:lnTo>
                    <a:pt x="463" y="511"/>
                  </a:lnTo>
                  <a:lnTo>
                    <a:pt x="473" y="501"/>
                  </a:lnTo>
                  <a:lnTo>
                    <a:pt x="486" y="491"/>
                  </a:lnTo>
                  <a:lnTo>
                    <a:pt x="499" y="485"/>
                  </a:lnTo>
                  <a:lnTo>
                    <a:pt x="512" y="480"/>
                  </a:lnTo>
                  <a:lnTo>
                    <a:pt x="526" y="477"/>
                  </a:lnTo>
                  <a:lnTo>
                    <a:pt x="539" y="475"/>
                  </a:lnTo>
                  <a:lnTo>
                    <a:pt x="553" y="475"/>
                  </a:lnTo>
                  <a:lnTo>
                    <a:pt x="567" y="477"/>
                  </a:lnTo>
                  <a:lnTo>
                    <a:pt x="580" y="479"/>
                  </a:lnTo>
                  <a:lnTo>
                    <a:pt x="593" y="484"/>
                  </a:lnTo>
                  <a:lnTo>
                    <a:pt x="603" y="490"/>
                  </a:lnTo>
                  <a:lnTo>
                    <a:pt x="612" y="497"/>
                  </a:lnTo>
                  <a:lnTo>
                    <a:pt x="617" y="501"/>
                  </a:lnTo>
                  <a:lnTo>
                    <a:pt x="615" y="500"/>
                  </a:lnTo>
                  <a:lnTo>
                    <a:pt x="621" y="504"/>
                  </a:lnTo>
                  <a:lnTo>
                    <a:pt x="628" y="508"/>
                  </a:lnTo>
                  <a:lnTo>
                    <a:pt x="626" y="507"/>
                  </a:lnTo>
                  <a:lnTo>
                    <a:pt x="632" y="510"/>
                  </a:lnTo>
                  <a:lnTo>
                    <a:pt x="640" y="513"/>
                  </a:lnTo>
                  <a:lnTo>
                    <a:pt x="638" y="512"/>
                  </a:lnTo>
                  <a:lnTo>
                    <a:pt x="645" y="513"/>
                  </a:lnTo>
                  <a:lnTo>
                    <a:pt x="645" y="513"/>
                  </a:lnTo>
                  <a:lnTo>
                    <a:pt x="653" y="514"/>
                  </a:lnTo>
                  <a:lnTo>
                    <a:pt x="652" y="514"/>
                  </a:lnTo>
                  <a:lnTo>
                    <a:pt x="661" y="515"/>
                  </a:lnTo>
                  <a:lnTo>
                    <a:pt x="660" y="515"/>
                  </a:lnTo>
                  <a:lnTo>
                    <a:pt x="668" y="515"/>
                  </a:lnTo>
                  <a:lnTo>
                    <a:pt x="667" y="515"/>
                  </a:lnTo>
                  <a:lnTo>
                    <a:pt x="676" y="514"/>
                  </a:lnTo>
                  <a:lnTo>
                    <a:pt x="674" y="514"/>
                  </a:lnTo>
                  <a:lnTo>
                    <a:pt x="682" y="513"/>
                  </a:lnTo>
                  <a:lnTo>
                    <a:pt x="690" y="510"/>
                  </a:lnTo>
                  <a:lnTo>
                    <a:pt x="690" y="510"/>
                  </a:lnTo>
                  <a:lnTo>
                    <a:pt x="698" y="508"/>
                  </a:lnTo>
                  <a:lnTo>
                    <a:pt x="696" y="509"/>
                  </a:lnTo>
                  <a:lnTo>
                    <a:pt x="705" y="504"/>
                  </a:lnTo>
                  <a:lnTo>
                    <a:pt x="705" y="505"/>
                  </a:lnTo>
                  <a:lnTo>
                    <a:pt x="711" y="501"/>
                  </a:lnTo>
                  <a:lnTo>
                    <a:pt x="711" y="501"/>
                  </a:lnTo>
                  <a:lnTo>
                    <a:pt x="719" y="496"/>
                  </a:lnTo>
                  <a:lnTo>
                    <a:pt x="716" y="499"/>
                  </a:lnTo>
                  <a:lnTo>
                    <a:pt x="719" y="494"/>
                  </a:lnTo>
                  <a:lnTo>
                    <a:pt x="724" y="490"/>
                  </a:lnTo>
                  <a:lnTo>
                    <a:pt x="722" y="493"/>
                  </a:lnTo>
                  <a:lnTo>
                    <a:pt x="724" y="489"/>
                  </a:lnTo>
                  <a:lnTo>
                    <a:pt x="723" y="491"/>
                  </a:lnTo>
                  <a:lnTo>
                    <a:pt x="724" y="485"/>
                  </a:lnTo>
                  <a:lnTo>
                    <a:pt x="728" y="475"/>
                  </a:lnTo>
                  <a:lnTo>
                    <a:pt x="728" y="477"/>
                  </a:lnTo>
                  <a:lnTo>
                    <a:pt x="729" y="464"/>
                  </a:lnTo>
                  <a:lnTo>
                    <a:pt x="729" y="465"/>
                  </a:lnTo>
                  <a:lnTo>
                    <a:pt x="729" y="451"/>
                  </a:lnTo>
                  <a:lnTo>
                    <a:pt x="729" y="436"/>
                  </a:lnTo>
                  <a:lnTo>
                    <a:pt x="729" y="438"/>
                  </a:lnTo>
                  <a:lnTo>
                    <a:pt x="726" y="422"/>
                  </a:lnTo>
                  <a:lnTo>
                    <a:pt x="726" y="422"/>
                  </a:lnTo>
                  <a:lnTo>
                    <a:pt x="724" y="407"/>
                  </a:lnTo>
                  <a:lnTo>
                    <a:pt x="724" y="408"/>
                  </a:lnTo>
                  <a:lnTo>
                    <a:pt x="717" y="374"/>
                  </a:lnTo>
                  <a:lnTo>
                    <a:pt x="717" y="374"/>
                  </a:lnTo>
                  <a:lnTo>
                    <a:pt x="709" y="345"/>
                  </a:lnTo>
                  <a:lnTo>
                    <a:pt x="709" y="346"/>
                  </a:lnTo>
                  <a:lnTo>
                    <a:pt x="701" y="319"/>
                  </a:lnTo>
                  <a:lnTo>
                    <a:pt x="701" y="319"/>
                  </a:lnTo>
                  <a:lnTo>
                    <a:pt x="692" y="298"/>
                  </a:lnTo>
                  <a:lnTo>
                    <a:pt x="702" y="304"/>
                  </a:lnTo>
                  <a:lnTo>
                    <a:pt x="683" y="307"/>
                  </a:lnTo>
                  <a:lnTo>
                    <a:pt x="664" y="309"/>
                  </a:lnTo>
                  <a:lnTo>
                    <a:pt x="643" y="311"/>
                  </a:lnTo>
                  <a:lnTo>
                    <a:pt x="622" y="311"/>
                  </a:lnTo>
                  <a:lnTo>
                    <a:pt x="602" y="311"/>
                  </a:lnTo>
                  <a:lnTo>
                    <a:pt x="582" y="310"/>
                  </a:lnTo>
                  <a:lnTo>
                    <a:pt x="562" y="309"/>
                  </a:lnTo>
                  <a:lnTo>
                    <a:pt x="545" y="307"/>
                  </a:lnTo>
                  <a:lnTo>
                    <a:pt x="511" y="303"/>
                  </a:lnTo>
                  <a:lnTo>
                    <a:pt x="485" y="299"/>
                  </a:lnTo>
                  <a:lnTo>
                    <a:pt x="467" y="296"/>
                  </a:lnTo>
                  <a:lnTo>
                    <a:pt x="467" y="296"/>
                  </a:lnTo>
                  <a:lnTo>
                    <a:pt x="460" y="294"/>
                  </a:lnTo>
                  <a:lnTo>
                    <a:pt x="444" y="287"/>
                  </a:lnTo>
                  <a:lnTo>
                    <a:pt x="430" y="280"/>
                  </a:lnTo>
                  <a:lnTo>
                    <a:pt x="418" y="272"/>
                  </a:lnTo>
                  <a:lnTo>
                    <a:pt x="409" y="263"/>
                  </a:lnTo>
                  <a:lnTo>
                    <a:pt x="401" y="253"/>
                  </a:lnTo>
                  <a:lnTo>
                    <a:pt x="395" y="242"/>
                  </a:lnTo>
                  <a:lnTo>
                    <a:pt x="392" y="231"/>
                  </a:lnTo>
                  <a:lnTo>
                    <a:pt x="390" y="221"/>
                  </a:lnTo>
                  <a:lnTo>
                    <a:pt x="390" y="209"/>
                  </a:lnTo>
                  <a:lnTo>
                    <a:pt x="391" y="199"/>
                  </a:lnTo>
                  <a:lnTo>
                    <a:pt x="394" y="188"/>
                  </a:lnTo>
                  <a:lnTo>
                    <a:pt x="397" y="179"/>
                  </a:lnTo>
                  <a:lnTo>
                    <a:pt x="401" y="170"/>
                  </a:lnTo>
                  <a:lnTo>
                    <a:pt x="408" y="162"/>
                  </a:lnTo>
                  <a:lnTo>
                    <a:pt x="415" y="154"/>
                  </a:lnTo>
                  <a:lnTo>
                    <a:pt x="423" y="148"/>
                  </a:lnTo>
                  <a:lnTo>
                    <a:pt x="423" y="148"/>
                  </a:lnTo>
                  <a:lnTo>
                    <a:pt x="429" y="142"/>
                  </a:lnTo>
                  <a:lnTo>
                    <a:pt x="428" y="144"/>
                  </a:lnTo>
                  <a:lnTo>
                    <a:pt x="434" y="135"/>
                  </a:lnTo>
                  <a:lnTo>
                    <a:pt x="433" y="136"/>
                  </a:lnTo>
                  <a:lnTo>
                    <a:pt x="439" y="127"/>
                  </a:lnTo>
                  <a:lnTo>
                    <a:pt x="438" y="128"/>
                  </a:lnTo>
                  <a:lnTo>
                    <a:pt x="443" y="117"/>
                  </a:lnTo>
                  <a:lnTo>
                    <a:pt x="443" y="117"/>
                  </a:lnTo>
                  <a:lnTo>
                    <a:pt x="446" y="106"/>
                  </a:lnTo>
                  <a:lnTo>
                    <a:pt x="446" y="108"/>
                  </a:lnTo>
                  <a:lnTo>
                    <a:pt x="447" y="95"/>
                  </a:lnTo>
                  <a:lnTo>
                    <a:pt x="449" y="83"/>
                  </a:lnTo>
                  <a:lnTo>
                    <a:pt x="449" y="86"/>
                  </a:lnTo>
                  <a:lnTo>
                    <a:pt x="446" y="74"/>
                  </a:lnTo>
                  <a:lnTo>
                    <a:pt x="446" y="74"/>
                  </a:lnTo>
                  <a:lnTo>
                    <a:pt x="443" y="62"/>
                  </a:lnTo>
                  <a:lnTo>
                    <a:pt x="443" y="63"/>
                  </a:lnTo>
                  <a:lnTo>
                    <a:pt x="438" y="51"/>
                  </a:lnTo>
                  <a:lnTo>
                    <a:pt x="439" y="52"/>
                  </a:lnTo>
                  <a:lnTo>
                    <a:pt x="436" y="48"/>
                  </a:lnTo>
                  <a:lnTo>
                    <a:pt x="437" y="49"/>
                  </a:lnTo>
                  <a:lnTo>
                    <a:pt x="432" y="43"/>
                  </a:lnTo>
                  <a:lnTo>
                    <a:pt x="432" y="44"/>
                  </a:lnTo>
                  <a:lnTo>
                    <a:pt x="427" y="39"/>
                  </a:lnTo>
                  <a:lnTo>
                    <a:pt x="428" y="39"/>
                  </a:lnTo>
                  <a:lnTo>
                    <a:pt x="423" y="35"/>
                  </a:lnTo>
                  <a:lnTo>
                    <a:pt x="423" y="35"/>
                  </a:lnTo>
                  <a:lnTo>
                    <a:pt x="417" y="31"/>
                  </a:lnTo>
                  <a:lnTo>
                    <a:pt x="418" y="32"/>
                  </a:lnTo>
                  <a:lnTo>
                    <a:pt x="411" y="28"/>
                  </a:lnTo>
                  <a:lnTo>
                    <a:pt x="413" y="29"/>
                  </a:lnTo>
                  <a:lnTo>
                    <a:pt x="404" y="25"/>
                  </a:lnTo>
                  <a:lnTo>
                    <a:pt x="405" y="26"/>
                  </a:lnTo>
                  <a:lnTo>
                    <a:pt x="397" y="23"/>
                  </a:lnTo>
                  <a:lnTo>
                    <a:pt x="387" y="20"/>
                  </a:lnTo>
                  <a:lnTo>
                    <a:pt x="389" y="21"/>
                  </a:lnTo>
                  <a:lnTo>
                    <a:pt x="380" y="19"/>
                  </a:lnTo>
                  <a:lnTo>
                    <a:pt x="380" y="19"/>
                  </a:lnTo>
                  <a:lnTo>
                    <a:pt x="370" y="18"/>
                  </a:lnTo>
                  <a:lnTo>
                    <a:pt x="371" y="18"/>
                  </a:lnTo>
                  <a:lnTo>
                    <a:pt x="359" y="18"/>
                  </a:lnTo>
                  <a:lnTo>
                    <a:pt x="349" y="18"/>
                  </a:lnTo>
                  <a:lnTo>
                    <a:pt x="349" y="18"/>
                  </a:lnTo>
                  <a:lnTo>
                    <a:pt x="339" y="19"/>
                  </a:lnTo>
                  <a:lnTo>
                    <a:pt x="339" y="19"/>
                  </a:lnTo>
                  <a:lnTo>
                    <a:pt x="331" y="21"/>
                  </a:lnTo>
                  <a:lnTo>
                    <a:pt x="332" y="20"/>
                  </a:lnTo>
                  <a:lnTo>
                    <a:pt x="323" y="22"/>
                  </a:lnTo>
                  <a:lnTo>
                    <a:pt x="323" y="22"/>
                  </a:lnTo>
                  <a:lnTo>
                    <a:pt x="315" y="25"/>
                  </a:lnTo>
                  <a:lnTo>
                    <a:pt x="307" y="27"/>
                  </a:lnTo>
                  <a:lnTo>
                    <a:pt x="309" y="26"/>
                  </a:lnTo>
                  <a:lnTo>
                    <a:pt x="302" y="29"/>
                  </a:lnTo>
                  <a:lnTo>
                    <a:pt x="302" y="29"/>
                  </a:lnTo>
                  <a:lnTo>
                    <a:pt x="295" y="33"/>
                  </a:lnTo>
                  <a:lnTo>
                    <a:pt x="295" y="33"/>
                  </a:lnTo>
                  <a:lnTo>
                    <a:pt x="290" y="36"/>
                  </a:lnTo>
                  <a:lnTo>
                    <a:pt x="291" y="35"/>
                  </a:lnTo>
                  <a:lnTo>
                    <a:pt x="285" y="40"/>
                  </a:lnTo>
                  <a:lnTo>
                    <a:pt x="285" y="39"/>
                  </a:lnTo>
                  <a:lnTo>
                    <a:pt x="280" y="44"/>
                  </a:lnTo>
                  <a:lnTo>
                    <a:pt x="282" y="42"/>
                  </a:lnTo>
                  <a:lnTo>
                    <a:pt x="277" y="47"/>
                  </a:lnTo>
                  <a:lnTo>
                    <a:pt x="270" y="56"/>
                  </a:lnTo>
                  <a:lnTo>
                    <a:pt x="271" y="55"/>
                  </a:lnTo>
                  <a:lnTo>
                    <a:pt x="265" y="66"/>
                  </a:lnTo>
                  <a:lnTo>
                    <a:pt x="266" y="64"/>
                  </a:lnTo>
                  <a:lnTo>
                    <a:pt x="263" y="75"/>
                  </a:lnTo>
                  <a:lnTo>
                    <a:pt x="263" y="74"/>
                  </a:lnTo>
                  <a:lnTo>
                    <a:pt x="262" y="86"/>
                  </a:lnTo>
                  <a:lnTo>
                    <a:pt x="262" y="85"/>
                  </a:lnTo>
                  <a:lnTo>
                    <a:pt x="262" y="97"/>
                  </a:lnTo>
                  <a:lnTo>
                    <a:pt x="262" y="95"/>
                  </a:lnTo>
                  <a:lnTo>
                    <a:pt x="263" y="107"/>
                  </a:lnTo>
                  <a:lnTo>
                    <a:pt x="263" y="105"/>
                  </a:lnTo>
                  <a:lnTo>
                    <a:pt x="266" y="117"/>
                  </a:lnTo>
                  <a:lnTo>
                    <a:pt x="265" y="114"/>
                  </a:lnTo>
                  <a:lnTo>
                    <a:pt x="271" y="125"/>
                  </a:lnTo>
                  <a:lnTo>
                    <a:pt x="270" y="124"/>
                  </a:lnTo>
                  <a:lnTo>
                    <a:pt x="277" y="133"/>
                  </a:lnTo>
                  <a:lnTo>
                    <a:pt x="277" y="133"/>
                  </a:lnTo>
                  <a:lnTo>
                    <a:pt x="285" y="142"/>
                  </a:lnTo>
                  <a:lnTo>
                    <a:pt x="285" y="142"/>
                  </a:lnTo>
                  <a:lnTo>
                    <a:pt x="293" y="150"/>
                  </a:lnTo>
                  <a:lnTo>
                    <a:pt x="300" y="160"/>
                  </a:lnTo>
                  <a:lnTo>
                    <a:pt x="308" y="171"/>
                  </a:lnTo>
                  <a:lnTo>
                    <a:pt x="311" y="182"/>
                  </a:lnTo>
                  <a:lnTo>
                    <a:pt x="313" y="193"/>
                  </a:lnTo>
                  <a:lnTo>
                    <a:pt x="313" y="205"/>
                  </a:lnTo>
                  <a:lnTo>
                    <a:pt x="312" y="216"/>
                  </a:lnTo>
                  <a:lnTo>
                    <a:pt x="309" y="228"/>
                  </a:lnTo>
                  <a:lnTo>
                    <a:pt x="303" y="239"/>
                  </a:lnTo>
                  <a:lnTo>
                    <a:pt x="295" y="249"/>
                  </a:lnTo>
                  <a:lnTo>
                    <a:pt x="287" y="258"/>
                  </a:lnTo>
                  <a:lnTo>
                    <a:pt x="276" y="268"/>
                  </a:lnTo>
                  <a:lnTo>
                    <a:pt x="263" y="276"/>
                  </a:lnTo>
                  <a:lnTo>
                    <a:pt x="248" y="283"/>
                  </a:lnTo>
                  <a:lnTo>
                    <a:pt x="231" y="289"/>
                  </a:lnTo>
                  <a:lnTo>
                    <a:pt x="213" y="295"/>
                  </a:lnTo>
                  <a:lnTo>
                    <a:pt x="198" y="295"/>
                  </a:lnTo>
                  <a:lnTo>
                    <a:pt x="179" y="295"/>
                  </a:lnTo>
                  <a:lnTo>
                    <a:pt x="159" y="295"/>
                  </a:lnTo>
                  <a:lnTo>
                    <a:pt x="136" y="295"/>
                  </a:lnTo>
                  <a:lnTo>
                    <a:pt x="112" y="295"/>
                  </a:lnTo>
                  <a:lnTo>
                    <a:pt x="86" y="295"/>
                  </a:lnTo>
                  <a:lnTo>
                    <a:pt x="58" y="295"/>
                  </a:lnTo>
                  <a:lnTo>
                    <a:pt x="29" y="295"/>
                  </a:lnTo>
                  <a:lnTo>
                    <a:pt x="38" y="288"/>
                  </a:lnTo>
                  <a:lnTo>
                    <a:pt x="34" y="305"/>
                  </a:lnTo>
                  <a:lnTo>
                    <a:pt x="34" y="305"/>
                  </a:lnTo>
                  <a:lnTo>
                    <a:pt x="30" y="330"/>
                  </a:lnTo>
                  <a:lnTo>
                    <a:pt x="30" y="330"/>
                  </a:lnTo>
                  <a:lnTo>
                    <a:pt x="27" y="356"/>
                  </a:lnTo>
                  <a:lnTo>
                    <a:pt x="27" y="356"/>
                  </a:lnTo>
                  <a:lnTo>
                    <a:pt x="23" y="385"/>
                  </a:lnTo>
                  <a:lnTo>
                    <a:pt x="19" y="413"/>
                  </a:lnTo>
                  <a:lnTo>
                    <a:pt x="19" y="412"/>
                  </a:lnTo>
                  <a:lnTo>
                    <a:pt x="18" y="438"/>
                  </a:lnTo>
                  <a:lnTo>
                    <a:pt x="18" y="437"/>
                  </a:lnTo>
                  <a:lnTo>
                    <a:pt x="18" y="457"/>
                  </a:lnTo>
                  <a:lnTo>
                    <a:pt x="18" y="471"/>
                  </a:lnTo>
                  <a:lnTo>
                    <a:pt x="17" y="467"/>
                  </a:lnTo>
                  <a:lnTo>
                    <a:pt x="21" y="474"/>
                  </a:lnTo>
                  <a:lnTo>
                    <a:pt x="24" y="480"/>
                  </a:lnTo>
                  <a:lnTo>
                    <a:pt x="23" y="478"/>
                  </a:lnTo>
                  <a:lnTo>
                    <a:pt x="28" y="483"/>
                  </a:lnTo>
                  <a:lnTo>
                    <a:pt x="28" y="483"/>
                  </a:lnTo>
                  <a:lnTo>
                    <a:pt x="35" y="488"/>
                  </a:lnTo>
                  <a:lnTo>
                    <a:pt x="33" y="488"/>
                  </a:lnTo>
                  <a:lnTo>
                    <a:pt x="42" y="492"/>
                  </a:lnTo>
                  <a:lnTo>
                    <a:pt x="40" y="492"/>
                  </a:lnTo>
                  <a:lnTo>
                    <a:pt x="49" y="495"/>
                  </a:lnTo>
                  <a:lnTo>
                    <a:pt x="49" y="495"/>
                  </a:lnTo>
                  <a:lnTo>
                    <a:pt x="59" y="498"/>
                  </a:lnTo>
                  <a:lnTo>
                    <a:pt x="59" y="498"/>
                  </a:lnTo>
                  <a:lnTo>
                    <a:pt x="68" y="500"/>
                  </a:lnTo>
                  <a:lnTo>
                    <a:pt x="67" y="500"/>
                  </a:lnTo>
                  <a:lnTo>
                    <a:pt x="79" y="501"/>
                  </a:lnTo>
                  <a:lnTo>
                    <a:pt x="78" y="501"/>
                  </a:lnTo>
                  <a:lnTo>
                    <a:pt x="88" y="501"/>
                  </a:lnTo>
                  <a:lnTo>
                    <a:pt x="87" y="501"/>
                  </a:lnTo>
                  <a:lnTo>
                    <a:pt x="97" y="501"/>
                  </a:lnTo>
                  <a:lnTo>
                    <a:pt x="97" y="501"/>
                  </a:lnTo>
                  <a:lnTo>
                    <a:pt x="108" y="500"/>
                  </a:lnTo>
                  <a:lnTo>
                    <a:pt x="107" y="500"/>
                  </a:lnTo>
                  <a:lnTo>
                    <a:pt x="117" y="498"/>
                  </a:lnTo>
                  <a:lnTo>
                    <a:pt x="115" y="498"/>
                  </a:lnTo>
                  <a:lnTo>
                    <a:pt x="124" y="494"/>
                  </a:lnTo>
                  <a:lnTo>
                    <a:pt x="124" y="494"/>
                  </a:lnTo>
                  <a:lnTo>
                    <a:pt x="132" y="490"/>
                  </a:lnTo>
                  <a:lnTo>
                    <a:pt x="132" y="490"/>
                  </a:lnTo>
                  <a:lnTo>
                    <a:pt x="140" y="485"/>
                  </a:lnTo>
                  <a:lnTo>
                    <a:pt x="138" y="487"/>
                  </a:lnTo>
                  <a:lnTo>
                    <a:pt x="147" y="479"/>
                  </a:lnTo>
                  <a:lnTo>
                    <a:pt x="157" y="475"/>
                  </a:lnTo>
                  <a:lnTo>
                    <a:pt x="168" y="471"/>
                  </a:lnTo>
                  <a:lnTo>
                    <a:pt x="179" y="470"/>
                  </a:lnTo>
                  <a:lnTo>
                    <a:pt x="192" y="469"/>
                  </a:lnTo>
                  <a:lnTo>
                    <a:pt x="203" y="470"/>
                  </a:lnTo>
                  <a:lnTo>
                    <a:pt x="215" y="472"/>
                  </a:lnTo>
                  <a:lnTo>
                    <a:pt x="229" y="476"/>
                  </a:lnTo>
                  <a:lnTo>
                    <a:pt x="240" y="482"/>
                  </a:lnTo>
                  <a:lnTo>
                    <a:pt x="251" y="489"/>
                  </a:lnTo>
                  <a:lnTo>
                    <a:pt x="260" y="497"/>
                  </a:lnTo>
                  <a:lnTo>
                    <a:pt x="269" y="507"/>
                  </a:lnTo>
                  <a:lnTo>
                    <a:pt x="277" y="519"/>
                  </a:lnTo>
                  <a:lnTo>
                    <a:pt x="282" y="532"/>
                  </a:lnTo>
                  <a:lnTo>
                    <a:pt x="286" y="546"/>
                  </a:lnTo>
                  <a:lnTo>
                    <a:pt x="287" y="561"/>
                  </a:lnTo>
                  <a:lnTo>
                    <a:pt x="286" y="574"/>
                  </a:lnTo>
                  <a:lnTo>
                    <a:pt x="282" y="584"/>
                  </a:lnTo>
                  <a:lnTo>
                    <a:pt x="277" y="595"/>
                  </a:lnTo>
                  <a:lnTo>
                    <a:pt x="268" y="604"/>
                  </a:lnTo>
                  <a:lnTo>
                    <a:pt x="260" y="611"/>
                  </a:lnTo>
                  <a:lnTo>
                    <a:pt x="250" y="618"/>
                  </a:lnTo>
                  <a:lnTo>
                    <a:pt x="239" y="623"/>
                  </a:lnTo>
                  <a:lnTo>
                    <a:pt x="228" y="628"/>
                  </a:lnTo>
                  <a:lnTo>
                    <a:pt x="215" y="632"/>
                  </a:lnTo>
                  <a:lnTo>
                    <a:pt x="203" y="634"/>
                  </a:lnTo>
                  <a:lnTo>
                    <a:pt x="191" y="634"/>
                  </a:lnTo>
                  <a:lnTo>
                    <a:pt x="179" y="633"/>
                  </a:lnTo>
                  <a:lnTo>
                    <a:pt x="167" y="631"/>
                  </a:lnTo>
                  <a:lnTo>
                    <a:pt x="156" y="626"/>
                  </a:lnTo>
                  <a:lnTo>
                    <a:pt x="146" y="620"/>
                  </a:lnTo>
                  <a:lnTo>
                    <a:pt x="138" y="611"/>
                  </a:lnTo>
                  <a:lnTo>
                    <a:pt x="131" y="605"/>
                  </a:lnTo>
                  <a:lnTo>
                    <a:pt x="133" y="606"/>
                  </a:lnTo>
                  <a:lnTo>
                    <a:pt x="125" y="600"/>
                  </a:lnTo>
                  <a:lnTo>
                    <a:pt x="125" y="601"/>
                  </a:lnTo>
                  <a:lnTo>
                    <a:pt x="117" y="596"/>
                  </a:lnTo>
                  <a:lnTo>
                    <a:pt x="119" y="597"/>
                  </a:lnTo>
                  <a:lnTo>
                    <a:pt x="110" y="595"/>
                  </a:lnTo>
                  <a:lnTo>
                    <a:pt x="112" y="595"/>
                  </a:lnTo>
                  <a:lnTo>
                    <a:pt x="103" y="594"/>
                  </a:lnTo>
                  <a:lnTo>
                    <a:pt x="104" y="594"/>
                  </a:lnTo>
                  <a:lnTo>
                    <a:pt x="95" y="594"/>
                  </a:lnTo>
                  <a:lnTo>
                    <a:pt x="96" y="594"/>
                  </a:lnTo>
                  <a:lnTo>
                    <a:pt x="86" y="595"/>
                  </a:lnTo>
                  <a:lnTo>
                    <a:pt x="87" y="595"/>
                  </a:lnTo>
                  <a:lnTo>
                    <a:pt x="78" y="596"/>
                  </a:lnTo>
                  <a:lnTo>
                    <a:pt x="80" y="596"/>
                  </a:lnTo>
                  <a:lnTo>
                    <a:pt x="70" y="600"/>
                  </a:lnTo>
                  <a:lnTo>
                    <a:pt x="71" y="600"/>
                  </a:lnTo>
                  <a:lnTo>
                    <a:pt x="62" y="604"/>
                  </a:lnTo>
                  <a:lnTo>
                    <a:pt x="63" y="604"/>
                  </a:lnTo>
                  <a:lnTo>
                    <a:pt x="55" y="609"/>
                  </a:lnTo>
                  <a:lnTo>
                    <a:pt x="56" y="608"/>
                  </a:lnTo>
                  <a:lnTo>
                    <a:pt x="47" y="615"/>
                  </a:lnTo>
                  <a:lnTo>
                    <a:pt x="47" y="614"/>
                  </a:lnTo>
                  <a:lnTo>
                    <a:pt x="41" y="620"/>
                  </a:lnTo>
                  <a:lnTo>
                    <a:pt x="41" y="619"/>
                  </a:lnTo>
                  <a:lnTo>
                    <a:pt x="34" y="627"/>
                  </a:lnTo>
                  <a:lnTo>
                    <a:pt x="35" y="626"/>
                  </a:lnTo>
                  <a:lnTo>
                    <a:pt x="30" y="634"/>
                  </a:lnTo>
                  <a:lnTo>
                    <a:pt x="31" y="632"/>
                  </a:lnTo>
                  <a:lnTo>
                    <a:pt x="27" y="642"/>
                  </a:lnTo>
                  <a:lnTo>
                    <a:pt x="24" y="651"/>
                  </a:lnTo>
                  <a:lnTo>
                    <a:pt x="24" y="649"/>
                  </a:lnTo>
                  <a:lnTo>
                    <a:pt x="23" y="660"/>
                  </a:lnTo>
                  <a:lnTo>
                    <a:pt x="23" y="658"/>
                  </a:lnTo>
                  <a:lnTo>
                    <a:pt x="24" y="672"/>
                  </a:lnTo>
                  <a:lnTo>
                    <a:pt x="25" y="685"/>
                  </a:lnTo>
                  <a:lnTo>
                    <a:pt x="25" y="684"/>
                  </a:lnTo>
                  <a:lnTo>
                    <a:pt x="31" y="716"/>
                  </a:lnTo>
                  <a:lnTo>
                    <a:pt x="31" y="716"/>
                  </a:lnTo>
                  <a:lnTo>
                    <a:pt x="38" y="749"/>
                  </a:lnTo>
                  <a:lnTo>
                    <a:pt x="38" y="749"/>
                  </a:lnTo>
                  <a:lnTo>
                    <a:pt x="41" y="766"/>
                  </a:lnTo>
                  <a:lnTo>
                    <a:pt x="45" y="783"/>
                  </a:lnTo>
                  <a:lnTo>
                    <a:pt x="47" y="800"/>
                  </a:lnTo>
                  <a:lnTo>
                    <a:pt x="48" y="818"/>
                  </a:lnTo>
                  <a:lnTo>
                    <a:pt x="48" y="832"/>
                  </a:lnTo>
                  <a:lnTo>
                    <a:pt x="47" y="847"/>
                  </a:lnTo>
                  <a:lnTo>
                    <a:pt x="46" y="856"/>
                  </a:lnTo>
                  <a:lnTo>
                    <a:pt x="43" y="863"/>
                  </a:lnTo>
                  <a:lnTo>
                    <a:pt x="43" y="863"/>
                  </a:lnTo>
                  <a:lnTo>
                    <a:pt x="41" y="871"/>
                  </a:lnTo>
                  <a:lnTo>
                    <a:pt x="36" y="876"/>
                  </a:lnTo>
                  <a:lnTo>
                    <a:pt x="28" y="862"/>
                  </a:lnTo>
                  <a:lnTo>
                    <a:pt x="54" y="858"/>
                  </a:lnTo>
                  <a:lnTo>
                    <a:pt x="54" y="858"/>
                  </a:lnTo>
                  <a:lnTo>
                    <a:pt x="82" y="853"/>
                  </a:lnTo>
                  <a:lnTo>
                    <a:pt x="110" y="850"/>
                  </a:lnTo>
                  <a:lnTo>
                    <a:pt x="137" y="847"/>
                  </a:lnTo>
                  <a:lnTo>
                    <a:pt x="163" y="846"/>
                  </a:lnTo>
                  <a:lnTo>
                    <a:pt x="187" y="846"/>
                  </a:lnTo>
                  <a:lnTo>
                    <a:pt x="200" y="847"/>
                  </a:lnTo>
                  <a:lnTo>
                    <a:pt x="212" y="849"/>
                  </a:lnTo>
                  <a:lnTo>
                    <a:pt x="222" y="851"/>
                  </a:lnTo>
                  <a:lnTo>
                    <a:pt x="232" y="854"/>
                  </a:lnTo>
                  <a:close/>
                  <a:moveTo>
                    <a:pt x="217" y="868"/>
                  </a:moveTo>
                  <a:lnTo>
                    <a:pt x="217" y="868"/>
                  </a:lnTo>
                  <a:lnTo>
                    <a:pt x="208" y="866"/>
                  </a:lnTo>
                  <a:lnTo>
                    <a:pt x="209" y="866"/>
                  </a:lnTo>
                  <a:lnTo>
                    <a:pt x="197" y="865"/>
                  </a:lnTo>
                  <a:lnTo>
                    <a:pt x="198" y="865"/>
                  </a:lnTo>
                  <a:lnTo>
                    <a:pt x="186" y="864"/>
                  </a:lnTo>
                  <a:lnTo>
                    <a:pt x="187" y="864"/>
                  </a:lnTo>
                  <a:lnTo>
                    <a:pt x="163" y="864"/>
                  </a:lnTo>
                  <a:lnTo>
                    <a:pt x="163" y="864"/>
                  </a:lnTo>
                  <a:lnTo>
                    <a:pt x="138" y="865"/>
                  </a:lnTo>
                  <a:lnTo>
                    <a:pt x="139" y="865"/>
                  </a:lnTo>
                  <a:lnTo>
                    <a:pt x="112" y="868"/>
                  </a:lnTo>
                  <a:lnTo>
                    <a:pt x="112" y="868"/>
                  </a:lnTo>
                  <a:lnTo>
                    <a:pt x="84" y="871"/>
                  </a:lnTo>
                  <a:lnTo>
                    <a:pt x="85" y="871"/>
                  </a:lnTo>
                  <a:lnTo>
                    <a:pt x="57" y="876"/>
                  </a:lnTo>
                  <a:lnTo>
                    <a:pt x="9" y="883"/>
                  </a:lnTo>
                  <a:lnTo>
                    <a:pt x="25" y="861"/>
                  </a:lnTo>
                  <a:lnTo>
                    <a:pt x="24" y="863"/>
                  </a:lnTo>
                  <a:lnTo>
                    <a:pt x="27" y="856"/>
                  </a:lnTo>
                  <a:lnTo>
                    <a:pt x="29" y="851"/>
                  </a:lnTo>
                  <a:lnTo>
                    <a:pt x="28" y="853"/>
                  </a:lnTo>
                  <a:lnTo>
                    <a:pt x="29" y="845"/>
                  </a:lnTo>
                  <a:lnTo>
                    <a:pt x="30" y="831"/>
                  </a:lnTo>
                  <a:lnTo>
                    <a:pt x="30" y="832"/>
                  </a:lnTo>
                  <a:lnTo>
                    <a:pt x="30" y="818"/>
                  </a:lnTo>
                  <a:lnTo>
                    <a:pt x="30" y="819"/>
                  </a:lnTo>
                  <a:lnTo>
                    <a:pt x="29" y="802"/>
                  </a:lnTo>
                  <a:lnTo>
                    <a:pt x="29" y="802"/>
                  </a:lnTo>
                  <a:lnTo>
                    <a:pt x="27" y="786"/>
                  </a:lnTo>
                  <a:lnTo>
                    <a:pt x="27" y="786"/>
                  </a:lnTo>
                  <a:lnTo>
                    <a:pt x="24" y="769"/>
                  </a:lnTo>
                  <a:lnTo>
                    <a:pt x="24" y="769"/>
                  </a:lnTo>
                  <a:lnTo>
                    <a:pt x="20" y="753"/>
                  </a:lnTo>
                  <a:lnTo>
                    <a:pt x="14" y="719"/>
                  </a:lnTo>
                  <a:lnTo>
                    <a:pt x="8" y="687"/>
                  </a:lnTo>
                  <a:lnTo>
                    <a:pt x="6" y="673"/>
                  </a:lnTo>
                  <a:lnTo>
                    <a:pt x="5" y="659"/>
                  </a:lnTo>
                  <a:lnTo>
                    <a:pt x="7" y="645"/>
                  </a:lnTo>
                  <a:lnTo>
                    <a:pt x="11" y="635"/>
                  </a:lnTo>
                  <a:lnTo>
                    <a:pt x="11" y="635"/>
                  </a:lnTo>
                  <a:lnTo>
                    <a:pt x="14" y="625"/>
                  </a:lnTo>
                  <a:lnTo>
                    <a:pt x="21" y="615"/>
                  </a:lnTo>
                  <a:lnTo>
                    <a:pt x="29" y="607"/>
                  </a:lnTo>
                  <a:lnTo>
                    <a:pt x="36" y="600"/>
                  </a:lnTo>
                  <a:lnTo>
                    <a:pt x="45" y="594"/>
                  </a:lnTo>
                  <a:lnTo>
                    <a:pt x="54" y="588"/>
                  </a:lnTo>
                  <a:lnTo>
                    <a:pt x="63" y="584"/>
                  </a:lnTo>
                  <a:lnTo>
                    <a:pt x="74" y="579"/>
                  </a:lnTo>
                  <a:lnTo>
                    <a:pt x="84" y="577"/>
                  </a:lnTo>
                  <a:lnTo>
                    <a:pt x="95" y="576"/>
                  </a:lnTo>
                  <a:lnTo>
                    <a:pt x="105" y="576"/>
                  </a:lnTo>
                  <a:lnTo>
                    <a:pt x="115" y="577"/>
                  </a:lnTo>
                  <a:lnTo>
                    <a:pt x="125" y="580"/>
                  </a:lnTo>
                  <a:lnTo>
                    <a:pt x="134" y="585"/>
                  </a:lnTo>
                  <a:lnTo>
                    <a:pt x="143" y="591"/>
                  </a:lnTo>
                  <a:lnTo>
                    <a:pt x="151" y="599"/>
                  </a:lnTo>
                  <a:lnTo>
                    <a:pt x="158" y="607"/>
                  </a:lnTo>
                  <a:lnTo>
                    <a:pt x="156" y="605"/>
                  </a:lnTo>
                  <a:lnTo>
                    <a:pt x="165" y="610"/>
                  </a:lnTo>
                  <a:lnTo>
                    <a:pt x="164" y="610"/>
                  </a:lnTo>
                  <a:lnTo>
                    <a:pt x="174" y="614"/>
                  </a:lnTo>
                  <a:lnTo>
                    <a:pt x="171" y="613"/>
                  </a:lnTo>
                  <a:lnTo>
                    <a:pt x="182" y="615"/>
                  </a:lnTo>
                  <a:lnTo>
                    <a:pt x="181" y="615"/>
                  </a:lnTo>
                  <a:lnTo>
                    <a:pt x="192" y="616"/>
                  </a:lnTo>
                  <a:lnTo>
                    <a:pt x="192" y="616"/>
                  </a:lnTo>
                  <a:lnTo>
                    <a:pt x="202" y="616"/>
                  </a:lnTo>
                  <a:lnTo>
                    <a:pt x="200" y="616"/>
                  </a:lnTo>
                  <a:lnTo>
                    <a:pt x="212" y="614"/>
                  </a:lnTo>
                  <a:lnTo>
                    <a:pt x="211" y="614"/>
                  </a:lnTo>
                  <a:lnTo>
                    <a:pt x="223" y="611"/>
                  </a:lnTo>
                  <a:lnTo>
                    <a:pt x="222" y="612"/>
                  </a:lnTo>
                  <a:lnTo>
                    <a:pt x="232" y="607"/>
                  </a:lnTo>
                  <a:lnTo>
                    <a:pt x="232" y="608"/>
                  </a:lnTo>
                  <a:lnTo>
                    <a:pt x="242" y="603"/>
                  </a:lnTo>
                  <a:lnTo>
                    <a:pt x="240" y="603"/>
                  </a:lnTo>
                  <a:lnTo>
                    <a:pt x="249" y="597"/>
                  </a:lnTo>
                  <a:lnTo>
                    <a:pt x="248" y="597"/>
                  </a:lnTo>
                  <a:lnTo>
                    <a:pt x="256" y="590"/>
                  </a:lnTo>
                  <a:lnTo>
                    <a:pt x="256" y="591"/>
                  </a:lnTo>
                  <a:lnTo>
                    <a:pt x="263" y="583"/>
                  </a:lnTo>
                  <a:lnTo>
                    <a:pt x="261" y="586"/>
                  </a:lnTo>
                  <a:lnTo>
                    <a:pt x="265" y="577"/>
                  </a:lnTo>
                  <a:lnTo>
                    <a:pt x="265" y="577"/>
                  </a:lnTo>
                  <a:lnTo>
                    <a:pt x="269" y="568"/>
                  </a:lnTo>
                  <a:lnTo>
                    <a:pt x="268" y="570"/>
                  </a:lnTo>
                  <a:lnTo>
                    <a:pt x="269" y="560"/>
                  </a:lnTo>
                  <a:lnTo>
                    <a:pt x="269" y="562"/>
                  </a:lnTo>
                  <a:lnTo>
                    <a:pt x="268" y="549"/>
                  </a:lnTo>
                  <a:lnTo>
                    <a:pt x="269" y="550"/>
                  </a:lnTo>
                  <a:lnTo>
                    <a:pt x="265" y="537"/>
                  </a:lnTo>
                  <a:lnTo>
                    <a:pt x="265" y="537"/>
                  </a:lnTo>
                  <a:lnTo>
                    <a:pt x="261" y="526"/>
                  </a:lnTo>
                  <a:lnTo>
                    <a:pt x="262" y="528"/>
                  </a:lnTo>
                  <a:lnTo>
                    <a:pt x="255" y="517"/>
                  </a:lnTo>
                  <a:lnTo>
                    <a:pt x="255" y="518"/>
                  </a:lnTo>
                  <a:lnTo>
                    <a:pt x="247" y="509"/>
                  </a:lnTo>
                  <a:lnTo>
                    <a:pt x="249" y="510"/>
                  </a:lnTo>
                  <a:lnTo>
                    <a:pt x="240" y="503"/>
                  </a:lnTo>
                  <a:lnTo>
                    <a:pt x="241" y="504"/>
                  </a:lnTo>
                  <a:lnTo>
                    <a:pt x="231" y="497"/>
                  </a:lnTo>
                  <a:lnTo>
                    <a:pt x="231" y="498"/>
                  </a:lnTo>
                  <a:lnTo>
                    <a:pt x="221" y="492"/>
                  </a:lnTo>
                  <a:lnTo>
                    <a:pt x="223" y="493"/>
                  </a:lnTo>
                  <a:lnTo>
                    <a:pt x="211" y="489"/>
                  </a:lnTo>
                  <a:lnTo>
                    <a:pt x="212" y="490"/>
                  </a:lnTo>
                  <a:lnTo>
                    <a:pt x="200" y="487"/>
                  </a:lnTo>
                  <a:lnTo>
                    <a:pt x="201" y="487"/>
                  </a:lnTo>
                  <a:lnTo>
                    <a:pt x="191" y="486"/>
                  </a:lnTo>
                  <a:lnTo>
                    <a:pt x="192" y="487"/>
                  </a:lnTo>
                  <a:lnTo>
                    <a:pt x="181" y="487"/>
                  </a:lnTo>
                  <a:lnTo>
                    <a:pt x="181" y="487"/>
                  </a:lnTo>
                  <a:lnTo>
                    <a:pt x="171" y="488"/>
                  </a:lnTo>
                  <a:lnTo>
                    <a:pt x="172" y="488"/>
                  </a:lnTo>
                  <a:lnTo>
                    <a:pt x="164" y="491"/>
                  </a:lnTo>
                  <a:lnTo>
                    <a:pt x="164" y="491"/>
                  </a:lnTo>
                  <a:lnTo>
                    <a:pt x="155" y="495"/>
                  </a:lnTo>
                  <a:lnTo>
                    <a:pt x="158" y="493"/>
                  </a:lnTo>
                  <a:lnTo>
                    <a:pt x="150" y="500"/>
                  </a:lnTo>
                  <a:lnTo>
                    <a:pt x="141" y="506"/>
                  </a:lnTo>
                  <a:lnTo>
                    <a:pt x="132" y="510"/>
                  </a:lnTo>
                  <a:lnTo>
                    <a:pt x="122" y="515"/>
                  </a:lnTo>
                  <a:lnTo>
                    <a:pt x="110" y="517"/>
                  </a:lnTo>
                  <a:lnTo>
                    <a:pt x="99" y="518"/>
                  </a:lnTo>
                  <a:lnTo>
                    <a:pt x="88" y="519"/>
                  </a:lnTo>
                  <a:lnTo>
                    <a:pt x="77" y="518"/>
                  </a:lnTo>
                  <a:lnTo>
                    <a:pt x="65" y="517"/>
                  </a:lnTo>
                  <a:lnTo>
                    <a:pt x="54" y="515"/>
                  </a:lnTo>
                  <a:lnTo>
                    <a:pt x="44" y="512"/>
                  </a:lnTo>
                  <a:lnTo>
                    <a:pt x="34" y="508"/>
                  </a:lnTo>
                  <a:lnTo>
                    <a:pt x="24" y="503"/>
                  </a:lnTo>
                  <a:lnTo>
                    <a:pt x="17" y="497"/>
                  </a:lnTo>
                  <a:lnTo>
                    <a:pt x="9" y="490"/>
                  </a:lnTo>
                  <a:lnTo>
                    <a:pt x="5" y="482"/>
                  </a:lnTo>
                  <a:lnTo>
                    <a:pt x="5" y="482"/>
                  </a:lnTo>
                  <a:lnTo>
                    <a:pt x="0" y="473"/>
                  </a:lnTo>
                  <a:lnTo>
                    <a:pt x="0" y="457"/>
                  </a:lnTo>
                  <a:lnTo>
                    <a:pt x="0" y="437"/>
                  </a:lnTo>
                  <a:lnTo>
                    <a:pt x="1" y="411"/>
                  </a:lnTo>
                  <a:lnTo>
                    <a:pt x="5" y="382"/>
                  </a:lnTo>
                  <a:lnTo>
                    <a:pt x="9" y="354"/>
                  </a:lnTo>
                  <a:lnTo>
                    <a:pt x="12" y="327"/>
                  </a:lnTo>
                  <a:lnTo>
                    <a:pt x="17" y="302"/>
                  </a:lnTo>
                  <a:lnTo>
                    <a:pt x="22" y="277"/>
                  </a:lnTo>
                  <a:lnTo>
                    <a:pt x="58" y="277"/>
                  </a:lnTo>
                  <a:lnTo>
                    <a:pt x="86" y="277"/>
                  </a:lnTo>
                  <a:lnTo>
                    <a:pt x="112" y="277"/>
                  </a:lnTo>
                  <a:lnTo>
                    <a:pt x="136" y="277"/>
                  </a:lnTo>
                  <a:lnTo>
                    <a:pt x="159" y="277"/>
                  </a:lnTo>
                  <a:lnTo>
                    <a:pt x="179" y="277"/>
                  </a:lnTo>
                  <a:lnTo>
                    <a:pt x="198" y="277"/>
                  </a:lnTo>
                  <a:lnTo>
                    <a:pt x="212" y="277"/>
                  </a:lnTo>
                  <a:lnTo>
                    <a:pt x="209" y="277"/>
                  </a:lnTo>
                  <a:lnTo>
                    <a:pt x="226" y="272"/>
                  </a:lnTo>
                  <a:lnTo>
                    <a:pt x="226" y="272"/>
                  </a:lnTo>
                  <a:lnTo>
                    <a:pt x="241" y="266"/>
                  </a:lnTo>
                  <a:lnTo>
                    <a:pt x="241" y="267"/>
                  </a:lnTo>
                  <a:lnTo>
                    <a:pt x="255" y="260"/>
                  </a:lnTo>
                  <a:lnTo>
                    <a:pt x="254" y="261"/>
                  </a:lnTo>
                  <a:lnTo>
                    <a:pt x="266" y="254"/>
                  </a:lnTo>
                  <a:lnTo>
                    <a:pt x="264" y="255"/>
                  </a:lnTo>
                  <a:lnTo>
                    <a:pt x="275" y="245"/>
                  </a:lnTo>
                  <a:lnTo>
                    <a:pt x="274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9" y="229"/>
                  </a:lnTo>
                  <a:lnTo>
                    <a:pt x="287" y="231"/>
                  </a:lnTo>
                  <a:lnTo>
                    <a:pt x="292" y="221"/>
                  </a:lnTo>
                  <a:lnTo>
                    <a:pt x="292" y="222"/>
                  </a:lnTo>
                  <a:lnTo>
                    <a:pt x="295" y="212"/>
                  </a:lnTo>
                  <a:lnTo>
                    <a:pt x="295" y="213"/>
                  </a:lnTo>
                  <a:lnTo>
                    <a:pt x="296" y="203"/>
                  </a:lnTo>
                  <a:lnTo>
                    <a:pt x="296" y="204"/>
                  </a:lnTo>
                  <a:lnTo>
                    <a:pt x="296" y="194"/>
                  </a:lnTo>
                  <a:lnTo>
                    <a:pt x="296" y="196"/>
                  </a:lnTo>
                  <a:lnTo>
                    <a:pt x="294" y="186"/>
                  </a:lnTo>
                  <a:lnTo>
                    <a:pt x="294" y="187"/>
                  </a:lnTo>
                  <a:lnTo>
                    <a:pt x="291" y="177"/>
                  </a:lnTo>
                  <a:lnTo>
                    <a:pt x="292" y="179"/>
                  </a:lnTo>
                  <a:lnTo>
                    <a:pt x="286" y="170"/>
                  </a:lnTo>
                  <a:lnTo>
                    <a:pt x="286" y="171"/>
                  </a:lnTo>
                  <a:lnTo>
                    <a:pt x="279" y="162"/>
                  </a:lnTo>
                  <a:lnTo>
                    <a:pt x="280" y="162"/>
                  </a:lnTo>
                  <a:lnTo>
                    <a:pt x="272" y="154"/>
                  </a:lnTo>
                  <a:lnTo>
                    <a:pt x="263" y="144"/>
                  </a:lnTo>
                  <a:lnTo>
                    <a:pt x="256" y="134"/>
                  </a:lnTo>
                  <a:lnTo>
                    <a:pt x="249" y="123"/>
                  </a:lnTo>
                  <a:lnTo>
                    <a:pt x="246" y="109"/>
                  </a:lnTo>
                  <a:lnTo>
                    <a:pt x="244" y="97"/>
                  </a:lnTo>
                  <a:lnTo>
                    <a:pt x="244" y="85"/>
                  </a:lnTo>
                  <a:lnTo>
                    <a:pt x="246" y="71"/>
                  </a:lnTo>
                  <a:lnTo>
                    <a:pt x="249" y="59"/>
                  </a:lnTo>
                  <a:lnTo>
                    <a:pt x="256" y="46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68" y="30"/>
                  </a:lnTo>
                  <a:lnTo>
                    <a:pt x="274" y="25"/>
                  </a:lnTo>
                  <a:lnTo>
                    <a:pt x="280" y="21"/>
                  </a:lnTo>
                  <a:lnTo>
                    <a:pt x="286" y="17"/>
                  </a:lnTo>
                  <a:lnTo>
                    <a:pt x="294" y="13"/>
                  </a:lnTo>
                  <a:lnTo>
                    <a:pt x="302" y="10"/>
                  </a:lnTo>
                  <a:lnTo>
                    <a:pt x="311" y="7"/>
                  </a:lnTo>
                  <a:lnTo>
                    <a:pt x="311" y="7"/>
                  </a:lnTo>
                  <a:lnTo>
                    <a:pt x="319" y="5"/>
                  </a:lnTo>
                  <a:lnTo>
                    <a:pt x="328" y="3"/>
                  </a:lnTo>
                  <a:lnTo>
                    <a:pt x="337" y="2"/>
                  </a:lnTo>
                  <a:lnTo>
                    <a:pt x="348" y="0"/>
                  </a:lnTo>
                  <a:lnTo>
                    <a:pt x="359" y="0"/>
                  </a:lnTo>
                  <a:lnTo>
                    <a:pt x="371" y="0"/>
                  </a:lnTo>
                  <a:lnTo>
                    <a:pt x="382" y="2"/>
                  </a:lnTo>
                  <a:lnTo>
                    <a:pt x="392" y="3"/>
                  </a:lnTo>
                  <a:lnTo>
                    <a:pt x="403" y="6"/>
                  </a:lnTo>
                  <a:lnTo>
                    <a:pt x="402" y="6"/>
                  </a:lnTo>
                  <a:lnTo>
                    <a:pt x="410" y="9"/>
                  </a:lnTo>
                  <a:lnTo>
                    <a:pt x="420" y="12"/>
                  </a:lnTo>
                  <a:lnTo>
                    <a:pt x="427" y="16"/>
                  </a:lnTo>
                  <a:lnTo>
                    <a:pt x="434" y="21"/>
                  </a:lnTo>
                  <a:lnTo>
                    <a:pt x="440" y="26"/>
                  </a:lnTo>
                  <a:lnTo>
                    <a:pt x="445" y="31"/>
                  </a:lnTo>
                  <a:lnTo>
                    <a:pt x="451" y="38"/>
                  </a:lnTo>
                  <a:lnTo>
                    <a:pt x="454" y="44"/>
                  </a:lnTo>
                  <a:lnTo>
                    <a:pt x="460" y="57"/>
                  </a:lnTo>
                  <a:lnTo>
                    <a:pt x="463" y="70"/>
                  </a:lnTo>
                  <a:lnTo>
                    <a:pt x="466" y="84"/>
                  </a:lnTo>
                  <a:lnTo>
                    <a:pt x="465" y="97"/>
                  </a:lnTo>
                  <a:lnTo>
                    <a:pt x="464" y="111"/>
                  </a:lnTo>
                  <a:lnTo>
                    <a:pt x="460" y="123"/>
                  </a:lnTo>
                  <a:lnTo>
                    <a:pt x="454" y="135"/>
                  </a:lnTo>
                  <a:lnTo>
                    <a:pt x="449" y="145"/>
                  </a:lnTo>
                  <a:lnTo>
                    <a:pt x="442" y="155"/>
                  </a:lnTo>
                  <a:lnTo>
                    <a:pt x="434" y="162"/>
                  </a:lnTo>
                  <a:lnTo>
                    <a:pt x="427" y="167"/>
                  </a:lnTo>
                  <a:lnTo>
                    <a:pt x="428" y="166"/>
                  </a:lnTo>
                  <a:lnTo>
                    <a:pt x="421" y="173"/>
                  </a:lnTo>
                  <a:lnTo>
                    <a:pt x="421" y="173"/>
                  </a:lnTo>
                  <a:lnTo>
                    <a:pt x="416" y="180"/>
                  </a:lnTo>
                  <a:lnTo>
                    <a:pt x="417" y="179"/>
                  </a:lnTo>
                  <a:lnTo>
                    <a:pt x="413" y="186"/>
                  </a:lnTo>
                  <a:lnTo>
                    <a:pt x="413" y="186"/>
                  </a:lnTo>
                  <a:lnTo>
                    <a:pt x="410" y="194"/>
                  </a:lnTo>
                  <a:lnTo>
                    <a:pt x="411" y="193"/>
                  </a:lnTo>
                  <a:lnTo>
                    <a:pt x="408" y="203"/>
                  </a:lnTo>
                  <a:lnTo>
                    <a:pt x="408" y="202"/>
                  </a:lnTo>
                  <a:lnTo>
                    <a:pt x="407" y="211"/>
                  </a:lnTo>
                  <a:lnTo>
                    <a:pt x="407" y="210"/>
                  </a:lnTo>
                  <a:lnTo>
                    <a:pt x="407" y="220"/>
                  </a:lnTo>
                  <a:lnTo>
                    <a:pt x="407" y="218"/>
                  </a:lnTo>
                  <a:lnTo>
                    <a:pt x="410" y="227"/>
                  </a:lnTo>
                  <a:lnTo>
                    <a:pt x="409" y="226"/>
                  </a:lnTo>
                  <a:lnTo>
                    <a:pt x="412" y="236"/>
                  </a:lnTo>
                  <a:lnTo>
                    <a:pt x="412" y="235"/>
                  </a:lnTo>
                  <a:lnTo>
                    <a:pt x="417" y="244"/>
                  </a:lnTo>
                  <a:lnTo>
                    <a:pt x="416" y="242"/>
                  </a:lnTo>
                  <a:lnTo>
                    <a:pt x="423" y="251"/>
                  </a:lnTo>
                  <a:lnTo>
                    <a:pt x="423" y="251"/>
                  </a:lnTo>
                  <a:lnTo>
                    <a:pt x="430" y="259"/>
                  </a:lnTo>
                  <a:lnTo>
                    <a:pt x="428" y="258"/>
                  </a:lnTo>
                  <a:lnTo>
                    <a:pt x="440" y="265"/>
                  </a:lnTo>
                  <a:lnTo>
                    <a:pt x="439" y="265"/>
                  </a:lnTo>
                  <a:lnTo>
                    <a:pt x="452" y="272"/>
                  </a:lnTo>
                  <a:lnTo>
                    <a:pt x="451" y="271"/>
                  </a:lnTo>
                  <a:lnTo>
                    <a:pt x="466" y="278"/>
                  </a:lnTo>
                  <a:lnTo>
                    <a:pt x="464" y="277"/>
                  </a:lnTo>
                  <a:lnTo>
                    <a:pt x="470" y="278"/>
                  </a:lnTo>
                  <a:lnTo>
                    <a:pt x="488" y="281"/>
                  </a:lnTo>
                  <a:lnTo>
                    <a:pt x="488" y="281"/>
                  </a:lnTo>
                  <a:lnTo>
                    <a:pt x="514" y="285"/>
                  </a:lnTo>
                  <a:lnTo>
                    <a:pt x="513" y="285"/>
                  </a:lnTo>
                  <a:lnTo>
                    <a:pt x="547" y="290"/>
                  </a:lnTo>
                  <a:lnTo>
                    <a:pt x="564" y="291"/>
                  </a:lnTo>
                  <a:lnTo>
                    <a:pt x="564" y="291"/>
                  </a:lnTo>
                  <a:lnTo>
                    <a:pt x="583" y="292"/>
                  </a:lnTo>
                  <a:lnTo>
                    <a:pt x="603" y="294"/>
                  </a:lnTo>
                  <a:lnTo>
                    <a:pt x="603" y="294"/>
                  </a:lnTo>
                  <a:lnTo>
                    <a:pt x="622" y="294"/>
                  </a:lnTo>
                  <a:lnTo>
                    <a:pt x="643" y="294"/>
                  </a:lnTo>
                  <a:lnTo>
                    <a:pt x="642" y="294"/>
                  </a:lnTo>
                  <a:lnTo>
                    <a:pt x="662" y="291"/>
                  </a:lnTo>
                  <a:lnTo>
                    <a:pt x="662" y="291"/>
                  </a:lnTo>
                  <a:lnTo>
                    <a:pt x="681" y="290"/>
                  </a:lnTo>
                  <a:lnTo>
                    <a:pt x="680" y="290"/>
                  </a:lnTo>
                  <a:lnTo>
                    <a:pt x="706" y="285"/>
                  </a:lnTo>
                  <a:lnTo>
                    <a:pt x="717" y="313"/>
                  </a:lnTo>
                  <a:lnTo>
                    <a:pt x="726" y="340"/>
                  </a:lnTo>
                  <a:lnTo>
                    <a:pt x="734" y="370"/>
                  </a:lnTo>
                  <a:lnTo>
                    <a:pt x="742" y="404"/>
                  </a:lnTo>
                  <a:lnTo>
                    <a:pt x="744" y="419"/>
                  </a:lnTo>
                  <a:lnTo>
                    <a:pt x="747" y="435"/>
                  </a:lnTo>
                  <a:lnTo>
                    <a:pt x="747" y="451"/>
                  </a:lnTo>
                  <a:lnTo>
                    <a:pt x="747" y="466"/>
                  </a:lnTo>
                  <a:lnTo>
                    <a:pt x="745" y="480"/>
                  </a:lnTo>
                  <a:lnTo>
                    <a:pt x="741" y="491"/>
                  </a:lnTo>
                  <a:lnTo>
                    <a:pt x="742" y="490"/>
                  </a:lnTo>
                  <a:lnTo>
                    <a:pt x="740" y="496"/>
                  </a:lnTo>
                  <a:lnTo>
                    <a:pt x="736" y="503"/>
                  </a:lnTo>
                  <a:lnTo>
                    <a:pt x="731" y="507"/>
                  </a:lnTo>
                  <a:lnTo>
                    <a:pt x="734" y="504"/>
                  </a:lnTo>
                  <a:lnTo>
                    <a:pt x="731" y="510"/>
                  </a:lnTo>
                  <a:lnTo>
                    <a:pt x="720" y="516"/>
                  </a:lnTo>
                  <a:lnTo>
                    <a:pt x="713" y="520"/>
                  </a:lnTo>
                  <a:lnTo>
                    <a:pt x="704" y="525"/>
                  </a:lnTo>
                  <a:lnTo>
                    <a:pt x="695" y="527"/>
                  </a:lnTo>
                  <a:lnTo>
                    <a:pt x="686" y="530"/>
                  </a:lnTo>
                  <a:lnTo>
                    <a:pt x="687" y="530"/>
                  </a:lnTo>
                  <a:lnTo>
                    <a:pt x="678" y="532"/>
                  </a:lnTo>
                  <a:lnTo>
                    <a:pt x="668" y="533"/>
                  </a:lnTo>
                  <a:lnTo>
                    <a:pt x="660" y="533"/>
                  </a:lnTo>
                  <a:lnTo>
                    <a:pt x="651" y="532"/>
                  </a:lnTo>
                  <a:lnTo>
                    <a:pt x="643" y="531"/>
                  </a:lnTo>
                  <a:lnTo>
                    <a:pt x="634" y="530"/>
                  </a:lnTo>
                  <a:lnTo>
                    <a:pt x="626" y="526"/>
                  </a:lnTo>
                  <a:lnTo>
                    <a:pt x="626" y="526"/>
                  </a:lnTo>
                  <a:lnTo>
                    <a:pt x="619" y="524"/>
                  </a:lnTo>
                  <a:lnTo>
                    <a:pt x="611" y="519"/>
                  </a:lnTo>
                  <a:lnTo>
                    <a:pt x="612" y="519"/>
                  </a:lnTo>
                  <a:lnTo>
                    <a:pt x="605" y="514"/>
                  </a:lnTo>
                  <a:lnTo>
                    <a:pt x="600" y="510"/>
                  </a:lnTo>
                  <a:lnTo>
                    <a:pt x="601" y="511"/>
                  </a:lnTo>
                  <a:lnTo>
                    <a:pt x="593" y="505"/>
                  </a:lnTo>
                  <a:lnTo>
                    <a:pt x="593" y="505"/>
                  </a:lnTo>
                  <a:lnTo>
                    <a:pt x="584" y="500"/>
                  </a:lnTo>
                  <a:lnTo>
                    <a:pt x="585" y="500"/>
                  </a:lnTo>
                  <a:lnTo>
                    <a:pt x="574" y="496"/>
                  </a:lnTo>
                  <a:lnTo>
                    <a:pt x="576" y="497"/>
                  </a:lnTo>
                  <a:lnTo>
                    <a:pt x="564" y="494"/>
                  </a:lnTo>
                  <a:lnTo>
                    <a:pt x="564" y="494"/>
                  </a:lnTo>
                  <a:lnTo>
                    <a:pt x="552" y="493"/>
                  </a:lnTo>
                  <a:lnTo>
                    <a:pt x="553" y="493"/>
                  </a:lnTo>
                  <a:lnTo>
                    <a:pt x="540" y="493"/>
                  </a:lnTo>
                  <a:lnTo>
                    <a:pt x="541" y="493"/>
                  </a:lnTo>
                  <a:lnTo>
                    <a:pt x="529" y="494"/>
                  </a:lnTo>
                  <a:lnTo>
                    <a:pt x="530" y="494"/>
                  </a:lnTo>
                  <a:lnTo>
                    <a:pt x="517" y="497"/>
                  </a:lnTo>
                  <a:lnTo>
                    <a:pt x="518" y="497"/>
                  </a:lnTo>
                  <a:lnTo>
                    <a:pt x="505" y="501"/>
                  </a:lnTo>
                  <a:lnTo>
                    <a:pt x="506" y="501"/>
                  </a:lnTo>
                  <a:lnTo>
                    <a:pt x="494" y="507"/>
                  </a:lnTo>
                  <a:lnTo>
                    <a:pt x="496" y="506"/>
                  </a:lnTo>
                  <a:lnTo>
                    <a:pt x="484" y="515"/>
                  </a:lnTo>
                  <a:lnTo>
                    <a:pt x="485" y="514"/>
                  </a:lnTo>
                  <a:lnTo>
                    <a:pt x="476" y="523"/>
                  </a:lnTo>
                  <a:lnTo>
                    <a:pt x="476" y="523"/>
                  </a:lnTo>
                  <a:lnTo>
                    <a:pt x="472" y="528"/>
                  </a:lnTo>
                  <a:lnTo>
                    <a:pt x="473" y="527"/>
                  </a:lnTo>
                  <a:lnTo>
                    <a:pt x="469" y="533"/>
                  </a:lnTo>
                  <a:lnTo>
                    <a:pt x="470" y="532"/>
                  </a:lnTo>
                  <a:lnTo>
                    <a:pt x="466" y="538"/>
                  </a:lnTo>
                  <a:lnTo>
                    <a:pt x="467" y="538"/>
                  </a:lnTo>
                  <a:lnTo>
                    <a:pt x="464" y="544"/>
                  </a:lnTo>
                  <a:lnTo>
                    <a:pt x="464" y="543"/>
                  </a:lnTo>
                  <a:lnTo>
                    <a:pt x="462" y="550"/>
                  </a:lnTo>
                  <a:lnTo>
                    <a:pt x="463" y="549"/>
                  </a:lnTo>
                  <a:lnTo>
                    <a:pt x="461" y="557"/>
                  </a:lnTo>
                  <a:lnTo>
                    <a:pt x="461" y="557"/>
                  </a:lnTo>
                  <a:lnTo>
                    <a:pt x="460" y="565"/>
                  </a:lnTo>
                  <a:lnTo>
                    <a:pt x="460" y="564"/>
                  </a:lnTo>
                  <a:lnTo>
                    <a:pt x="460" y="573"/>
                  </a:lnTo>
                  <a:lnTo>
                    <a:pt x="460" y="579"/>
                  </a:lnTo>
                  <a:lnTo>
                    <a:pt x="460" y="578"/>
                  </a:lnTo>
                  <a:lnTo>
                    <a:pt x="461" y="586"/>
                  </a:lnTo>
                  <a:lnTo>
                    <a:pt x="461" y="585"/>
                  </a:lnTo>
                  <a:lnTo>
                    <a:pt x="462" y="591"/>
                  </a:lnTo>
                  <a:lnTo>
                    <a:pt x="462" y="590"/>
                  </a:lnTo>
                  <a:lnTo>
                    <a:pt x="464" y="596"/>
                  </a:lnTo>
                  <a:lnTo>
                    <a:pt x="464" y="596"/>
                  </a:lnTo>
                  <a:lnTo>
                    <a:pt x="467" y="602"/>
                  </a:lnTo>
                  <a:lnTo>
                    <a:pt x="466" y="601"/>
                  </a:lnTo>
                  <a:lnTo>
                    <a:pt x="469" y="606"/>
                  </a:lnTo>
                  <a:lnTo>
                    <a:pt x="469" y="605"/>
                  </a:lnTo>
                  <a:lnTo>
                    <a:pt x="472" y="610"/>
                  </a:lnTo>
                  <a:lnTo>
                    <a:pt x="476" y="616"/>
                  </a:lnTo>
                  <a:lnTo>
                    <a:pt x="475" y="614"/>
                  </a:lnTo>
                  <a:lnTo>
                    <a:pt x="483" y="622"/>
                  </a:lnTo>
                  <a:lnTo>
                    <a:pt x="482" y="621"/>
                  </a:lnTo>
                  <a:lnTo>
                    <a:pt x="493" y="628"/>
                  </a:lnTo>
                  <a:lnTo>
                    <a:pt x="493" y="628"/>
                  </a:lnTo>
                  <a:lnTo>
                    <a:pt x="504" y="633"/>
                  </a:lnTo>
                  <a:lnTo>
                    <a:pt x="503" y="633"/>
                  </a:lnTo>
                  <a:lnTo>
                    <a:pt x="515" y="637"/>
                  </a:lnTo>
                  <a:lnTo>
                    <a:pt x="514" y="637"/>
                  </a:lnTo>
                  <a:lnTo>
                    <a:pt x="525" y="640"/>
                  </a:lnTo>
                  <a:lnTo>
                    <a:pt x="524" y="640"/>
                  </a:lnTo>
                  <a:lnTo>
                    <a:pt x="536" y="641"/>
                  </a:lnTo>
                  <a:lnTo>
                    <a:pt x="548" y="642"/>
                  </a:lnTo>
                  <a:lnTo>
                    <a:pt x="547" y="642"/>
                  </a:lnTo>
                  <a:lnTo>
                    <a:pt x="558" y="641"/>
                  </a:lnTo>
                  <a:lnTo>
                    <a:pt x="557" y="641"/>
                  </a:lnTo>
                  <a:lnTo>
                    <a:pt x="567" y="639"/>
                  </a:lnTo>
                  <a:lnTo>
                    <a:pt x="566" y="639"/>
                  </a:lnTo>
                  <a:lnTo>
                    <a:pt x="575" y="636"/>
                  </a:lnTo>
                  <a:lnTo>
                    <a:pt x="573" y="637"/>
                  </a:lnTo>
                  <a:lnTo>
                    <a:pt x="581" y="632"/>
                  </a:lnTo>
                  <a:lnTo>
                    <a:pt x="581" y="632"/>
                  </a:lnTo>
                  <a:lnTo>
                    <a:pt x="588" y="627"/>
                  </a:lnTo>
                  <a:lnTo>
                    <a:pt x="587" y="628"/>
                  </a:lnTo>
                  <a:lnTo>
                    <a:pt x="594" y="622"/>
                  </a:lnTo>
                  <a:lnTo>
                    <a:pt x="603" y="617"/>
                  </a:lnTo>
                  <a:lnTo>
                    <a:pt x="611" y="613"/>
                  </a:lnTo>
                  <a:lnTo>
                    <a:pt x="621" y="611"/>
                  </a:lnTo>
                  <a:lnTo>
                    <a:pt x="631" y="611"/>
                  </a:lnTo>
                  <a:lnTo>
                    <a:pt x="640" y="611"/>
                  </a:lnTo>
                  <a:lnTo>
                    <a:pt x="651" y="613"/>
                  </a:lnTo>
                  <a:lnTo>
                    <a:pt x="660" y="615"/>
                  </a:lnTo>
                  <a:lnTo>
                    <a:pt x="669" y="619"/>
                  </a:lnTo>
                  <a:lnTo>
                    <a:pt x="678" y="623"/>
                  </a:lnTo>
                  <a:lnTo>
                    <a:pt x="687" y="628"/>
                  </a:lnTo>
                  <a:lnTo>
                    <a:pt x="694" y="633"/>
                  </a:lnTo>
                  <a:lnTo>
                    <a:pt x="701" y="641"/>
                  </a:lnTo>
                  <a:lnTo>
                    <a:pt x="705" y="648"/>
                  </a:lnTo>
                  <a:lnTo>
                    <a:pt x="705" y="648"/>
                  </a:lnTo>
                  <a:lnTo>
                    <a:pt x="709" y="656"/>
                  </a:lnTo>
                  <a:lnTo>
                    <a:pt x="709" y="665"/>
                  </a:lnTo>
                  <a:lnTo>
                    <a:pt x="709" y="683"/>
                  </a:lnTo>
                  <a:lnTo>
                    <a:pt x="707" y="705"/>
                  </a:lnTo>
                  <a:lnTo>
                    <a:pt x="707" y="705"/>
                  </a:lnTo>
                  <a:lnTo>
                    <a:pt x="705" y="731"/>
                  </a:lnTo>
                  <a:lnTo>
                    <a:pt x="705" y="730"/>
                  </a:lnTo>
                  <a:lnTo>
                    <a:pt x="703" y="759"/>
                  </a:lnTo>
                  <a:lnTo>
                    <a:pt x="703" y="759"/>
                  </a:lnTo>
                  <a:lnTo>
                    <a:pt x="702" y="789"/>
                  </a:lnTo>
                  <a:lnTo>
                    <a:pt x="702" y="789"/>
                  </a:lnTo>
                  <a:lnTo>
                    <a:pt x="703" y="818"/>
                  </a:lnTo>
                  <a:lnTo>
                    <a:pt x="703" y="833"/>
                  </a:lnTo>
                  <a:lnTo>
                    <a:pt x="703" y="832"/>
                  </a:lnTo>
                  <a:lnTo>
                    <a:pt x="705" y="845"/>
                  </a:lnTo>
                  <a:lnTo>
                    <a:pt x="705" y="845"/>
                  </a:lnTo>
                  <a:lnTo>
                    <a:pt x="707" y="857"/>
                  </a:lnTo>
                  <a:lnTo>
                    <a:pt x="711" y="875"/>
                  </a:lnTo>
                  <a:lnTo>
                    <a:pt x="693" y="887"/>
                  </a:lnTo>
                  <a:lnTo>
                    <a:pt x="679" y="892"/>
                  </a:lnTo>
                  <a:lnTo>
                    <a:pt x="664" y="896"/>
                  </a:lnTo>
                  <a:lnTo>
                    <a:pt x="648" y="900"/>
                  </a:lnTo>
                  <a:lnTo>
                    <a:pt x="631" y="903"/>
                  </a:lnTo>
                  <a:lnTo>
                    <a:pt x="613" y="904"/>
                  </a:lnTo>
                  <a:lnTo>
                    <a:pt x="594" y="904"/>
                  </a:lnTo>
                  <a:lnTo>
                    <a:pt x="576" y="904"/>
                  </a:lnTo>
                  <a:lnTo>
                    <a:pt x="558" y="903"/>
                  </a:lnTo>
                  <a:lnTo>
                    <a:pt x="539" y="901"/>
                  </a:lnTo>
                  <a:lnTo>
                    <a:pt x="521" y="898"/>
                  </a:lnTo>
                  <a:lnTo>
                    <a:pt x="503" y="895"/>
                  </a:lnTo>
                  <a:lnTo>
                    <a:pt x="488" y="892"/>
                  </a:lnTo>
                  <a:lnTo>
                    <a:pt x="472" y="888"/>
                  </a:lnTo>
                  <a:lnTo>
                    <a:pt x="457" y="884"/>
                  </a:lnTo>
                  <a:lnTo>
                    <a:pt x="444" y="879"/>
                  </a:lnTo>
                  <a:lnTo>
                    <a:pt x="434" y="875"/>
                  </a:lnTo>
                  <a:lnTo>
                    <a:pt x="425" y="871"/>
                  </a:lnTo>
                  <a:lnTo>
                    <a:pt x="417" y="866"/>
                  </a:lnTo>
                  <a:lnTo>
                    <a:pt x="412" y="861"/>
                  </a:lnTo>
                  <a:lnTo>
                    <a:pt x="407" y="856"/>
                  </a:lnTo>
                  <a:lnTo>
                    <a:pt x="403" y="852"/>
                  </a:lnTo>
                  <a:lnTo>
                    <a:pt x="398" y="845"/>
                  </a:lnTo>
                  <a:lnTo>
                    <a:pt x="398" y="837"/>
                  </a:lnTo>
                  <a:lnTo>
                    <a:pt x="398" y="831"/>
                  </a:lnTo>
                  <a:lnTo>
                    <a:pt x="400" y="824"/>
                  </a:lnTo>
                  <a:lnTo>
                    <a:pt x="405" y="816"/>
                  </a:lnTo>
                  <a:lnTo>
                    <a:pt x="409" y="810"/>
                  </a:lnTo>
                  <a:lnTo>
                    <a:pt x="419" y="796"/>
                  </a:lnTo>
                  <a:lnTo>
                    <a:pt x="435" y="780"/>
                  </a:lnTo>
                  <a:lnTo>
                    <a:pt x="434" y="781"/>
                  </a:lnTo>
                  <a:lnTo>
                    <a:pt x="442" y="772"/>
                  </a:lnTo>
                  <a:lnTo>
                    <a:pt x="441" y="773"/>
                  </a:lnTo>
                  <a:lnTo>
                    <a:pt x="447" y="763"/>
                  </a:lnTo>
                  <a:lnTo>
                    <a:pt x="447" y="764"/>
                  </a:lnTo>
                  <a:lnTo>
                    <a:pt x="452" y="754"/>
                  </a:lnTo>
                  <a:lnTo>
                    <a:pt x="451" y="755"/>
                  </a:lnTo>
                  <a:lnTo>
                    <a:pt x="454" y="745"/>
                  </a:lnTo>
                  <a:lnTo>
                    <a:pt x="454" y="746"/>
                  </a:lnTo>
                  <a:lnTo>
                    <a:pt x="456" y="734"/>
                  </a:lnTo>
                  <a:lnTo>
                    <a:pt x="456" y="736"/>
                  </a:lnTo>
                  <a:lnTo>
                    <a:pt x="456" y="725"/>
                  </a:lnTo>
                  <a:lnTo>
                    <a:pt x="456" y="727"/>
                  </a:lnTo>
                  <a:lnTo>
                    <a:pt x="454" y="715"/>
                  </a:lnTo>
                  <a:lnTo>
                    <a:pt x="454" y="716"/>
                  </a:lnTo>
                  <a:lnTo>
                    <a:pt x="451" y="705"/>
                  </a:lnTo>
                  <a:lnTo>
                    <a:pt x="452" y="707"/>
                  </a:lnTo>
                  <a:lnTo>
                    <a:pt x="446" y="697"/>
                  </a:lnTo>
                  <a:lnTo>
                    <a:pt x="447" y="698"/>
                  </a:lnTo>
                  <a:lnTo>
                    <a:pt x="440" y="689"/>
                  </a:lnTo>
                  <a:lnTo>
                    <a:pt x="440" y="690"/>
                  </a:lnTo>
                  <a:lnTo>
                    <a:pt x="436" y="685"/>
                  </a:lnTo>
                  <a:lnTo>
                    <a:pt x="437" y="686"/>
                  </a:lnTo>
                  <a:lnTo>
                    <a:pt x="432" y="682"/>
                  </a:lnTo>
                  <a:lnTo>
                    <a:pt x="427" y="678"/>
                  </a:lnTo>
                  <a:lnTo>
                    <a:pt x="428" y="679"/>
                  </a:lnTo>
                  <a:lnTo>
                    <a:pt x="422" y="676"/>
                  </a:lnTo>
                  <a:lnTo>
                    <a:pt x="423" y="676"/>
                  </a:lnTo>
                  <a:lnTo>
                    <a:pt x="415" y="673"/>
                  </a:lnTo>
                  <a:lnTo>
                    <a:pt x="416" y="673"/>
                  </a:lnTo>
                  <a:lnTo>
                    <a:pt x="409" y="671"/>
                  </a:lnTo>
                  <a:lnTo>
                    <a:pt x="410" y="671"/>
                  </a:lnTo>
                  <a:lnTo>
                    <a:pt x="401" y="669"/>
                  </a:lnTo>
                  <a:lnTo>
                    <a:pt x="394" y="667"/>
                  </a:lnTo>
                  <a:lnTo>
                    <a:pt x="394" y="667"/>
                  </a:lnTo>
                  <a:lnTo>
                    <a:pt x="385" y="664"/>
                  </a:lnTo>
                  <a:lnTo>
                    <a:pt x="386" y="665"/>
                  </a:lnTo>
                  <a:lnTo>
                    <a:pt x="376" y="664"/>
                  </a:lnTo>
                  <a:lnTo>
                    <a:pt x="377" y="664"/>
                  </a:lnTo>
                  <a:lnTo>
                    <a:pt x="368" y="664"/>
                  </a:lnTo>
                  <a:lnTo>
                    <a:pt x="357" y="664"/>
                  </a:lnTo>
                  <a:lnTo>
                    <a:pt x="349" y="664"/>
                  </a:lnTo>
                  <a:lnTo>
                    <a:pt x="349" y="664"/>
                  </a:lnTo>
                  <a:lnTo>
                    <a:pt x="341" y="665"/>
                  </a:lnTo>
                  <a:lnTo>
                    <a:pt x="342" y="664"/>
                  </a:lnTo>
                  <a:lnTo>
                    <a:pt x="334" y="667"/>
                  </a:lnTo>
                  <a:lnTo>
                    <a:pt x="326" y="668"/>
                  </a:lnTo>
                  <a:lnTo>
                    <a:pt x="329" y="667"/>
                  </a:lnTo>
                  <a:lnTo>
                    <a:pt x="322" y="670"/>
                  </a:lnTo>
                  <a:lnTo>
                    <a:pt x="315" y="673"/>
                  </a:lnTo>
                  <a:lnTo>
                    <a:pt x="316" y="673"/>
                  </a:lnTo>
                  <a:lnTo>
                    <a:pt x="310" y="676"/>
                  </a:lnTo>
                  <a:lnTo>
                    <a:pt x="311" y="675"/>
                  </a:lnTo>
                  <a:lnTo>
                    <a:pt x="306" y="679"/>
                  </a:lnTo>
                  <a:lnTo>
                    <a:pt x="308" y="678"/>
                  </a:lnTo>
                  <a:lnTo>
                    <a:pt x="303" y="682"/>
                  </a:lnTo>
                  <a:lnTo>
                    <a:pt x="297" y="686"/>
                  </a:lnTo>
                  <a:lnTo>
                    <a:pt x="299" y="684"/>
                  </a:lnTo>
                  <a:lnTo>
                    <a:pt x="296" y="690"/>
                  </a:lnTo>
                  <a:lnTo>
                    <a:pt x="296" y="689"/>
                  </a:lnTo>
                  <a:lnTo>
                    <a:pt x="293" y="694"/>
                  </a:lnTo>
                  <a:lnTo>
                    <a:pt x="293" y="694"/>
                  </a:lnTo>
                  <a:lnTo>
                    <a:pt x="289" y="704"/>
                  </a:lnTo>
                  <a:lnTo>
                    <a:pt x="289" y="703"/>
                  </a:lnTo>
                  <a:lnTo>
                    <a:pt x="286" y="713"/>
                  </a:lnTo>
                  <a:lnTo>
                    <a:pt x="286" y="711"/>
                  </a:lnTo>
                  <a:lnTo>
                    <a:pt x="285" y="724"/>
                  </a:lnTo>
                  <a:lnTo>
                    <a:pt x="285" y="723"/>
                  </a:lnTo>
                  <a:lnTo>
                    <a:pt x="285" y="734"/>
                  </a:lnTo>
                  <a:lnTo>
                    <a:pt x="285" y="733"/>
                  </a:lnTo>
                  <a:lnTo>
                    <a:pt x="286" y="746"/>
                  </a:lnTo>
                  <a:lnTo>
                    <a:pt x="286" y="744"/>
                  </a:lnTo>
                  <a:lnTo>
                    <a:pt x="289" y="756"/>
                  </a:lnTo>
                  <a:lnTo>
                    <a:pt x="289" y="755"/>
                  </a:lnTo>
                  <a:lnTo>
                    <a:pt x="294" y="767"/>
                  </a:lnTo>
                  <a:lnTo>
                    <a:pt x="293" y="766"/>
                  </a:lnTo>
                  <a:lnTo>
                    <a:pt x="299" y="777"/>
                  </a:lnTo>
                  <a:lnTo>
                    <a:pt x="298" y="776"/>
                  </a:lnTo>
                  <a:lnTo>
                    <a:pt x="306" y="787"/>
                  </a:lnTo>
                  <a:lnTo>
                    <a:pt x="305" y="786"/>
                  </a:lnTo>
                  <a:lnTo>
                    <a:pt x="314" y="795"/>
                  </a:lnTo>
                  <a:lnTo>
                    <a:pt x="321" y="803"/>
                  </a:lnTo>
                  <a:lnTo>
                    <a:pt x="325" y="812"/>
                  </a:lnTo>
                  <a:lnTo>
                    <a:pt x="329" y="819"/>
                  </a:lnTo>
                  <a:lnTo>
                    <a:pt x="332" y="829"/>
                  </a:lnTo>
                  <a:lnTo>
                    <a:pt x="332" y="839"/>
                  </a:lnTo>
                  <a:lnTo>
                    <a:pt x="331" y="848"/>
                  </a:lnTo>
                  <a:lnTo>
                    <a:pt x="328" y="856"/>
                  </a:lnTo>
                  <a:lnTo>
                    <a:pt x="322" y="863"/>
                  </a:lnTo>
                  <a:lnTo>
                    <a:pt x="322" y="863"/>
                  </a:lnTo>
                  <a:lnTo>
                    <a:pt x="317" y="870"/>
                  </a:lnTo>
                  <a:lnTo>
                    <a:pt x="307" y="875"/>
                  </a:lnTo>
                  <a:lnTo>
                    <a:pt x="297" y="878"/>
                  </a:lnTo>
                  <a:lnTo>
                    <a:pt x="285" y="881"/>
                  </a:lnTo>
                  <a:lnTo>
                    <a:pt x="273" y="881"/>
                  </a:lnTo>
                  <a:lnTo>
                    <a:pt x="259" y="880"/>
                  </a:lnTo>
                  <a:lnTo>
                    <a:pt x="244" y="877"/>
                  </a:lnTo>
                  <a:lnTo>
                    <a:pt x="227" y="871"/>
                  </a:lnTo>
                  <a:lnTo>
                    <a:pt x="227" y="871"/>
                  </a:lnTo>
                  <a:lnTo>
                    <a:pt x="217" y="86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 rot="4519072">
              <a:off x="1272232" y="5050463"/>
              <a:ext cx="1783230" cy="498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NHI</a:t>
              </a:r>
              <a:endParaRPr lang="en-US" sz="28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33959" y="1431079"/>
            <a:ext cx="3734142" cy="2444162"/>
            <a:chOff x="5010159" y="1788724"/>
            <a:chExt cx="3734142" cy="2444162"/>
          </a:xfrm>
        </p:grpSpPr>
        <p:sp>
          <p:nvSpPr>
            <p:cNvPr id="2048" name="Freeform 13"/>
            <p:cNvSpPr>
              <a:spLocks noChangeAspect="1"/>
            </p:cNvSpPr>
            <p:nvPr/>
          </p:nvSpPr>
          <p:spPr bwMode="auto">
            <a:xfrm rot="20038772">
              <a:off x="5010501" y="1788724"/>
              <a:ext cx="3733800" cy="2438400"/>
            </a:xfrm>
            <a:custGeom>
              <a:avLst/>
              <a:gdLst>
                <a:gd name="T0" fmla="*/ 543 w 1176"/>
                <a:gd name="T1" fmla="*/ 578 h 614"/>
                <a:gd name="T2" fmla="*/ 546 w 1176"/>
                <a:gd name="T3" fmla="*/ 541 h 614"/>
                <a:gd name="T4" fmla="*/ 509 w 1176"/>
                <a:gd name="T5" fmla="*/ 494 h 614"/>
                <a:gd name="T6" fmla="*/ 493 w 1176"/>
                <a:gd name="T7" fmla="*/ 445 h 614"/>
                <a:gd name="T8" fmla="*/ 535 w 1176"/>
                <a:gd name="T9" fmla="*/ 385 h 614"/>
                <a:gd name="T10" fmla="*/ 616 w 1176"/>
                <a:gd name="T11" fmla="*/ 364 h 614"/>
                <a:gd name="T12" fmla="*/ 681 w 1176"/>
                <a:gd name="T13" fmla="*/ 403 h 614"/>
                <a:gd name="T14" fmla="*/ 696 w 1176"/>
                <a:gd name="T15" fmla="*/ 468 h 614"/>
                <a:gd name="T16" fmla="*/ 644 w 1176"/>
                <a:gd name="T17" fmla="*/ 530 h 614"/>
                <a:gd name="T18" fmla="*/ 631 w 1176"/>
                <a:gd name="T19" fmla="*/ 564 h 614"/>
                <a:gd name="T20" fmla="*/ 663 w 1176"/>
                <a:gd name="T21" fmla="*/ 594 h 614"/>
                <a:gd name="T22" fmla="*/ 759 w 1176"/>
                <a:gd name="T23" fmla="*/ 614 h 614"/>
                <a:gd name="T24" fmla="*/ 876 w 1176"/>
                <a:gd name="T25" fmla="*/ 606 h 614"/>
                <a:gd name="T26" fmla="*/ 931 w 1176"/>
                <a:gd name="T27" fmla="*/ 572 h 614"/>
                <a:gd name="T28" fmla="*/ 927 w 1176"/>
                <a:gd name="T29" fmla="*/ 488 h 614"/>
                <a:gd name="T30" fmla="*/ 908 w 1176"/>
                <a:gd name="T31" fmla="*/ 370 h 614"/>
                <a:gd name="T32" fmla="*/ 943 w 1176"/>
                <a:gd name="T33" fmla="*/ 324 h 614"/>
                <a:gd name="T34" fmla="*/ 998 w 1176"/>
                <a:gd name="T35" fmla="*/ 308 h 614"/>
                <a:gd name="T36" fmla="*/ 1047 w 1176"/>
                <a:gd name="T37" fmla="*/ 335 h 614"/>
                <a:gd name="T38" fmla="*/ 1111 w 1176"/>
                <a:gd name="T39" fmla="*/ 345 h 614"/>
                <a:gd name="T40" fmla="*/ 1167 w 1176"/>
                <a:gd name="T41" fmla="*/ 313 h 614"/>
                <a:gd name="T42" fmla="*/ 1167 w 1176"/>
                <a:gd name="T43" fmla="*/ 247 h 614"/>
                <a:gd name="T44" fmla="*/ 1111 w 1176"/>
                <a:gd name="T45" fmla="*/ 207 h 614"/>
                <a:gd name="T46" fmla="*/ 1047 w 1176"/>
                <a:gd name="T47" fmla="*/ 212 h 614"/>
                <a:gd name="T48" fmla="*/ 992 w 1176"/>
                <a:gd name="T49" fmla="*/ 234 h 614"/>
                <a:gd name="T50" fmla="*/ 931 w 1176"/>
                <a:gd name="T51" fmla="*/ 225 h 614"/>
                <a:gd name="T52" fmla="*/ 902 w 1176"/>
                <a:gd name="T53" fmla="*/ 183 h 614"/>
                <a:gd name="T54" fmla="*/ 918 w 1176"/>
                <a:gd name="T55" fmla="*/ 33 h 614"/>
                <a:gd name="T56" fmla="*/ 818 w 1176"/>
                <a:gd name="T57" fmla="*/ 9 h 614"/>
                <a:gd name="T58" fmla="*/ 704 w 1176"/>
                <a:gd name="T59" fmla="*/ 0 h 614"/>
                <a:gd name="T60" fmla="*/ 671 w 1176"/>
                <a:gd name="T61" fmla="*/ 34 h 614"/>
                <a:gd name="T62" fmla="*/ 672 w 1176"/>
                <a:gd name="T63" fmla="*/ 91 h 614"/>
                <a:gd name="T64" fmla="*/ 715 w 1176"/>
                <a:gd name="T65" fmla="*/ 148 h 614"/>
                <a:gd name="T66" fmla="*/ 708 w 1176"/>
                <a:gd name="T67" fmla="*/ 210 h 614"/>
                <a:gd name="T68" fmla="*/ 638 w 1176"/>
                <a:gd name="T69" fmla="*/ 248 h 614"/>
                <a:gd name="T70" fmla="*/ 582 w 1176"/>
                <a:gd name="T71" fmla="*/ 244 h 614"/>
                <a:gd name="T72" fmla="*/ 537 w 1176"/>
                <a:gd name="T73" fmla="*/ 209 h 614"/>
                <a:gd name="T74" fmla="*/ 529 w 1176"/>
                <a:gd name="T75" fmla="*/ 141 h 614"/>
                <a:gd name="T76" fmla="*/ 564 w 1176"/>
                <a:gd name="T77" fmla="*/ 94 h 614"/>
                <a:gd name="T78" fmla="*/ 564 w 1176"/>
                <a:gd name="T79" fmla="*/ 53 h 614"/>
                <a:gd name="T80" fmla="*/ 498 w 1176"/>
                <a:gd name="T81" fmla="*/ 19 h 614"/>
                <a:gd name="T82" fmla="*/ 335 w 1176"/>
                <a:gd name="T83" fmla="*/ 14 h 614"/>
                <a:gd name="T84" fmla="*/ 280 w 1176"/>
                <a:gd name="T85" fmla="*/ 100 h 614"/>
                <a:gd name="T86" fmla="*/ 290 w 1176"/>
                <a:gd name="T87" fmla="*/ 202 h 614"/>
                <a:gd name="T88" fmla="*/ 271 w 1176"/>
                <a:gd name="T89" fmla="*/ 233 h 614"/>
                <a:gd name="T90" fmla="*/ 221 w 1176"/>
                <a:gd name="T91" fmla="*/ 248 h 614"/>
                <a:gd name="T92" fmla="*/ 175 w 1176"/>
                <a:gd name="T93" fmla="*/ 240 h 614"/>
                <a:gd name="T94" fmla="*/ 129 w 1176"/>
                <a:gd name="T95" fmla="*/ 213 h 614"/>
                <a:gd name="T96" fmla="*/ 52 w 1176"/>
                <a:gd name="T97" fmla="*/ 218 h 614"/>
                <a:gd name="T98" fmla="*/ 8 w 1176"/>
                <a:gd name="T99" fmla="*/ 258 h 614"/>
                <a:gd name="T100" fmla="*/ 0 w 1176"/>
                <a:gd name="T101" fmla="*/ 302 h 614"/>
                <a:gd name="T102" fmla="*/ 14 w 1176"/>
                <a:gd name="T103" fmla="*/ 338 h 614"/>
                <a:gd name="T104" fmla="*/ 74 w 1176"/>
                <a:gd name="T105" fmla="*/ 371 h 614"/>
                <a:gd name="T106" fmla="*/ 139 w 1176"/>
                <a:gd name="T107" fmla="*/ 361 h 614"/>
                <a:gd name="T108" fmla="*/ 183 w 1176"/>
                <a:gd name="T109" fmla="*/ 342 h 614"/>
                <a:gd name="T110" fmla="*/ 235 w 1176"/>
                <a:gd name="T111" fmla="*/ 357 h 614"/>
                <a:gd name="T112" fmla="*/ 254 w 1176"/>
                <a:gd name="T113" fmla="*/ 404 h 614"/>
                <a:gd name="T114" fmla="*/ 248 w 1176"/>
                <a:gd name="T115" fmla="*/ 552 h 614"/>
                <a:gd name="T116" fmla="*/ 285 w 1176"/>
                <a:gd name="T117" fmla="*/ 596 h 614"/>
                <a:gd name="T118" fmla="*/ 471 w 1176"/>
                <a:gd name="T119" fmla="*/ 59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76" h="614">
                  <a:moveTo>
                    <a:pt x="507" y="589"/>
                  </a:moveTo>
                  <a:lnTo>
                    <a:pt x="517" y="589"/>
                  </a:lnTo>
                  <a:lnTo>
                    <a:pt x="525" y="587"/>
                  </a:lnTo>
                  <a:lnTo>
                    <a:pt x="532" y="585"/>
                  </a:lnTo>
                  <a:lnTo>
                    <a:pt x="538" y="582"/>
                  </a:lnTo>
                  <a:lnTo>
                    <a:pt x="543" y="578"/>
                  </a:lnTo>
                  <a:lnTo>
                    <a:pt x="546" y="574"/>
                  </a:lnTo>
                  <a:lnTo>
                    <a:pt x="549" y="569"/>
                  </a:lnTo>
                  <a:lnTo>
                    <a:pt x="550" y="563"/>
                  </a:lnTo>
                  <a:lnTo>
                    <a:pt x="550" y="557"/>
                  </a:lnTo>
                  <a:lnTo>
                    <a:pt x="549" y="550"/>
                  </a:lnTo>
                  <a:lnTo>
                    <a:pt x="546" y="541"/>
                  </a:lnTo>
                  <a:lnTo>
                    <a:pt x="543" y="534"/>
                  </a:lnTo>
                  <a:lnTo>
                    <a:pt x="537" y="527"/>
                  </a:lnTo>
                  <a:lnTo>
                    <a:pt x="531" y="517"/>
                  </a:lnTo>
                  <a:lnTo>
                    <a:pt x="523" y="508"/>
                  </a:lnTo>
                  <a:lnTo>
                    <a:pt x="514" y="499"/>
                  </a:lnTo>
                  <a:lnTo>
                    <a:pt x="509" y="494"/>
                  </a:lnTo>
                  <a:lnTo>
                    <a:pt x="505" y="489"/>
                  </a:lnTo>
                  <a:lnTo>
                    <a:pt x="502" y="484"/>
                  </a:lnTo>
                  <a:lnTo>
                    <a:pt x="498" y="479"/>
                  </a:lnTo>
                  <a:lnTo>
                    <a:pt x="495" y="468"/>
                  </a:lnTo>
                  <a:lnTo>
                    <a:pt x="493" y="456"/>
                  </a:lnTo>
                  <a:lnTo>
                    <a:pt x="493" y="445"/>
                  </a:lnTo>
                  <a:lnTo>
                    <a:pt x="497" y="435"/>
                  </a:lnTo>
                  <a:lnTo>
                    <a:pt x="501" y="423"/>
                  </a:lnTo>
                  <a:lnTo>
                    <a:pt x="507" y="412"/>
                  </a:lnTo>
                  <a:lnTo>
                    <a:pt x="515" y="403"/>
                  </a:lnTo>
                  <a:lnTo>
                    <a:pt x="524" y="393"/>
                  </a:lnTo>
                  <a:lnTo>
                    <a:pt x="535" y="385"/>
                  </a:lnTo>
                  <a:lnTo>
                    <a:pt x="546" y="377"/>
                  </a:lnTo>
                  <a:lnTo>
                    <a:pt x="558" y="371"/>
                  </a:lnTo>
                  <a:lnTo>
                    <a:pt x="572" y="367"/>
                  </a:lnTo>
                  <a:lnTo>
                    <a:pt x="586" y="364"/>
                  </a:lnTo>
                  <a:lnTo>
                    <a:pt x="601" y="364"/>
                  </a:lnTo>
                  <a:lnTo>
                    <a:pt x="616" y="364"/>
                  </a:lnTo>
                  <a:lnTo>
                    <a:pt x="630" y="367"/>
                  </a:lnTo>
                  <a:lnTo>
                    <a:pt x="643" y="373"/>
                  </a:lnTo>
                  <a:lnTo>
                    <a:pt x="654" y="379"/>
                  </a:lnTo>
                  <a:lnTo>
                    <a:pt x="665" y="386"/>
                  </a:lnTo>
                  <a:lnTo>
                    <a:pt x="674" y="394"/>
                  </a:lnTo>
                  <a:lnTo>
                    <a:pt x="681" y="403"/>
                  </a:lnTo>
                  <a:lnTo>
                    <a:pt x="689" y="413"/>
                  </a:lnTo>
                  <a:lnTo>
                    <a:pt x="693" y="425"/>
                  </a:lnTo>
                  <a:lnTo>
                    <a:pt x="697" y="435"/>
                  </a:lnTo>
                  <a:lnTo>
                    <a:pt x="698" y="445"/>
                  </a:lnTo>
                  <a:lnTo>
                    <a:pt x="698" y="456"/>
                  </a:lnTo>
                  <a:lnTo>
                    <a:pt x="696" y="468"/>
                  </a:lnTo>
                  <a:lnTo>
                    <a:pt x="692" y="478"/>
                  </a:lnTo>
                  <a:lnTo>
                    <a:pt x="687" y="487"/>
                  </a:lnTo>
                  <a:lnTo>
                    <a:pt x="679" y="495"/>
                  </a:lnTo>
                  <a:lnTo>
                    <a:pt x="664" y="510"/>
                  </a:lnTo>
                  <a:lnTo>
                    <a:pt x="650" y="524"/>
                  </a:lnTo>
                  <a:lnTo>
                    <a:pt x="644" y="530"/>
                  </a:lnTo>
                  <a:lnTo>
                    <a:pt x="639" y="537"/>
                  </a:lnTo>
                  <a:lnTo>
                    <a:pt x="635" y="543"/>
                  </a:lnTo>
                  <a:lnTo>
                    <a:pt x="633" y="548"/>
                  </a:lnTo>
                  <a:lnTo>
                    <a:pt x="631" y="554"/>
                  </a:lnTo>
                  <a:lnTo>
                    <a:pt x="631" y="559"/>
                  </a:lnTo>
                  <a:lnTo>
                    <a:pt x="631" y="564"/>
                  </a:lnTo>
                  <a:lnTo>
                    <a:pt x="632" y="569"/>
                  </a:lnTo>
                  <a:lnTo>
                    <a:pt x="635" y="574"/>
                  </a:lnTo>
                  <a:lnTo>
                    <a:pt x="640" y="579"/>
                  </a:lnTo>
                  <a:lnTo>
                    <a:pt x="645" y="584"/>
                  </a:lnTo>
                  <a:lnTo>
                    <a:pt x="653" y="589"/>
                  </a:lnTo>
                  <a:lnTo>
                    <a:pt x="663" y="594"/>
                  </a:lnTo>
                  <a:lnTo>
                    <a:pt x="674" y="599"/>
                  </a:lnTo>
                  <a:lnTo>
                    <a:pt x="687" y="603"/>
                  </a:lnTo>
                  <a:lnTo>
                    <a:pt x="703" y="606"/>
                  </a:lnTo>
                  <a:lnTo>
                    <a:pt x="721" y="609"/>
                  </a:lnTo>
                  <a:lnTo>
                    <a:pt x="739" y="613"/>
                  </a:lnTo>
                  <a:lnTo>
                    <a:pt x="759" y="614"/>
                  </a:lnTo>
                  <a:lnTo>
                    <a:pt x="779" y="614"/>
                  </a:lnTo>
                  <a:lnTo>
                    <a:pt x="799" y="614"/>
                  </a:lnTo>
                  <a:lnTo>
                    <a:pt x="818" y="614"/>
                  </a:lnTo>
                  <a:lnTo>
                    <a:pt x="839" y="613"/>
                  </a:lnTo>
                  <a:lnTo>
                    <a:pt x="858" y="610"/>
                  </a:lnTo>
                  <a:lnTo>
                    <a:pt x="876" y="606"/>
                  </a:lnTo>
                  <a:lnTo>
                    <a:pt x="894" y="603"/>
                  </a:lnTo>
                  <a:lnTo>
                    <a:pt x="909" y="596"/>
                  </a:lnTo>
                  <a:lnTo>
                    <a:pt x="922" y="589"/>
                  </a:lnTo>
                  <a:lnTo>
                    <a:pt x="926" y="584"/>
                  </a:lnTo>
                  <a:lnTo>
                    <a:pt x="928" y="578"/>
                  </a:lnTo>
                  <a:lnTo>
                    <a:pt x="931" y="572"/>
                  </a:lnTo>
                  <a:lnTo>
                    <a:pt x="932" y="565"/>
                  </a:lnTo>
                  <a:lnTo>
                    <a:pt x="932" y="551"/>
                  </a:lnTo>
                  <a:lnTo>
                    <a:pt x="932" y="537"/>
                  </a:lnTo>
                  <a:lnTo>
                    <a:pt x="932" y="520"/>
                  </a:lnTo>
                  <a:lnTo>
                    <a:pt x="929" y="504"/>
                  </a:lnTo>
                  <a:lnTo>
                    <a:pt x="927" y="488"/>
                  </a:lnTo>
                  <a:lnTo>
                    <a:pt x="923" y="471"/>
                  </a:lnTo>
                  <a:lnTo>
                    <a:pt x="915" y="439"/>
                  </a:lnTo>
                  <a:lnTo>
                    <a:pt x="909" y="407"/>
                  </a:lnTo>
                  <a:lnTo>
                    <a:pt x="908" y="394"/>
                  </a:lnTo>
                  <a:lnTo>
                    <a:pt x="907" y="381"/>
                  </a:lnTo>
                  <a:lnTo>
                    <a:pt x="908" y="370"/>
                  </a:lnTo>
                  <a:lnTo>
                    <a:pt x="912" y="361"/>
                  </a:lnTo>
                  <a:lnTo>
                    <a:pt x="915" y="351"/>
                  </a:lnTo>
                  <a:lnTo>
                    <a:pt x="921" y="343"/>
                  </a:lnTo>
                  <a:lnTo>
                    <a:pt x="928" y="336"/>
                  </a:lnTo>
                  <a:lnTo>
                    <a:pt x="935" y="330"/>
                  </a:lnTo>
                  <a:lnTo>
                    <a:pt x="943" y="324"/>
                  </a:lnTo>
                  <a:lnTo>
                    <a:pt x="951" y="319"/>
                  </a:lnTo>
                  <a:lnTo>
                    <a:pt x="961" y="315"/>
                  </a:lnTo>
                  <a:lnTo>
                    <a:pt x="971" y="312"/>
                  </a:lnTo>
                  <a:lnTo>
                    <a:pt x="979" y="309"/>
                  </a:lnTo>
                  <a:lnTo>
                    <a:pt x="990" y="308"/>
                  </a:lnTo>
                  <a:lnTo>
                    <a:pt x="998" y="308"/>
                  </a:lnTo>
                  <a:lnTo>
                    <a:pt x="1008" y="310"/>
                  </a:lnTo>
                  <a:lnTo>
                    <a:pt x="1016" y="312"/>
                  </a:lnTo>
                  <a:lnTo>
                    <a:pt x="1024" y="316"/>
                  </a:lnTo>
                  <a:lnTo>
                    <a:pt x="1033" y="321"/>
                  </a:lnTo>
                  <a:lnTo>
                    <a:pt x="1040" y="328"/>
                  </a:lnTo>
                  <a:lnTo>
                    <a:pt x="1047" y="335"/>
                  </a:lnTo>
                  <a:lnTo>
                    <a:pt x="1056" y="340"/>
                  </a:lnTo>
                  <a:lnTo>
                    <a:pt x="1065" y="344"/>
                  </a:lnTo>
                  <a:lnTo>
                    <a:pt x="1077" y="347"/>
                  </a:lnTo>
                  <a:lnTo>
                    <a:pt x="1088" y="347"/>
                  </a:lnTo>
                  <a:lnTo>
                    <a:pt x="1100" y="347"/>
                  </a:lnTo>
                  <a:lnTo>
                    <a:pt x="1111" y="345"/>
                  </a:lnTo>
                  <a:lnTo>
                    <a:pt x="1122" y="342"/>
                  </a:lnTo>
                  <a:lnTo>
                    <a:pt x="1133" y="338"/>
                  </a:lnTo>
                  <a:lnTo>
                    <a:pt x="1143" y="333"/>
                  </a:lnTo>
                  <a:lnTo>
                    <a:pt x="1152" y="327"/>
                  </a:lnTo>
                  <a:lnTo>
                    <a:pt x="1161" y="320"/>
                  </a:lnTo>
                  <a:lnTo>
                    <a:pt x="1167" y="313"/>
                  </a:lnTo>
                  <a:lnTo>
                    <a:pt x="1172" y="304"/>
                  </a:lnTo>
                  <a:lnTo>
                    <a:pt x="1175" y="295"/>
                  </a:lnTo>
                  <a:lnTo>
                    <a:pt x="1176" y="286"/>
                  </a:lnTo>
                  <a:lnTo>
                    <a:pt x="1175" y="272"/>
                  </a:lnTo>
                  <a:lnTo>
                    <a:pt x="1172" y="258"/>
                  </a:lnTo>
                  <a:lnTo>
                    <a:pt x="1167" y="247"/>
                  </a:lnTo>
                  <a:lnTo>
                    <a:pt x="1161" y="237"/>
                  </a:lnTo>
                  <a:lnTo>
                    <a:pt x="1152" y="228"/>
                  </a:lnTo>
                  <a:lnTo>
                    <a:pt x="1143" y="221"/>
                  </a:lnTo>
                  <a:lnTo>
                    <a:pt x="1133" y="215"/>
                  </a:lnTo>
                  <a:lnTo>
                    <a:pt x="1122" y="210"/>
                  </a:lnTo>
                  <a:lnTo>
                    <a:pt x="1111" y="207"/>
                  </a:lnTo>
                  <a:lnTo>
                    <a:pt x="1100" y="203"/>
                  </a:lnTo>
                  <a:lnTo>
                    <a:pt x="1088" y="202"/>
                  </a:lnTo>
                  <a:lnTo>
                    <a:pt x="1077" y="203"/>
                  </a:lnTo>
                  <a:lnTo>
                    <a:pt x="1065" y="205"/>
                  </a:lnTo>
                  <a:lnTo>
                    <a:pt x="1056" y="208"/>
                  </a:lnTo>
                  <a:lnTo>
                    <a:pt x="1047" y="212"/>
                  </a:lnTo>
                  <a:lnTo>
                    <a:pt x="1040" y="218"/>
                  </a:lnTo>
                  <a:lnTo>
                    <a:pt x="1033" y="223"/>
                  </a:lnTo>
                  <a:lnTo>
                    <a:pt x="1023" y="227"/>
                  </a:lnTo>
                  <a:lnTo>
                    <a:pt x="1014" y="231"/>
                  </a:lnTo>
                  <a:lnTo>
                    <a:pt x="1004" y="233"/>
                  </a:lnTo>
                  <a:lnTo>
                    <a:pt x="992" y="234"/>
                  </a:lnTo>
                  <a:lnTo>
                    <a:pt x="982" y="235"/>
                  </a:lnTo>
                  <a:lnTo>
                    <a:pt x="972" y="235"/>
                  </a:lnTo>
                  <a:lnTo>
                    <a:pt x="961" y="233"/>
                  </a:lnTo>
                  <a:lnTo>
                    <a:pt x="950" y="231"/>
                  </a:lnTo>
                  <a:lnTo>
                    <a:pt x="940" y="228"/>
                  </a:lnTo>
                  <a:lnTo>
                    <a:pt x="931" y="225"/>
                  </a:lnTo>
                  <a:lnTo>
                    <a:pt x="922" y="220"/>
                  </a:lnTo>
                  <a:lnTo>
                    <a:pt x="915" y="215"/>
                  </a:lnTo>
                  <a:lnTo>
                    <a:pt x="909" y="210"/>
                  </a:lnTo>
                  <a:lnTo>
                    <a:pt x="906" y="202"/>
                  </a:lnTo>
                  <a:lnTo>
                    <a:pt x="904" y="196"/>
                  </a:lnTo>
                  <a:lnTo>
                    <a:pt x="902" y="183"/>
                  </a:lnTo>
                  <a:lnTo>
                    <a:pt x="902" y="163"/>
                  </a:lnTo>
                  <a:lnTo>
                    <a:pt x="904" y="138"/>
                  </a:lnTo>
                  <a:lnTo>
                    <a:pt x="907" y="111"/>
                  </a:lnTo>
                  <a:lnTo>
                    <a:pt x="910" y="83"/>
                  </a:lnTo>
                  <a:lnTo>
                    <a:pt x="914" y="56"/>
                  </a:lnTo>
                  <a:lnTo>
                    <a:pt x="918" y="33"/>
                  </a:lnTo>
                  <a:lnTo>
                    <a:pt x="922" y="14"/>
                  </a:lnTo>
                  <a:lnTo>
                    <a:pt x="921" y="14"/>
                  </a:lnTo>
                  <a:lnTo>
                    <a:pt x="920" y="14"/>
                  </a:lnTo>
                  <a:lnTo>
                    <a:pt x="883" y="13"/>
                  </a:lnTo>
                  <a:lnTo>
                    <a:pt x="849" y="12"/>
                  </a:lnTo>
                  <a:lnTo>
                    <a:pt x="818" y="9"/>
                  </a:lnTo>
                  <a:lnTo>
                    <a:pt x="789" y="7"/>
                  </a:lnTo>
                  <a:lnTo>
                    <a:pt x="762" y="4"/>
                  </a:lnTo>
                  <a:lnTo>
                    <a:pt x="740" y="2"/>
                  </a:lnTo>
                  <a:lnTo>
                    <a:pt x="724" y="0"/>
                  </a:lnTo>
                  <a:lnTo>
                    <a:pt x="712" y="0"/>
                  </a:lnTo>
                  <a:lnTo>
                    <a:pt x="704" y="0"/>
                  </a:lnTo>
                  <a:lnTo>
                    <a:pt x="698" y="3"/>
                  </a:lnTo>
                  <a:lnTo>
                    <a:pt x="691" y="7"/>
                  </a:lnTo>
                  <a:lnTo>
                    <a:pt x="685" y="12"/>
                  </a:lnTo>
                  <a:lnTo>
                    <a:pt x="679" y="19"/>
                  </a:lnTo>
                  <a:lnTo>
                    <a:pt x="674" y="25"/>
                  </a:lnTo>
                  <a:lnTo>
                    <a:pt x="671" y="34"/>
                  </a:lnTo>
                  <a:lnTo>
                    <a:pt x="669" y="43"/>
                  </a:lnTo>
                  <a:lnTo>
                    <a:pt x="666" y="52"/>
                  </a:lnTo>
                  <a:lnTo>
                    <a:pt x="665" y="62"/>
                  </a:lnTo>
                  <a:lnTo>
                    <a:pt x="666" y="71"/>
                  </a:lnTo>
                  <a:lnTo>
                    <a:pt x="669" y="81"/>
                  </a:lnTo>
                  <a:lnTo>
                    <a:pt x="672" y="91"/>
                  </a:lnTo>
                  <a:lnTo>
                    <a:pt x="677" y="100"/>
                  </a:lnTo>
                  <a:lnTo>
                    <a:pt x="683" y="110"/>
                  </a:lnTo>
                  <a:lnTo>
                    <a:pt x="692" y="118"/>
                  </a:lnTo>
                  <a:lnTo>
                    <a:pt x="702" y="127"/>
                  </a:lnTo>
                  <a:lnTo>
                    <a:pt x="708" y="137"/>
                  </a:lnTo>
                  <a:lnTo>
                    <a:pt x="715" y="148"/>
                  </a:lnTo>
                  <a:lnTo>
                    <a:pt x="717" y="158"/>
                  </a:lnTo>
                  <a:lnTo>
                    <a:pt x="720" y="169"/>
                  </a:lnTo>
                  <a:lnTo>
                    <a:pt x="719" y="180"/>
                  </a:lnTo>
                  <a:lnTo>
                    <a:pt x="717" y="190"/>
                  </a:lnTo>
                  <a:lnTo>
                    <a:pt x="713" y="200"/>
                  </a:lnTo>
                  <a:lnTo>
                    <a:pt x="708" y="210"/>
                  </a:lnTo>
                  <a:lnTo>
                    <a:pt x="700" y="219"/>
                  </a:lnTo>
                  <a:lnTo>
                    <a:pt x="691" y="227"/>
                  </a:lnTo>
                  <a:lnTo>
                    <a:pt x="680" y="234"/>
                  </a:lnTo>
                  <a:lnTo>
                    <a:pt x="669" y="240"/>
                  </a:lnTo>
                  <a:lnTo>
                    <a:pt x="654" y="245"/>
                  </a:lnTo>
                  <a:lnTo>
                    <a:pt x="638" y="248"/>
                  </a:lnTo>
                  <a:lnTo>
                    <a:pt x="621" y="249"/>
                  </a:lnTo>
                  <a:lnTo>
                    <a:pt x="612" y="249"/>
                  </a:lnTo>
                  <a:lnTo>
                    <a:pt x="604" y="249"/>
                  </a:lnTo>
                  <a:lnTo>
                    <a:pt x="597" y="248"/>
                  </a:lnTo>
                  <a:lnTo>
                    <a:pt x="588" y="246"/>
                  </a:lnTo>
                  <a:lnTo>
                    <a:pt x="582" y="244"/>
                  </a:lnTo>
                  <a:lnTo>
                    <a:pt x="575" y="242"/>
                  </a:lnTo>
                  <a:lnTo>
                    <a:pt x="569" y="239"/>
                  </a:lnTo>
                  <a:lnTo>
                    <a:pt x="563" y="235"/>
                  </a:lnTo>
                  <a:lnTo>
                    <a:pt x="552" y="228"/>
                  </a:lnTo>
                  <a:lnTo>
                    <a:pt x="544" y="219"/>
                  </a:lnTo>
                  <a:lnTo>
                    <a:pt x="537" y="209"/>
                  </a:lnTo>
                  <a:lnTo>
                    <a:pt x="531" y="198"/>
                  </a:lnTo>
                  <a:lnTo>
                    <a:pt x="528" y="187"/>
                  </a:lnTo>
                  <a:lnTo>
                    <a:pt x="525" y="176"/>
                  </a:lnTo>
                  <a:lnTo>
                    <a:pt x="524" y="163"/>
                  </a:lnTo>
                  <a:lnTo>
                    <a:pt x="525" y="152"/>
                  </a:lnTo>
                  <a:lnTo>
                    <a:pt x="529" y="141"/>
                  </a:lnTo>
                  <a:lnTo>
                    <a:pt x="533" y="131"/>
                  </a:lnTo>
                  <a:lnTo>
                    <a:pt x="539" y="122"/>
                  </a:lnTo>
                  <a:lnTo>
                    <a:pt x="546" y="113"/>
                  </a:lnTo>
                  <a:lnTo>
                    <a:pt x="553" y="108"/>
                  </a:lnTo>
                  <a:lnTo>
                    <a:pt x="559" y="101"/>
                  </a:lnTo>
                  <a:lnTo>
                    <a:pt x="564" y="94"/>
                  </a:lnTo>
                  <a:lnTo>
                    <a:pt x="568" y="88"/>
                  </a:lnTo>
                  <a:lnTo>
                    <a:pt x="570" y="80"/>
                  </a:lnTo>
                  <a:lnTo>
                    <a:pt x="571" y="73"/>
                  </a:lnTo>
                  <a:lnTo>
                    <a:pt x="570" y="66"/>
                  </a:lnTo>
                  <a:lnTo>
                    <a:pt x="568" y="60"/>
                  </a:lnTo>
                  <a:lnTo>
                    <a:pt x="564" y="53"/>
                  </a:lnTo>
                  <a:lnTo>
                    <a:pt x="558" y="46"/>
                  </a:lnTo>
                  <a:lnTo>
                    <a:pt x="551" y="39"/>
                  </a:lnTo>
                  <a:lnTo>
                    <a:pt x="540" y="34"/>
                  </a:lnTo>
                  <a:lnTo>
                    <a:pt x="529" y="28"/>
                  </a:lnTo>
                  <a:lnTo>
                    <a:pt x="515" y="23"/>
                  </a:lnTo>
                  <a:lnTo>
                    <a:pt x="498" y="19"/>
                  </a:lnTo>
                  <a:lnTo>
                    <a:pt x="479" y="14"/>
                  </a:lnTo>
                  <a:lnTo>
                    <a:pt x="459" y="12"/>
                  </a:lnTo>
                  <a:lnTo>
                    <a:pt x="434" y="12"/>
                  </a:lnTo>
                  <a:lnTo>
                    <a:pt x="402" y="12"/>
                  </a:lnTo>
                  <a:lnTo>
                    <a:pt x="369" y="12"/>
                  </a:lnTo>
                  <a:lnTo>
                    <a:pt x="335" y="14"/>
                  </a:lnTo>
                  <a:lnTo>
                    <a:pt x="303" y="17"/>
                  </a:lnTo>
                  <a:lnTo>
                    <a:pt x="276" y="20"/>
                  </a:lnTo>
                  <a:lnTo>
                    <a:pt x="255" y="24"/>
                  </a:lnTo>
                  <a:lnTo>
                    <a:pt x="262" y="44"/>
                  </a:lnTo>
                  <a:lnTo>
                    <a:pt x="272" y="70"/>
                  </a:lnTo>
                  <a:lnTo>
                    <a:pt x="280" y="100"/>
                  </a:lnTo>
                  <a:lnTo>
                    <a:pt x="287" y="132"/>
                  </a:lnTo>
                  <a:lnTo>
                    <a:pt x="289" y="147"/>
                  </a:lnTo>
                  <a:lnTo>
                    <a:pt x="291" y="162"/>
                  </a:lnTo>
                  <a:lnTo>
                    <a:pt x="293" y="177"/>
                  </a:lnTo>
                  <a:lnTo>
                    <a:pt x="293" y="190"/>
                  </a:lnTo>
                  <a:lnTo>
                    <a:pt x="290" y="202"/>
                  </a:lnTo>
                  <a:lnTo>
                    <a:pt x="288" y="213"/>
                  </a:lnTo>
                  <a:lnTo>
                    <a:pt x="286" y="218"/>
                  </a:lnTo>
                  <a:lnTo>
                    <a:pt x="283" y="222"/>
                  </a:lnTo>
                  <a:lnTo>
                    <a:pt x="281" y="225"/>
                  </a:lnTo>
                  <a:lnTo>
                    <a:pt x="277" y="228"/>
                  </a:lnTo>
                  <a:lnTo>
                    <a:pt x="271" y="233"/>
                  </a:lnTo>
                  <a:lnTo>
                    <a:pt x="262" y="237"/>
                  </a:lnTo>
                  <a:lnTo>
                    <a:pt x="255" y="241"/>
                  </a:lnTo>
                  <a:lnTo>
                    <a:pt x="247" y="244"/>
                  </a:lnTo>
                  <a:lnTo>
                    <a:pt x="239" y="246"/>
                  </a:lnTo>
                  <a:lnTo>
                    <a:pt x="230" y="247"/>
                  </a:lnTo>
                  <a:lnTo>
                    <a:pt x="221" y="248"/>
                  </a:lnTo>
                  <a:lnTo>
                    <a:pt x="213" y="248"/>
                  </a:lnTo>
                  <a:lnTo>
                    <a:pt x="204" y="247"/>
                  </a:lnTo>
                  <a:lnTo>
                    <a:pt x="198" y="246"/>
                  </a:lnTo>
                  <a:lnTo>
                    <a:pt x="189" y="245"/>
                  </a:lnTo>
                  <a:lnTo>
                    <a:pt x="182" y="243"/>
                  </a:lnTo>
                  <a:lnTo>
                    <a:pt x="175" y="240"/>
                  </a:lnTo>
                  <a:lnTo>
                    <a:pt x="168" y="236"/>
                  </a:lnTo>
                  <a:lnTo>
                    <a:pt x="162" y="233"/>
                  </a:lnTo>
                  <a:lnTo>
                    <a:pt x="157" y="228"/>
                  </a:lnTo>
                  <a:lnTo>
                    <a:pt x="149" y="222"/>
                  </a:lnTo>
                  <a:lnTo>
                    <a:pt x="140" y="217"/>
                  </a:lnTo>
                  <a:lnTo>
                    <a:pt x="129" y="213"/>
                  </a:lnTo>
                  <a:lnTo>
                    <a:pt x="116" y="211"/>
                  </a:lnTo>
                  <a:lnTo>
                    <a:pt x="104" y="210"/>
                  </a:lnTo>
                  <a:lnTo>
                    <a:pt x="91" y="210"/>
                  </a:lnTo>
                  <a:lnTo>
                    <a:pt x="78" y="211"/>
                  </a:lnTo>
                  <a:lnTo>
                    <a:pt x="65" y="213"/>
                  </a:lnTo>
                  <a:lnTo>
                    <a:pt x="52" y="218"/>
                  </a:lnTo>
                  <a:lnTo>
                    <a:pt x="40" y="224"/>
                  </a:lnTo>
                  <a:lnTo>
                    <a:pt x="28" y="232"/>
                  </a:lnTo>
                  <a:lnTo>
                    <a:pt x="19" y="241"/>
                  </a:lnTo>
                  <a:lnTo>
                    <a:pt x="15" y="246"/>
                  </a:lnTo>
                  <a:lnTo>
                    <a:pt x="11" y="252"/>
                  </a:lnTo>
                  <a:lnTo>
                    <a:pt x="8" y="258"/>
                  </a:lnTo>
                  <a:lnTo>
                    <a:pt x="5" y="264"/>
                  </a:lnTo>
                  <a:lnTo>
                    <a:pt x="2" y="272"/>
                  </a:lnTo>
                  <a:lnTo>
                    <a:pt x="1" y="279"/>
                  </a:lnTo>
                  <a:lnTo>
                    <a:pt x="0" y="288"/>
                  </a:lnTo>
                  <a:lnTo>
                    <a:pt x="0" y="296"/>
                  </a:lnTo>
                  <a:lnTo>
                    <a:pt x="0" y="302"/>
                  </a:lnTo>
                  <a:lnTo>
                    <a:pt x="1" y="310"/>
                  </a:lnTo>
                  <a:lnTo>
                    <a:pt x="2" y="316"/>
                  </a:lnTo>
                  <a:lnTo>
                    <a:pt x="5" y="322"/>
                  </a:lnTo>
                  <a:lnTo>
                    <a:pt x="7" y="328"/>
                  </a:lnTo>
                  <a:lnTo>
                    <a:pt x="11" y="333"/>
                  </a:lnTo>
                  <a:lnTo>
                    <a:pt x="14" y="338"/>
                  </a:lnTo>
                  <a:lnTo>
                    <a:pt x="19" y="343"/>
                  </a:lnTo>
                  <a:lnTo>
                    <a:pt x="28" y="351"/>
                  </a:lnTo>
                  <a:lnTo>
                    <a:pt x="38" y="358"/>
                  </a:lnTo>
                  <a:lnTo>
                    <a:pt x="50" y="364"/>
                  </a:lnTo>
                  <a:lnTo>
                    <a:pt x="61" y="367"/>
                  </a:lnTo>
                  <a:lnTo>
                    <a:pt x="74" y="371"/>
                  </a:lnTo>
                  <a:lnTo>
                    <a:pt x="86" y="373"/>
                  </a:lnTo>
                  <a:lnTo>
                    <a:pt x="99" y="373"/>
                  </a:lnTo>
                  <a:lnTo>
                    <a:pt x="111" y="371"/>
                  </a:lnTo>
                  <a:lnTo>
                    <a:pt x="121" y="370"/>
                  </a:lnTo>
                  <a:lnTo>
                    <a:pt x="130" y="366"/>
                  </a:lnTo>
                  <a:lnTo>
                    <a:pt x="139" y="361"/>
                  </a:lnTo>
                  <a:lnTo>
                    <a:pt x="145" y="356"/>
                  </a:lnTo>
                  <a:lnTo>
                    <a:pt x="150" y="351"/>
                  </a:lnTo>
                  <a:lnTo>
                    <a:pt x="157" y="347"/>
                  </a:lnTo>
                  <a:lnTo>
                    <a:pt x="166" y="344"/>
                  </a:lnTo>
                  <a:lnTo>
                    <a:pt x="174" y="342"/>
                  </a:lnTo>
                  <a:lnTo>
                    <a:pt x="183" y="342"/>
                  </a:lnTo>
                  <a:lnTo>
                    <a:pt x="193" y="342"/>
                  </a:lnTo>
                  <a:lnTo>
                    <a:pt x="201" y="344"/>
                  </a:lnTo>
                  <a:lnTo>
                    <a:pt x="211" y="346"/>
                  </a:lnTo>
                  <a:lnTo>
                    <a:pt x="220" y="350"/>
                  </a:lnTo>
                  <a:lnTo>
                    <a:pt x="228" y="353"/>
                  </a:lnTo>
                  <a:lnTo>
                    <a:pt x="235" y="357"/>
                  </a:lnTo>
                  <a:lnTo>
                    <a:pt x="242" y="363"/>
                  </a:lnTo>
                  <a:lnTo>
                    <a:pt x="247" y="368"/>
                  </a:lnTo>
                  <a:lnTo>
                    <a:pt x="251" y="375"/>
                  </a:lnTo>
                  <a:lnTo>
                    <a:pt x="254" y="381"/>
                  </a:lnTo>
                  <a:lnTo>
                    <a:pt x="255" y="387"/>
                  </a:lnTo>
                  <a:lnTo>
                    <a:pt x="254" y="404"/>
                  </a:lnTo>
                  <a:lnTo>
                    <a:pt x="251" y="425"/>
                  </a:lnTo>
                  <a:lnTo>
                    <a:pt x="249" y="452"/>
                  </a:lnTo>
                  <a:lnTo>
                    <a:pt x="248" y="479"/>
                  </a:lnTo>
                  <a:lnTo>
                    <a:pt x="247" y="508"/>
                  </a:lnTo>
                  <a:lnTo>
                    <a:pt x="247" y="538"/>
                  </a:lnTo>
                  <a:lnTo>
                    <a:pt x="248" y="552"/>
                  </a:lnTo>
                  <a:lnTo>
                    <a:pt x="249" y="565"/>
                  </a:lnTo>
                  <a:lnTo>
                    <a:pt x="251" y="578"/>
                  </a:lnTo>
                  <a:lnTo>
                    <a:pt x="255" y="589"/>
                  </a:lnTo>
                  <a:lnTo>
                    <a:pt x="262" y="592"/>
                  </a:lnTo>
                  <a:lnTo>
                    <a:pt x="273" y="594"/>
                  </a:lnTo>
                  <a:lnTo>
                    <a:pt x="285" y="596"/>
                  </a:lnTo>
                  <a:lnTo>
                    <a:pt x="296" y="597"/>
                  </a:lnTo>
                  <a:lnTo>
                    <a:pt x="327" y="597"/>
                  </a:lnTo>
                  <a:lnTo>
                    <a:pt x="359" y="596"/>
                  </a:lnTo>
                  <a:lnTo>
                    <a:pt x="396" y="594"/>
                  </a:lnTo>
                  <a:lnTo>
                    <a:pt x="434" y="592"/>
                  </a:lnTo>
                  <a:lnTo>
                    <a:pt x="471" y="590"/>
                  </a:lnTo>
                  <a:lnTo>
                    <a:pt x="507" y="589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20050261">
              <a:off x="5257203" y="2748318"/>
              <a:ext cx="2941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Plant N Uptake</a:t>
              </a:r>
              <a:endParaRPr lang="en-US" sz="2800" b="1" dirty="0"/>
            </a:p>
          </p:txBody>
        </p:sp>
        <p:sp>
          <p:nvSpPr>
            <p:cNvPr id="31" name="Freeform 12"/>
            <p:cNvSpPr>
              <a:spLocks noChangeAspect="1" noEditPoints="1"/>
            </p:cNvSpPr>
            <p:nvPr/>
          </p:nvSpPr>
          <p:spPr bwMode="auto">
            <a:xfrm rot="20064788">
              <a:off x="5010159" y="1794486"/>
              <a:ext cx="3733800" cy="2438400"/>
            </a:xfrm>
            <a:custGeom>
              <a:avLst/>
              <a:gdLst>
                <a:gd name="T0" fmla="*/ 550 w 1194"/>
                <a:gd name="T1" fmla="*/ 572 h 632"/>
                <a:gd name="T2" fmla="*/ 503 w 1194"/>
                <a:gd name="T3" fmla="*/ 497 h 632"/>
                <a:gd name="T4" fmla="*/ 626 w 1194"/>
                <a:gd name="T5" fmla="*/ 365 h 632"/>
                <a:gd name="T6" fmla="*/ 679 w 1194"/>
                <a:gd name="T7" fmla="*/ 526 h 632"/>
                <a:gd name="T8" fmla="*/ 650 w 1194"/>
                <a:gd name="T9" fmla="*/ 577 h 632"/>
                <a:gd name="T10" fmla="*/ 732 w 1194"/>
                <a:gd name="T11" fmla="*/ 610 h 632"/>
                <a:gd name="T12" fmla="*/ 914 w 1194"/>
                <a:gd name="T13" fmla="*/ 597 h 632"/>
                <a:gd name="T14" fmla="*/ 929 w 1194"/>
                <a:gd name="T15" fmla="*/ 514 h 632"/>
                <a:gd name="T16" fmla="*/ 956 w 1194"/>
                <a:gd name="T17" fmla="*/ 320 h 632"/>
                <a:gd name="T18" fmla="*/ 1078 w 1194"/>
                <a:gd name="T19" fmla="*/ 345 h 632"/>
                <a:gd name="T20" fmla="*/ 1164 w 1194"/>
                <a:gd name="T21" fmla="*/ 322 h 632"/>
                <a:gd name="T22" fmla="*/ 1155 w 1194"/>
                <a:gd name="T23" fmla="*/ 243 h 632"/>
                <a:gd name="T24" fmla="*/ 1068 w 1194"/>
                <a:gd name="T25" fmla="*/ 225 h 632"/>
                <a:gd name="T26" fmla="*/ 946 w 1194"/>
                <a:gd name="T27" fmla="*/ 245 h 632"/>
                <a:gd name="T28" fmla="*/ 928 w 1194"/>
                <a:gd name="T29" fmla="*/ 32 h 632"/>
                <a:gd name="T30" fmla="*/ 700 w 1194"/>
                <a:gd name="T31" fmla="*/ 28 h 632"/>
                <a:gd name="T32" fmla="*/ 690 w 1194"/>
                <a:gd name="T33" fmla="*/ 97 h 632"/>
                <a:gd name="T34" fmla="*/ 705 w 1194"/>
                <a:gd name="T35" fmla="*/ 243 h 632"/>
                <a:gd name="T36" fmla="*/ 532 w 1194"/>
                <a:gd name="T37" fmla="*/ 210 h 632"/>
                <a:gd name="T38" fmla="*/ 571 w 1194"/>
                <a:gd name="T39" fmla="*/ 86 h 632"/>
                <a:gd name="T40" fmla="*/ 535 w 1194"/>
                <a:gd name="T41" fmla="*/ 45 h 632"/>
                <a:gd name="T42" fmla="*/ 313 w 1194"/>
                <a:gd name="T43" fmla="*/ 35 h 632"/>
                <a:gd name="T44" fmla="*/ 303 w 1194"/>
                <a:gd name="T45" fmla="*/ 231 h 632"/>
                <a:gd name="T46" fmla="*/ 196 w 1194"/>
                <a:gd name="T47" fmla="*/ 263 h 632"/>
                <a:gd name="T48" fmla="*/ 113 w 1194"/>
                <a:gd name="T49" fmla="*/ 228 h 632"/>
                <a:gd name="T50" fmla="*/ 28 w 1194"/>
                <a:gd name="T51" fmla="*/ 264 h 632"/>
                <a:gd name="T52" fmla="*/ 22 w 1194"/>
                <a:gd name="T53" fmla="*/ 328 h 632"/>
                <a:gd name="T54" fmla="*/ 84 w 1194"/>
                <a:gd name="T55" fmla="*/ 371 h 632"/>
                <a:gd name="T56" fmla="*/ 182 w 1194"/>
                <a:gd name="T57" fmla="*/ 342 h 632"/>
                <a:gd name="T58" fmla="*/ 269 w 1194"/>
                <a:gd name="T59" fmla="*/ 435 h 632"/>
                <a:gd name="T60" fmla="*/ 283 w 1194"/>
                <a:gd name="T61" fmla="*/ 594 h 632"/>
                <a:gd name="T62" fmla="*/ 405 w 1194"/>
                <a:gd name="T63" fmla="*/ 612 h 632"/>
                <a:gd name="T64" fmla="*/ 254 w 1194"/>
                <a:gd name="T65" fmla="*/ 412 h 632"/>
                <a:gd name="T66" fmla="*/ 218 w 1194"/>
                <a:gd name="T67" fmla="*/ 364 h 632"/>
                <a:gd name="T68" fmla="*/ 132 w 1194"/>
                <a:gd name="T69" fmla="*/ 387 h 632"/>
                <a:gd name="T70" fmla="*/ 0 w 1194"/>
                <a:gd name="T71" fmla="*/ 312 h 632"/>
                <a:gd name="T72" fmla="*/ 99 w 1194"/>
                <a:gd name="T73" fmla="*/ 210 h 632"/>
                <a:gd name="T74" fmla="*/ 215 w 1194"/>
                <a:gd name="T75" fmla="*/ 247 h 632"/>
                <a:gd name="T76" fmla="*/ 281 w 1194"/>
                <a:gd name="T77" fmla="*/ 229 h 632"/>
                <a:gd name="T78" fmla="*/ 289 w 1194"/>
                <a:gd name="T79" fmla="*/ 157 h 632"/>
                <a:gd name="T80" fmla="*/ 509 w 1194"/>
                <a:gd name="T81" fmla="*/ 19 h 632"/>
                <a:gd name="T82" fmla="*/ 555 w 1194"/>
                <a:gd name="T83" fmla="*/ 136 h 632"/>
                <a:gd name="T84" fmla="*/ 553 w 1194"/>
                <a:gd name="T85" fmla="*/ 212 h 632"/>
                <a:gd name="T86" fmla="*/ 614 w 1194"/>
                <a:gd name="T87" fmla="*/ 249 h 632"/>
                <a:gd name="T88" fmla="*/ 711 w 1194"/>
                <a:gd name="T89" fmla="*/ 213 h 632"/>
                <a:gd name="T90" fmla="*/ 705 w 1194"/>
                <a:gd name="T91" fmla="*/ 142 h 632"/>
                <a:gd name="T92" fmla="*/ 712 w 1194"/>
                <a:gd name="T93" fmla="*/ 0 h 632"/>
                <a:gd name="T94" fmla="*/ 942 w 1194"/>
                <a:gd name="T95" fmla="*/ 14 h 632"/>
                <a:gd name="T96" fmla="*/ 922 w 1194"/>
                <a:gd name="T97" fmla="*/ 208 h 632"/>
                <a:gd name="T98" fmla="*/ 1011 w 1194"/>
                <a:gd name="T99" fmla="*/ 233 h 632"/>
                <a:gd name="T100" fmla="*/ 1146 w 1194"/>
                <a:gd name="T101" fmla="*/ 216 h 632"/>
                <a:gd name="T102" fmla="*/ 1109 w 1194"/>
                <a:gd name="T103" fmla="*/ 365 h 632"/>
                <a:gd name="T104" fmla="*/ 999 w 1194"/>
                <a:gd name="T105" fmla="*/ 326 h 632"/>
                <a:gd name="T106" fmla="*/ 933 w 1194"/>
                <a:gd name="T107" fmla="*/ 363 h 632"/>
                <a:gd name="T108" fmla="*/ 950 w 1194"/>
                <a:gd name="T109" fmla="*/ 560 h 632"/>
                <a:gd name="T110" fmla="*/ 747 w 1194"/>
                <a:gd name="T111" fmla="*/ 631 h 632"/>
                <a:gd name="T112" fmla="*/ 641 w 1194"/>
                <a:gd name="T113" fmla="*/ 540 h 632"/>
                <a:gd name="T114" fmla="*/ 693 w 1194"/>
                <a:gd name="T115" fmla="*/ 436 h 632"/>
                <a:gd name="T116" fmla="*/ 624 w 1194"/>
                <a:gd name="T117" fmla="*/ 382 h 632"/>
                <a:gd name="T118" fmla="*/ 523 w 1194"/>
                <a:gd name="T119" fmla="*/ 427 h 632"/>
                <a:gd name="T120" fmla="*/ 525 w 1194"/>
                <a:gd name="T121" fmla="*/ 497 h 632"/>
                <a:gd name="T122" fmla="*/ 544 w 1194"/>
                <a:gd name="T123" fmla="*/ 602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4" h="632">
                  <a:moveTo>
                    <a:pt x="516" y="589"/>
                  </a:moveTo>
                  <a:lnTo>
                    <a:pt x="526" y="589"/>
                  </a:lnTo>
                  <a:lnTo>
                    <a:pt x="523" y="590"/>
                  </a:lnTo>
                  <a:lnTo>
                    <a:pt x="532" y="588"/>
                  </a:lnTo>
                  <a:lnTo>
                    <a:pt x="532" y="588"/>
                  </a:lnTo>
                  <a:lnTo>
                    <a:pt x="538" y="586"/>
                  </a:lnTo>
                  <a:lnTo>
                    <a:pt x="537" y="586"/>
                  </a:lnTo>
                  <a:lnTo>
                    <a:pt x="543" y="583"/>
                  </a:lnTo>
                  <a:lnTo>
                    <a:pt x="541" y="584"/>
                  </a:lnTo>
                  <a:lnTo>
                    <a:pt x="546" y="580"/>
                  </a:lnTo>
                  <a:lnTo>
                    <a:pt x="545" y="581"/>
                  </a:lnTo>
                  <a:lnTo>
                    <a:pt x="548" y="577"/>
                  </a:lnTo>
                  <a:lnTo>
                    <a:pt x="547" y="579"/>
                  </a:lnTo>
                  <a:lnTo>
                    <a:pt x="549" y="574"/>
                  </a:lnTo>
                  <a:lnTo>
                    <a:pt x="549" y="576"/>
                  </a:lnTo>
                  <a:lnTo>
                    <a:pt x="550" y="570"/>
                  </a:lnTo>
                  <a:lnTo>
                    <a:pt x="550" y="572"/>
                  </a:lnTo>
                  <a:lnTo>
                    <a:pt x="550" y="566"/>
                  </a:lnTo>
                  <a:lnTo>
                    <a:pt x="550" y="567"/>
                  </a:lnTo>
                  <a:lnTo>
                    <a:pt x="549" y="560"/>
                  </a:lnTo>
                  <a:lnTo>
                    <a:pt x="549" y="561"/>
                  </a:lnTo>
                  <a:lnTo>
                    <a:pt x="547" y="553"/>
                  </a:lnTo>
                  <a:lnTo>
                    <a:pt x="547" y="554"/>
                  </a:lnTo>
                  <a:lnTo>
                    <a:pt x="544" y="547"/>
                  </a:lnTo>
                  <a:lnTo>
                    <a:pt x="545" y="549"/>
                  </a:lnTo>
                  <a:lnTo>
                    <a:pt x="539" y="541"/>
                  </a:lnTo>
                  <a:lnTo>
                    <a:pt x="532" y="531"/>
                  </a:lnTo>
                  <a:lnTo>
                    <a:pt x="533" y="532"/>
                  </a:lnTo>
                  <a:lnTo>
                    <a:pt x="525" y="523"/>
                  </a:lnTo>
                  <a:lnTo>
                    <a:pt x="526" y="524"/>
                  </a:lnTo>
                  <a:lnTo>
                    <a:pt x="516" y="514"/>
                  </a:lnTo>
                  <a:lnTo>
                    <a:pt x="511" y="509"/>
                  </a:lnTo>
                  <a:lnTo>
                    <a:pt x="507" y="503"/>
                  </a:lnTo>
                  <a:lnTo>
                    <a:pt x="503" y="497"/>
                  </a:lnTo>
                  <a:lnTo>
                    <a:pt x="504" y="498"/>
                  </a:lnTo>
                  <a:lnTo>
                    <a:pt x="499" y="492"/>
                  </a:lnTo>
                  <a:lnTo>
                    <a:pt x="495" y="478"/>
                  </a:lnTo>
                  <a:lnTo>
                    <a:pt x="493" y="466"/>
                  </a:lnTo>
                  <a:lnTo>
                    <a:pt x="493" y="453"/>
                  </a:lnTo>
                  <a:lnTo>
                    <a:pt x="498" y="441"/>
                  </a:lnTo>
                  <a:lnTo>
                    <a:pt x="502" y="429"/>
                  </a:lnTo>
                  <a:lnTo>
                    <a:pt x="509" y="416"/>
                  </a:lnTo>
                  <a:lnTo>
                    <a:pt x="517" y="406"/>
                  </a:lnTo>
                  <a:lnTo>
                    <a:pt x="527" y="395"/>
                  </a:lnTo>
                  <a:lnTo>
                    <a:pt x="538" y="386"/>
                  </a:lnTo>
                  <a:lnTo>
                    <a:pt x="551" y="379"/>
                  </a:lnTo>
                  <a:lnTo>
                    <a:pt x="564" y="372"/>
                  </a:lnTo>
                  <a:lnTo>
                    <a:pt x="579" y="368"/>
                  </a:lnTo>
                  <a:lnTo>
                    <a:pt x="594" y="365"/>
                  </a:lnTo>
                  <a:lnTo>
                    <a:pt x="610" y="364"/>
                  </a:lnTo>
                  <a:lnTo>
                    <a:pt x="626" y="365"/>
                  </a:lnTo>
                  <a:lnTo>
                    <a:pt x="642" y="368"/>
                  </a:lnTo>
                  <a:lnTo>
                    <a:pt x="656" y="373"/>
                  </a:lnTo>
                  <a:lnTo>
                    <a:pt x="668" y="380"/>
                  </a:lnTo>
                  <a:lnTo>
                    <a:pt x="679" y="388"/>
                  </a:lnTo>
                  <a:lnTo>
                    <a:pt x="689" y="396"/>
                  </a:lnTo>
                  <a:lnTo>
                    <a:pt x="698" y="406"/>
                  </a:lnTo>
                  <a:lnTo>
                    <a:pt x="706" y="418"/>
                  </a:lnTo>
                  <a:lnTo>
                    <a:pt x="711" y="430"/>
                  </a:lnTo>
                  <a:lnTo>
                    <a:pt x="715" y="442"/>
                  </a:lnTo>
                  <a:lnTo>
                    <a:pt x="716" y="454"/>
                  </a:lnTo>
                  <a:lnTo>
                    <a:pt x="716" y="467"/>
                  </a:lnTo>
                  <a:lnTo>
                    <a:pt x="713" y="479"/>
                  </a:lnTo>
                  <a:lnTo>
                    <a:pt x="709" y="490"/>
                  </a:lnTo>
                  <a:lnTo>
                    <a:pt x="704" y="501"/>
                  </a:lnTo>
                  <a:lnTo>
                    <a:pt x="694" y="511"/>
                  </a:lnTo>
                  <a:lnTo>
                    <a:pt x="694" y="510"/>
                  </a:lnTo>
                  <a:lnTo>
                    <a:pt x="679" y="526"/>
                  </a:lnTo>
                  <a:lnTo>
                    <a:pt x="679" y="526"/>
                  </a:lnTo>
                  <a:lnTo>
                    <a:pt x="665" y="540"/>
                  </a:lnTo>
                  <a:lnTo>
                    <a:pt x="665" y="540"/>
                  </a:lnTo>
                  <a:lnTo>
                    <a:pt x="659" y="546"/>
                  </a:lnTo>
                  <a:lnTo>
                    <a:pt x="660" y="545"/>
                  </a:lnTo>
                  <a:lnTo>
                    <a:pt x="655" y="551"/>
                  </a:lnTo>
                  <a:lnTo>
                    <a:pt x="656" y="550"/>
                  </a:lnTo>
                  <a:lnTo>
                    <a:pt x="652" y="556"/>
                  </a:lnTo>
                  <a:lnTo>
                    <a:pt x="653" y="555"/>
                  </a:lnTo>
                  <a:lnTo>
                    <a:pt x="650" y="560"/>
                  </a:lnTo>
                  <a:lnTo>
                    <a:pt x="650" y="559"/>
                  </a:lnTo>
                  <a:lnTo>
                    <a:pt x="649" y="565"/>
                  </a:lnTo>
                  <a:lnTo>
                    <a:pt x="649" y="563"/>
                  </a:lnTo>
                  <a:lnTo>
                    <a:pt x="649" y="568"/>
                  </a:lnTo>
                  <a:lnTo>
                    <a:pt x="649" y="573"/>
                  </a:lnTo>
                  <a:lnTo>
                    <a:pt x="649" y="572"/>
                  </a:lnTo>
                  <a:lnTo>
                    <a:pt x="650" y="577"/>
                  </a:lnTo>
                  <a:lnTo>
                    <a:pt x="648" y="573"/>
                  </a:lnTo>
                  <a:lnTo>
                    <a:pt x="652" y="578"/>
                  </a:lnTo>
                  <a:lnTo>
                    <a:pt x="651" y="577"/>
                  </a:lnTo>
                  <a:lnTo>
                    <a:pt x="656" y="582"/>
                  </a:lnTo>
                  <a:lnTo>
                    <a:pt x="661" y="587"/>
                  </a:lnTo>
                  <a:lnTo>
                    <a:pt x="659" y="586"/>
                  </a:lnTo>
                  <a:lnTo>
                    <a:pt x="667" y="591"/>
                  </a:lnTo>
                  <a:lnTo>
                    <a:pt x="666" y="590"/>
                  </a:lnTo>
                  <a:lnTo>
                    <a:pt x="676" y="595"/>
                  </a:lnTo>
                  <a:lnTo>
                    <a:pt x="675" y="595"/>
                  </a:lnTo>
                  <a:lnTo>
                    <a:pt x="687" y="600"/>
                  </a:lnTo>
                  <a:lnTo>
                    <a:pt x="685" y="600"/>
                  </a:lnTo>
                  <a:lnTo>
                    <a:pt x="699" y="603"/>
                  </a:lnTo>
                  <a:lnTo>
                    <a:pt x="698" y="603"/>
                  </a:lnTo>
                  <a:lnTo>
                    <a:pt x="714" y="606"/>
                  </a:lnTo>
                  <a:lnTo>
                    <a:pt x="714" y="606"/>
                  </a:lnTo>
                  <a:lnTo>
                    <a:pt x="732" y="610"/>
                  </a:lnTo>
                  <a:lnTo>
                    <a:pt x="749" y="613"/>
                  </a:lnTo>
                  <a:lnTo>
                    <a:pt x="748" y="613"/>
                  </a:lnTo>
                  <a:lnTo>
                    <a:pt x="769" y="614"/>
                  </a:lnTo>
                  <a:lnTo>
                    <a:pt x="788" y="615"/>
                  </a:lnTo>
                  <a:lnTo>
                    <a:pt x="788" y="615"/>
                  </a:lnTo>
                  <a:lnTo>
                    <a:pt x="808" y="615"/>
                  </a:lnTo>
                  <a:lnTo>
                    <a:pt x="827" y="615"/>
                  </a:lnTo>
                  <a:lnTo>
                    <a:pt x="827" y="615"/>
                  </a:lnTo>
                  <a:lnTo>
                    <a:pt x="847" y="613"/>
                  </a:lnTo>
                  <a:lnTo>
                    <a:pt x="847" y="613"/>
                  </a:lnTo>
                  <a:lnTo>
                    <a:pt x="866" y="611"/>
                  </a:lnTo>
                  <a:lnTo>
                    <a:pt x="865" y="611"/>
                  </a:lnTo>
                  <a:lnTo>
                    <a:pt x="883" y="606"/>
                  </a:lnTo>
                  <a:lnTo>
                    <a:pt x="901" y="603"/>
                  </a:lnTo>
                  <a:lnTo>
                    <a:pt x="899" y="603"/>
                  </a:lnTo>
                  <a:lnTo>
                    <a:pt x="915" y="597"/>
                  </a:lnTo>
                  <a:lnTo>
                    <a:pt x="914" y="597"/>
                  </a:lnTo>
                  <a:lnTo>
                    <a:pt x="927" y="590"/>
                  </a:lnTo>
                  <a:lnTo>
                    <a:pt x="924" y="593"/>
                  </a:lnTo>
                  <a:lnTo>
                    <a:pt x="927" y="588"/>
                  </a:lnTo>
                  <a:lnTo>
                    <a:pt x="927" y="590"/>
                  </a:lnTo>
                  <a:lnTo>
                    <a:pt x="929" y="583"/>
                  </a:lnTo>
                  <a:lnTo>
                    <a:pt x="931" y="577"/>
                  </a:lnTo>
                  <a:lnTo>
                    <a:pt x="931" y="579"/>
                  </a:lnTo>
                  <a:lnTo>
                    <a:pt x="932" y="573"/>
                  </a:lnTo>
                  <a:lnTo>
                    <a:pt x="932" y="574"/>
                  </a:lnTo>
                  <a:lnTo>
                    <a:pt x="932" y="559"/>
                  </a:lnTo>
                  <a:lnTo>
                    <a:pt x="932" y="560"/>
                  </a:lnTo>
                  <a:lnTo>
                    <a:pt x="932" y="546"/>
                  </a:lnTo>
                  <a:lnTo>
                    <a:pt x="932" y="546"/>
                  </a:lnTo>
                  <a:lnTo>
                    <a:pt x="932" y="530"/>
                  </a:lnTo>
                  <a:lnTo>
                    <a:pt x="932" y="531"/>
                  </a:lnTo>
                  <a:lnTo>
                    <a:pt x="929" y="514"/>
                  </a:lnTo>
                  <a:lnTo>
                    <a:pt x="929" y="514"/>
                  </a:lnTo>
                  <a:lnTo>
                    <a:pt x="927" y="498"/>
                  </a:lnTo>
                  <a:lnTo>
                    <a:pt x="927" y="499"/>
                  </a:lnTo>
                  <a:lnTo>
                    <a:pt x="924" y="481"/>
                  </a:lnTo>
                  <a:lnTo>
                    <a:pt x="924" y="482"/>
                  </a:lnTo>
                  <a:lnTo>
                    <a:pt x="916" y="449"/>
                  </a:lnTo>
                  <a:lnTo>
                    <a:pt x="909" y="417"/>
                  </a:lnTo>
                  <a:lnTo>
                    <a:pt x="908" y="403"/>
                  </a:lnTo>
                  <a:lnTo>
                    <a:pt x="907" y="389"/>
                  </a:lnTo>
                  <a:lnTo>
                    <a:pt x="908" y="376"/>
                  </a:lnTo>
                  <a:lnTo>
                    <a:pt x="912" y="366"/>
                  </a:lnTo>
                  <a:lnTo>
                    <a:pt x="912" y="366"/>
                  </a:lnTo>
                  <a:lnTo>
                    <a:pt x="916" y="356"/>
                  </a:lnTo>
                  <a:lnTo>
                    <a:pt x="923" y="346"/>
                  </a:lnTo>
                  <a:lnTo>
                    <a:pt x="931" y="339"/>
                  </a:lnTo>
                  <a:lnTo>
                    <a:pt x="938" y="332"/>
                  </a:lnTo>
                  <a:lnTo>
                    <a:pt x="948" y="326"/>
                  </a:lnTo>
                  <a:lnTo>
                    <a:pt x="956" y="320"/>
                  </a:lnTo>
                  <a:lnTo>
                    <a:pt x="967" y="315"/>
                  </a:lnTo>
                  <a:lnTo>
                    <a:pt x="977" y="313"/>
                  </a:lnTo>
                  <a:lnTo>
                    <a:pt x="977" y="313"/>
                  </a:lnTo>
                  <a:lnTo>
                    <a:pt x="987" y="309"/>
                  </a:lnTo>
                  <a:lnTo>
                    <a:pt x="998" y="308"/>
                  </a:lnTo>
                  <a:lnTo>
                    <a:pt x="1009" y="308"/>
                  </a:lnTo>
                  <a:lnTo>
                    <a:pt x="1019" y="310"/>
                  </a:lnTo>
                  <a:lnTo>
                    <a:pt x="1028" y="313"/>
                  </a:lnTo>
                  <a:lnTo>
                    <a:pt x="1037" y="317"/>
                  </a:lnTo>
                  <a:lnTo>
                    <a:pt x="1047" y="323"/>
                  </a:lnTo>
                  <a:lnTo>
                    <a:pt x="1055" y="331"/>
                  </a:lnTo>
                  <a:lnTo>
                    <a:pt x="1055" y="331"/>
                  </a:lnTo>
                  <a:lnTo>
                    <a:pt x="1062" y="338"/>
                  </a:lnTo>
                  <a:lnTo>
                    <a:pt x="1060" y="336"/>
                  </a:lnTo>
                  <a:lnTo>
                    <a:pt x="1069" y="341"/>
                  </a:lnTo>
                  <a:lnTo>
                    <a:pt x="1069" y="341"/>
                  </a:lnTo>
                  <a:lnTo>
                    <a:pt x="1078" y="345"/>
                  </a:lnTo>
                  <a:lnTo>
                    <a:pt x="1077" y="344"/>
                  </a:lnTo>
                  <a:lnTo>
                    <a:pt x="1088" y="348"/>
                  </a:lnTo>
                  <a:lnTo>
                    <a:pt x="1086" y="347"/>
                  </a:lnTo>
                  <a:lnTo>
                    <a:pt x="1097" y="347"/>
                  </a:lnTo>
                  <a:lnTo>
                    <a:pt x="1109" y="347"/>
                  </a:lnTo>
                  <a:lnTo>
                    <a:pt x="1107" y="347"/>
                  </a:lnTo>
                  <a:lnTo>
                    <a:pt x="1119" y="346"/>
                  </a:lnTo>
                  <a:lnTo>
                    <a:pt x="1118" y="346"/>
                  </a:lnTo>
                  <a:lnTo>
                    <a:pt x="1128" y="343"/>
                  </a:lnTo>
                  <a:lnTo>
                    <a:pt x="1128" y="343"/>
                  </a:lnTo>
                  <a:lnTo>
                    <a:pt x="1139" y="339"/>
                  </a:lnTo>
                  <a:lnTo>
                    <a:pt x="1138" y="340"/>
                  </a:lnTo>
                  <a:lnTo>
                    <a:pt x="1148" y="334"/>
                  </a:lnTo>
                  <a:lnTo>
                    <a:pt x="1147" y="335"/>
                  </a:lnTo>
                  <a:lnTo>
                    <a:pt x="1156" y="329"/>
                  </a:lnTo>
                  <a:lnTo>
                    <a:pt x="1156" y="329"/>
                  </a:lnTo>
                  <a:lnTo>
                    <a:pt x="1164" y="322"/>
                  </a:lnTo>
                  <a:lnTo>
                    <a:pt x="1163" y="323"/>
                  </a:lnTo>
                  <a:lnTo>
                    <a:pt x="1168" y="317"/>
                  </a:lnTo>
                  <a:lnTo>
                    <a:pt x="1168" y="317"/>
                  </a:lnTo>
                  <a:lnTo>
                    <a:pt x="1174" y="308"/>
                  </a:lnTo>
                  <a:lnTo>
                    <a:pt x="1173" y="310"/>
                  </a:lnTo>
                  <a:lnTo>
                    <a:pt x="1176" y="301"/>
                  </a:lnTo>
                  <a:lnTo>
                    <a:pt x="1175" y="303"/>
                  </a:lnTo>
                  <a:lnTo>
                    <a:pt x="1176" y="294"/>
                  </a:lnTo>
                  <a:lnTo>
                    <a:pt x="1176" y="295"/>
                  </a:lnTo>
                  <a:lnTo>
                    <a:pt x="1175" y="281"/>
                  </a:lnTo>
                  <a:lnTo>
                    <a:pt x="1175" y="282"/>
                  </a:lnTo>
                  <a:lnTo>
                    <a:pt x="1173" y="269"/>
                  </a:lnTo>
                  <a:lnTo>
                    <a:pt x="1174" y="272"/>
                  </a:lnTo>
                  <a:lnTo>
                    <a:pt x="1168" y="261"/>
                  </a:lnTo>
                  <a:lnTo>
                    <a:pt x="1162" y="251"/>
                  </a:lnTo>
                  <a:lnTo>
                    <a:pt x="1163" y="252"/>
                  </a:lnTo>
                  <a:lnTo>
                    <a:pt x="1155" y="243"/>
                  </a:lnTo>
                  <a:lnTo>
                    <a:pt x="1156" y="244"/>
                  </a:lnTo>
                  <a:lnTo>
                    <a:pt x="1147" y="237"/>
                  </a:lnTo>
                  <a:lnTo>
                    <a:pt x="1147" y="238"/>
                  </a:lnTo>
                  <a:lnTo>
                    <a:pt x="1137" y="231"/>
                  </a:lnTo>
                  <a:lnTo>
                    <a:pt x="1138" y="232"/>
                  </a:lnTo>
                  <a:lnTo>
                    <a:pt x="1127" y="227"/>
                  </a:lnTo>
                  <a:lnTo>
                    <a:pt x="1128" y="227"/>
                  </a:lnTo>
                  <a:lnTo>
                    <a:pt x="1118" y="224"/>
                  </a:lnTo>
                  <a:lnTo>
                    <a:pt x="1118" y="224"/>
                  </a:lnTo>
                  <a:lnTo>
                    <a:pt x="1106" y="221"/>
                  </a:lnTo>
                  <a:lnTo>
                    <a:pt x="1108" y="221"/>
                  </a:lnTo>
                  <a:lnTo>
                    <a:pt x="1096" y="220"/>
                  </a:lnTo>
                  <a:lnTo>
                    <a:pt x="1098" y="220"/>
                  </a:lnTo>
                  <a:lnTo>
                    <a:pt x="1087" y="221"/>
                  </a:lnTo>
                  <a:lnTo>
                    <a:pt x="1075" y="222"/>
                  </a:lnTo>
                  <a:lnTo>
                    <a:pt x="1077" y="222"/>
                  </a:lnTo>
                  <a:lnTo>
                    <a:pt x="1068" y="225"/>
                  </a:lnTo>
                  <a:lnTo>
                    <a:pt x="1069" y="225"/>
                  </a:lnTo>
                  <a:lnTo>
                    <a:pt x="1060" y="229"/>
                  </a:lnTo>
                  <a:lnTo>
                    <a:pt x="1062" y="228"/>
                  </a:lnTo>
                  <a:lnTo>
                    <a:pt x="1054" y="234"/>
                  </a:lnTo>
                  <a:lnTo>
                    <a:pt x="1046" y="240"/>
                  </a:lnTo>
                  <a:lnTo>
                    <a:pt x="1035" y="244"/>
                  </a:lnTo>
                  <a:lnTo>
                    <a:pt x="1036" y="244"/>
                  </a:lnTo>
                  <a:lnTo>
                    <a:pt x="1026" y="248"/>
                  </a:lnTo>
                  <a:lnTo>
                    <a:pt x="1014" y="251"/>
                  </a:lnTo>
                  <a:lnTo>
                    <a:pt x="1002" y="252"/>
                  </a:lnTo>
                  <a:lnTo>
                    <a:pt x="991" y="253"/>
                  </a:lnTo>
                  <a:lnTo>
                    <a:pt x="980" y="253"/>
                  </a:lnTo>
                  <a:lnTo>
                    <a:pt x="968" y="251"/>
                  </a:lnTo>
                  <a:lnTo>
                    <a:pt x="968" y="251"/>
                  </a:lnTo>
                  <a:lnTo>
                    <a:pt x="957" y="248"/>
                  </a:lnTo>
                  <a:lnTo>
                    <a:pt x="946" y="245"/>
                  </a:lnTo>
                  <a:lnTo>
                    <a:pt x="946" y="245"/>
                  </a:lnTo>
                  <a:lnTo>
                    <a:pt x="936" y="242"/>
                  </a:lnTo>
                  <a:lnTo>
                    <a:pt x="926" y="236"/>
                  </a:lnTo>
                  <a:lnTo>
                    <a:pt x="919" y="231"/>
                  </a:lnTo>
                  <a:lnTo>
                    <a:pt x="911" y="225"/>
                  </a:lnTo>
                  <a:lnTo>
                    <a:pt x="906" y="215"/>
                  </a:lnTo>
                  <a:lnTo>
                    <a:pt x="904" y="206"/>
                  </a:lnTo>
                  <a:lnTo>
                    <a:pt x="902" y="193"/>
                  </a:lnTo>
                  <a:lnTo>
                    <a:pt x="902" y="172"/>
                  </a:lnTo>
                  <a:lnTo>
                    <a:pt x="905" y="147"/>
                  </a:lnTo>
                  <a:lnTo>
                    <a:pt x="907" y="119"/>
                  </a:lnTo>
                  <a:lnTo>
                    <a:pt x="911" y="91"/>
                  </a:lnTo>
                  <a:lnTo>
                    <a:pt x="914" y="64"/>
                  </a:lnTo>
                  <a:lnTo>
                    <a:pt x="919" y="40"/>
                  </a:lnTo>
                  <a:lnTo>
                    <a:pt x="922" y="22"/>
                  </a:lnTo>
                  <a:lnTo>
                    <a:pt x="931" y="32"/>
                  </a:lnTo>
                  <a:lnTo>
                    <a:pt x="930" y="32"/>
                  </a:lnTo>
                  <a:lnTo>
                    <a:pt x="928" y="32"/>
                  </a:lnTo>
                  <a:lnTo>
                    <a:pt x="892" y="31"/>
                  </a:lnTo>
                  <a:lnTo>
                    <a:pt x="858" y="29"/>
                  </a:lnTo>
                  <a:lnTo>
                    <a:pt x="826" y="27"/>
                  </a:lnTo>
                  <a:lnTo>
                    <a:pt x="797" y="25"/>
                  </a:lnTo>
                  <a:lnTo>
                    <a:pt x="770" y="22"/>
                  </a:lnTo>
                  <a:lnTo>
                    <a:pt x="770" y="22"/>
                  </a:lnTo>
                  <a:lnTo>
                    <a:pt x="748" y="20"/>
                  </a:lnTo>
                  <a:lnTo>
                    <a:pt x="732" y="18"/>
                  </a:lnTo>
                  <a:lnTo>
                    <a:pt x="733" y="18"/>
                  </a:lnTo>
                  <a:lnTo>
                    <a:pt x="721" y="18"/>
                  </a:lnTo>
                  <a:lnTo>
                    <a:pt x="713" y="18"/>
                  </a:lnTo>
                  <a:lnTo>
                    <a:pt x="718" y="17"/>
                  </a:lnTo>
                  <a:lnTo>
                    <a:pt x="711" y="20"/>
                  </a:lnTo>
                  <a:lnTo>
                    <a:pt x="711" y="20"/>
                  </a:lnTo>
                  <a:lnTo>
                    <a:pt x="704" y="24"/>
                  </a:lnTo>
                  <a:lnTo>
                    <a:pt x="705" y="23"/>
                  </a:lnTo>
                  <a:lnTo>
                    <a:pt x="700" y="28"/>
                  </a:lnTo>
                  <a:lnTo>
                    <a:pt x="701" y="27"/>
                  </a:lnTo>
                  <a:lnTo>
                    <a:pt x="695" y="34"/>
                  </a:lnTo>
                  <a:lnTo>
                    <a:pt x="695" y="33"/>
                  </a:lnTo>
                  <a:lnTo>
                    <a:pt x="690" y="39"/>
                  </a:lnTo>
                  <a:lnTo>
                    <a:pt x="691" y="37"/>
                  </a:lnTo>
                  <a:lnTo>
                    <a:pt x="688" y="46"/>
                  </a:lnTo>
                  <a:lnTo>
                    <a:pt x="689" y="45"/>
                  </a:lnTo>
                  <a:lnTo>
                    <a:pt x="686" y="54"/>
                  </a:lnTo>
                  <a:lnTo>
                    <a:pt x="684" y="63"/>
                  </a:lnTo>
                  <a:lnTo>
                    <a:pt x="684" y="62"/>
                  </a:lnTo>
                  <a:lnTo>
                    <a:pt x="683" y="72"/>
                  </a:lnTo>
                  <a:lnTo>
                    <a:pt x="683" y="70"/>
                  </a:lnTo>
                  <a:lnTo>
                    <a:pt x="684" y="79"/>
                  </a:lnTo>
                  <a:lnTo>
                    <a:pt x="684" y="78"/>
                  </a:lnTo>
                  <a:lnTo>
                    <a:pt x="686" y="88"/>
                  </a:lnTo>
                  <a:lnTo>
                    <a:pt x="686" y="87"/>
                  </a:lnTo>
                  <a:lnTo>
                    <a:pt x="690" y="97"/>
                  </a:lnTo>
                  <a:lnTo>
                    <a:pt x="689" y="96"/>
                  </a:lnTo>
                  <a:lnTo>
                    <a:pt x="693" y="105"/>
                  </a:lnTo>
                  <a:lnTo>
                    <a:pt x="693" y="104"/>
                  </a:lnTo>
                  <a:lnTo>
                    <a:pt x="699" y="114"/>
                  </a:lnTo>
                  <a:lnTo>
                    <a:pt x="698" y="112"/>
                  </a:lnTo>
                  <a:lnTo>
                    <a:pt x="707" y="120"/>
                  </a:lnTo>
                  <a:lnTo>
                    <a:pt x="718" y="130"/>
                  </a:lnTo>
                  <a:lnTo>
                    <a:pt x="725" y="142"/>
                  </a:lnTo>
                  <a:lnTo>
                    <a:pt x="732" y="154"/>
                  </a:lnTo>
                  <a:lnTo>
                    <a:pt x="735" y="165"/>
                  </a:lnTo>
                  <a:lnTo>
                    <a:pt x="738" y="178"/>
                  </a:lnTo>
                  <a:lnTo>
                    <a:pt x="737" y="190"/>
                  </a:lnTo>
                  <a:lnTo>
                    <a:pt x="735" y="202"/>
                  </a:lnTo>
                  <a:lnTo>
                    <a:pt x="730" y="213"/>
                  </a:lnTo>
                  <a:lnTo>
                    <a:pt x="725" y="224"/>
                  </a:lnTo>
                  <a:lnTo>
                    <a:pt x="716" y="234"/>
                  </a:lnTo>
                  <a:lnTo>
                    <a:pt x="705" y="243"/>
                  </a:lnTo>
                  <a:lnTo>
                    <a:pt x="694" y="251"/>
                  </a:lnTo>
                  <a:lnTo>
                    <a:pt x="681" y="257"/>
                  </a:lnTo>
                  <a:lnTo>
                    <a:pt x="666" y="263"/>
                  </a:lnTo>
                  <a:lnTo>
                    <a:pt x="648" y="266"/>
                  </a:lnTo>
                  <a:lnTo>
                    <a:pt x="631" y="267"/>
                  </a:lnTo>
                  <a:lnTo>
                    <a:pt x="621" y="267"/>
                  </a:lnTo>
                  <a:lnTo>
                    <a:pt x="612" y="267"/>
                  </a:lnTo>
                  <a:lnTo>
                    <a:pt x="604" y="266"/>
                  </a:lnTo>
                  <a:lnTo>
                    <a:pt x="595" y="264"/>
                  </a:lnTo>
                  <a:lnTo>
                    <a:pt x="588" y="261"/>
                  </a:lnTo>
                  <a:lnTo>
                    <a:pt x="581" y="259"/>
                  </a:lnTo>
                  <a:lnTo>
                    <a:pt x="574" y="256"/>
                  </a:lnTo>
                  <a:lnTo>
                    <a:pt x="567" y="252"/>
                  </a:lnTo>
                  <a:lnTo>
                    <a:pt x="555" y="244"/>
                  </a:lnTo>
                  <a:lnTo>
                    <a:pt x="547" y="234"/>
                  </a:lnTo>
                  <a:lnTo>
                    <a:pt x="538" y="222"/>
                  </a:lnTo>
                  <a:lnTo>
                    <a:pt x="532" y="210"/>
                  </a:lnTo>
                  <a:lnTo>
                    <a:pt x="528" y="198"/>
                  </a:lnTo>
                  <a:lnTo>
                    <a:pt x="525" y="186"/>
                  </a:lnTo>
                  <a:lnTo>
                    <a:pt x="524" y="172"/>
                  </a:lnTo>
                  <a:lnTo>
                    <a:pt x="526" y="159"/>
                  </a:lnTo>
                  <a:lnTo>
                    <a:pt x="529" y="147"/>
                  </a:lnTo>
                  <a:lnTo>
                    <a:pt x="534" y="136"/>
                  </a:lnTo>
                  <a:lnTo>
                    <a:pt x="541" y="126"/>
                  </a:lnTo>
                  <a:lnTo>
                    <a:pt x="549" y="116"/>
                  </a:lnTo>
                  <a:lnTo>
                    <a:pt x="557" y="110"/>
                  </a:lnTo>
                  <a:lnTo>
                    <a:pt x="556" y="110"/>
                  </a:lnTo>
                  <a:lnTo>
                    <a:pt x="562" y="104"/>
                  </a:lnTo>
                  <a:lnTo>
                    <a:pt x="561" y="106"/>
                  </a:lnTo>
                  <a:lnTo>
                    <a:pt x="565" y="98"/>
                  </a:lnTo>
                  <a:lnTo>
                    <a:pt x="565" y="99"/>
                  </a:lnTo>
                  <a:lnTo>
                    <a:pt x="569" y="92"/>
                  </a:lnTo>
                  <a:lnTo>
                    <a:pt x="568" y="94"/>
                  </a:lnTo>
                  <a:lnTo>
                    <a:pt x="571" y="86"/>
                  </a:lnTo>
                  <a:lnTo>
                    <a:pt x="570" y="87"/>
                  </a:lnTo>
                  <a:lnTo>
                    <a:pt x="571" y="81"/>
                  </a:lnTo>
                  <a:lnTo>
                    <a:pt x="571" y="84"/>
                  </a:lnTo>
                  <a:lnTo>
                    <a:pt x="570" y="76"/>
                  </a:lnTo>
                  <a:lnTo>
                    <a:pt x="571" y="78"/>
                  </a:lnTo>
                  <a:lnTo>
                    <a:pt x="568" y="73"/>
                  </a:lnTo>
                  <a:lnTo>
                    <a:pt x="568" y="73"/>
                  </a:lnTo>
                  <a:lnTo>
                    <a:pt x="565" y="66"/>
                  </a:lnTo>
                  <a:lnTo>
                    <a:pt x="566" y="67"/>
                  </a:lnTo>
                  <a:lnTo>
                    <a:pt x="560" y="61"/>
                  </a:lnTo>
                  <a:lnTo>
                    <a:pt x="561" y="62"/>
                  </a:lnTo>
                  <a:lnTo>
                    <a:pt x="554" y="55"/>
                  </a:lnTo>
                  <a:lnTo>
                    <a:pt x="556" y="56"/>
                  </a:lnTo>
                  <a:lnTo>
                    <a:pt x="545" y="51"/>
                  </a:lnTo>
                  <a:lnTo>
                    <a:pt x="545" y="51"/>
                  </a:lnTo>
                  <a:lnTo>
                    <a:pt x="534" y="44"/>
                  </a:lnTo>
                  <a:lnTo>
                    <a:pt x="535" y="45"/>
                  </a:lnTo>
                  <a:lnTo>
                    <a:pt x="521" y="40"/>
                  </a:lnTo>
                  <a:lnTo>
                    <a:pt x="522" y="40"/>
                  </a:lnTo>
                  <a:lnTo>
                    <a:pt x="505" y="36"/>
                  </a:lnTo>
                  <a:lnTo>
                    <a:pt x="505" y="36"/>
                  </a:lnTo>
                  <a:lnTo>
                    <a:pt x="486" y="32"/>
                  </a:lnTo>
                  <a:lnTo>
                    <a:pt x="487" y="32"/>
                  </a:lnTo>
                  <a:lnTo>
                    <a:pt x="467" y="30"/>
                  </a:lnTo>
                  <a:lnTo>
                    <a:pt x="468" y="30"/>
                  </a:lnTo>
                  <a:lnTo>
                    <a:pt x="442" y="29"/>
                  </a:lnTo>
                  <a:lnTo>
                    <a:pt x="443" y="29"/>
                  </a:lnTo>
                  <a:lnTo>
                    <a:pt x="411" y="29"/>
                  </a:lnTo>
                  <a:lnTo>
                    <a:pt x="411" y="29"/>
                  </a:lnTo>
                  <a:lnTo>
                    <a:pt x="378" y="30"/>
                  </a:lnTo>
                  <a:lnTo>
                    <a:pt x="379" y="30"/>
                  </a:lnTo>
                  <a:lnTo>
                    <a:pt x="344" y="32"/>
                  </a:lnTo>
                  <a:lnTo>
                    <a:pt x="345" y="32"/>
                  </a:lnTo>
                  <a:lnTo>
                    <a:pt x="313" y="35"/>
                  </a:lnTo>
                  <a:lnTo>
                    <a:pt x="313" y="35"/>
                  </a:lnTo>
                  <a:lnTo>
                    <a:pt x="286" y="38"/>
                  </a:lnTo>
                  <a:lnTo>
                    <a:pt x="286" y="38"/>
                  </a:lnTo>
                  <a:lnTo>
                    <a:pt x="266" y="42"/>
                  </a:lnTo>
                  <a:lnTo>
                    <a:pt x="273" y="30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89" y="77"/>
                  </a:lnTo>
                  <a:lnTo>
                    <a:pt x="297" y="107"/>
                  </a:lnTo>
                  <a:lnTo>
                    <a:pt x="304" y="139"/>
                  </a:lnTo>
                  <a:lnTo>
                    <a:pt x="307" y="155"/>
                  </a:lnTo>
                  <a:lnTo>
                    <a:pt x="309" y="170"/>
                  </a:lnTo>
                  <a:lnTo>
                    <a:pt x="310" y="186"/>
                  </a:lnTo>
                  <a:lnTo>
                    <a:pt x="310" y="200"/>
                  </a:lnTo>
                  <a:lnTo>
                    <a:pt x="308" y="213"/>
                  </a:lnTo>
                  <a:lnTo>
                    <a:pt x="305" y="225"/>
                  </a:lnTo>
                  <a:lnTo>
                    <a:pt x="303" y="231"/>
                  </a:lnTo>
                  <a:lnTo>
                    <a:pt x="300" y="236"/>
                  </a:lnTo>
                  <a:lnTo>
                    <a:pt x="296" y="241"/>
                  </a:lnTo>
                  <a:lnTo>
                    <a:pt x="292" y="244"/>
                  </a:lnTo>
                  <a:lnTo>
                    <a:pt x="292" y="244"/>
                  </a:lnTo>
                  <a:lnTo>
                    <a:pt x="284" y="249"/>
                  </a:lnTo>
                  <a:lnTo>
                    <a:pt x="275" y="254"/>
                  </a:lnTo>
                  <a:lnTo>
                    <a:pt x="275" y="254"/>
                  </a:lnTo>
                  <a:lnTo>
                    <a:pt x="268" y="258"/>
                  </a:lnTo>
                  <a:lnTo>
                    <a:pt x="259" y="262"/>
                  </a:lnTo>
                  <a:lnTo>
                    <a:pt x="249" y="264"/>
                  </a:lnTo>
                  <a:lnTo>
                    <a:pt x="240" y="265"/>
                  </a:lnTo>
                  <a:lnTo>
                    <a:pt x="230" y="266"/>
                  </a:lnTo>
                  <a:lnTo>
                    <a:pt x="221" y="266"/>
                  </a:lnTo>
                  <a:lnTo>
                    <a:pt x="212" y="265"/>
                  </a:lnTo>
                  <a:lnTo>
                    <a:pt x="205" y="264"/>
                  </a:lnTo>
                  <a:lnTo>
                    <a:pt x="205" y="264"/>
                  </a:lnTo>
                  <a:lnTo>
                    <a:pt x="196" y="263"/>
                  </a:lnTo>
                  <a:lnTo>
                    <a:pt x="188" y="260"/>
                  </a:lnTo>
                  <a:lnTo>
                    <a:pt x="180" y="257"/>
                  </a:lnTo>
                  <a:lnTo>
                    <a:pt x="173" y="253"/>
                  </a:lnTo>
                  <a:lnTo>
                    <a:pt x="173" y="253"/>
                  </a:lnTo>
                  <a:lnTo>
                    <a:pt x="166" y="249"/>
                  </a:lnTo>
                  <a:lnTo>
                    <a:pt x="160" y="243"/>
                  </a:lnTo>
                  <a:lnTo>
                    <a:pt x="161" y="244"/>
                  </a:lnTo>
                  <a:lnTo>
                    <a:pt x="153" y="238"/>
                  </a:lnTo>
                  <a:lnTo>
                    <a:pt x="154" y="239"/>
                  </a:lnTo>
                  <a:lnTo>
                    <a:pt x="145" y="234"/>
                  </a:lnTo>
                  <a:lnTo>
                    <a:pt x="146" y="234"/>
                  </a:lnTo>
                  <a:lnTo>
                    <a:pt x="135" y="231"/>
                  </a:lnTo>
                  <a:lnTo>
                    <a:pt x="137" y="231"/>
                  </a:lnTo>
                  <a:lnTo>
                    <a:pt x="124" y="229"/>
                  </a:lnTo>
                  <a:lnTo>
                    <a:pt x="125" y="229"/>
                  </a:lnTo>
                  <a:lnTo>
                    <a:pt x="113" y="228"/>
                  </a:lnTo>
                  <a:lnTo>
                    <a:pt x="113" y="228"/>
                  </a:lnTo>
                  <a:lnTo>
                    <a:pt x="100" y="228"/>
                  </a:lnTo>
                  <a:lnTo>
                    <a:pt x="100" y="228"/>
                  </a:lnTo>
                  <a:lnTo>
                    <a:pt x="87" y="229"/>
                  </a:lnTo>
                  <a:lnTo>
                    <a:pt x="89" y="229"/>
                  </a:lnTo>
                  <a:lnTo>
                    <a:pt x="76" y="231"/>
                  </a:lnTo>
                  <a:lnTo>
                    <a:pt x="77" y="231"/>
                  </a:lnTo>
                  <a:lnTo>
                    <a:pt x="64" y="235"/>
                  </a:lnTo>
                  <a:lnTo>
                    <a:pt x="65" y="235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42" y="248"/>
                  </a:lnTo>
                  <a:lnTo>
                    <a:pt x="43" y="247"/>
                  </a:lnTo>
                  <a:lnTo>
                    <a:pt x="34" y="256"/>
                  </a:lnTo>
                  <a:lnTo>
                    <a:pt x="35" y="255"/>
                  </a:lnTo>
                  <a:lnTo>
                    <a:pt x="31" y="260"/>
                  </a:lnTo>
                  <a:lnTo>
                    <a:pt x="27" y="266"/>
                  </a:lnTo>
                  <a:lnTo>
                    <a:pt x="28" y="264"/>
                  </a:lnTo>
                  <a:lnTo>
                    <a:pt x="25" y="271"/>
                  </a:lnTo>
                  <a:lnTo>
                    <a:pt x="21" y="278"/>
                  </a:lnTo>
                  <a:lnTo>
                    <a:pt x="22" y="276"/>
                  </a:lnTo>
                  <a:lnTo>
                    <a:pt x="20" y="283"/>
                  </a:lnTo>
                  <a:lnTo>
                    <a:pt x="20" y="282"/>
                  </a:lnTo>
                  <a:lnTo>
                    <a:pt x="19" y="290"/>
                  </a:lnTo>
                  <a:lnTo>
                    <a:pt x="18" y="298"/>
                  </a:lnTo>
                  <a:lnTo>
                    <a:pt x="18" y="297"/>
                  </a:lnTo>
                  <a:lnTo>
                    <a:pt x="18" y="305"/>
                  </a:lnTo>
                  <a:lnTo>
                    <a:pt x="18" y="311"/>
                  </a:lnTo>
                  <a:lnTo>
                    <a:pt x="18" y="310"/>
                  </a:lnTo>
                  <a:lnTo>
                    <a:pt x="19" y="317"/>
                  </a:lnTo>
                  <a:lnTo>
                    <a:pt x="19" y="317"/>
                  </a:lnTo>
                  <a:lnTo>
                    <a:pt x="20" y="323"/>
                  </a:lnTo>
                  <a:lnTo>
                    <a:pt x="20" y="321"/>
                  </a:lnTo>
                  <a:lnTo>
                    <a:pt x="22" y="328"/>
                  </a:lnTo>
                  <a:lnTo>
                    <a:pt x="22" y="328"/>
                  </a:lnTo>
                  <a:lnTo>
                    <a:pt x="24" y="333"/>
                  </a:lnTo>
                  <a:lnTo>
                    <a:pt x="24" y="332"/>
                  </a:lnTo>
                  <a:lnTo>
                    <a:pt x="27" y="337"/>
                  </a:lnTo>
                  <a:lnTo>
                    <a:pt x="31" y="343"/>
                  </a:lnTo>
                  <a:lnTo>
                    <a:pt x="29" y="341"/>
                  </a:lnTo>
                  <a:lnTo>
                    <a:pt x="34" y="346"/>
                  </a:lnTo>
                  <a:lnTo>
                    <a:pt x="34" y="346"/>
                  </a:lnTo>
                  <a:lnTo>
                    <a:pt x="43" y="353"/>
                  </a:lnTo>
                  <a:lnTo>
                    <a:pt x="42" y="353"/>
                  </a:lnTo>
                  <a:lnTo>
                    <a:pt x="52" y="360"/>
                  </a:lnTo>
                  <a:lnTo>
                    <a:pt x="51" y="359"/>
                  </a:lnTo>
                  <a:lnTo>
                    <a:pt x="62" y="365"/>
                  </a:lnTo>
                  <a:lnTo>
                    <a:pt x="61" y="364"/>
                  </a:lnTo>
                  <a:lnTo>
                    <a:pt x="73" y="368"/>
                  </a:lnTo>
                  <a:lnTo>
                    <a:pt x="72" y="368"/>
                  </a:lnTo>
                  <a:lnTo>
                    <a:pt x="85" y="371"/>
                  </a:lnTo>
                  <a:lnTo>
                    <a:pt x="84" y="371"/>
                  </a:lnTo>
                  <a:lnTo>
                    <a:pt x="96" y="373"/>
                  </a:lnTo>
                  <a:lnTo>
                    <a:pt x="95" y="373"/>
                  </a:lnTo>
                  <a:lnTo>
                    <a:pt x="108" y="373"/>
                  </a:lnTo>
                  <a:lnTo>
                    <a:pt x="107" y="373"/>
                  </a:lnTo>
                  <a:lnTo>
                    <a:pt x="119" y="372"/>
                  </a:lnTo>
                  <a:lnTo>
                    <a:pt x="118" y="372"/>
                  </a:lnTo>
                  <a:lnTo>
                    <a:pt x="128" y="370"/>
                  </a:lnTo>
                  <a:lnTo>
                    <a:pt x="127" y="370"/>
                  </a:lnTo>
                  <a:lnTo>
                    <a:pt x="136" y="367"/>
                  </a:lnTo>
                  <a:lnTo>
                    <a:pt x="135" y="367"/>
                  </a:lnTo>
                  <a:lnTo>
                    <a:pt x="143" y="363"/>
                  </a:lnTo>
                  <a:lnTo>
                    <a:pt x="142" y="364"/>
                  </a:lnTo>
                  <a:lnTo>
                    <a:pt x="148" y="359"/>
                  </a:lnTo>
                  <a:lnTo>
                    <a:pt x="155" y="353"/>
                  </a:lnTo>
                  <a:lnTo>
                    <a:pt x="162" y="348"/>
                  </a:lnTo>
                  <a:lnTo>
                    <a:pt x="172" y="345"/>
                  </a:lnTo>
                  <a:lnTo>
                    <a:pt x="182" y="342"/>
                  </a:lnTo>
                  <a:lnTo>
                    <a:pt x="192" y="342"/>
                  </a:lnTo>
                  <a:lnTo>
                    <a:pt x="203" y="342"/>
                  </a:lnTo>
                  <a:lnTo>
                    <a:pt x="212" y="344"/>
                  </a:lnTo>
                  <a:lnTo>
                    <a:pt x="212" y="344"/>
                  </a:lnTo>
                  <a:lnTo>
                    <a:pt x="222" y="347"/>
                  </a:lnTo>
                  <a:lnTo>
                    <a:pt x="232" y="350"/>
                  </a:lnTo>
                  <a:lnTo>
                    <a:pt x="241" y="354"/>
                  </a:lnTo>
                  <a:lnTo>
                    <a:pt x="249" y="359"/>
                  </a:lnTo>
                  <a:lnTo>
                    <a:pt x="258" y="365"/>
                  </a:lnTo>
                  <a:lnTo>
                    <a:pt x="263" y="372"/>
                  </a:lnTo>
                  <a:lnTo>
                    <a:pt x="263" y="372"/>
                  </a:lnTo>
                  <a:lnTo>
                    <a:pt x="268" y="379"/>
                  </a:lnTo>
                  <a:lnTo>
                    <a:pt x="272" y="387"/>
                  </a:lnTo>
                  <a:lnTo>
                    <a:pt x="273" y="395"/>
                  </a:lnTo>
                  <a:lnTo>
                    <a:pt x="272" y="413"/>
                  </a:lnTo>
                  <a:lnTo>
                    <a:pt x="269" y="435"/>
                  </a:lnTo>
                  <a:lnTo>
                    <a:pt x="269" y="435"/>
                  </a:lnTo>
                  <a:lnTo>
                    <a:pt x="267" y="462"/>
                  </a:lnTo>
                  <a:lnTo>
                    <a:pt x="267" y="461"/>
                  </a:lnTo>
                  <a:lnTo>
                    <a:pt x="266" y="488"/>
                  </a:lnTo>
                  <a:lnTo>
                    <a:pt x="264" y="517"/>
                  </a:lnTo>
                  <a:lnTo>
                    <a:pt x="264" y="517"/>
                  </a:lnTo>
                  <a:lnTo>
                    <a:pt x="264" y="547"/>
                  </a:lnTo>
                  <a:lnTo>
                    <a:pt x="264" y="546"/>
                  </a:lnTo>
                  <a:lnTo>
                    <a:pt x="266" y="560"/>
                  </a:lnTo>
                  <a:lnTo>
                    <a:pt x="267" y="573"/>
                  </a:lnTo>
                  <a:lnTo>
                    <a:pt x="267" y="572"/>
                  </a:lnTo>
                  <a:lnTo>
                    <a:pt x="269" y="585"/>
                  </a:lnTo>
                  <a:lnTo>
                    <a:pt x="269" y="584"/>
                  </a:lnTo>
                  <a:lnTo>
                    <a:pt x="273" y="596"/>
                  </a:lnTo>
                  <a:lnTo>
                    <a:pt x="267" y="590"/>
                  </a:lnTo>
                  <a:lnTo>
                    <a:pt x="274" y="593"/>
                  </a:lnTo>
                  <a:lnTo>
                    <a:pt x="273" y="592"/>
                  </a:lnTo>
                  <a:lnTo>
                    <a:pt x="283" y="594"/>
                  </a:lnTo>
                  <a:lnTo>
                    <a:pt x="283" y="594"/>
                  </a:lnTo>
                  <a:lnTo>
                    <a:pt x="295" y="596"/>
                  </a:lnTo>
                  <a:lnTo>
                    <a:pt x="295" y="596"/>
                  </a:lnTo>
                  <a:lnTo>
                    <a:pt x="306" y="598"/>
                  </a:lnTo>
                  <a:lnTo>
                    <a:pt x="305" y="597"/>
                  </a:lnTo>
                  <a:lnTo>
                    <a:pt x="336" y="597"/>
                  </a:lnTo>
                  <a:lnTo>
                    <a:pt x="336" y="597"/>
                  </a:lnTo>
                  <a:lnTo>
                    <a:pt x="368" y="596"/>
                  </a:lnTo>
                  <a:lnTo>
                    <a:pt x="368" y="596"/>
                  </a:lnTo>
                  <a:lnTo>
                    <a:pt x="405" y="594"/>
                  </a:lnTo>
                  <a:lnTo>
                    <a:pt x="442" y="592"/>
                  </a:lnTo>
                  <a:lnTo>
                    <a:pt x="480" y="590"/>
                  </a:lnTo>
                  <a:lnTo>
                    <a:pt x="516" y="589"/>
                  </a:lnTo>
                  <a:close/>
                  <a:moveTo>
                    <a:pt x="480" y="608"/>
                  </a:moveTo>
                  <a:lnTo>
                    <a:pt x="481" y="608"/>
                  </a:lnTo>
                  <a:lnTo>
                    <a:pt x="443" y="610"/>
                  </a:lnTo>
                  <a:lnTo>
                    <a:pt x="405" y="612"/>
                  </a:lnTo>
                  <a:lnTo>
                    <a:pt x="369" y="614"/>
                  </a:lnTo>
                  <a:lnTo>
                    <a:pt x="336" y="615"/>
                  </a:lnTo>
                  <a:lnTo>
                    <a:pt x="305" y="615"/>
                  </a:lnTo>
                  <a:lnTo>
                    <a:pt x="293" y="614"/>
                  </a:lnTo>
                  <a:lnTo>
                    <a:pt x="280" y="612"/>
                  </a:lnTo>
                  <a:lnTo>
                    <a:pt x="269" y="609"/>
                  </a:lnTo>
                  <a:lnTo>
                    <a:pt x="257" y="605"/>
                  </a:lnTo>
                  <a:lnTo>
                    <a:pt x="252" y="589"/>
                  </a:lnTo>
                  <a:lnTo>
                    <a:pt x="249" y="575"/>
                  </a:lnTo>
                  <a:lnTo>
                    <a:pt x="248" y="562"/>
                  </a:lnTo>
                  <a:lnTo>
                    <a:pt x="247" y="547"/>
                  </a:lnTo>
                  <a:lnTo>
                    <a:pt x="247" y="517"/>
                  </a:lnTo>
                  <a:lnTo>
                    <a:pt x="248" y="487"/>
                  </a:lnTo>
                  <a:lnTo>
                    <a:pt x="249" y="460"/>
                  </a:lnTo>
                  <a:lnTo>
                    <a:pt x="252" y="434"/>
                  </a:lnTo>
                  <a:lnTo>
                    <a:pt x="254" y="412"/>
                  </a:lnTo>
                  <a:lnTo>
                    <a:pt x="254" y="412"/>
                  </a:lnTo>
                  <a:lnTo>
                    <a:pt x="256" y="395"/>
                  </a:lnTo>
                  <a:lnTo>
                    <a:pt x="256" y="398"/>
                  </a:lnTo>
                  <a:lnTo>
                    <a:pt x="254" y="391"/>
                  </a:lnTo>
                  <a:lnTo>
                    <a:pt x="255" y="393"/>
                  </a:lnTo>
                  <a:lnTo>
                    <a:pt x="252" y="387"/>
                  </a:lnTo>
                  <a:lnTo>
                    <a:pt x="254" y="389"/>
                  </a:lnTo>
                  <a:lnTo>
                    <a:pt x="249" y="383"/>
                  </a:lnTo>
                  <a:lnTo>
                    <a:pt x="244" y="377"/>
                  </a:lnTo>
                  <a:lnTo>
                    <a:pt x="246" y="379"/>
                  </a:lnTo>
                  <a:lnTo>
                    <a:pt x="239" y="374"/>
                  </a:lnTo>
                  <a:lnTo>
                    <a:pt x="239" y="374"/>
                  </a:lnTo>
                  <a:lnTo>
                    <a:pt x="233" y="370"/>
                  </a:lnTo>
                  <a:lnTo>
                    <a:pt x="234" y="370"/>
                  </a:lnTo>
                  <a:lnTo>
                    <a:pt x="225" y="367"/>
                  </a:lnTo>
                  <a:lnTo>
                    <a:pt x="226" y="367"/>
                  </a:lnTo>
                  <a:lnTo>
                    <a:pt x="217" y="364"/>
                  </a:lnTo>
                  <a:lnTo>
                    <a:pt x="218" y="364"/>
                  </a:lnTo>
                  <a:lnTo>
                    <a:pt x="208" y="362"/>
                  </a:lnTo>
                  <a:lnTo>
                    <a:pt x="200" y="360"/>
                  </a:lnTo>
                  <a:lnTo>
                    <a:pt x="202" y="360"/>
                  </a:lnTo>
                  <a:lnTo>
                    <a:pt x="192" y="360"/>
                  </a:lnTo>
                  <a:lnTo>
                    <a:pt x="183" y="360"/>
                  </a:lnTo>
                  <a:lnTo>
                    <a:pt x="185" y="360"/>
                  </a:lnTo>
                  <a:lnTo>
                    <a:pt x="177" y="362"/>
                  </a:lnTo>
                  <a:lnTo>
                    <a:pt x="178" y="362"/>
                  </a:lnTo>
                  <a:lnTo>
                    <a:pt x="169" y="365"/>
                  </a:lnTo>
                  <a:lnTo>
                    <a:pt x="171" y="364"/>
                  </a:lnTo>
                  <a:lnTo>
                    <a:pt x="164" y="368"/>
                  </a:lnTo>
                  <a:lnTo>
                    <a:pt x="165" y="367"/>
                  </a:lnTo>
                  <a:lnTo>
                    <a:pt x="159" y="372"/>
                  </a:lnTo>
                  <a:lnTo>
                    <a:pt x="159" y="372"/>
                  </a:lnTo>
                  <a:lnTo>
                    <a:pt x="153" y="378"/>
                  </a:lnTo>
                  <a:lnTo>
                    <a:pt x="143" y="383"/>
                  </a:lnTo>
                  <a:lnTo>
                    <a:pt x="132" y="387"/>
                  </a:lnTo>
                  <a:lnTo>
                    <a:pt x="121" y="389"/>
                  </a:lnTo>
                  <a:lnTo>
                    <a:pt x="109" y="390"/>
                  </a:lnTo>
                  <a:lnTo>
                    <a:pt x="94" y="390"/>
                  </a:lnTo>
                  <a:lnTo>
                    <a:pt x="81" y="388"/>
                  </a:lnTo>
                  <a:lnTo>
                    <a:pt x="68" y="385"/>
                  </a:lnTo>
                  <a:lnTo>
                    <a:pt x="55" y="381"/>
                  </a:lnTo>
                  <a:lnTo>
                    <a:pt x="43" y="375"/>
                  </a:lnTo>
                  <a:lnTo>
                    <a:pt x="31" y="367"/>
                  </a:lnTo>
                  <a:lnTo>
                    <a:pt x="22" y="359"/>
                  </a:lnTo>
                  <a:lnTo>
                    <a:pt x="16" y="353"/>
                  </a:lnTo>
                  <a:lnTo>
                    <a:pt x="12" y="347"/>
                  </a:lnTo>
                  <a:lnTo>
                    <a:pt x="12" y="347"/>
                  </a:lnTo>
                  <a:lnTo>
                    <a:pt x="8" y="341"/>
                  </a:lnTo>
                  <a:lnTo>
                    <a:pt x="5" y="334"/>
                  </a:lnTo>
                  <a:lnTo>
                    <a:pt x="3" y="327"/>
                  </a:lnTo>
                  <a:lnTo>
                    <a:pt x="1" y="321"/>
                  </a:lnTo>
                  <a:lnTo>
                    <a:pt x="0" y="312"/>
                  </a:lnTo>
                  <a:lnTo>
                    <a:pt x="0" y="305"/>
                  </a:lnTo>
                  <a:lnTo>
                    <a:pt x="0" y="296"/>
                  </a:lnTo>
                  <a:lnTo>
                    <a:pt x="1" y="287"/>
                  </a:lnTo>
                  <a:lnTo>
                    <a:pt x="2" y="278"/>
                  </a:lnTo>
                  <a:lnTo>
                    <a:pt x="6" y="269"/>
                  </a:lnTo>
                  <a:lnTo>
                    <a:pt x="10" y="262"/>
                  </a:lnTo>
                  <a:lnTo>
                    <a:pt x="9" y="264"/>
                  </a:lnTo>
                  <a:lnTo>
                    <a:pt x="12" y="257"/>
                  </a:lnTo>
                  <a:lnTo>
                    <a:pt x="17" y="250"/>
                  </a:lnTo>
                  <a:lnTo>
                    <a:pt x="17" y="250"/>
                  </a:lnTo>
                  <a:lnTo>
                    <a:pt x="21" y="244"/>
                  </a:lnTo>
                  <a:lnTo>
                    <a:pt x="31" y="234"/>
                  </a:lnTo>
                  <a:lnTo>
                    <a:pt x="45" y="225"/>
                  </a:lnTo>
                  <a:lnTo>
                    <a:pt x="57" y="218"/>
                  </a:lnTo>
                  <a:lnTo>
                    <a:pt x="71" y="214"/>
                  </a:lnTo>
                  <a:lnTo>
                    <a:pt x="85" y="211"/>
                  </a:lnTo>
                  <a:lnTo>
                    <a:pt x="99" y="210"/>
                  </a:lnTo>
                  <a:lnTo>
                    <a:pt x="114" y="210"/>
                  </a:lnTo>
                  <a:lnTo>
                    <a:pt x="126" y="211"/>
                  </a:lnTo>
                  <a:lnTo>
                    <a:pt x="140" y="213"/>
                  </a:lnTo>
                  <a:lnTo>
                    <a:pt x="153" y="218"/>
                  </a:lnTo>
                  <a:lnTo>
                    <a:pt x="163" y="224"/>
                  </a:lnTo>
                  <a:lnTo>
                    <a:pt x="172" y="230"/>
                  </a:lnTo>
                  <a:lnTo>
                    <a:pt x="178" y="236"/>
                  </a:lnTo>
                  <a:lnTo>
                    <a:pt x="175" y="234"/>
                  </a:lnTo>
                  <a:lnTo>
                    <a:pt x="181" y="237"/>
                  </a:lnTo>
                  <a:lnTo>
                    <a:pt x="188" y="241"/>
                  </a:lnTo>
                  <a:lnTo>
                    <a:pt x="188" y="241"/>
                  </a:lnTo>
                  <a:lnTo>
                    <a:pt x="195" y="244"/>
                  </a:lnTo>
                  <a:lnTo>
                    <a:pt x="194" y="244"/>
                  </a:lnTo>
                  <a:lnTo>
                    <a:pt x="201" y="246"/>
                  </a:lnTo>
                  <a:lnTo>
                    <a:pt x="199" y="245"/>
                  </a:lnTo>
                  <a:lnTo>
                    <a:pt x="208" y="247"/>
                  </a:lnTo>
                  <a:lnTo>
                    <a:pt x="215" y="247"/>
                  </a:lnTo>
                  <a:lnTo>
                    <a:pt x="214" y="247"/>
                  </a:lnTo>
                  <a:lnTo>
                    <a:pt x="223" y="248"/>
                  </a:lnTo>
                  <a:lnTo>
                    <a:pt x="222" y="248"/>
                  </a:lnTo>
                  <a:lnTo>
                    <a:pt x="230" y="248"/>
                  </a:lnTo>
                  <a:lnTo>
                    <a:pt x="229" y="248"/>
                  </a:lnTo>
                  <a:lnTo>
                    <a:pt x="238" y="247"/>
                  </a:lnTo>
                  <a:lnTo>
                    <a:pt x="238" y="247"/>
                  </a:lnTo>
                  <a:lnTo>
                    <a:pt x="247" y="246"/>
                  </a:lnTo>
                  <a:lnTo>
                    <a:pt x="246" y="247"/>
                  </a:lnTo>
                  <a:lnTo>
                    <a:pt x="253" y="244"/>
                  </a:lnTo>
                  <a:lnTo>
                    <a:pt x="253" y="245"/>
                  </a:lnTo>
                  <a:lnTo>
                    <a:pt x="261" y="242"/>
                  </a:lnTo>
                  <a:lnTo>
                    <a:pt x="260" y="242"/>
                  </a:lnTo>
                  <a:lnTo>
                    <a:pt x="267" y="238"/>
                  </a:lnTo>
                  <a:lnTo>
                    <a:pt x="276" y="234"/>
                  </a:lnTo>
                  <a:lnTo>
                    <a:pt x="274" y="235"/>
                  </a:lnTo>
                  <a:lnTo>
                    <a:pt x="281" y="229"/>
                  </a:lnTo>
                  <a:lnTo>
                    <a:pt x="285" y="227"/>
                  </a:lnTo>
                  <a:lnTo>
                    <a:pt x="283" y="229"/>
                  </a:lnTo>
                  <a:lnTo>
                    <a:pt x="285" y="225"/>
                  </a:lnTo>
                  <a:lnTo>
                    <a:pt x="285" y="226"/>
                  </a:lnTo>
                  <a:lnTo>
                    <a:pt x="287" y="222"/>
                  </a:lnTo>
                  <a:lnTo>
                    <a:pt x="287" y="224"/>
                  </a:lnTo>
                  <a:lnTo>
                    <a:pt x="289" y="219"/>
                  </a:lnTo>
                  <a:lnTo>
                    <a:pt x="288" y="220"/>
                  </a:lnTo>
                  <a:lnTo>
                    <a:pt x="290" y="209"/>
                  </a:lnTo>
                  <a:lnTo>
                    <a:pt x="290" y="210"/>
                  </a:lnTo>
                  <a:lnTo>
                    <a:pt x="293" y="198"/>
                  </a:lnTo>
                  <a:lnTo>
                    <a:pt x="293" y="199"/>
                  </a:lnTo>
                  <a:lnTo>
                    <a:pt x="293" y="186"/>
                  </a:lnTo>
                  <a:lnTo>
                    <a:pt x="293" y="187"/>
                  </a:lnTo>
                  <a:lnTo>
                    <a:pt x="292" y="172"/>
                  </a:lnTo>
                  <a:lnTo>
                    <a:pt x="292" y="173"/>
                  </a:lnTo>
                  <a:lnTo>
                    <a:pt x="289" y="157"/>
                  </a:lnTo>
                  <a:lnTo>
                    <a:pt x="287" y="142"/>
                  </a:lnTo>
                  <a:lnTo>
                    <a:pt x="287" y="143"/>
                  </a:lnTo>
                  <a:lnTo>
                    <a:pt x="280" y="111"/>
                  </a:lnTo>
                  <a:lnTo>
                    <a:pt x="280" y="111"/>
                  </a:lnTo>
                  <a:lnTo>
                    <a:pt x="272" y="81"/>
                  </a:lnTo>
                  <a:lnTo>
                    <a:pt x="272" y="82"/>
                  </a:lnTo>
                  <a:lnTo>
                    <a:pt x="263" y="56"/>
                  </a:lnTo>
                  <a:lnTo>
                    <a:pt x="253" y="25"/>
                  </a:lnTo>
                  <a:lnTo>
                    <a:pt x="284" y="21"/>
                  </a:lnTo>
                  <a:lnTo>
                    <a:pt x="311" y="18"/>
                  </a:lnTo>
                  <a:lnTo>
                    <a:pt x="343" y="14"/>
                  </a:lnTo>
                  <a:lnTo>
                    <a:pt x="378" y="12"/>
                  </a:lnTo>
                  <a:lnTo>
                    <a:pt x="411" y="12"/>
                  </a:lnTo>
                  <a:lnTo>
                    <a:pt x="443" y="12"/>
                  </a:lnTo>
                  <a:lnTo>
                    <a:pt x="469" y="12"/>
                  </a:lnTo>
                  <a:lnTo>
                    <a:pt x="490" y="14"/>
                  </a:lnTo>
                  <a:lnTo>
                    <a:pt x="509" y="19"/>
                  </a:lnTo>
                  <a:lnTo>
                    <a:pt x="526" y="23"/>
                  </a:lnTo>
                  <a:lnTo>
                    <a:pt x="542" y="28"/>
                  </a:lnTo>
                  <a:lnTo>
                    <a:pt x="554" y="35"/>
                  </a:lnTo>
                  <a:lnTo>
                    <a:pt x="565" y="41"/>
                  </a:lnTo>
                  <a:lnTo>
                    <a:pt x="574" y="49"/>
                  </a:lnTo>
                  <a:lnTo>
                    <a:pt x="580" y="57"/>
                  </a:lnTo>
                  <a:lnTo>
                    <a:pt x="585" y="65"/>
                  </a:lnTo>
                  <a:lnTo>
                    <a:pt x="588" y="73"/>
                  </a:lnTo>
                  <a:lnTo>
                    <a:pt x="589" y="82"/>
                  </a:lnTo>
                  <a:lnTo>
                    <a:pt x="588" y="91"/>
                  </a:lnTo>
                  <a:lnTo>
                    <a:pt x="585" y="100"/>
                  </a:lnTo>
                  <a:lnTo>
                    <a:pt x="581" y="108"/>
                  </a:lnTo>
                  <a:lnTo>
                    <a:pt x="575" y="116"/>
                  </a:lnTo>
                  <a:lnTo>
                    <a:pt x="568" y="123"/>
                  </a:lnTo>
                  <a:lnTo>
                    <a:pt x="561" y="129"/>
                  </a:lnTo>
                  <a:lnTo>
                    <a:pt x="562" y="128"/>
                  </a:lnTo>
                  <a:lnTo>
                    <a:pt x="555" y="136"/>
                  </a:lnTo>
                  <a:lnTo>
                    <a:pt x="556" y="136"/>
                  </a:lnTo>
                  <a:lnTo>
                    <a:pt x="549" y="145"/>
                  </a:lnTo>
                  <a:lnTo>
                    <a:pt x="551" y="143"/>
                  </a:lnTo>
                  <a:lnTo>
                    <a:pt x="546" y="153"/>
                  </a:lnTo>
                  <a:lnTo>
                    <a:pt x="547" y="153"/>
                  </a:lnTo>
                  <a:lnTo>
                    <a:pt x="543" y="164"/>
                  </a:lnTo>
                  <a:lnTo>
                    <a:pt x="543" y="162"/>
                  </a:lnTo>
                  <a:lnTo>
                    <a:pt x="542" y="173"/>
                  </a:lnTo>
                  <a:lnTo>
                    <a:pt x="542" y="171"/>
                  </a:lnTo>
                  <a:lnTo>
                    <a:pt x="543" y="184"/>
                  </a:lnTo>
                  <a:lnTo>
                    <a:pt x="543" y="183"/>
                  </a:lnTo>
                  <a:lnTo>
                    <a:pt x="545" y="194"/>
                  </a:lnTo>
                  <a:lnTo>
                    <a:pt x="545" y="193"/>
                  </a:lnTo>
                  <a:lnTo>
                    <a:pt x="548" y="204"/>
                  </a:lnTo>
                  <a:lnTo>
                    <a:pt x="548" y="202"/>
                  </a:lnTo>
                  <a:lnTo>
                    <a:pt x="554" y="214"/>
                  </a:lnTo>
                  <a:lnTo>
                    <a:pt x="553" y="212"/>
                  </a:lnTo>
                  <a:lnTo>
                    <a:pt x="561" y="222"/>
                  </a:lnTo>
                  <a:lnTo>
                    <a:pt x="560" y="222"/>
                  </a:lnTo>
                  <a:lnTo>
                    <a:pt x="568" y="231"/>
                  </a:lnTo>
                  <a:lnTo>
                    <a:pt x="567" y="229"/>
                  </a:lnTo>
                  <a:lnTo>
                    <a:pt x="577" y="237"/>
                  </a:lnTo>
                  <a:lnTo>
                    <a:pt x="576" y="237"/>
                  </a:lnTo>
                  <a:lnTo>
                    <a:pt x="582" y="240"/>
                  </a:lnTo>
                  <a:lnTo>
                    <a:pt x="582" y="240"/>
                  </a:lnTo>
                  <a:lnTo>
                    <a:pt x="588" y="243"/>
                  </a:lnTo>
                  <a:lnTo>
                    <a:pt x="587" y="242"/>
                  </a:lnTo>
                  <a:lnTo>
                    <a:pt x="594" y="245"/>
                  </a:lnTo>
                  <a:lnTo>
                    <a:pt x="593" y="245"/>
                  </a:lnTo>
                  <a:lnTo>
                    <a:pt x="600" y="247"/>
                  </a:lnTo>
                  <a:lnTo>
                    <a:pt x="600" y="247"/>
                  </a:lnTo>
                  <a:lnTo>
                    <a:pt x="608" y="249"/>
                  </a:lnTo>
                  <a:lnTo>
                    <a:pt x="607" y="248"/>
                  </a:lnTo>
                  <a:lnTo>
                    <a:pt x="614" y="249"/>
                  </a:lnTo>
                  <a:lnTo>
                    <a:pt x="613" y="249"/>
                  </a:lnTo>
                  <a:lnTo>
                    <a:pt x="621" y="249"/>
                  </a:lnTo>
                  <a:lnTo>
                    <a:pt x="630" y="249"/>
                  </a:lnTo>
                  <a:lnTo>
                    <a:pt x="630" y="249"/>
                  </a:lnTo>
                  <a:lnTo>
                    <a:pt x="646" y="248"/>
                  </a:lnTo>
                  <a:lnTo>
                    <a:pt x="645" y="248"/>
                  </a:lnTo>
                  <a:lnTo>
                    <a:pt x="662" y="245"/>
                  </a:lnTo>
                  <a:lnTo>
                    <a:pt x="660" y="246"/>
                  </a:lnTo>
                  <a:lnTo>
                    <a:pt x="675" y="241"/>
                  </a:lnTo>
                  <a:lnTo>
                    <a:pt x="673" y="241"/>
                  </a:lnTo>
                  <a:lnTo>
                    <a:pt x="685" y="235"/>
                  </a:lnTo>
                  <a:lnTo>
                    <a:pt x="684" y="236"/>
                  </a:lnTo>
                  <a:lnTo>
                    <a:pt x="695" y="228"/>
                  </a:lnTo>
                  <a:lnTo>
                    <a:pt x="694" y="229"/>
                  </a:lnTo>
                  <a:lnTo>
                    <a:pt x="704" y="221"/>
                  </a:lnTo>
                  <a:lnTo>
                    <a:pt x="703" y="222"/>
                  </a:lnTo>
                  <a:lnTo>
                    <a:pt x="711" y="213"/>
                  </a:lnTo>
                  <a:lnTo>
                    <a:pt x="709" y="215"/>
                  </a:lnTo>
                  <a:lnTo>
                    <a:pt x="714" y="205"/>
                  </a:lnTo>
                  <a:lnTo>
                    <a:pt x="714" y="206"/>
                  </a:lnTo>
                  <a:lnTo>
                    <a:pt x="718" y="196"/>
                  </a:lnTo>
                  <a:lnTo>
                    <a:pt x="718" y="198"/>
                  </a:lnTo>
                  <a:lnTo>
                    <a:pt x="719" y="188"/>
                  </a:lnTo>
                  <a:lnTo>
                    <a:pt x="719" y="188"/>
                  </a:lnTo>
                  <a:lnTo>
                    <a:pt x="720" y="177"/>
                  </a:lnTo>
                  <a:lnTo>
                    <a:pt x="720" y="180"/>
                  </a:lnTo>
                  <a:lnTo>
                    <a:pt x="718" y="169"/>
                  </a:lnTo>
                  <a:lnTo>
                    <a:pt x="718" y="170"/>
                  </a:lnTo>
                  <a:lnTo>
                    <a:pt x="715" y="160"/>
                  </a:lnTo>
                  <a:lnTo>
                    <a:pt x="716" y="162"/>
                  </a:lnTo>
                  <a:lnTo>
                    <a:pt x="709" y="150"/>
                  </a:lnTo>
                  <a:lnTo>
                    <a:pt x="710" y="151"/>
                  </a:lnTo>
                  <a:lnTo>
                    <a:pt x="703" y="140"/>
                  </a:lnTo>
                  <a:lnTo>
                    <a:pt x="705" y="142"/>
                  </a:lnTo>
                  <a:lnTo>
                    <a:pt x="695" y="133"/>
                  </a:lnTo>
                  <a:lnTo>
                    <a:pt x="695" y="133"/>
                  </a:lnTo>
                  <a:lnTo>
                    <a:pt x="685" y="124"/>
                  </a:lnTo>
                  <a:lnTo>
                    <a:pt x="678" y="114"/>
                  </a:lnTo>
                  <a:lnTo>
                    <a:pt x="673" y="104"/>
                  </a:lnTo>
                  <a:lnTo>
                    <a:pt x="669" y="93"/>
                  </a:lnTo>
                  <a:lnTo>
                    <a:pt x="666" y="82"/>
                  </a:lnTo>
                  <a:lnTo>
                    <a:pt x="665" y="71"/>
                  </a:lnTo>
                  <a:lnTo>
                    <a:pt x="666" y="59"/>
                  </a:lnTo>
                  <a:lnTo>
                    <a:pt x="669" y="50"/>
                  </a:lnTo>
                  <a:lnTo>
                    <a:pt x="672" y="40"/>
                  </a:lnTo>
                  <a:lnTo>
                    <a:pt x="675" y="30"/>
                  </a:lnTo>
                  <a:lnTo>
                    <a:pt x="681" y="22"/>
                  </a:lnTo>
                  <a:lnTo>
                    <a:pt x="688" y="15"/>
                  </a:lnTo>
                  <a:lnTo>
                    <a:pt x="695" y="9"/>
                  </a:lnTo>
                  <a:lnTo>
                    <a:pt x="703" y="4"/>
                  </a:lnTo>
                  <a:lnTo>
                    <a:pt x="712" y="0"/>
                  </a:lnTo>
                  <a:lnTo>
                    <a:pt x="721" y="0"/>
                  </a:lnTo>
                  <a:lnTo>
                    <a:pt x="733" y="0"/>
                  </a:lnTo>
                  <a:lnTo>
                    <a:pt x="750" y="2"/>
                  </a:lnTo>
                  <a:lnTo>
                    <a:pt x="750" y="2"/>
                  </a:lnTo>
                  <a:lnTo>
                    <a:pt x="772" y="4"/>
                  </a:lnTo>
                  <a:lnTo>
                    <a:pt x="798" y="8"/>
                  </a:lnTo>
                  <a:lnTo>
                    <a:pt x="798" y="8"/>
                  </a:lnTo>
                  <a:lnTo>
                    <a:pt x="827" y="9"/>
                  </a:lnTo>
                  <a:lnTo>
                    <a:pt x="827" y="9"/>
                  </a:lnTo>
                  <a:lnTo>
                    <a:pt x="859" y="12"/>
                  </a:lnTo>
                  <a:lnTo>
                    <a:pt x="859" y="12"/>
                  </a:lnTo>
                  <a:lnTo>
                    <a:pt x="893" y="13"/>
                  </a:lnTo>
                  <a:lnTo>
                    <a:pt x="893" y="13"/>
                  </a:lnTo>
                  <a:lnTo>
                    <a:pt x="929" y="14"/>
                  </a:lnTo>
                  <a:lnTo>
                    <a:pt x="929" y="14"/>
                  </a:lnTo>
                  <a:lnTo>
                    <a:pt x="930" y="14"/>
                  </a:lnTo>
                  <a:lnTo>
                    <a:pt x="942" y="14"/>
                  </a:lnTo>
                  <a:lnTo>
                    <a:pt x="936" y="44"/>
                  </a:lnTo>
                  <a:lnTo>
                    <a:pt x="936" y="43"/>
                  </a:lnTo>
                  <a:lnTo>
                    <a:pt x="932" y="67"/>
                  </a:lnTo>
                  <a:lnTo>
                    <a:pt x="932" y="66"/>
                  </a:lnTo>
                  <a:lnTo>
                    <a:pt x="928" y="93"/>
                  </a:lnTo>
                  <a:lnTo>
                    <a:pt x="925" y="121"/>
                  </a:lnTo>
                  <a:lnTo>
                    <a:pt x="925" y="120"/>
                  </a:lnTo>
                  <a:lnTo>
                    <a:pt x="922" y="149"/>
                  </a:lnTo>
                  <a:lnTo>
                    <a:pt x="922" y="148"/>
                  </a:lnTo>
                  <a:lnTo>
                    <a:pt x="920" y="173"/>
                  </a:lnTo>
                  <a:lnTo>
                    <a:pt x="920" y="172"/>
                  </a:lnTo>
                  <a:lnTo>
                    <a:pt x="920" y="192"/>
                  </a:lnTo>
                  <a:lnTo>
                    <a:pt x="920" y="192"/>
                  </a:lnTo>
                  <a:lnTo>
                    <a:pt x="922" y="204"/>
                  </a:lnTo>
                  <a:lnTo>
                    <a:pt x="921" y="202"/>
                  </a:lnTo>
                  <a:lnTo>
                    <a:pt x="923" y="209"/>
                  </a:lnTo>
                  <a:lnTo>
                    <a:pt x="922" y="208"/>
                  </a:lnTo>
                  <a:lnTo>
                    <a:pt x="926" y="215"/>
                  </a:lnTo>
                  <a:lnTo>
                    <a:pt x="924" y="212"/>
                  </a:lnTo>
                  <a:lnTo>
                    <a:pt x="930" y="216"/>
                  </a:lnTo>
                  <a:lnTo>
                    <a:pt x="937" y="222"/>
                  </a:lnTo>
                  <a:lnTo>
                    <a:pt x="936" y="221"/>
                  </a:lnTo>
                  <a:lnTo>
                    <a:pt x="944" y="226"/>
                  </a:lnTo>
                  <a:lnTo>
                    <a:pt x="942" y="225"/>
                  </a:lnTo>
                  <a:lnTo>
                    <a:pt x="951" y="228"/>
                  </a:lnTo>
                  <a:lnTo>
                    <a:pt x="962" y="231"/>
                  </a:lnTo>
                  <a:lnTo>
                    <a:pt x="961" y="231"/>
                  </a:lnTo>
                  <a:lnTo>
                    <a:pt x="972" y="233"/>
                  </a:lnTo>
                  <a:lnTo>
                    <a:pt x="983" y="235"/>
                  </a:lnTo>
                  <a:lnTo>
                    <a:pt x="981" y="235"/>
                  </a:lnTo>
                  <a:lnTo>
                    <a:pt x="991" y="235"/>
                  </a:lnTo>
                  <a:lnTo>
                    <a:pt x="990" y="235"/>
                  </a:lnTo>
                  <a:lnTo>
                    <a:pt x="1001" y="234"/>
                  </a:lnTo>
                  <a:lnTo>
                    <a:pt x="1011" y="233"/>
                  </a:lnTo>
                  <a:lnTo>
                    <a:pt x="1011" y="233"/>
                  </a:lnTo>
                  <a:lnTo>
                    <a:pt x="1021" y="231"/>
                  </a:lnTo>
                  <a:lnTo>
                    <a:pt x="1019" y="232"/>
                  </a:lnTo>
                  <a:lnTo>
                    <a:pt x="1029" y="228"/>
                  </a:lnTo>
                  <a:lnTo>
                    <a:pt x="1039" y="224"/>
                  </a:lnTo>
                  <a:lnTo>
                    <a:pt x="1036" y="225"/>
                  </a:lnTo>
                  <a:lnTo>
                    <a:pt x="1043" y="220"/>
                  </a:lnTo>
                  <a:lnTo>
                    <a:pt x="1051" y="213"/>
                  </a:lnTo>
                  <a:lnTo>
                    <a:pt x="1062" y="208"/>
                  </a:lnTo>
                  <a:lnTo>
                    <a:pt x="1072" y="205"/>
                  </a:lnTo>
                  <a:lnTo>
                    <a:pt x="1085" y="203"/>
                  </a:lnTo>
                  <a:lnTo>
                    <a:pt x="1085" y="203"/>
                  </a:lnTo>
                  <a:lnTo>
                    <a:pt x="1097" y="202"/>
                  </a:lnTo>
                  <a:lnTo>
                    <a:pt x="1110" y="204"/>
                  </a:lnTo>
                  <a:lnTo>
                    <a:pt x="1123" y="207"/>
                  </a:lnTo>
                  <a:lnTo>
                    <a:pt x="1134" y="211"/>
                  </a:lnTo>
                  <a:lnTo>
                    <a:pt x="1146" y="216"/>
                  </a:lnTo>
                  <a:lnTo>
                    <a:pt x="1157" y="222"/>
                  </a:lnTo>
                  <a:lnTo>
                    <a:pt x="1167" y="230"/>
                  </a:lnTo>
                  <a:lnTo>
                    <a:pt x="1177" y="241"/>
                  </a:lnTo>
                  <a:lnTo>
                    <a:pt x="1183" y="252"/>
                  </a:lnTo>
                  <a:lnTo>
                    <a:pt x="1190" y="264"/>
                  </a:lnTo>
                  <a:lnTo>
                    <a:pt x="1193" y="279"/>
                  </a:lnTo>
                  <a:lnTo>
                    <a:pt x="1194" y="295"/>
                  </a:lnTo>
                  <a:lnTo>
                    <a:pt x="1193" y="306"/>
                  </a:lnTo>
                  <a:lnTo>
                    <a:pt x="1190" y="316"/>
                  </a:lnTo>
                  <a:lnTo>
                    <a:pt x="1183" y="327"/>
                  </a:lnTo>
                  <a:lnTo>
                    <a:pt x="1176" y="335"/>
                  </a:lnTo>
                  <a:lnTo>
                    <a:pt x="1167" y="343"/>
                  </a:lnTo>
                  <a:lnTo>
                    <a:pt x="1157" y="350"/>
                  </a:lnTo>
                  <a:lnTo>
                    <a:pt x="1145" y="356"/>
                  </a:lnTo>
                  <a:lnTo>
                    <a:pt x="1133" y="360"/>
                  </a:lnTo>
                  <a:lnTo>
                    <a:pt x="1122" y="363"/>
                  </a:lnTo>
                  <a:lnTo>
                    <a:pt x="1109" y="365"/>
                  </a:lnTo>
                  <a:lnTo>
                    <a:pt x="1097" y="365"/>
                  </a:lnTo>
                  <a:lnTo>
                    <a:pt x="1085" y="365"/>
                  </a:lnTo>
                  <a:lnTo>
                    <a:pt x="1071" y="362"/>
                  </a:lnTo>
                  <a:lnTo>
                    <a:pt x="1061" y="357"/>
                  </a:lnTo>
                  <a:lnTo>
                    <a:pt x="1051" y="352"/>
                  </a:lnTo>
                  <a:lnTo>
                    <a:pt x="1042" y="343"/>
                  </a:lnTo>
                  <a:lnTo>
                    <a:pt x="1036" y="336"/>
                  </a:lnTo>
                  <a:lnTo>
                    <a:pt x="1037" y="337"/>
                  </a:lnTo>
                  <a:lnTo>
                    <a:pt x="1029" y="332"/>
                  </a:lnTo>
                  <a:lnTo>
                    <a:pt x="1030" y="333"/>
                  </a:lnTo>
                  <a:lnTo>
                    <a:pt x="1022" y="329"/>
                  </a:lnTo>
                  <a:lnTo>
                    <a:pt x="1023" y="330"/>
                  </a:lnTo>
                  <a:lnTo>
                    <a:pt x="1014" y="328"/>
                  </a:lnTo>
                  <a:lnTo>
                    <a:pt x="1015" y="328"/>
                  </a:lnTo>
                  <a:lnTo>
                    <a:pt x="1006" y="326"/>
                  </a:lnTo>
                  <a:lnTo>
                    <a:pt x="1007" y="326"/>
                  </a:lnTo>
                  <a:lnTo>
                    <a:pt x="999" y="326"/>
                  </a:lnTo>
                  <a:lnTo>
                    <a:pt x="999" y="326"/>
                  </a:lnTo>
                  <a:lnTo>
                    <a:pt x="990" y="327"/>
                  </a:lnTo>
                  <a:lnTo>
                    <a:pt x="991" y="326"/>
                  </a:lnTo>
                  <a:lnTo>
                    <a:pt x="982" y="330"/>
                  </a:lnTo>
                  <a:lnTo>
                    <a:pt x="973" y="332"/>
                  </a:lnTo>
                  <a:lnTo>
                    <a:pt x="974" y="332"/>
                  </a:lnTo>
                  <a:lnTo>
                    <a:pt x="964" y="336"/>
                  </a:lnTo>
                  <a:lnTo>
                    <a:pt x="965" y="335"/>
                  </a:lnTo>
                  <a:lnTo>
                    <a:pt x="957" y="341"/>
                  </a:lnTo>
                  <a:lnTo>
                    <a:pt x="957" y="340"/>
                  </a:lnTo>
                  <a:lnTo>
                    <a:pt x="949" y="346"/>
                  </a:lnTo>
                  <a:lnTo>
                    <a:pt x="950" y="346"/>
                  </a:lnTo>
                  <a:lnTo>
                    <a:pt x="943" y="352"/>
                  </a:lnTo>
                  <a:lnTo>
                    <a:pt x="936" y="359"/>
                  </a:lnTo>
                  <a:lnTo>
                    <a:pt x="937" y="357"/>
                  </a:lnTo>
                  <a:lnTo>
                    <a:pt x="932" y="365"/>
                  </a:lnTo>
                  <a:lnTo>
                    <a:pt x="933" y="363"/>
                  </a:lnTo>
                  <a:lnTo>
                    <a:pt x="929" y="373"/>
                  </a:lnTo>
                  <a:lnTo>
                    <a:pt x="925" y="382"/>
                  </a:lnTo>
                  <a:lnTo>
                    <a:pt x="926" y="379"/>
                  </a:lnTo>
                  <a:lnTo>
                    <a:pt x="925" y="390"/>
                  </a:lnTo>
                  <a:lnTo>
                    <a:pt x="925" y="389"/>
                  </a:lnTo>
                  <a:lnTo>
                    <a:pt x="926" y="402"/>
                  </a:lnTo>
                  <a:lnTo>
                    <a:pt x="926" y="402"/>
                  </a:lnTo>
                  <a:lnTo>
                    <a:pt x="927" y="415"/>
                  </a:lnTo>
                  <a:lnTo>
                    <a:pt x="927" y="414"/>
                  </a:lnTo>
                  <a:lnTo>
                    <a:pt x="933" y="446"/>
                  </a:lnTo>
                  <a:lnTo>
                    <a:pt x="933" y="445"/>
                  </a:lnTo>
                  <a:lnTo>
                    <a:pt x="941" y="478"/>
                  </a:lnTo>
                  <a:lnTo>
                    <a:pt x="945" y="495"/>
                  </a:lnTo>
                  <a:lnTo>
                    <a:pt x="947" y="511"/>
                  </a:lnTo>
                  <a:lnTo>
                    <a:pt x="950" y="529"/>
                  </a:lnTo>
                  <a:lnTo>
                    <a:pt x="950" y="546"/>
                  </a:lnTo>
                  <a:lnTo>
                    <a:pt x="950" y="560"/>
                  </a:lnTo>
                  <a:lnTo>
                    <a:pt x="950" y="575"/>
                  </a:lnTo>
                  <a:lnTo>
                    <a:pt x="948" y="583"/>
                  </a:lnTo>
                  <a:lnTo>
                    <a:pt x="945" y="590"/>
                  </a:lnTo>
                  <a:lnTo>
                    <a:pt x="945" y="590"/>
                  </a:lnTo>
                  <a:lnTo>
                    <a:pt x="942" y="597"/>
                  </a:lnTo>
                  <a:lnTo>
                    <a:pt x="937" y="605"/>
                  </a:lnTo>
                  <a:lnTo>
                    <a:pt x="922" y="613"/>
                  </a:lnTo>
                  <a:lnTo>
                    <a:pt x="905" y="620"/>
                  </a:lnTo>
                  <a:lnTo>
                    <a:pt x="887" y="624"/>
                  </a:lnTo>
                  <a:lnTo>
                    <a:pt x="887" y="624"/>
                  </a:lnTo>
                  <a:lnTo>
                    <a:pt x="868" y="628"/>
                  </a:lnTo>
                  <a:lnTo>
                    <a:pt x="849" y="631"/>
                  </a:lnTo>
                  <a:lnTo>
                    <a:pt x="828" y="632"/>
                  </a:lnTo>
                  <a:lnTo>
                    <a:pt x="808" y="632"/>
                  </a:lnTo>
                  <a:lnTo>
                    <a:pt x="787" y="632"/>
                  </a:lnTo>
                  <a:lnTo>
                    <a:pt x="768" y="632"/>
                  </a:lnTo>
                  <a:lnTo>
                    <a:pt x="747" y="631"/>
                  </a:lnTo>
                  <a:lnTo>
                    <a:pt x="729" y="627"/>
                  </a:lnTo>
                  <a:lnTo>
                    <a:pt x="711" y="624"/>
                  </a:lnTo>
                  <a:lnTo>
                    <a:pt x="695" y="621"/>
                  </a:lnTo>
                  <a:lnTo>
                    <a:pt x="680" y="617"/>
                  </a:lnTo>
                  <a:lnTo>
                    <a:pt x="667" y="611"/>
                  </a:lnTo>
                  <a:lnTo>
                    <a:pt x="658" y="606"/>
                  </a:lnTo>
                  <a:lnTo>
                    <a:pt x="649" y="600"/>
                  </a:lnTo>
                  <a:lnTo>
                    <a:pt x="643" y="594"/>
                  </a:lnTo>
                  <a:lnTo>
                    <a:pt x="643" y="594"/>
                  </a:lnTo>
                  <a:lnTo>
                    <a:pt x="638" y="589"/>
                  </a:lnTo>
                  <a:lnTo>
                    <a:pt x="632" y="581"/>
                  </a:lnTo>
                  <a:lnTo>
                    <a:pt x="631" y="573"/>
                  </a:lnTo>
                  <a:lnTo>
                    <a:pt x="631" y="568"/>
                  </a:lnTo>
                  <a:lnTo>
                    <a:pt x="631" y="561"/>
                  </a:lnTo>
                  <a:lnTo>
                    <a:pt x="634" y="553"/>
                  </a:lnTo>
                  <a:lnTo>
                    <a:pt x="637" y="547"/>
                  </a:lnTo>
                  <a:lnTo>
                    <a:pt x="641" y="540"/>
                  </a:lnTo>
                  <a:lnTo>
                    <a:pt x="646" y="533"/>
                  </a:lnTo>
                  <a:lnTo>
                    <a:pt x="652" y="527"/>
                  </a:lnTo>
                  <a:lnTo>
                    <a:pt x="666" y="513"/>
                  </a:lnTo>
                  <a:lnTo>
                    <a:pt x="682" y="498"/>
                  </a:lnTo>
                  <a:lnTo>
                    <a:pt x="690" y="490"/>
                  </a:lnTo>
                  <a:lnTo>
                    <a:pt x="688" y="493"/>
                  </a:lnTo>
                  <a:lnTo>
                    <a:pt x="693" y="483"/>
                  </a:lnTo>
                  <a:lnTo>
                    <a:pt x="692" y="484"/>
                  </a:lnTo>
                  <a:lnTo>
                    <a:pt x="696" y="474"/>
                  </a:lnTo>
                  <a:lnTo>
                    <a:pt x="696" y="475"/>
                  </a:lnTo>
                  <a:lnTo>
                    <a:pt x="698" y="464"/>
                  </a:lnTo>
                  <a:lnTo>
                    <a:pt x="698" y="465"/>
                  </a:lnTo>
                  <a:lnTo>
                    <a:pt x="698" y="454"/>
                  </a:lnTo>
                  <a:lnTo>
                    <a:pt x="698" y="455"/>
                  </a:lnTo>
                  <a:lnTo>
                    <a:pt x="697" y="445"/>
                  </a:lnTo>
                  <a:lnTo>
                    <a:pt x="697" y="447"/>
                  </a:lnTo>
                  <a:lnTo>
                    <a:pt x="693" y="436"/>
                  </a:lnTo>
                  <a:lnTo>
                    <a:pt x="694" y="436"/>
                  </a:lnTo>
                  <a:lnTo>
                    <a:pt x="689" y="425"/>
                  </a:lnTo>
                  <a:lnTo>
                    <a:pt x="690" y="427"/>
                  </a:lnTo>
                  <a:lnTo>
                    <a:pt x="683" y="417"/>
                  </a:lnTo>
                  <a:lnTo>
                    <a:pt x="683" y="418"/>
                  </a:lnTo>
                  <a:lnTo>
                    <a:pt x="676" y="408"/>
                  </a:lnTo>
                  <a:lnTo>
                    <a:pt x="677" y="409"/>
                  </a:lnTo>
                  <a:lnTo>
                    <a:pt x="668" y="402"/>
                  </a:lnTo>
                  <a:lnTo>
                    <a:pt x="669" y="402"/>
                  </a:lnTo>
                  <a:lnTo>
                    <a:pt x="658" y="395"/>
                  </a:lnTo>
                  <a:lnTo>
                    <a:pt x="660" y="395"/>
                  </a:lnTo>
                  <a:lnTo>
                    <a:pt x="648" y="390"/>
                  </a:lnTo>
                  <a:lnTo>
                    <a:pt x="649" y="390"/>
                  </a:lnTo>
                  <a:lnTo>
                    <a:pt x="636" y="385"/>
                  </a:lnTo>
                  <a:lnTo>
                    <a:pt x="637" y="385"/>
                  </a:lnTo>
                  <a:lnTo>
                    <a:pt x="623" y="382"/>
                  </a:lnTo>
                  <a:lnTo>
                    <a:pt x="624" y="382"/>
                  </a:lnTo>
                  <a:lnTo>
                    <a:pt x="609" y="382"/>
                  </a:lnTo>
                  <a:lnTo>
                    <a:pt x="610" y="382"/>
                  </a:lnTo>
                  <a:lnTo>
                    <a:pt x="596" y="382"/>
                  </a:lnTo>
                  <a:lnTo>
                    <a:pt x="597" y="382"/>
                  </a:lnTo>
                  <a:lnTo>
                    <a:pt x="583" y="385"/>
                  </a:lnTo>
                  <a:lnTo>
                    <a:pt x="584" y="385"/>
                  </a:lnTo>
                  <a:lnTo>
                    <a:pt x="570" y="389"/>
                  </a:lnTo>
                  <a:lnTo>
                    <a:pt x="571" y="389"/>
                  </a:lnTo>
                  <a:lnTo>
                    <a:pt x="559" y="395"/>
                  </a:lnTo>
                  <a:lnTo>
                    <a:pt x="560" y="394"/>
                  </a:lnTo>
                  <a:lnTo>
                    <a:pt x="548" y="401"/>
                  </a:lnTo>
                  <a:lnTo>
                    <a:pt x="549" y="401"/>
                  </a:lnTo>
                  <a:lnTo>
                    <a:pt x="538" y="409"/>
                  </a:lnTo>
                  <a:lnTo>
                    <a:pt x="539" y="408"/>
                  </a:lnTo>
                  <a:lnTo>
                    <a:pt x="531" y="418"/>
                  </a:lnTo>
                  <a:lnTo>
                    <a:pt x="531" y="417"/>
                  </a:lnTo>
                  <a:lnTo>
                    <a:pt x="523" y="427"/>
                  </a:lnTo>
                  <a:lnTo>
                    <a:pt x="524" y="426"/>
                  </a:lnTo>
                  <a:lnTo>
                    <a:pt x="518" y="437"/>
                  </a:lnTo>
                  <a:lnTo>
                    <a:pt x="518" y="435"/>
                  </a:lnTo>
                  <a:lnTo>
                    <a:pt x="515" y="446"/>
                  </a:lnTo>
                  <a:lnTo>
                    <a:pt x="515" y="446"/>
                  </a:lnTo>
                  <a:lnTo>
                    <a:pt x="511" y="457"/>
                  </a:lnTo>
                  <a:lnTo>
                    <a:pt x="511" y="454"/>
                  </a:lnTo>
                  <a:lnTo>
                    <a:pt x="511" y="465"/>
                  </a:lnTo>
                  <a:lnTo>
                    <a:pt x="511" y="465"/>
                  </a:lnTo>
                  <a:lnTo>
                    <a:pt x="512" y="475"/>
                  </a:lnTo>
                  <a:lnTo>
                    <a:pt x="512" y="474"/>
                  </a:lnTo>
                  <a:lnTo>
                    <a:pt x="516" y="485"/>
                  </a:lnTo>
                  <a:lnTo>
                    <a:pt x="515" y="483"/>
                  </a:lnTo>
                  <a:lnTo>
                    <a:pt x="519" y="488"/>
                  </a:lnTo>
                  <a:lnTo>
                    <a:pt x="522" y="494"/>
                  </a:lnTo>
                  <a:lnTo>
                    <a:pt x="521" y="493"/>
                  </a:lnTo>
                  <a:lnTo>
                    <a:pt x="525" y="497"/>
                  </a:lnTo>
                  <a:lnTo>
                    <a:pt x="524" y="497"/>
                  </a:lnTo>
                  <a:lnTo>
                    <a:pt x="529" y="502"/>
                  </a:lnTo>
                  <a:lnTo>
                    <a:pt x="529" y="502"/>
                  </a:lnTo>
                  <a:lnTo>
                    <a:pt x="538" y="511"/>
                  </a:lnTo>
                  <a:lnTo>
                    <a:pt x="547" y="521"/>
                  </a:lnTo>
                  <a:lnTo>
                    <a:pt x="554" y="531"/>
                  </a:lnTo>
                  <a:lnTo>
                    <a:pt x="553" y="530"/>
                  </a:lnTo>
                  <a:lnTo>
                    <a:pt x="560" y="539"/>
                  </a:lnTo>
                  <a:lnTo>
                    <a:pt x="564" y="547"/>
                  </a:lnTo>
                  <a:lnTo>
                    <a:pt x="566" y="557"/>
                  </a:lnTo>
                  <a:lnTo>
                    <a:pt x="568" y="565"/>
                  </a:lnTo>
                  <a:lnTo>
                    <a:pt x="568" y="573"/>
                  </a:lnTo>
                  <a:lnTo>
                    <a:pt x="566" y="580"/>
                  </a:lnTo>
                  <a:lnTo>
                    <a:pt x="563" y="588"/>
                  </a:lnTo>
                  <a:lnTo>
                    <a:pt x="558" y="593"/>
                  </a:lnTo>
                  <a:lnTo>
                    <a:pt x="552" y="598"/>
                  </a:lnTo>
                  <a:lnTo>
                    <a:pt x="544" y="602"/>
                  </a:lnTo>
                  <a:lnTo>
                    <a:pt x="537" y="605"/>
                  </a:lnTo>
                  <a:lnTo>
                    <a:pt x="527" y="607"/>
                  </a:lnTo>
                  <a:lnTo>
                    <a:pt x="516" y="607"/>
                  </a:lnTo>
                  <a:lnTo>
                    <a:pt x="517" y="607"/>
                  </a:lnTo>
                  <a:lnTo>
                    <a:pt x="480" y="6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9865" y="990600"/>
            <a:ext cx="3765935" cy="2690355"/>
            <a:chOff x="806065" y="1477309"/>
            <a:chExt cx="3733800" cy="2667000"/>
          </a:xfrm>
        </p:grpSpPr>
        <p:grpSp>
          <p:nvGrpSpPr>
            <p:cNvPr id="2" name="Group 1"/>
            <p:cNvGrpSpPr/>
            <p:nvPr/>
          </p:nvGrpSpPr>
          <p:grpSpPr>
            <a:xfrm>
              <a:off x="806065" y="1477309"/>
              <a:ext cx="3733800" cy="2667000"/>
              <a:chOff x="806065" y="1477309"/>
              <a:chExt cx="3733800" cy="2667000"/>
            </a:xfrm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 rot="2214355">
                <a:off x="837919" y="1504429"/>
                <a:ext cx="3689229" cy="2635660"/>
              </a:xfrm>
              <a:custGeom>
                <a:avLst/>
                <a:gdLst>
                  <a:gd name="T0" fmla="*/ 196 w 1163"/>
                  <a:gd name="T1" fmla="*/ 474 h 807"/>
                  <a:gd name="T2" fmla="*/ 136 w 1163"/>
                  <a:gd name="T3" fmla="*/ 453 h 807"/>
                  <a:gd name="T4" fmla="*/ 74 w 1163"/>
                  <a:gd name="T5" fmla="*/ 434 h 807"/>
                  <a:gd name="T6" fmla="*/ 30 w 1163"/>
                  <a:gd name="T7" fmla="*/ 451 h 807"/>
                  <a:gd name="T8" fmla="*/ 0 w 1163"/>
                  <a:gd name="T9" fmla="*/ 500 h 807"/>
                  <a:gd name="T10" fmla="*/ 24 w 1163"/>
                  <a:gd name="T11" fmla="*/ 555 h 807"/>
                  <a:gd name="T12" fmla="*/ 65 w 1163"/>
                  <a:gd name="T13" fmla="*/ 573 h 807"/>
                  <a:gd name="T14" fmla="*/ 120 w 1163"/>
                  <a:gd name="T15" fmla="*/ 569 h 807"/>
                  <a:gd name="T16" fmla="*/ 195 w 1163"/>
                  <a:gd name="T17" fmla="*/ 554 h 807"/>
                  <a:gd name="T18" fmla="*/ 225 w 1163"/>
                  <a:gd name="T19" fmla="*/ 576 h 807"/>
                  <a:gd name="T20" fmla="*/ 245 w 1163"/>
                  <a:gd name="T21" fmla="*/ 638 h 807"/>
                  <a:gd name="T22" fmla="*/ 245 w 1163"/>
                  <a:gd name="T23" fmla="*/ 723 h 807"/>
                  <a:gd name="T24" fmla="*/ 255 w 1163"/>
                  <a:gd name="T25" fmla="*/ 790 h 807"/>
                  <a:gd name="T26" fmla="*/ 399 w 1163"/>
                  <a:gd name="T27" fmla="*/ 790 h 807"/>
                  <a:gd name="T28" fmla="*/ 483 w 1163"/>
                  <a:gd name="T29" fmla="*/ 758 h 807"/>
                  <a:gd name="T30" fmla="*/ 508 w 1163"/>
                  <a:gd name="T31" fmla="*/ 700 h 807"/>
                  <a:gd name="T32" fmla="*/ 473 w 1163"/>
                  <a:gd name="T33" fmla="*/ 645 h 807"/>
                  <a:gd name="T34" fmla="*/ 456 w 1163"/>
                  <a:gd name="T35" fmla="*/ 581 h 807"/>
                  <a:gd name="T36" fmla="*/ 488 w 1163"/>
                  <a:gd name="T37" fmla="*/ 537 h 807"/>
                  <a:gd name="T38" fmla="*/ 532 w 1163"/>
                  <a:gd name="T39" fmla="*/ 521 h 807"/>
                  <a:gd name="T40" fmla="*/ 595 w 1163"/>
                  <a:gd name="T41" fmla="*/ 521 h 807"/>
                  <a:gd name="T42" fmla="*/ 639 w 1163"/>
                  <a:gd name="T43" fmla="*/ 541 h 807"/>
                  <a:gd name="T44" fmla="*/ 662 w 1163"/>
                  <a:gd name="T45" fmla="*/ 591 h 807"/>
                  <a:gd name="T46" fmla="*/ 640 w 1163"/>
                  <a:gd name="T47" fmla="*/ 655 h 807"/>
                  <a:gd name="T48" fmla="*/ 606 w 1163"/>
                  <a:gd name="T49" fmla="*/ 697 h 807"/>
                  <a:gd name="T50" fmla="*/ 613 w 1163"/>
                  <a:gd name="T51" fmla="*/ 753 h 807"/>
                  <a:gd name="T52" fmla="*/ 675 w 1163"/>
                  <a:gd name="T53" fmla="*/ 791 h 807"/>
                  <a:gd name="T54" fmla="*/ 809 w 1163"/>
                  <a:gd name="T55" fmla="*/ 807 h 807"/>
                  <a:gd name="T56" fmla="*/ 906 w 1163"/>
                  <a:gd name="T57" fmla="*/ 791 h 807"/>
                  <a:gd name="T58" fmla="*/ 901 w 1163"/>
                  <a:gd name="T59" fmla="*/ 684 h 807"/>
                  <a:gd name="T60" fmla="*/ 920 w 1163"/>
                  <a:gd name="T61" fmla="*/ 590 h 807"/>
                  <a:gd name="T62" fmla="*/ 965 w 1163"/>
                  <a:gd name="T63" fmla="*/ 578 h 807"/>
                  <a:gd name="T64" fmla="*/ 1017 w 1163"/>
                  <a:gd name="T65" fmla="*/ 602 h 807"/>
                  <a:gd name="T66" fmla="*/ 1070 w 1163"/>
                  <a:gd name="T67" fmla="*/ 629 h 807"/>
                  <a:gd name="T68" fmla="*/ 1133 w 1163"/>
                  <a:gd name="T69" fmla="*/ 613 h 807"/>
                  <a:gd name="T70" fmla="*/ 1163 w 1163"/>
                  <a:gd name="T71" fmla="*/ 556 h 807"/>
                  <a:gd name="T72" fmla="*/ 1154 w 1163"/>
                  <a:gd name="T73" fmla="*/ 520 h 807"/>
                  <a:gd name="T74" fmla="*/ 1097 w 1163"/>
                  <a:gd name="T75" fmla="*/ 479 h 807"/>
                  <a:gd name="T76" fmla="*/ 1031 w 1163"/>
                  <a:gd name="T77" fmla="*/ 484 h 807"/>
                  <a:gd name="T78" fmla="*/ 995 w 1163"/>
                  <a:gd name="T79" fmla="*/ 513 h 807"/>
                  <a:gd name="T80" fmla="*/ 943 w 1163"/>
                  <a:gd name="T81" fmla="*/ 512 h 807"/>
                  <a:gd name="T82" fmla="*/ 910 w 1163"/>
                  <a:gd name="T83" fmla="*/ 485 h 807"/>
                  <a:gd name="T84" fmla="*/ 910 w 1163"/>
                  <a:gd name="T85" fmla="*/ 320 h 807"/>
                  <a:gd name="T86" fmla="*/ 870 w 1163"/>
                  <a:gd name="T87" fmla="*/ 230 h 807"/>
                  <a:gd name="T88" fmla="*/ 765 w 1163"/>
                  <a:gd name="T89" fmla="*/ 236 h 807"/>
                  <a:gd name="T90" fmla="*/ 666 w 1163"/>
                  <a:gd name="T91" fmla="*/ 218 h 807"/>
                  <a:gd name="T92" fmla="*/ 618 w 1163"/>
                  <a:gd name="T93" fmla="*/ 193 h 807"/>
                  <a:gd name="T94" fmla="*/ 616 w 1163"/>
                  <a:gd name="T95" fmla="*/ 164 h 807"/>
                  <a:gd name="T96" fmla="*/ 664 w 1163"/>
                  <a:gd name="T97" fmla="*/ 102 h 807"/>
                  <a:gd name="T98" fmla="*/ 660 w 1163"/>
                  <a:gd name="T99" fmla="*/ 39 h 807"/>
                  <a:gd name="T100" fmla="*/ 624 w 1163"/>
                  <a:gd name="T101" fmla="*/ 11 h 807"/>
                  <a:gd name="T102" fmla="*/ 572 w 1163"/>
                  <a:gd name="T103" fmla="*/ 0 h 807"/>
                  <a:gd name="T104" fmla="*/ 522 w 1163"/>
                  <a:gd name="T105" fmla="*/ 8 h 807"/>
                  <a:gd name="T106" fmla="*/ 492 w 1163"/>
                  <a:gd name="T107" fmla="*/ 29 h 807"/>
                  <a:gd name="T108" fmla="*/ 480 w 1163"/>
                  <a:gd name="T109" fmla="*/ 91 h 807"/>
                  <a:gd name="T110" fmla="*/ 516 w 1163"/>
                  <a:gd name="T111" fmla="*/ 152 h 807"/>
                  <a:gd name="T112" fmla="*/ 523 w 1163"/>
                  <a:gd name="T113" fmla="*/ 194 h 807"/>
                  <a:gd name="T114" fmla="*/ 477 w 1163"/>
                  <a:gd name="T115" fmla="*/ 215 h 807"/>
                  <a:gd name="T116" fmla="*/ 400 w 1163"/>
                  <a:gd name="T117" fmla="*/ 199 h 807"/>
                  <a:gd name="T118" fmla="*/ 255 w 1163"/>
                  <a:gd name="T119" fmla="*/ 209 h 807"/>
                  <a:gd name="T120" fmla="*/ 232 w 1163"/>
                  <a:gd name="T121" fmla="*/ 296 h 807"/>
                  <a:gd name="T122" fmla="*/ 241 w 1163"/>
                  <a:gd name="T123" fmla="*/ 430 h 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63" h="807">
                    <a:moveTo>
                      <a:pt x="229" y="461"/>
                    </a:moveTo>
                    <a:lnTo>
                      <a:pt x="223" y="466"/>
                    </a:lnTo>
                    <a:lnTo>
                      <a:pt x="216" y="470"/>
                    </a:lnTo>
                    <a:lnTo>
                      <a:pt x="210" y="472"/>
                    </a:lnTo>
                    <a:lnTo>
                      <a:pt x="203" y="474"/>
                    </a:lnTo>
                    <a:lnTo>
                      <a:pt x="196" y="474"/>
                    </a:lnTo>
                    <a:lnTo>
                      <a:pt x="190" y="474"/>
                    </a:lnTo>
                    <a:lnTo>
                      <a:pt x="183" y="473"/>
                    </a:lnTo>
                    <a:lnTo>
                      <a:pt x="177" y="471"/>
                    </a:lnTo>
                    <a:lnTo>
                      <a:pt x="163" y="466"/>
                    </a:lnTo>
                    <a:lnTo>
                      <a:pt x="150" y="461"/>
                    </a:lnTo>
                    <a:lnTo>
                      <a:pt x="136" y="453"/>
                    </a:lnTo>
                    <a:lnTo>
                      <a:pt x="123" y="448"/>
                    </a:lnTo>
                    <a:lnTo>
                      <a:pt x="110" y="441"/>
                    </a:lnTo>
                    <a:lnTo>
                      <a:pt x="95" y="436"/>
                    </a:lnTo>
                    <a:lnTo>
                      <a:pt x="88" y="435"/>
                    </a:lnTo>
                    <a:lnTo>
                      <a:pt x="81" y="434"/>
                    </a:lnTo>
                    <a:lnTo>
                      <a:pt x="74" y="434"/>
                    </a:lnTo>
                    <a:lnTo>
                      <a:pt x="67" y="434"/>
                    </a:lnTo>
                    <a:lnTo>
                      <a:pt x="60" y="435"/>
                    </a:lnTo>
                    <a:lnTo>
                      <a:pt x="52" y="438"/>
                    </a:lnTo>
                    <a:lnTo>
                      <a:pt x="45" y="441"/>
                    </a:lnTo>
                    <a:lnTo>
                      <a:pt x="38" y="446"/>
                    </a:lnTo>
                    <a:lnTo>
                      <a:pt x="30" y="451"/>
                    </a:lnTo>
                    <a:lnTo>
                      <a:pt x="23" y="459"/>
                    </a:lnTo>
                    <a:lnTo>
                      <a:pt x="15" y="468"/>
                    </a:lnTo>
                    <a:lnTo>
                      <a:pt x="8" y="478"/>
                    </a:lnTo>
                    <a:lnTo>
                      <a:pt x="4" y="484"/>
                    </a:lnTo>
                    <a:lnTo>
                      <a:pt x="2" y="491"/>
                    </a:lnTo>
                    <a:lnTo>
                      <a:pt x="0" y="500"/>
                    </a:lnTo>
                    <a:lnTo>
                      <a:pt x="0" y="509"/>
                    </a:lnTo>
                    <a:lnTo>
                      <a:pt x="2" y="518"/>
                    </a:lnTo>
                    <a:lnTo>
                      <a:pt x="5" y="528"/>
                    </a:lnTo>
                    <a:lnTo>
                      <a:pt x="10" y="538"/>
                    </a:lnTo>
                    <a:lnTo>
                      <a:pt x="16" y="547"/>
                    </a:lnTo>
                    <a:lnTo>
                      <a:pt x="24" y="555"/>
                    </a:lnTo>
                    <a:lnTo>
                      <a:pt x="33" y="562"/>
                    </a:lnTo>
                    <a:lnTo>
                      <a:pt x="39" y="565"/>
                    </a:lnTo>
                    <a:lnTo>
                      <a:pt x="45" y="568"/>
                    </a:lnTo>
                    <a:lnTo>
                      <a:pt x="51" y="570"/>
                    </a:lnTo>
                    <a:lnTo>
                      <a:pt x="58" y="572"/>
                    </a:lnTo>
                    <a:lnTo>
                      <a:pt x="65" y="573"/>
                    </a:lnTo>
                    <a:lnTo>
                      <a:pt x="73" y="574"/>
                    </a:lnTo>
                    <a:lnTo>
                      <a:pt x="81" y="574"/>
                    </a:lnTo>
                    <a:lnTo>
                      <a:pt x="91" y="574"/>
                    </a:lnTo>
                    <a:lnTo>
                      <a:pt x="100" y="573"/>
                    </a:lnTo>
                    <a:lnTo>
                      <a:pt x="110" y="572"/>
                    </a:lnTo>
                    <a:lnTo>
                      <a:pt x="120" y="569"/>
                    </a:lnTo>
                    <a:lnTo>
                      <a:pt x="131" y="566"/>
                    </a:lnTo>
                    <a:lnTo>
                      <a:pt x="148" y="561"/>
                    </a:lnTo>
                    <a:lnTo>
                      <a:pt x="162" y="557"/>
                    </a:lnTo>
                    <a:lnTo>
                      <a:pt x="176" y="554"/>
                    </a:lnTo>
                    <a:lnTo>
                      <a:pt x="189" y="553"/>
                    </a:lnTo>
                    <a:lnTo>
                      <a:pt x="195" y="554"/>
                    </a:lnTo>
                    <a:lnTo>
                      <a:pt x="201" y="555"/>
                    </a:lnTo>
                    <a:lnTo>
                      <a:pt x="205" y="557"/>
                    </a:lnTo>
                    <a:lnTo>
                      <a:pt x="211" y="560"/>
                    </a:lnTo>
                    <a:lnTo>
                      <a:pt x="216" y="564"/>
                    </a:lnTo>
                    <a:lnTo>
                      <a:pt x="220" y="569"/>
                    </a:lnTo>
                    <a:lnTo>
                      <a:pt x="225" y="576"/>
                    </a:lnTo>
                    <a:lnTo>
                      <a:pt x="229" y="583"/>
                    </a:lnTo>
                    <a:lnTo>
                      <a:pt x="233" y="592"/>
                    </a:lnTo>
                    <a:lnTo>
                      <a:pt x="236" y="602"/>
                    </a:lnTo>
                    <a:lnTo>
                      <a:pt x="239" y="614"/>
                    </a:lnTo>
                    <a:lnTo>
                      <a:pt x="243" y="625"/>
                    </a:lnTo>
                    <a:lnTo>
                      <a:pt x="245" y="638"/>
                    </a:lnTo>
                    <a:lnTo>
                      <a:pt x="246" y="652"/>
                    </a:lnTo>
                    <a:lnTo>
                      <a:pt x="247" y="666"/>
                    </a:lnTo>
                    <a:lnTo>
                      <a:pt x="247" y="679"/>
                    </a:lnTo>
                    <a:lnTo>
                      <a:pt x="247" y="694"/>
                    </a:lnTo>
                    <a:lnTo>
                      <a:pt x="247" y="709"/>
                    </a:lnTo>
                    <a:lnTo>
                      <a:pt x="245" y="723"/>
                    </a:lnTo>
                    <a:lnTo>
                      <a:pt x="243" y="738"/>
                    </a:lnTo>
                    <a:lnTo>
                      <a:pt x="240" y="752"/>
                    </a:lnTo>
                    <a:lnTo>
                      <a:pt x="235" y="765"/>
                    </a:lnTo>
                    <a:lnTo>
                      <a:pt x="231" y="778"/>
                    </a:lnTo>
                    <a:lnTo>
                      <a:pt x="226" y="790"/>
                    </a:lnTo>
                    <a:lnTo>
                      <a:pt x="255" y="790"/>
                    </a:lnTo>
                    <a:lnTo>
                      <a:pt x="284" y="790"/>
                    </a:lnTo>
                    <a:lnTo>
                      <a:pt x="311" y="790"/>
                    </a:lnTo>
                    <a:lnTo>
                      <a:pt x="336" y="790"/>
                    </a:lnTo>
                    <a:lnTo>
                      <a:pt x="360" y="790"/>
                    </a:lnTo>
                    <a:lnTo>
                      <a:pt x="380" y="790"/>
                    </a:lnTo>
                    <a:lnTo>
                      <a:pt x="399" y="790"/>
                    </a:lnTo>
                    <a:lnTo>
                      <a:pt x="413" y="790"/>
                    </a:lnTo>
                    <a:lnTo>
                      <a:pt x="432" y="785"/>
                    </a:lnTo>
                    <a:lnTo>
                      <a:pt x="447" y="780"/>
                    </a:lnTo>
                    <a:lnTo>
                      <a:pt x="461" y="773"/>
                    </a:lnTo>
                    <a:lnTo>
                      <a:pt x="474" y="766"/>
                    </a:lnTo>
                    <a:lnTo>
                      <a:pt x="483" y="758"/>
                    </a:lnTo>
                    <a:lnTo>
                      <a:pt x="493" y="749"/>
                    </a:lnTo>
                    <a:lnTo>
                      <a:pt x="498" y="740"/>
                    </a:lnTo>
                    <a:lnTo>
                      <a:pt x="503" y="730"/>
                    </a:lnTo>
                    <a:lnTo>
                      <a:pt x="507" y="720"/>
                    </a:lnTo>
                    <a:lnTo>
                      <a:pt x="508" y="710"/>
                    </a:lnTo>
                    <a:lnTo>
                      <a:pt x="508" y="700"/>
                    </a:lnTo>
                    <a:lnTo>
                      <a:pt x="505" y="691"/>
                    </a:lnTo>
                    <a:lnTo>
                      <a:pt x="502" y="681"/>
                    </a:lnTo>
                    <a:lnTo>
                      <a:pt x="496" y="672"/>
                    </a:lnTo>
                    <a:lnTo>
                      <a:pt x="490" y="663"/>
                    </a:lnTo>
                    <a:lnTo>
                      <a:pt x="481" y="654"/>
                    </a:lnTo>
                    <a:lnTo>
                      <a:pt x="473" y="645"/>
                    </a:lnTo>
                    <a:lnTo>
                      <a:pt x="465" y="636"/>
                    </a:lnTo>
                    <a:lnTo>
                      <a:pt x="461" y="626"/>
                    </a:lnTo>
                    <a:lnTo>
                      <a:pt x="456" y="615"/>
                    </a:lnTo>
                    <a:lnTo>
                      <a:pt x="455" y="603"/>
                    </a:lnTo>
                    <a:lnTo>
                      <a:pt x="455" y="592"/>
                    </a:lnTo>
                    <a:lnTo>
                      <a:pt x="456" y="581"/>
                    </a:lnTo>
                    <a:lnTo>
                      <a:pt x="460" y="570"/>
                    </a:lnTo>
                    <a:lnTo>
                      <a:pt x="465" y="560"/>
                    </a:lnTo>
                    <a:lnTo>
                      <a:pt x="473" y="550"/>
                    </a:lnTo>
                    <a:lnTo>
                      <a:pt x="478" y="546"/>
                    </a:lnTo>
                    <a:lnTo>
                      <a:pt x="483" y="541"/>
                    </a:lnTo>
                    <a:lnTo>
                      <a:pt x="488" y="537"/>
                    </a:lnTo>
                    <a:lnTo>
                      <a:pt x="495" y="534"/>
                    </a:lnTo>
                    <a:lnTo>
                      <a:pt x="501" y="531"/>
                    </a:lnTo>
                    <a:lnTo>
                      <a:pt x="508" y="527"/>
                    </a:lnTo>
                    <a:lnTo>
                      <a:pt x="516" y="525"/>
                    </a:lnTo>
                    <a:lnTo>
                      <a:pt x="524" y="522"/>
                    </a:lnTo>
                    <a:lnTo>
                      <a:pt x="532" y="521"/>
                    </a:lnTo>
                    <a:lnTo>
                      <a:pt x="541" y="520"/>
                    </a:lnTo>
                    <a:lnTo>
                      <a:pt x="553" y="518"/>
                    </a:lnTo>
                    <a:lnTo>
                      <a:pt x="563" y="518"/>
                    </a:lnTo>
                    <a:lnTo>
                      <a:pt x="575" y="518"/>
                    </a:lnTo>
                    <a:lnTo>
                      <a:pt x="585" y="520"/>
                    </a:lnTo>
                    <a:lnTo>
                      <a:pt x="595" y="521"/>
                    </a:lnTo>
                    <a:lnTo>
                      <a:pt x="603" y="524"/>
                    </a:lnTo>
                    <a:lnTo>
                      <a:pt x="612" y="526"/>
                    </a:lnTo>
                    <a:lnTo>
                      <a:pt x="620" y="530"/>
                    </a:lnTo>
                    <a:lnTo>
                      <a:pt x="627" y="533"/>
                    </a:lnTo>
                    <a:lnTo>
                      <a:pt x="633" y="537"/>
                    </a:lnTo>
                    <a:lnTo>
                      <a:pt x="639" y="541"/>
                    </a:lnTo>
                    <a:lnTo>
                      <a:pt x="643" y="546"/>
                    </a:lnTo>
                    <a:lnTo>
                      <a:pt x="648" y="551"/>
                    </a:lnTo>
                    <a:lnTo>
                      <a:pt x="652" y="556"/>
                    </a:lnTo>
                    <a:lnTo>
                      <a:pt x="657" y="568"/>
                    </a:lnTo>
                    <a:lnTo>
                      <a:pt x="661" y="579"/>
                    </a:lnTo>
                    <a:lnTo>
                      <a:pt x="662" y="591"/>
                    </a:lnTo>
                    <a:lnTo>
                      <a:pt x="662" y="603"/>
                    </a:lnTo>
                    <a:lnTo>
                      <a:pt x="660" y="616"/>
                    </a:lnTo>
                    <a:lnTo>
                      <a:pt x="656" y="628"/>
                    </a:lnTo>
                    <a:lnTo>
                      <a:pt x="652" y="638"/>
                    </a:lnTo>
                    <a:lnTo>
                      <a:pt x="647" y="647"/>
                    </a:lnTo>
                    <a:lnTo>
                      <a:pt x="640" y="655"/>
                    </a:lnTo>
                    <a:lnTo>
                      <a:pt x="633" y="662"/>
                    </a:lnTo>
                    <a:lnTo>
                      <a:pt x="626" y="666"/>
                    </a:lnTo>
                    <a:lnTo>
                      <a:pt x="619" y="674"/>
                    </a:lnTo>
                    <a:lnTo>
                      <a:pt x="614" y="681"/>
                    </a:lnTo>
                    <a:lnTo>
                      <a:pt x="610" y="689"/>
                    </a:lnTo>
                    <a:lnTo>
                      <a:pt x="606" y="697"/>
                    </a:lnTo>
                    <a:lnTo>
                      <a:pt x="603" y="706"/>
                    </a:lnTo>
                    <a:lnTo>
                      <a:pt x="602" y="715"/>
                    </a:lnTo>
                    <a:lnTo>
                      <a:pt x="602" y="725"/>
                    </a:lnTo>
                    <a:lnTo>
                      <a:pt x="605" y="734"/>
                    </a:lnTo>
                    <a:lnTo>
                      <a:pt x="609" y="744"/>
                    </a:lnTo>
                    <a:lnTo>
                      <a:pt x="613" y="753"/>
                    </a:lnTo>
                    <a:lnTo>
                      <a:pt x="620" y="762"/>
                    </a:lnTo>
                    <a:lnTo>
                      <a:pt x="629" y="770"/>
                    </a:lnTo>
                    <a:lnTo>
                      <a:pt x="640" y="777"/>
                    </a:lnTo>
                    <a:lnTo>
                      <a:pt x="653" y="784"/>
                    </a:lnTo>
                    <a:lnTo>
                      <a:pt x="668" y="790"/>
                    </a:lnTo>
                    <a:lnTo>
                      <a:pt x="675" y="791"/>
                    </a:lnTo>
                    <a:lnTo>
                      <a:pt x="693" y="795"/>
                    </a:lnTo>
                    <a:lnTo>
                      <a:pt x="718" y="799"/>
                    </a:lnTo>
                    <a:lnTo>
                      <a:pt x="752" y="803"/>
                    </a:lnTo>
                    <a:lnTo>
                      <a:pt x="771" y="805"/>
                    </a:lnTo>
                    <a:lnTo>
                      <a:pt x="789" y="806"/>
                    </a:lnTo>
                    <a:lnTo>
                      <a:pt x="809" y="807"/>
                    </a:lnTo>
                    <a:lnTo>
                      <a:pt x="830" y="807"/>
                    </a:lnTo>
                    <a:lnTo>
                      <a:pt x="850" y="807"/>
                    </a:lnTo>
                    <a:lnTo>
                      <a:pt x="871" y="806"/>
                    </a:lnTo>
                    <a:lnTo>
                      <a:pt x="890" y="803"/>
                    </a:lnTo>
                    <a:lnTo>
                      <a:pt x="910" y="800"/>
                    </a:lnTo>
                    <a:lnTo>
                      <a:pt x="906" y="791"/>
                    </a:lnTo>
                    <a:lnTo>
                      <a:pt x="904" y="782"/>
                    </a:lnTo>
                    <a:lnTo>
                      <a:pt x="902" y="772"/>
                    </a:lnTo>
                    <a:lnTo>
                      <a:pt x="901" y="761"/>
                    </a:lnTo>
                    <a:lnTo>
                      <a:pt x="900" y="737"/>
                    </a:lnTo>
                    <a:lnTo>
                      <a:pt x="900" y="710"/>
                    </a:lnTo>
                    <a:lnTo>
                      <a:pt x="901" y="684"/>
                    </a:lnTo>
                    <a:lnTo>
                      <a:pt x="903" y="657"/>
                    </a:lnTo>
                    <a:lnTo>
                      <a:pt x="906" y="633"/>
                    </a:lnTo>
                    <a:lnTo>
                      <a:pt x="910" y="612"/>
                    </a:lnTo>
                    <a:lnTo>
                      <a:pt x="912" y="602"/>
                    </a:lnTo>
                    <a:lnTo>
                      <a:pt x="916" y="596"/>
                    </a:lnTo>
                    <a:lnTo>
                      <a:pt x="920" y="590"/>
                    </a:lnTo>
                    <a:lnTo>
                      <a:pt x="926" y="584"/>
                    </a:lnTo>
                    <a:lnTo>
                      <a:pt x="933" y="581"/>
                    </a:lnTo>
                    <a:lnTo>
                      <a:pt x="940" y="579"/>
                    </a:lnTo>
                    <a:lnTo>
                      <a:pt x="948" y="577"/>
                    </a:lnTo>
                    <a:lnTo>
                      <a:pt x="957" y="577"/>
                    </a:lnTo>
                    <a:lnTo>
                      <a:pt x="965" y="578"/>
                    </a:lnTo>
                    <a:lnTo>
                      <a:pt x="973" y="580"/>
                    </a:lnTo>
                    <a:lnTo>
                      <a:pt x="982" y="583"/>
                    </a:lnTo>
                    <a:lnTo>
                      <a:pt x="990" y="587"/>
                    </a:lnTo>
                    <a:lnTo>
                      <a:pt x="1000" y="591"/>
                    </a:lnTo>
                    <a:lnTo>
                      <a:pt x="1008" y="597"/>
                    </a:lnTo>
                    <a:lnTo>
                      <a:pt x="1017" y="602"/>
                    </a:lnTo>
                    <a:lnTo>
                      <a:pt x="1023" y="610"/>
                    </a:lnTo>
                    <a:lnTo>
                      <a:pt x="1030" y="616"/>
                    </a:lnTo>
                    <a:lnTo>
                      <a:pt x="1040" y="621"/>
                    </a:lnTo>
                    <a:lnTo>
                      <a:pt x="1048" y="625"/>
                    </a:lnTo>
                    <a:lnTo>
                      <a:pt x="1060" y="628"/>
                    </a:lnTo>
                    <a:lnTo>
                      <a:pt x="1070" y="629"/>
                    </a:lnTo>
                    <a:lnTo>
                      <a:pt x="1080" y="630"/>
                    </a:lnTo>
                    <a:lnTo>
                      <a:pt x="1092" y="629"/>
                    </a:lnTo>
                    <a:lnTo>
                      <a:pt x="1103" y="627"/>
                    </a:lnTo>
                    <a:lnTo>
                      <a:pt x="1113" y="624"/>
                    </a:lnTo>
                    <a:lnTo>
                      <a:pt x="1123" y="619"/>
                    </a:lnTo>
                    <a:lnTo>
                      <a:pt x="1133" y="613"/>
                    </a:lnTo>
                    <a:lnTo>
                      <a:pt x="1141" y="606"/>
                    </a:lnTo>
                    <a:lnTo>
                      <a:pt x="1150" y="598"/>
                    </a:lnTo>
                    <a:lnTo>
                      <a:pt x="1155" y="587"/>
                    </a:lnTo>
                    <a:lnTo>
                      <a:pt x="1160" y="577"/>
                    </a:lnTo>
                    <a:lnTo>
                      <a:pt x="1163" y="563"/>
                    </a:lnTo>
                    <a:lnTo>
                      <a:pt x="1163" y="556"/>
                    </a:lnTo>
                    <a:lnTo>
                      <a:pt x="1163" y="550"/>
                    </a:lnTo>
                    <a:lnTo>
                      <a:pt x="1163" y="543"/>
                    </a:lnTo>
                    <a:lnTo>
                      <a:pt x="1162" y="537"/>
                    </a:lnTo>
                    <a:lnTo>
                      <a:pt x="1160" y="531"/>
                    </a:lnTo>
                    <a:lnTo>
                      <a:pt x="1158" y="525"/>
                    </a:lnTo>
                    <a:lnTo>
                      <a:pt x="1154" y="520"/>
                    </a:lnTo>
                    <a:lnTo>
                      <a:pt x="1150" y="514"/>
                    </a:lnTo>
                    <a:lnTo>
                      <a:pt x="1142" y="504"/>
                    </a:lnTo>
                    <a:lnTo>
                      <a:pt x="1133" y="496"/>
                    </a:lnTo>
                    <a:lnTo>
                      <a:pt x="1121" y="489"/>
                    </a:lnTo>
                    <a:lnTo>
                      <a:pt x="1109" y="484"/>
                    </a:lnTo>
                    <a:lnTo>
                      <a:pt x="1097" y="479"/>
                    </a:lnTo>
                    <a:lnTo>
                      <a:pt x="1084" y="476"/>
                    </a:lnTo>
                    <a:lnTo>
                      <a:pt x="1071" y="475"/>
                    </a:lnTo>
                    <a:lnTo>
                      <a:pt x="1058" y="476"/>
                    </a:lnTo>
                    <a:lnTo>
                      <a:pt x="1047" y="478"/>
                    </a:lnTo>
                    <a:lnTo>
                      <a:pt x="1036" y="482"/>
                    </a:lnTo>
                    <a:lnTo>
                      <a:pt x="1031" y="484"/>
                    </a:lnTo>
                    <a:lnTo>
                      <a:pt x="1027" y="487"/>
                    </a:lnTo>
                    <a:lnTo>
                      <a:pt x="1023" y="491"/>
                    </a:lnTo>
                    <a:lnTo>
                      <a:pt x="1019" y="495"/>
                    </a:lnTo>
                    <a:lnTo>
                      <a:pt x="1011" y="503"/>
                    </a:lnTo>
                    <a:lnTo>
                      <a:pt x="1004" y="509"/>
                    </a:lnTo>
                    <a:lnTo>
                      <a:pt x="995" y="513"/>
                    </a:lnTo>
                    <a:lnTo>
                      <a:pt x="986" y="516"/>
                    </a:lnTo>
                    <a:lnTo>
                      <a:pt x="978" y="517"/>
                    </a:lnTo>
                    <a:lnTo>
                      <a:pt x="968" y="518"/>
                    </a:lnTo>
                    <a:lnTo>
                      <a:pt x="959" y="517"/>
                    </a:lnTo>
                    <a:lnTo>
                      <a:pt x="950" y="515"/>
                    </a:lnTo>
                    <a:lnTo>
                      <a:pt x="943" y="512"/>
                    </a:lnTo>
                    <a:lnTo>
                      <a:pt x="934" y="509"/>
                    </a:lnTo>
                    <a:lnTo>
                      <a:pt x="927" y="505"/>
                    </a:lnTo>
                    <a:lnTo>
                      <a:pt x="922" y="500"/>
                    </a:lnTo>
                    <a:lnTo>
                      <a:pt x="917" y="495"/>
                    </a:lnTo>
                    <a:lnTo>
                      <a:pt x="912" y="490"/>
                    </a:lnTo>
                    <a:lnTo>
                      <a:pt x="910" y="485"/>
                    </a:lnTo>
                    <a:lnTo>
                      <a:pt x="910" y="480"/>
                    </a:lnTo>
                    <a:lnTo>
                      <a:pt x="910" y="462"/>
                    </a:lnTo>
                    <a:lnTo>
                      <a:pt x="910" y="435"/>
                    </a:lnTo>
                    <a:lnTo>
                      <a:pt x="910" y="399"/>
                    </a:lnTo>
                    <a:lnTo>
                      <a:pt x="910" y="360"/>
                    </a:lnTo>
                    <a:lnTo>
                      <a:pt x="910" y="320"/>
                    </a:lnTo>
                    <a:lnTo>
                      <a:pt x="910" y="279"/>
                    </a:lnTo>
                    <a:lnTo>
                      <a:pt x="910" y="242"/>
                    </a:lnTo>
                    <a:lnTo>
                      <a:pt x="910" y="214"/>
                    </a:lnTo>
                    <a:lnTo>
                      <a:pt x="898" y="220"/>
                    </a:lnTo>
                    <a:lnTo>
                      <a:pt x="884" y="225"/>
                    </a:lnTo>
                    <a:lnTo>
                      <a:pt x="870" y="230"/>
                    </a:lnTo>
                    <a:lnTo>
                      <a:pt x="854" y="233"/>
                    </a:lnTo>
                    <a:lnTo>
                      <a:pt x="837" y="235"/>
                    </a:lnTo>
                    <a:lnTo>
                      <a:pt x="820" y="236"/>
                    </a:lnTo>
                    <a:lnTo>
                      <a:pt x="801" y="237"/>
                    </a:lnTo>
                    <a:lnTo>
                      <a:pt x="784" y="237"/>
                    </a:lnTo>
                    <a:lnTo>
                      <a:pt x="765" y="236"/>
                    </a:lnTo>
                    <a:lnTo>
                      <a:pt x="746" y="234"/>
                    </a:lnTo>
                    <a:lnTo>
                      <a:pt x="729" y="232"/>
                    </a:lnTo>
                    <a:lnTo>
                      <a:pt x="711" y="229"/>
                    </a:lnTo>
                    <a:lnTo>
                      <a:pt x="695" y="226"/>
                    </a:lnTo>
                    <a:lnTo>
                      <a:pt x="680" y="222"/>
                    </a:lnTo>
                    <a:lnTo>
                      <a:pt x="666" y="218"/>
                    </a:lnTo>
                    <a:lnTo>
                      <a:pt x="653" y="214"/>
                    </a:lnTo>
                    <a:lnTo>
                      <a:pt x="643" y="210"/>
                    </a:lnTo>
                    <a:lnTo>
                      <a:pt x="635" y="206"/>
                    </a:lnTo>
                    <a:lnTo>
                      <a:pt x="628" y="202"/>
                    </a:lnTo>
                    <a:lnTo>
                      <a:pt x="622" y="197"/>
                    </a:lnTo>
                    <a:lnTo>
                      <a:pt x="618" y="193"/>
                    </a:lnTo>
                    <a:lnTo>
                      <a:pt x="614" y="190"/>
                    </a:lnTo>
                    <a:lnTo>
                      <a:pt x="613" y="184"/>
                    </a:lnTo>
                    <a:lnTo>
                      <a:pt x="612" y="180"/>
                    </a:lnTo>
                    <a:lnTo>
                      <a:pt x="612" y="176"/>
                    </a:lnTo>
                    <a:lnTo>
                      <a:pt x="613" y="170"/>
                    </a:lnTo>
                    <a:lnTo>
                      <a:pt x="616" y="164"/>
                    </a:lnTo>
                    <a:lnTo>
                      <a:pt x="620" y="158"/>
                    </a:lnTo>
                    <a:lnTo>
                      <a:pt x="631" y="145"/>
                    </a:lnTo>
                    <a:lnTo>
                      <a:pt x="646" y="131"/>
                    </a:lnTo>
                    <a:lnTo>
                      <a:pt x="654" y="121"/>
                    </a:lnTo>
                    <a:lnTo>
                      <a:pt x="660" y="112"/>
                    </a:lnTo>
                    <a:lnTo>
                      <a:pt x="664" y="102"/>
                    </a:lnTo>
                    <a:lnTo>
                      <a:pt x="668" y="91"/>
                    </a:lnTo>
                    <a:lnTo>
                      <a:pt x="670" y="81"/>
                    </a:lnTo>
                    <a:lnTo>
                      <a:pt x="670" y="70"/>
                    </a:lnTo>
                    <a:lnTo>
                      <a:pt x="668" y="59"/>
                    </a:lnTo>
                    <a:lnTo>
                      <a:pt x="664" y="49"/>
                    </a:lnTo>
                    <a:lnTo>
                      <a:pt x="660" y="39"/>
                    </a:lnTo>
                    <a:lnTo>
                      <a:pt x="652" y="29"/>
                    </a:lnTo>
                    <a:lnTo>
                      <a:pt x="647" y="25"/>
                    </a:lnTo>
                    <a:lnTo>
                      <a:pt x="642" y="21"/>
                    </a:lnTo>
                    <a:lnTo>
                      <a:pt x="636" y="17"/>
                    </a:lnTo>
                    <a:lnTo>
                      <a:pt x="631" y="14"/>
                    </a:lnTo>
                    <a:lnTo>
                      <a:pt x="624" y="11"/>
                    </a:lnTo>
                    <a:lnTo>
                      <a:pt x="616" y="8"/>
                    </a:lnTo>
                    <a:lnTo>
                      <a:pt x="609" y="6"/>
                    </a:lnTo>
                    <a:lnTo>
                      <a:pt x="600" y="4"/>
                    </a:lnTo>
                    <a:lnTo>
                      <a:pt x="591" y="2"/>
                    </a:lnTo>
                    <a:lnTo>
                      <a:pt x="582" y="0"/>
                    </a:lnTo>
                    <a:lnTo>
                      <a:pt x="572" y="0"/>
                    </a:lnTo>
                    <a:lnTo>
                      <a:pt x="560" y="0"/>
                    </a:lnTo>
                    <a:lnTo>
                      <a:pt x="553" y="0"/>
                    </a:lnTo>
                    <a:lnTo>
                      <a:pt x="543" y="2"/>
                    </a:lnTo>
                    <a:lnTo>
                      <a:pt x="536" y="3"/>
                    </a:lnTo>
                    <a:lnTo>
                      <a:pt x="527" y="5"/>
                    </a:lnTo>
                    <a:lnTo>
                      <a:pt x="522" y="8"/>
                    </a:lnTo>
                    <a:lnTo>
                      <a:pt x="515" y="10"/>
                    </a:lnTo>
                    <a:lnTo>
                      <a:pt x="509" y="14"/>
                    </a:lnTo>
                    <a:lnTo>
                      <a:pt x="504" y="17"/>
                    </a:lnTo>
                    <a:lnTo>
                      <a:pt x="500" y="21"/>
                    </a:lnTo>
                    <a:lnTo>
                      <a:pt x="495" y="25"/>
                    </a:lnTo>
                    <a:lnTo>
                      <a:pt x="492" y="29"/>
                    </a:lnTo>
                    <a:lnTo>
                      <a:pt x="488" y="34"/>
                    </a:lnTo>
                    <a:lnTo>
                      <a:pt x="483" y="44"/>
                    </a:lnTo>
                    <a:lnTo>
                      <a:pt x="480" y="55"/>
                    </a:lnTo>
                    <a:lnTo>
                      <a:pt x="479" y="66"/>
                    </a:lnTo>
                    <a:lnTo>
                      <a:pt x="479" y="79"/>
                    </a:lnTo>
                    <a:lnTo>
                      <a:pt x="480" y="91"/>
                    </a:lnTo>
                    <a:lnTo>
                      <a:pt x="483" y="102"/>
                    </a:lnTo>
                    <a:lnTo>
                      <a:pt x="488" y="115"/>
                    </a:lnTo>
                    <a:lnTo>
                      <a:pt x="494" y="126"/>
                    </a:lnTo>
                    <a:lnTo>
                      <a:pt x="501" y="136"/>
                    </a:lnTo>
                    <a:lnTo>
                      <a:pt x="510" y="145"/>
                    </a:lnTo>
                    <a:lnTo>
                      <a:pt x="516" y="152"/>
                    </a:lnTo>
                    <a:lnTo>
                      <a:pt x="521" y="159"/>
                    </a:lnTo>
                    <a:lnTo>
                      <a:pt x="524" y="166"/>
                    </a:lnTo>
                    <a:lnTo>
                      <a:pt x="526" y="173"/>
                    </a:lnTo>
                    <a:lnTo>
                      <a:pt x="526" y="180"/>
                    </a:lnTo>
                    <a:lnTo>
                      <a:pt x="525" y="187"/>
                    </a:lnTo>
                    <a:lnTo>
                      <a:pt x="523" y="194"/>
                    </a:lnTo>
                    <a:lnTo>
                      <a:pt x="518" y="201"/>
                    </a:lnTo>
                    <a:lnTo>
                      <a:pt x="514" y="206"/>
                    </a:lnTo>
                    <a:lnTo>
                      <a:pt x="507" y="210"/>
                    </a:lnTo>
                    <a:lnTo>
                      <a:pt x="497" y="213"/>
                    </a:lnTo>
                    <a:lnTo>
                      <a:pt x="488" y="215"/>
                    </a:lnTo>
                    <a:lnTo>
                      <a:pt x="477" y="215"/>
                    </a:lnTo>
                    <a:lnTo>
                      <a:pt x="462" y="214"/>
                    </a:lnTo>
                    <a:lnTo>
                      <a:pt x="448" y="211"/>
                    </a:lnTo>
                    <a:lnTo>
                      <a:pt x="432" y="206"/>
                    </a:lnTo>
                    <a:lnTo>
                      <a:pt x="422" y="203"/>
                    </a:lnTo>
                    <a:lnTo>
                      <a:pt x="412" y="201"/>
                    </a:lnTo>
                    <a:lnTo>
                      <a:pt x="400" y="199"/>
                    </a:lnTo>
                    <a:lnTo>
                      <a:pt x="390" y="197"/>
                    </a:lnTo>
                    <a:lnTo>
                      <a:pt x="364" y="197"/>
                    </a:lnTo>
                    <a:lnTo>
                      <a:pt x="338" y="199"/>
                    </a:lnTo>
                    <a:lnTo>
                      <a:pt x="311" y="201"/>
                    </a:lnTo>
                    <a:lnTo>
                      <a:pt x="284" y="205"/>
                    </a:lnTo>
                    <a:lnTo>
                      <a:pt x="255" y="209"/>
                    </a:lnTo>
                    <a:lnTo>
                      <a:pt x="229" y="214"/>
                    </a:lnTo>
                    <a:lnTo>
                      <a:pt x="226" y="220"/>
                    </a:lnTo>
                    <a:lnTo>
                      <a:pt x="226" y="231"/>
                    </a:lnTo>
                    <a:lnTo>
                      <a:pt x="226" y="244"/>
                    </a:lnTo>
                    <a:lnTo>
                      <a:pt x="228" y="259"/>
                    </a:lnTo>
                    <a:lnTo>
                      <a:pt x="232" y="296"/>
                    </a:lnTo>
                    <a:lnTo>
                      <a:pt x="236" y="337"/>
                    </a:lnTo>
                    <a:lnTo>
                      <a:pt x="239" y="357"/>
                    </a:lnTo>
                    <a:lnTo>
                      <a:pt x="240" y="377"/>
                    </a:lnTo>
                    <a:lnTo>
                      <a:pt x="241" y="397"/>
                    </a:lnTo>
                    <a:lnTo>
                      <a:pt x="243" y="414"/>
                    </a:lnTo>
                    <a:lnTo>
                      <a:pt x="241" y="430"/>
                    </a:lnTo>
                    <a:lnTo>
                      <a:pt x="239" y="443"/>
                    </a:lnTo>
                    <a:lnTo>
                      <a:pt x="236" y="449"/>
                    </a:lnTo>
                    <a:lnTo>
                      <a:pt x="234" y="455"/>
                    </a:lnTo>
                    <a:lnTo>
                      <a:pt x="232" y="459"/>
                    </a:lnTo>
                    <a:lnTo>
                      <a:pt x="229" y="46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2"/>
              <p:cNvSpPr>
                <a:spLocks noEditPoints="1"/>
              </p:cNvSpPr>
              <p:nvPr/>
            </p:nvSpPr>
            <p:spPr bwMode="auto">
              <a:xfrm rot="2285394">
                <a:off x="806065" y="1477309"/>
                <a:ext cx="3733800" cy="2667000"/>
              </a:xfrm>
              <a:custGeom>
                <a:avLst/>
                <a:gdLst>
                  <a:gd name="T0" fmla="*/ 100 w 1180"/>
                  <a:gd name="T1" fmla="*/ 452 h 824"/>
                  <a:gd name="T2" fmla="*/ 29 w 1180"/>
                  <a:gd name="T3" fmla="*/ 482 h 824"/>
                  <a:gd name="T4" fmla="*/ 31 w 1180"/>
                  <a:gd name="T5" fmla="*/ 550 h 824"/>
                  <a:gd name="T6" fmla="*/ 99 w 1180"/>
                  <a:gd name="T7" fmla="*/ 574 h 824"/>
                  <a:gd name="T8" fmla="*/ 230 w 1180"/>
                  <a:gd name="T9" fmla="*/ 565 h 824"/>
                  <a:gd name="T10" fmla="*/ 257 w 1180"/>
                  <a:gd name="T11" fmla="*/ 762 h 824"/>
                  <a:gd name="T12" fmla="*/ 451 w 1180"/>
                  <a:gd name="T13" fmla="*/ 781 h 824"/>
                  <a:gd name="T14" fmla="*/ 505 w 1180"/>
                  <a:gd name="T15" fmla="*/ 702 h 824"/>
                  <a:gd name="T16" fmla="*/ 474 w 1180"/>
                  <a:gd name="T17" fmla="*/ 552 h 824"/>
                  <a:gd name="T18" fmla="*/ 614 w 1180"/>
                  <a:gd name="T19" fmla="*/ 523 h 824"/>
                  <a:gd name="T20" fmla="*/ 662 w 1180"/>
                  <a:gd name="T21" fmla="*/ 660 h 824"/>
                  <a:gd name="T22" fmla="*/ 619 w 1180"/>
                  <a:gd name="T23" fmla="*/ 731 h 824"/>
                  <a:gd name="T24" fmla="*/ 702 w 1180"/>
                  <a:gd name="T25" fmla="*/ 794 h 824"/>
                  <a:gd name="T26" fmla="*/ 917 w 1180"/>
                  <a:gd name="T27" fmla="*/ 799 h 824"/>
                  <a:gd name="T28" fmla="*/ 955 w 1180"/>
                  <a:gd name="T29" fmla="*/ 576 h 824"/>
                  <a:gd name="T30" fmla="*/ 1070 w 1180"/>
                  <a:gd name="T31" fmla="*/ 627 h 824"/>
                  <a:gd name="T32" fmla="*/ 1150 w 1180"/>
                  <a:gd name="T33" fmla="*/ 601 h 824"/>
                  <a:gd name="T34" fmla="*/ 1154 w 1180"/>
                  <a:gd name="T35" fmla="*/ 532 h 824"/>
                  <a:gd name="T36" fmla="*/ 1056 w 1180"/>
                  <a:gd name="T37" fmla="*/ 494 h 824"/>
                  <a:gd name="T38" fmla="*/ 956 w 1180"/>
                  <a:gd name="T39" fmla="*/ 532 h 824"/>
                  <a:gd name="T40" fmla="*/ 922 w 1180"/>
                  <a:gd name="T41" fmla="*/ 230 h 824"/>
                  <a:gd name="T42" fmla="*/ 647 w 1180"/>
                  <a:gd name="T43" fmla="*/ 226 h 824"/>
                  <a:gd name="T44" fmla="*/ 656 w 1180"/>
                  <a:gd name="T45" fmla="*/ 123 h 824"/>
                  <a:gd name="T46" fmla="*/ 653 w 1180"/>
                  <a:gd name="T47" fmla="*/ 43 h 824"/>
                  <a:gd name="T48" fmla="*/ 589 w 1180"/>
                  <a:gd name="T49" fmla="*/ 17 h 824"/>
                  <a:gd name="T50" fmla="*/ 513 w 1180"/>
                  <a:gd name="T51" fmla="*/ 36 h 824"/>
                  <a:gd name="T52" fmla="*/ 500 w 1180"/>
                  <a:gd name="T53" fmla="*/ 108 h 824"/>
                  <a:gd name="T54" fmla="*/ 519 w 1180"/>
                  <a:gd name="T55" fmla="*/ 226 h 824"/>
                  <a:gd name="T56" fmla="*/ 347 w 1180"/>
                  <a:gd name="T57" fmla="*/ 215 h 824"/>
                  <a:gd name="T58" fmla="*/ 253 w 1180"/>
                  <a:gd name="T59" fmla="*/ 343 h 824"/>
                  <a:gd name="T60" fmla="*/ 239 w 1180"/>
                  <a:gd name="T61" fmla="*/ 448 h 824"/>
                  <a:gd name="T62" fmla="*/ 262 w 1180"/>
                  <a:gd name="T63" fmla="*/ 208 h 824"/>
                  <a:gd name="T64" fmla="*/ 494 w 1180"/>
                  <a:gd name="T65" fmla="*/ 214 h 824"/>
                  <a:gd name="T66" fmla="*/ 524 w 1180"/>
                  <a:gd name="T67" fmla="*/ 178 h 824"/>
                  <a:gd name="T68" fmla="*/ 496 w 1180"/>
                  <a:gd name="T69" fmla="*/ 27 h 824"/>
                  <a:gd name="T70" fmla="*/ 627 w 1180"/>
                  <a:gd name="T71" fmla="*/ 8 h 824"/>
                  <a:gd name="T72" fmla="*/ 660 w 1180"/>
                  <a:gd name="T73" fmla="*/ 145 h 824"/>
                  <a:gd name="T74" fmla="*/ 636 w 1180"/>
                  <a:gd name="T75" fmla="*/ 198 h 824"/>
                  <a:gd name="T76" fmla="*/ 755 w 1180"/>
                  <a:gd name="T77" fmla="*/ 233 h 824"/>
                  <a:gd name="T78" fmla="*/ 927 w 1180"/>
                  <a:gd name="T79" fmla="*/ 250 h 824"/>
                  <a:gd name="T80" fmla="*/ 945 w 1180"/>
                  <a:gd name="T81" fmla="*/ 509 h 824"/>
                  <a:gd name="T82" fmla="*/ 1013 w 1180"/>
                  <a:gd name="T83" fmla="*/ 505 h 824"/>
                  <a:gd name="T84" fmla="*/ 1173 w 1180"/>
                  <a:gd name="T85" fmla="*/ 528 h 824"/>
                  <a:gd name="T86" fmla="*/ 1066 w 1180"/>
                  <a:gd name="T87" fmla="*/ 644 h 824"/>
                  <a:gd name="T88" fmla="*/ 963 w 1180"/>
                  <a:gd name="T89" fmla="*/ 594 h 824"/>
                  <a:gd name="T90" fmla="*/ 923 w 1180"/>
                  <a:gd name="T91" fmla="*/ 643 h 824"/>
                  <a:gd name="T92" fmla="*/ 931 w 1180"/>
                  <a:gd name="T93" fmla="*/ 814 h 824"/>
                  <a:gd name="T94" fmla="*/ 621 w 1180"/>
                  <a:gd name="T95" fmla="*/ 776 h 824"/>
                  <a:gd name="T96" fmla="*/ 652 w 1180"/>
                  <a:gd name="T97" fmla="*/ 642 h 824"/>
                  <a:gd name="T98" fmla="*/ 644 w 1180"/>
                  <a:gd name="T99" fmla="*/ 560 h 824"/>
                  <a:gd name="T100" fmla="*/ 571 w 1180"/>
                  <a:gd name="T101" fmla="*/ 535 h 824"/>
                  <a:gd name="T102" fmla="*/ 496 w 1180"/>
                  <a:gd name="T103" fmla="*/ 556 h 824"/>
                  <a:gd name="T104" fmla="*/ 482 w 1180"/>
                  <a:gd name="T105" fmla="*/ 641 h 824"/>
                  <a:gd name="T106" fmla="*/ 497 w 1180"/>
                  <a:gd name="T107" fmla="*/ 772 h 824"/>
                  <a:gd name="T108" fmla="*/ 240 w 1180"/>
                  <a:gd name="T109" fmla="*/ 758 h 824"/>
                  <a:gd name="T110" fmla="*/ 236 w 1180"/>
                  <a:gd name="T111" fmla="*/ 614 h 824"/>
                  <a:gd name="T112" fmla="*/ 198 w 1180"/>
                  <a:gd name="T113" fmla="*/ 569 h 824"/>
                  <a:gd name="T114" fmla="*/ 49 w 1180"/>
                  <a:gd name="T115" fmla="*/ 584 h 824"/>
                  <a:gd name="T116" fmla="*/ 42 w 1180"/>
                  <a:gd name="T117" fmla="*/ 447 h 824"/>
                  <a:gd name="T118" fmla="*/ 188 w 1180"/>
                  <a:gd name="T119" fmla="*/ 470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80" h="824">
                    <a:moveTo>
                      <a:pt x="242" y="477"/>
                    </a:moveTo>
                    <a:lnTo>
                      <a:pt x="236" y="481"/>
                    </a:lnTo>
                    <a:lnTo>
                      <a:pt x="228" y="486"/>
                    </a:lnTo>
                    <a:lnTo>
                      <a:pt x="221" y="488"/>
                    </a:lnTo>
                    <a:lnTo>
                      <a:pt x="213" y="491"/>
                    </a:lnTo>
                    <a:lnTo>
                      <a:pt x="204" y="491"/>
                    </a:lnTo>
                    <a:lnTo>
                      <a:pt x="197" y="491"/>
                    </a:lnTo>
                    <a:lnTo>
                      <a:pt x="189" y="490"/>
                    </a:lnTo>
                    <a:lnTo>
                      <a:pt x="182" y="487"/>
                    </a:lnTo>
                    <a:lnTo>
                      <a:pt x="182" y="487"/>
                    </a:lnTo>
                    <a:lnTo>
                      <a:pt x="168" y="483"/>
                    </a:lnTo>
                    <a:lnTo>
                      <a:pt x="154" y="477"/>
                    </a:lnTo>
                    <a:lnTo>
                      <a:pt x="140" y="469"/>
                    </a:lnTo>
                    <a:lnTo>
                      <a:pt x="141" y="470"/>
                    </a:lnTo>
                    <a:lnTo>
                      <a:pt x="128" y="464"/>
                    </a:lnTo>
                    <a:lnTo>
                      <a:pt x="114" y="457"/>
                    </a:lnTo>
                    <a:lnTo>
                      <a:pt x="114" y="457"/>
                    </a:lnTo>
                    <a:lnTo>
                      <a:pt x="100" y="452"/>
                    </a:lnTo>
                    <a:lnTo>
                      <a:pt x="103" y="453"/>
                    </a:lnTo>
                    <a:lnTo>
                      <a:pt x="95" y="452"/>
                    </a:lnTo>
                    <a:lnTo>
                      <a:pt x="88" y="451"/>
                    </a:lnTo>
                    <a:lnTo>
                      <a:pt x="89" y="451"/>
                    </a:lnTo>
                    <a:lnTo>
                      <a:pt x="82" y="451"/>
                    </a:lnTo>
                    <a:lnTo>
                      <a:pt x="75" y="451"/>
                    </a:lnTo>
                    <a:lnTo>
                      <a:pt x="77" y="451"/>
                    </a:lnTo>
                    <a:lnTo>
                      <a:pt x="69" y="452"/>
                    </a:lnTo>
                    <a:lnTo>
                      <a:pt x="71" y="452"/>
                    </a:lnTo>
                    <a:lnTo>
                      <a:pt x="63" y="454"/>
                    </a:lnTo>
                    <a:lnTo>
                      <a:pt x="64" y="454"/>
                    </a:lnTo>
                    <a:lnTo>
                      <a:pt x="56" y="457"/>
                    </a:lnTo>
                    <a:lnTo>
                      <a:pt x="59" y="456"/>
                    </a:lnTo>
                    <a:lnTo>
                      <a:pt x="51" y="462"/>
                    </a:lnTo>
                    <a:lnTo>
                      <a:pt x="42" y="467"/>
                    </a:lnTo>
                    <a:lnTo>
                      <a:pt x="44" y="465"/>
                    </a:lnTo>
                    <a:lnTo>
                      <a:pt x="37" y="473"/>
                    </a:lnTo>
                    <a:lnTo>
                      <a:pt x="29" y="482"/>
                    </a:lnTo>
                    <a:lnTo>
                      <a:pt x="30" y="480"/>
                    </a:lnTo>
                    <a:lnTo>
                      <a:pt x="23" y="491"/>
                    </a:lnTo>
                    <a:lnTo>
                      <a:pt x="24" y="490"/>
                    </a:lnTo>
                    <a:lnTo>
                      <a:pt x="20" y="496"/>
                    </a:lnTo>
                    <a:lnTo>
                      <a:pt x="21" y="495"/>
                    </a:lnTo>
                    <a:lnTo>
                      <a:pt x="18" y="502"/>
                    </a:lnTo>
                    <a:lnTo>
                      <a:pt x="18" y="500"/>
                    </a:lnTo>
                    <a:lnTo>
                      <a:pt x="17" y="509"/>
                    </a:lnTo>
                    <a:lnTo>
                      <a:pt x="17" y="508"/>
                    </a:lnTo>
                    <a:lnTo>
                      <a:pt x="17" y="517"/>
                    </a:lnTo>
                    <a:lnTo>
                      <a:pt x="17" y="516"/>
                    </a:lnTo>
                    <a:lnTo>
                      <a:pt x="18" y="525"/>
                    </a:lnTo>
                    <a:lnTo>
                      <a:pt x="18" y="523"/>
                    </a:lnTo>
                    <a:lnTo>
                      <a:pt x="22" y="533"/>
                    </a:lnTo>
                    <a:lnTo>
                      <a:pt x="21" y="532"/>
                    </a:lnTo>
                    <a:lnTo>
                      <a:pt x="26" y="542"/>
                    </a:lnTo>
                    <a:lnTo>
                      <a:pt x="26" y="541"/>
                    </a:lnTo>
                    <a:lnTo>
                      <a:pt x="31" y="550"/>
                    </a:lnTo>
                    <a:lnTo>
                      <a:pt x="30" y="548"/>
                    </a:lnTo>
                    <a:lnTo>
                      <a:pt x="38" y="556"/>
                    </a:lnTo>
                    <a:lnTo>
                      <a:pt x="38" y="556"/>
                    </a:lnTo>
                    <a:lnTo>
                      <a:pt x="47" y="563"/>
                    </a:lnTo>
                    <a:lnTo>
                      <a:pt x="45" y="562"/>
                    </a:lnTo>
                    <a:lnTo>
                      <a:pt x="51" y="565"/>
                    </a:lnTo>
                    <a:lnTo>
                      <a:pt x="57" y="568"/>
                    </a:lnTo>
                    <a:lnTo>
                      <a:pt x="56" y="568"/>
                    </a:lnTo>
                    <a:lnTo>
                      <a:pt x="62" y="570"/>
                    </a:lnTo>
                    <a:lnTo>
                      <a:pt x="61" y="569"/>
                    </a:lnTo>
                    <a:lnTo>
                      <a:pt x="69" y="572"/>
                    </a:lnTo>
                    <a:lnTo>
                      <a:pt x="68" y="571"/>
                    </a:lnTo>
                    <a:lnTo>
                      <a:pt x="74" y="572"/>
                    </a:lnTo>
                    <a:lnTo>
                      <a:pt x="74" y="572"/>
                    </a:lnTo>
                    <a:lnTo>
                      <a:pt x="82" y="574"/>
                    </a:lnTo>
                    <a:lnTo>
                      <a:pt x="81" y="574"/>
                    </a:lnTo>
                    <a:lnTo>
                      <a:pt x="89" y="574"/>
                    </a:lnTo>
                    <a:lnTo>
                      <a:pt x="99" y="574"/>
                    </a:lnTo>
                    <a:lnTo>
                      <a:pt x="97" y="574"/>
                    </a:lnTo>
                    <a:lnTo>
                      <a:pt x="107" y="572"/>
                    </a:lnTo>
                    <a:lnTo>
                      <a:pt x="107" y="572"/>
                    </a:lnTo>
                    <a:lnTo>
                      <a:pt x="116" y="571"/>
                    </a:lnTo>
                    <a:lnTo>
                      <a:pt x="115" y="572"/>
                    </a:lnTo>
                    <a:lnTo>
                      <a:pt x="125" y="569"/>
                    </a:lnTo>
                    <a:lnTo>
                      <a:pt x="136" y="565"/>
                    </a:lnTo>
                    <a:lnTo>
                      <a:pt x="154" y="561"/>
                    </a:lnTo>
                    <a:lnTo>
                      <a:pt x="153" y="561"/>
                    </a:lnTo>
                    <a:lnTo>
                      <a:pt x="168" y="556"/>
                    </a:lnTo>
                    <a:lnTo>
                      <a:pt x="182" y="553"/>
                    </a:lnTo>
                    <a:lnTo>
                      <a:pt x="198" y="552"/>
                    </a:lnTo>
                    <a:lnTo>
                      <a:pt x="204" y="553"/>
                    </a:lnTo>
                    <a:lnTo>
                      <a:pt x="204" y="553"/>
                    </a:lnTo>
                    <a:lnTo>
                      <a:pt x="211" y="554"/>
                    </a:lnTo>
                    <a:lnTo>
                      <a:pt x="217" y="557"/>
                    </a:lnTo>
                    <a:lnTo>
                      <a:pt x="224" y="561"/>
                    </a:lnTo>
                    <a:lnTo>
                      <a:pt x="230" y="565"/>
                    </a:lnTo>
                    <a:lnTo>
                      <a:pt x="235" y="572"/>
                    </a:lnTo>
                    <a:lnTo>
                      <a:pt x="241" y="579"/>
                    </a:lnTo>
                    <a:lnTo>
                      <a:pt x="245" y="588"/>
                    </a:lnTo>
                    <a:lnTo>
                      <a:pt x="245" y="588"/>
                    </a:lnTo>
                    <a:lnTo>
                      <a:pt x="249" y="597"/>
                    </a:lnTo>
                    <a:lnTo>
                      <a:pt x="253" y="608"/>
                    </a:lnTo>
                    <a:lnTo>
                      <a:pt x="256" y="620"/>
                    </a:lnTo>
                    <a:lnTo>
                      <a:pt x="256" y="619"/>
                    </a:lnTo>
                    <a:lnTo>
                      <a:pt x="259" y="631"/>
                    </a:lnTo>
                    <a:lnTo>
                      <a:pt x="262" y="645"/>
                    </a:lnTo>
                    <a:lnTo>
                      <a:pt x="263" y="659"/>
                    </a:lnTo>
                    <a:lnTo>
                      <a:pt x="264" y="674"/>
                    </a:lnTo>
                    <a:lnTo>
                      <a:pt x="264" y="687"/>
                    </a:lnTo>
                    <a:lnTo>
                      <a:pt x="264" y="702"/>
                    </a:lnTo>
                    <a:lnTo>
                      <a:pt x="264" y="717"/>
                    </a:lnTo>
                    <a:lnTo>
                      <a:pt x="262" y="733"/>
                    </a:lnTo>
                    <a:lnTo>
                      <a:pt x="259" y="747"/>
                    </a:lnTo>
                    <a:lnTo>
                      <a:pt x="257" y="762"/>
                    </a:lnTo>
                    <a:lnTo>
                      <a:pt x="252" y="776"/>
                    </a:lnTo>
                    <a:lnTo>
                      <a:pt x="252" y="776"/>
                    </a:lnTo>
                    <a:lnTo>
                      <a:pt x="247" y="789"/>
                    </a:lnTo>
                    <a:lnTo>
                      <a:pt x="243" y="802"/>
                    </a:lnTo>
                    <a:lnTo>
                      <a:pt x="234" y="789"/>
                    </a:lnTo>
                    <a:lnTo>
                      <a:pt x="263" y="789"/>
                    </a:lnTo>
                    <a:lnTo>
                      <a:pt x="292" y="789"/>
                    </a:lnTo>
                    <a:lnTo>
                      <a:pt x="319" y="789"/>
                    </a:lnTo>
                    <a:lnTo>
                      <a:pt x="344" y="789"/>
                    </a:lnTo>
                    <a:lnTo>
                      <a:pt x="368" y="789"/>
                    </a:lnTo>
                    <a:lnTo>
                      <a:pt x="388" y="789"/>
                    </a:lnTo>
                    <a:lnTo>
                      <a:pt x="407" y="789"/>
                    </a:lnTo>
                    <a:lnTo>
                      <a:pt x="421" y="789"/>
                    </a:lnTo>
                    <a:lnTo>
                      <a:pt x="419" y="790"/>
                    </a:lnTo>
                    <a:lnTo>
                      <a:pt x="437" y="785"/>
                    </a:lnTo>
                    <a:lnTo>
                      <a:pt x="437" y="785"/>
                    </a:lnTo>
                    <a:lnTo>
                      <a:pt x="453" y="780"/>
                    </a:lnTo>
                    <a:lnTo>
                      <a:pt x="451" y="781"/>
                    </a:lnTo>
                    <a:lnTo>
                      <a:pt x="465" y="773"/>
                    </a:lnTo>
                    <a:lnTo>
                      <a:pt x="465" y="773"/>
                    </a:lnTo>
                    <a:lnTo>
                      <a:pt x="478" y="766"/>
                    </a:lnTo>
                    <a:lnTo>
                      <a:pt x="476" y="768"/>
                    </a:lnTo>
                    <a:lnTo>
                      <a:pt x="485" y="759"/>
                    </a:lnTo>
                    <a:lnTo>
                      <a:pt x="495" y="750"/>
                    </a:lnTo>
                    <a:lnTo>
                      <a:pt x="493" y="752"/>
                    </a:lnTo>
                    <a:lnTo>
                      <a:pt x="499" y="743"/>
                    </a:lnTo>
                    <a:lnTo>
                      <a:pt x="498" y="744"/>
                    </a:lnTo>
                    <a:lnTo>
                      <a:pt x="503" y="734"/>
                    </a:lnTo>
                    <a:lnTo>
                      <a:pt x="503" y="735"/>
                    </a:lnTo>
                    <a:lnTo>
                      <a:pt x="506" y="725"/>
                    </a:lnTo>
                    <a:lnTo>
                      <a:pt x="506" y="727"/>
                    </a:lnTo>
                    <a:lnTo>
                      <a:pt x="507" y="717"/>
                    </a:lnTo>
                    <a:lnTo>
                      <a:pt x="507" y="718"/>
                    </a:lnTo>
                    <a:lnTo>
                      <a:pt x="507" y="708"/>
                    </a:lnTo>
                    <a:lnTo>
                      <a:pt x="508" y="710"/>
                    </a:lnTo>
                    <a:lnTo>
                      <a:pt x="505" y="702"/>
                    </a:lnTo>
                    <a:lnTo>
                      <a:pt x="505" y="702"/>
                    </a:lnTo>
                    <a:lnTo>
                      <a:pt x="502" y="692"/>
                    </a:lnTo>
                    <a:lnTo>
                      <a:pt x="503" y="694"/>
                    </a:lnTo>
                    <a:lnTo>
                      <a:pt x="496" y="684"/>
                    </a:lnTo>
                    <a:lnTo>
                      <a:pt x="491" y="675"/>
                    </a:lnTo>
                    <a:lnTo>
                      <a:pt x="493" y="677"/>
                    </a:lnTo>
                    <a:lnTo>
                      <a:pt x="482" y="669"/>
                    </a:lnTo>
                    <a:lnTo>
                      <a:pt x="474" y="659"/>
                    </a:lnTo>
                    <a:lnTo>
                      <a:pt x="466" y="649"/>
                    </a:lnTo>
                    <a:lnTo>
                      <a:pt x="461" y="638"/>
                    </a:lnTo>
                    <a:lnTo>
                      <a:pt x="461" y="638"/>
                    </a:lnTo>
                    <a:lnTo>
                      <a:pt x="456" y="625"/>
                    </a:lnTo>
                    <a:lnTo>
                      <a:pt x="454" y="612"/>
                    </a:lnTo>
                    <a:lnTo>
                      <a:pt x="454" y="600"/>
                    </a:lnTo>
                    <a:lnTo>
                      <a:pt x="456" y="587"/>
                    </a:lnTo>
                    <a:lnTo>
                      <a:pt x="460" y="575"/>
                    </a:lnTo>
                    <a:lnTo>
                      <a:pt x="466" y="564"/>
                    </a:lnTo>
                    <a:lnTo>
                      <a:pt x="474" y="552"/>
                    </a:lnTo>
                    <a:lnTo>
                      <a:pt x="480" y="547"/>
                    </a:lnTo>
                    <a:lnTo>
                      <a:pt x="479" y="548"/>
                    </a:lnTo>
                    <a:lnTo>
                      <a:pt x="485" y="542"/>
                    </a:lnTo>
                    <a:lnTo>
                      <a:pt x="491" y="537"/>
                    </a:lnTo>
                    <a:lnTo>
                      <a:pt x="499" y="533"/>
                    </a:lnTo>
                    <a:lnTo>
                      <a:pt x="499" y="534"/>
                    </a:lnTo>
                    <a:lnTo>
                      <a:pt x="505" y="530"/>
                    </a:lnTo>
                    <a:lnTo>
                      <a:pt x="513" y="527"/>
                    </a:lnTo>
                    <a:lnTo>
                      <a:pt x="521" y="524"/>
                    </a:lnTo>
                    <a:lnTo>
                      <a:pt x="530" y="522"/>
                    </a:lnTo>
                    <a:lnTo>
                      <a:pt x="539" y="520"/>
                    </a:lnTo>
                    <a:lnTo>
                      <a:pt x="549" y="519"/>
                    </a:lnTo>
                    <a:lnTo>
                      <a:pt x="560" y="517"/>
                    </a:lnTo>
                    <a:lnTo>
                      <a:pt x="571" y="517"/>
                    </a:lnTo>
                    <a:lnTo>
                      <a:pt x="583" y="517"/>
                    </a:lnTo>
                    <a:lnTo>
                      <a:pt x="594" y="519"/>
                    </a:lnTo>
                    <a:lnTo>
                      <a:pt x="604" y="521"/>
                    </a:lnTo>
                    <a:lnTo>
                      <a:pt x="614" y="523"/>
                    </a:lnTo>
                    <a:lnTo>
                      <a:pt x="623" y="526"/>
                    </a:lnTo>
                    <a:lnTo>
                      <a:pt x="632" y="529"/>
                    </a:lnTo>
                    <a:lnTo>
                      <a:pt x="639" y="533"/>
                    </a:lnTo>
                    <a:lnTo>
                      <a:pt x="646" y="538"/>
                    </a:lnTo>
                    <a:lnTo>
                      <a:pt x="646" y="537"/>
                    </a:lnTo>
                    <a:lnTo>
                      <a:pt x="653" y="542"/>
                    </a:lnTo>
                    <a:lnTo>
                      <a:pt x="658" y="548"/>
                    </a:lnTo>
                    <a:lnTo>
                      <a:pt x="658" y="548"/>
                    </a:lnTo>
                    <a:lnTo>
                      <a:pt x="663" y="553"/>
                    </a:lnTo>
                    <a:lnTo>
                      <a:pt x="668" y="559"/>
                    </a:lnTo>
                    <a:lnTo>
                      <a:pt x="673" y="573"/>
                    </a:lnTo>
                    <a:lnTo>
                      <a:pt x="678" y="585"/>
                    </a:lnTo>
                    <a:lnTo>
                      <a:pt x="679" y="599"/>
                    </a:lnTo>
                    <a:lnTo>
                      <a:pt x="679" y="612"/>
                    </a:lnTo>
                    <a:lnTo>
                      <a:pt x="676" y="626"/>
                    </a:lnTo>
                    <a:lnTo>
                      <a:pt x="672" y="639"/>
                    </a:lnTo>
                    <a:lnTo>
                      <a:pt x="668" y="650"/>
                    </a:lnTo>
                    <a:lnTo>
                      <a:pt x="662" y="660"/>
                    </a:lnTo>
                    <a:lnTo>
                      <a:pt x="655" y="670"/>
                    </a:lnTo>
                    <a:lnTo>
                      <a:pt x="646" y="677"/>
                    </a:lnTo>
                    <a:lnTo>
                      <a:pt x="639" y="682"/>
                    </a:lnTo>
                    <a:lnTo>
                      <a:pt x="640" y="680"/>
                    </a:lnTo>
                    <a:lnTo>
                      <a:pt x="633" y="688"/>
                    </a:lnTo>
                    <a:lnTo>
                      <a:pt x="634" y="687"/>
                    </a:lnTo>
                    <a:lnTo>
                      <a:pt x="629" y="694"/>
                    </a:lnTo>
                    <a:lnTo>
                      <a:pt x="630" y="693"/>
                    </a:lnTo>
                    <a:lnTo>
                      <a:pt x="626" y="701"/>
                    </a:lnTo>
                    <a:lnTo>
                      <a:pt x="626" y="701"/>
                    </a:lnTo>
                    <a:lnTo>
                      <a:pt x="622" y="709"/>
                    </a:lnTo>
                    <a:lnTo>
                      <a:pt x="623" y="707"/>
                    </a:lnTo>
                    <a:lnTo>
                      <a:pt x="620" y="716"/>
                    </a:lnTo>
                    <a:lnTo>
                      <a:pt x="620" y="715"/>
                    </a:lnTo>
                    <a:lnTo>
                      <a:pt x="619" y="725"/>
                    </a:lnTo>
                    <a:lnTo>
                      <a:pt x="619" y="723"/>
                    </a:lnTo>
                    <a:lnTo>
                      <a:pt x="619" y="733"/>
                    </a:lnTo>
                    <a:lnTo>
                      <a:pt x="619" y="731"/>
                    </a:lnTo>
                    <a:lnTo>
                      <a:pt x="621" y="740"/>
                    </a:lnTo>
                    <a:lnTo>
                      <a:pt x="621" y="739"/>
                    </a:lnTo>
                    <a:lnTo>
                      <a:pt x="625" y="748"/>
                    </a:lnTo>
                    <a:lnTo>
                      <a:pt x="625" y="748"/>
                    </a:lnTo>
                    <a:lnTo>
                      <a:pt x="629" y="757"/>
                    </a:lnTo>
                    <a:lnTo>
                      <a:pt x="628" y="755"/>
                    </a:lnTo>
                    <a:lnTo>
                      <a:pt x="635" y="764"/>
                    </a:lnTo>
                    <a:lnTo>
                      <a:pt x="634" y="763"/>
                    </a:lnTo>
                    <a:lnTo>
                      <a:pt x="643" y="771"/>
                    </a:lnTo>
                    <a:lnTo>
                      <a:pt x="642" y="771"/>
                    </a:lnTo>
                    <a:lnTo>
                      <a:pt x="653" y="778"/>
                    </a:lnTo>
                    <a:lnTo>
                      <a:pt x="652" y="778"/>
                    </a:lnTo>
                    <a:lnTo>
                      <a:pt x="665" y="784"/>
                    </a:lnTo>
                    <a:lnTo>
                      <a:pt x="664" y="784"/>
                    </a:lnTo>
                    <a:lnTo>
                      <a:pt x="680" y="790"/>
                    </a:lnTo>
                    <a:lnTo>
                      <a:pt x="678" y="790"/>
                    </a:lnTo>
                    <a:lnTo>
                      <a:pt x="684" y="791"/>
                    </a:lnTo>
                    <a:lnTo>
                      <a:pt x="702" y="794"/>
                    </a:lnTo>
                    <a:lnTo>
                      <a:pt x="702" y="794"/>
                    </a:lnTo>
                    <a:lnTo>
                      <a:pt x="727" y="798"/>
                    </a:lnTo>
                    <a:lnTo>
                      <a:pt x="727" y="798"/>
                    </a:lnTo>
                    <a:lnTo>
                      <a:pt x="761" y="802"/>
                    </a:lnTo>
                    <a:lnTo>
                      <a:pt x="761" y="802"/>
                    </a:lnTo>
                    <a:lnTo>
                      <a:pt x="780" y="804"/>
                    </a:lnTo>
                    <a:lnTo>
                      <a:pt x="780" y="804"/>
                    </a:lnTo>
                    <a:lnTo>
                      <a:pt x="798" y="805"/>
                    </a:lnTo>
                    <a:lnTo>
                      <a:pt x="798" y="805"/>
                    </a:lnTo>
                    <a:lnTo>
                      <a:pt x="818" y="806"/>
                    </a:lnTo>
                    <a:lnTo>
                      <a:pt x="817" y="806"/>
                    </a:lnTo>
                    <a:lnTo>
                      <a:pt x="838" y="806"/>
                    </a:lnTo>
                    <a:lnTo>
                      <a:pt x="858" y="806"/>
                    </a:lnTo>
                    <a:lnTo>
                      <a:pt x="858" y="806"/>
                    </a:lnTo>
                    <a:lnTo>
                      <a:pt x="879" y="805"/>
                    </a:lnTo>
                    <a:lnTo>
                      <a:pt x="878" y="805"/>
                    </a:lnTo>
                    <a:lnTo>
                      <a:pt x="896" y="802"/>
                    </a:lnTo>
                    <a:lnTo>
                      <a:pt x="917" y="799"/>
                    </a:lnTo>
                    <a:lnTo>
                      <a:pt x="910" y="811"/>
                    </a:lnTo>
                    <a:lnTo>
                      <a:pt x="906" y="802"/>
                    </a:lnTo>
                    <a:lnTo>
                      <a:pt x="903" y="792"/>
                    </a:lnTo>
                    <a:lnTo>
                      <a:pt x="901" y="781"/>
                    </a:lnTo>
                    <a:lnTo>
                      <a:pt x="900" y="769"/>
                    </a:lnTo>
                    <a:lnTo>
                      <a:pt x="899" y="745"/>
                    </a:lnTo>
                    <a:lnTo>
                      <a:pt x="899" y="718"/>
                    </a:lnTo>
                    <a:lnTo>
                      <a:pt x="900" y="691"/>
                    </a:lnTo>
                    <a:lnTo>
                      <a:pt x="902" y="664"/>
                    </a:lnTo>
                    <a:lnTo>
                      <a:pt x="905" y="640"/>
                    </a:lnTo>
                    <a:lnTo>
                      <a:pt x="909" y="618"/>
                    </a:lnTo>
                    <a:lnTo>
                      <a:pt x="912" y="607"/>
                    </a:lnTo>
                    <a:lnTo>
                      <a:pt x="917" y="599"/>
                    </a:lnTo>
                    <a:lnTo>
                      <a:pt x="922" y="592"/>
                    </a:lnTo>
                    <a:lnTo>
                      <a:pt x="929" y="585"/>
                    </a:lnTo>
                    <a:lnTo>
                      <a:pt x="938" y="581"/>
                    </a:lnTo>
                    <a:lnTo>
                      <a:pt x="946" y="579"/>
                    </a:lnTo>
                    <a:lnTo>
                      <a:pt x="955" y="576"/>
                    </a:lnTo>
                    <a:lnTo>
                      <a:pt x="965" y="576"/>
                    </a:lnTo>
                    <a:lnTo>
                      <a:pt x="974" y="577"/>
                    </a:lnTo>
                    <a:lnTo>
                      <a:pt x="984" y="579"/>
                    </a:lnTo>
                    <a:lnTo>
                      <a:pt x="994" y="583"/>
                    </a:lnTo>
                    <a:lnTo>
                      <a:pt x="1002" y="588"/>
                    </a:lnTo>
                    <a:lnTo>
                      <a:pt x="1001" y="587"/>
                    </a:lnTo>
                    <a:lnTo>
                      <a:pt x="1012" y="591"/>
                    </a:lnTo>
                    <a:lnTo>
                      <a:pt x="1021" y="597"/>
                    </a:lnTo>
                    <a:lnTo>
                      <a:pt x="1030" y="604"/>
                    </a:lnTo>
                    <a:lnTo>
                      <a:pt x="1037" y="612"/>
                    </a:lnTo>
                    <a:lnTo>
                      <a:pt x="1036" y="611"/>
                    </a:lnTo>
                    <a:lnTo>
                      <a:pt x="1044" y="617"/>
                    </a:lnTo>
                    <a:lnTo>
                      <a:pt x="1043" y="616"/>
                    </a:lnTo>
                    <a:lnTo>
                      <a:pt x="1052" y="621"/>
                    </a:lnTo>
                    <a:lnTo>
                      <a:pt x="1051" y="621"/>
                    </a:lnTo>
                    <a:lnTo>
                      <a:pt x="1060" y="625"/>
                    </a:lnTo>
                    <a:lnTo>
                      <a:pt x="1059" y="624"/>
                    </a:lnTo>
                    <a:lnTo>
                      <a:pt x="1070" y="627"/>
                    </a:lnTo>
                    <a:lnTo>
                      <a:pt x="1068" y="627"/>
                    </a:lnTo>
                    <a:lnTo>
                      <a:pt x="1079" y="628"/>
                    </a:lnTo>
                    <a:lnTo>
                      <a:pt x="1079" y="628"/>
                    </a:lnTo>
                    <a:lnTo>
                      <a:pt x="1089" y="629"/>
                    </a:lnTo>
                    <a:lnTo>
                      <a:pt x="1088" y="629"/>
                    </a:lnTo>
                    <a:lnTo>
                      <a:pt x="1099" y="628"/>
                    </a:lnTo>
                    <a:lnTo>
                      <a:pt x="1098" y="628"/>
                    </a:lnTo>
                    <a:lnTo>
                      <a:pt x="1109" y="626"/>
                    </a:lnTo>
                    <a:lnTo>
                      <a:pt x="1108" y="627"/>
                    </a:lnTo>
                    <a:lnTo>
                      <a:pt x="1118" y="624"/>
                    </a:lnTo>
                    <a:lnTo>
                      <a:pt x="1117" y="624"/>
                    </a:lnTo>
                    <a:lnTo>
                      <a:pt x="1127" y="619"/>
                    </a:lnTo>
                    <a:lnTo>
                      <a:pt x="1127" y="619"/>
                    </a:lnTo>
                    <a:lnTo>
                      <a:pt x="1137" y="613"/>
                    </a:lnTo>
                    <a:lnTo>
                      <a:pt x="1135" y="614"/>
                    </a:lnTo>
                    <a:lnTo>
                      <a:pt x="1143" y="607"/>
                    </a:lnTo>
                    <a:lnTo>
                      <a:pt x="1151" y="599"/>
                    </a:lnTo>
                    <a:lnTo>
                      <a:pt x="1150" y="601"/>
                    </a:lnTo>
                    <a:lnTo>
                      <a:pt x="1155" y="591"/>
                    </a:lnTo>
                    <a:lnTo>
                      <a:pt x="1155" y="592"/>
                    </a:lnTo>
                    <a:lnTo>
                      <a:pt x="1160" y="581"/>
                    </a:lnTo>
                    <a:lnTo>
                      <a:pt x="1159" y="582"/>
                    </a:lnTo>
                    <a:lnTo>
                      <a:pt x="1163" y="569"/>
                    </a:lnTo>
                    <a:lnTo>
                      <a:pt x="1163" y="571"/>
                    </a:lnTo>
                    <a:lnTo>
                      <a:pt x="1163" y="564"/>
                    </a:lnTo>
                    <a:lnTo>
                      <a:pt x="1163" y="558"/>
                    </a:lnTo>
                    <a:lnTo>
                      <a:pt x="1163" y="551"/>
                    </a:lnTo>
                    <a:lnTo>
                      <a:pt x="1163" y="552"/>
                    </a:lnTo>
                    <a:lnTo>
                      <a:pt x="1162" y="547"/>
                    </a:lnTo>
                    <a:lnTo>
                      <a:pt x="1162" y="548"/>
                    </a:lnTo>
                    <a:lnTo>
                      <a:pt x="1160" y="542"/>
                    </a:lnTo>
                    <a:lnTo>
                      <a:pt x="1160" y="542"/>
                    </a:lnTo>
                    <a:lnTo>
                      <a:pt x="1157" y="536"/>
                    </a:lnTo>
                    <a:lnTo>
                      <a:pt x="1158" y="538"/>
                    </a:lnTo>
                    <a:lnTo>
                      <a:pt x="1154" y="532"/>
                    </a:lnTo>
                    <a:lnTo>
                      <a:pt x="1154" y="532"/>
                    </a:lnTo>
                    <a:lnTo>
                      <a:pt x="1151" y="527"/>
                    </a:lnTo>
                    <a:lnTo>
                      <a:pt x="1151" y="528"/>
                    </a:lnTo>
                    <a:lnTo>
                      <a:pt x="1143" y="517"/>
                    </a:lnTo>
                    <a:lnTo>
                      <a:pt x="1144" y="519"/>
                    </a:lnTo>
                    <a:lnTo>
                      <a:pt x="1135" y="511"/>
                    </a:lnTo>
                    <a:lnTo>
                      <a:pt x="1137" y="512"/>
                    </a:lnTo>
                    <a:lnTo>
                      <a:pt x="1124" y="505"/>
                    </a:lnTo>
                    <a:lnTo>
                      <a:pt x="1125" y="505"/>
                    </a:lnTo>
                    <a:lnTo>
                      <a:pt x="1114" y="500"/>
                    </a:lnTo>
                    <a:lnTo>
                      <a:pt x="1101" y="495"/>
                    </a:lnTo>
                    <a:lnTo>
                      <a:pt x="1103" y="496"/>
                    </a:lnTo>
                    <a:lnTo>
                      <a:pt x="1091" y="493"/>
                    </a:lnTo>
                    <a:lnTo>
                      <a:pt x="1091" y="493"/>
                    </a:lnTo>
                    <a:lnTo>
                      <a:pt x="1078" y="491"/>
                    </a:lnTo>
                    <a:lnTo>
                      <a:pt x="1080" y="492"/>
                    </a:lnTo>
                    <a:lnTo>
                      <a:pt x="1067" y="492"/>
                    </a:lnTo>
                    <a:lnTo>
                      <a:pt x="1068" y="492"/>
                    </a:lnTo>
                    <a:lnTo>
                      <a:pt x="1056" y="494"/>
                    </a:lnTo>
                    <a:lnTo>
                      <a:pt x="1058" y="494"/>
                    </a:lnTo>
                    <a:lnTo>
                      <a:pt x="1047" y="498"/>
                    </a:lnTo>
                    <a:lnTo>
                      <a:pt x="1048" y="498"/>
                    </a:lnTo>
                    <a:lnTo>
                      <a:pt x="1043" y="500"/>
                    </a:lnTo>
                    <a:lnTo>
                      <a:pt x="1045" y="499"/>
                    </a:lnTo>
                    <a:lnTo>
                      <a:pt x="1040" y="503"/>
                    </a:lnTo>
                    <a:lnTo>
                      <a:pt x="1041" y="502"/>
                    </a:lnTo>
                    <a:lnTo>
                      <a:pt x="1037" y="505"/>
                    </a:lnTo>
                    <a:lnTo>
                      <a:pt x="1033" y="509"/>
                    </a:lnTo>
                    <a:lnTo>
                      <a:pt x="1033" y="509"/>
                    </a:lnTo>
                    <a:lnTo>
                      <a:pt x="1026" y="517"/>
                    </a:lnTo>
                    <a:lnTo>
                      <a:pt x="1016" y="525"/>
                    </a:lnTo>
                    <a:lnTo>
                      <a:pt x="1006" y="529"/>
                    </a:lnTo>
                    <a:lnTo>
                      <a:pt x="996" y="533"/>
                    </a:lnTo>
                    <a:lnTo>
                      <a:pt x="986" y="534"/>
                    </a:lnTo>
                    <a:lnTo>
                      <a:pt x="976" y="535"/>
                    </a:lnTo>
                    <a:lnTo>
                      <a:pt x="966" y="534"/>
                    </a:lnTo>
                    <a:lnTo>
                      <a:pt x="956" y="532"/>
                    </a:lnTo>
                    <a:lnTo>
                      <a:pt x="948" y="529"/>
                    </a:lnTo>
                    <a:lnTo>
                      <a:pt x="938" y="525"/>
                    </a:lnTo>
                    <a:lnTo>
                      <a:pt x="930" y="520"/>
                    </a:lnTo>
                    <a:lnTo>
                      <a:pt x="923" y="514"/>
                    </a:lnTo>
                    <a:lnTo>
                      <a:pt x="918" y="509"/>
                    </a:lnTo>
                    <a:lnTo>
                      <a:pt x="918" y="509"/>
                    </a:lnTo>
                    <a:lnTo>
                      <a:pt x="913" y="503"/>
                    </a:lnTo>
                    <a:lnTo>
                      <a:pt x="909" y="495"/>
                    </a:lnTo>
                    <a:lnTo>
                      <a:pt x="909" y="488"/>
                    </a:lnTo>
                    <a:lnTo>
                      <a:pt x="909" y="470"/>
                    </a:lnTo>
                    <a:lnTo>
                      <a:pt x="909" y="443"/>
                    </a:lnTo>
                    <a:lnTo>
                      <a:pt x="909" y="407"/>
                    </a:lnTo>
                    <a:lnTo>
                      <a:pt x="909" y="368"/>
                    </a:lnTo>
                    <a:lnTo>
                      <a:pt x="909" y="328"/>
                    </a:lnTo>
                    <a:lnTo>
                      <a:pt x="909" y="287"/>
                    </a:lnTo>
                    <a:lnTo>
                      <a:pt x="909" y="250"/>
                    </a:lnTo>
                    <a:lnTo>
                      <a:pt x="909" y="222"/>
                    </a:lnTo>
                    <a:lnTo>
                      <a:pt x="922" y="230"/>
                    </a:lnTo>
                    <a:lnTo>
                      <a:pt x="910" y="236"/>
                    </a:lnTo>
                    <a:lnTo>
                      <a:pt x="895" y="241"/>
                    </a:lnTo>
                    <a:lnTo>
                      <a:pt x="881" y="247"/>
                    </a:lnTo>
                    <a:lnTo>
                      <a:pt x="863" y="250"/>
                    </a:lnTo>
                    <a:lnTo>
                      <a:pt x="846" y="252"/>
                    </a:lnTo>
                    <a:lnTo>
                      <a:pt x="828" y="253"/>
                    </a:lnTo>
                    <a:lnTo>
                      <a:pt x="809" y="254"/>
                    </a:lnTo>
                    <a:lnTo>
                      <a:pt x="791" y="254"/>
                    </a:lnTo>
                    <a:lnTo>
                      <a:pt x="772" y="253"/>
                    </a:lnTo>
                    <a:lnTo>
                      <a:pt x="753" y="251"/>
                    </a:lnTo>
                    <a:lnTo>
                      <a:pt x="735" y="249"/>
                    </a:lnTo>
                    <a:lnTo>
                      <a:pt x="718" y="246"/>
                    </a:lnTo>
                    <a:lnTo>
                      <a:pt x="701" y="243"/>
                    </a:lnTo>
                    <a:lnTo>
                      <a:pt x="685" y="238"/>
                    </a:lnTo>
                    <a:lnTo>
                      <a:pt x="671" y="234"/>
                    </a:lnTo>
                    <a:lnTo>
                      <a:pt x="671" y="234"/>
                    </a:lnTo>
                    <a:lnTo>
                      <a:pt x="658" y="230"/>
                    </a:lnTo>
                    <a:lnTo>
                      <a:pt x="647" y="226"/>
                    </a:lnTo>
                    <a:lnTo>
                      <a:pt x="639" y="221"/>
                    </a:lnTo>
                    <a:lnTo>
                      <a:pt x="639" y="221"/>
                    </a:lnTo>
                    <a:lnTo>
                      <a:pt x="631" y="217"/>
                    </a:lnTo>
                    <a:lnTo>
                      <a:pt x="625" y="213"/>
                    </a:lnTo>
                    <a:lnTo>
                      <a:pt x="620" y="208"/>
                    </a:lnTo>
                    <a:lnTo>
                      <a:pt x="614" y="202"/>
                    </a:lnTo>
                    <a:lnTo>
                      <a:pt x="612" y="194"/>
                    </a:lnTo>
                    <a:lnTo>
                      <a:pt x="612" y="195"/>
                    </a:lnTo>
                    <a:lnTo>
                      <a:pt x="611" y="190"/>
                    </a:lnTo>
                    <a:lnTo>
                      <a:pt x="611" y="182"/>
                    </a:lnTo>
                    <a:lnTo>
                      <a:pt x="613" y="175"/>
                    </a:lnTo>
                    <a:lnTo>
                      <a:pt x="617" y="168"/>
                    </a:lnTo>
                    <a:lnTo>
                      <a:pt x="617" y="168"/>
                    </a:lnTo>
                    <a:lnTo>
                      <a:pt x="621" y="161"/>
                    </a:lnTo>
                    <a:lnTo>
                      <a:pt x="632" y="147"/>
                    </a:lnTo>
                    <a:lnTo>
                      <a:pt x="647" y="132"/>
                    </a:lnTo>
                    <a:lnTo>
                      <a:pt x="647" y="132"/>
                    </a:lnTo>
                    <a:lnTo>
                      <a:pt x="656" y="123"/>
                    </a:lnTo>
                    <a:lnTo>
                      <a:pt x="655" y="125"/>
                    </a:lnTo>
                    <a:lnTo>
                      <a:pt x="660" y="116"/>
                    </a:lnTo>
                    <a:lnTo>
                      <a:pt x="660" y="117"/>
                    </a:lnTo>
                    <a:lnTo>
                      <a:pt x="665" y="107"/>
                    </a:lnTo>
                    <a:lnTo>
                      <a:pt x="664" y="108"/>
                    </a:lnTo>
                    <a:lnTo>
                      <a:pt x="668" y="96"/>
                    </a:lnTo>
                    <a:lnTo>
                      <a:pt x="668" y="97"/>
                    </a:lnTo>
                    <a:lnTo>
                      <a:pt x="669" y="87"/>
                    </a:lnTo>
                    <a:lnTo>
                      <a:pt x="669" y="89"/>
                    </a:lnTo>
                    <a:lnTo>
                      <a:pt x="669" y="78"/>
                    </a:lnTo>
                    <a:lnTo>
                      <a:pt x="669" y="79"/>
                    </a:lnTo>
                    <a:lnTo>
                      <a:pt x="668" y="68"/>
                    </a:lnTo>
                    <a:lnTo>
                      <a:pt x="668" y="70"/>
                    </a:lnTo>
                    <a:lnTo>
                      <a:pt x="664" y="60"/>
                    </a:lnTo>
                    <a:lnTo>
                      <a:pt x="665" y="60"/>
                    </a:lnTo>
                    <a:lnTo>
                      <a:pt x="660" y="50"/>
                    </a:lnTo>
                    <a:lnTo>
                      <a:pt x="661" y="52"/>
                    </a:lnTo>
                    <a:lnTo>
                      <a:pt x="653" y="43"/>
                    </a:lnTo>
                    <a:lnTo>
                      <a:pt x="655" y="44"/>
                    </a:lnTo>
                    <a:lnTo>
                      <a:pt x="649" y="40"/>
                    </a:lnTo>
                    <a:lnTo>
                      <a:pt x="644" y="36"/>
                    </a:lnTo>
                    <a:lnTo>
                      <a:pt x="644" y="36"/>
                    </a:lnTo>
                    <a:lnTo>
                      <a:pt x="639" y="32"/>
                    </a:lnTo>
                    <a:lnTo>
                      <a:pt x="640" y="33"/>
                    </a:lnTo>
                    <a:lnTo>
                      <a:pt x="634" y="30"/>
                    </a:lnTo>
                    <a:lnTo>
                      <a:pt x="635" y="30"/>
                    </a:lnTo>
                    <a:lnTo>
                      <a:pt x="628" y="27"/>
                    </a:lnTo>
                    <a:lnTo>
                      <a:pt x="621" y="24"/>
                    </a:lnTo>
                    <a:lnTo>
                      <a:pt x="622" y="24"/>
                    </a:lnTo>
                    <a:lnTo>
                      <a:pt x="614" y="23"/>
                    </a:lnTo>
                    <a:lnTo>
                      <a:pt x="614" y="23"/>
                    </a:lnTo>
                    <a:lnTo>
                      <a:pt x="606" y="20"/>
                    </a:lnTo>
                    <a:lnTo>
                      <a:pt x="606" y="20"/>
                    </a:lnTo>
                    <a:lnTo>
                      <a:pt x="597" y="18"/>
                    </a:lnTo>
                    <a:lnTo>
                      <a:pt x="598" y="18"/>
                    </a:lnTo>
                    <a:lnTo>
                      <a:pt x="589" y="17"/>
                    </a:lnTo>
                    <a:lnTo>
                      <a:pt x="590" y="17"/>
                    </a:lnTo>
                    <a:lnTo>
                      <a:pt x="580" y="17"/>
                    </a:lnTo>
                    <a:lnTo>
                      <a:pt x="568" y="17"/>
                    </a:lnTo>
                    <a:lnTo>
                      <a:pt x="561" y="17"/>
                    </a:lnTo>
                    <a:lnTo>
                      <a:pt x="561" y="17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45" y="20"/>
                    </a:lnTo>
                    <a:lnTo>
                      <a:pt x="546" y="19"/>
                    </a:lnTo>
                    <a:lnTo>
                      <a:pt x="538" y="21"/>
                    </a:lnTo>
                    <a:lnTo>
                      <a:pt x="540" y="20"/>
                    </a:lnTo>
                    <a:lnTo>
                      <a:pt x="534" y="24"/>
                    </a:lnTo>
                    <a:lnTo>
                      <a:pt x="525" y="27"/>
                    </a:lnTo>
                    <a:lnTo>
                      <a:pt x="528" y="26"/>
                    </a:lnTo>
                    <a:lnTo>
                      <a:pt x="522" y="29"/>
                    </a:lnTo>
                    <a:lnTo>
                      <a:pt x="517" y="32"/>
                    </a:lnTo>
                    <a:lnTo>
                      <a:pt x="518" y="32"/>
                    </a:lnTo>
                    <a:lnTo>
                      <a:pt x="513" y="36"/>
                    </a:lnTo>
                    <a:lnTo>
                      <a:pt x="513" y="36"/>
                    </a:lnTo>
                    <a:lnTo>
                      <a:pt x="509" y="40"/>
                    </a:lnTo>
                    <a:lnTo>
                      <a:pt x="509" y="39"/>
                    </a:lnTo>
                    <a:lnTo>
                      <a:pt x="506" y="43"/>
                    </a:lnTo>
                    <a:lnTo>
                      <a:pt x="507" y="42"/>
                    </a:lnTo>
                    <a:lnTo>
                      <a:pt x="503" y="47"/>
                    </a:lnTo>
                    <a:lnTo>
                      <a:pt x="504" y="46"/>
                    </a:lnTo>
                    <a:lnTo>
                      <a:pt x="499" y="56"/>
                    </a:lnTo>
                    <a:lnTo>
                      <a:pt x="500" y="55"/>
                    </a:lnTo>
                    <a:lnTo>
                      <a:pt x="497" y="66"/>
                    </a:lnTo>
                    <a:lnTo>
                      <a:pt x="497" y="64"/>
                    </a:lnTo>
                    <a:lnTo>
                      <a:pt x="496" y="76"/>
                    </a:lnTo>
                    <a:lnTo>
                      <a:pt x="496" y="74"/>
                    </a:lnTo>
                    <a:lnTo>
                      <a:pt x="496" y="87"/>
                    </a:lnTo>
                    <a:lnTo>
                      <a:pt x="496" y="86"/>
                    </a:lnTo>
                    <a:lnTo>
                      <a:pt x="497" y="98"/>
                    </a:lnTo>
                    <a:lnTo>
                      <a:pt x="497" y="97"/>
                    </a:lnTo>
                    <a:lnTo>
                      <a:pt x="500" y="108"/>
                    </a:lnTo>
                    <a:lnTo>
                      <a:pt x="499" y="107"/>
                    </a:lnTo>
                    <a:lnTo>
                      <a:pt x="504" y="119"/>
                    </a:lnTo>
                    <a:lnTo>
                      <a:pt x="504" y="118"/>
                    </a:lnTo>
                    <a:lnTo>
                      <a:pt x="510" y="129"/>
                    </a:lnTo>
                    <a:lnTo>
                      <a:pt x="509" y="129"/>
                    </a:lnTo>
                    <a:lnTo>
                      <a:pt x="516" y="139"/>
                    </a:lnTo>
                    <a:lnTo>
                      <a:pt x="515" y="138"/>
                    </a:lnTo>
                    <a:lnTo>
                      <a:pt x="525" y="147"/>
                    </a:lnTo>
                    <a:lnTo>
                      <a:pt x="531" y="155"/>
                    </a:lnTo>
                    <a:lnTo>
                      <a:pt x="537" y="163"/>
                    </a:lnTo>
                    <a:lnTo>
                      <a:pt x="540" y="171"/>
                    </a:lnTo>
                    <a:lnTo>
                      <a:pt x="543" y="180"/>
                    </a:lnTo>
                    <a:lnTo>
                      <a:pt x="543" y="189"/>
                    </a:lnTo>
                    <a:lnTo>
                      <a:pt x="542" y="197"/>
                    </a:lnTo>
                    <a:lnTo>
                      <a:pt x="539" y="207"/>
                    </a:lnTo>
                    <a:lnTo>
                      <a:pt x="533" y="215"/>
                    </a:lnTo>
                    <a:lnTo>
                      <a:pt x="527" y="221"/>
                    </a:lnTo>
                    <a:lnTo>
                      <a:pt x="519" y="226"/>
                    </a:lnTo>
                    <a:lnTo>
                      <a:pt x="508" y="230"/>
                    </a:lnTo>
                    <a:lnTo>
                      <a:pt x="497" y="232"/>
                    </a:lnTo>
                    <a:lnTo>
                      <a:pt x="484" y="232"/>
                    </a:lnTo>
                    <a:lnTo>
                      <a:pt x="469" y="231"/>
                    </a:lnTo>
                    <a:lnTo>
                      <a:pt x="454" y="227"/>
                    </a:lnTo>
                    <a:lnTo>
                      <a:pt x="437" y="222"/>
                    </a:lnTo>
                    <a:lnTo>
                      <a:pt x="438" y="222"/>
                    </a:lnTo>
                    <a:lnTo>
                      <a:pt x="428" y="220"/>
                    </a:lnTo>
                    <a:lnTo>
                      <a:pt x="429" y="220"/>
                    </a:lnTo>
                    <a:lnTo>
                      <a:pt x="418" y="217"/>
                    </a:lnTo>
                    <a:lnTo>
                      <a:pt x="418" y="218"/>
                    </a:lnTo>
                    <a:lnTo>
                      <a:pt x="407" y="215"/>
                    </a:lnTo>
                    <a:lnTo>
                      <a:pt x="407" y="215"/>
                    </a:lnTo>
                    <a:lnTo>
                      <a:pt x="397" y="214"/>
                    </a:lnTo>
                    <a:lnTo>
                      <a:pt x="398" y="214"/>
                    </a:lnTo>
                    <a:lnTo>
                      <a:pt x="372" y="214"/>
                    </a:lnTo>
                    <a:lnTo>
                      <a:pt x="372" y="214"/>
                    </a:lnTo>
                    <a:lnTo>
                      <a:pt x="347" y="215"/>
                    </a:lnTo>
                    <a:lnTo>
                      <a:pt x="347" y="215"/>
                    </a:lnTo>
                    <a:lnTo>
                      <a:pt x="320" y="218"/>
                    </a:lnTo>
                    <a:lnTo>
                      <a:pt x="321" y="218"/>
                    </a:lnTo>
                    <a:lnTo>
                      <a:pt x="293" y="222"/>
                    </a:lnTo>
                    <a:lnTo>
                      <a:pt x="264" y="225"/>
                    </a:lnTo>
                    <a:lnTo>
                      <a:pt x="265" y="225"/>
                    </a:lnTo>
                    <a:lnTo>
                      <a:pt x="239" y="231"/>
                    </a:lnTo>
                    <a:lnTo>
                      <a:pt x="245" y="225"/>
                    </a:lnTo>
                    <a:lnTo>
                      <a:pt x="243" y="231"/>
                    </a:lnTo>
                    <a:lnTo>
                      <a:pt x="243" y="228"/>
                    </a:lnTo>
                    <a:lnTo>
                      <a:pt x="243" y="239"/>
                    </a:lnTo>
                    <a:lnTo>
                      <a:pt x="243" y="252"/>
                    </a:lnTo>
                    <a:lnTo>
                      <a:pt x="243" y="251"/>
                    </a:lnTo>
                    <a:lnTo>
                      <a:pt x="244" y="267"/>
                    </a:lnTo>
                    <a:lnTo>
                      <a:pt x="244" y="266"/>
                    </a:lnTo>
                    <a:lnTo>
                      <a:pt x="249" y="303"/>
                    </a:lnTo>
                    <a:lnTo>
                      <a:pt x="253" y="343"/>
                    </a:lnTo>
                    <a:lnTo>
                      <a:pt x="253" y="343"/>
                    </a:lnTo>
                    <a:lnTo>
                      <a:pt x="256" y="364"/>
                    </a:lnTo>
                    <a:lnTo>
                      <a:pt x="257" y="385"/>
                    </a:lnTo>
                    <a:lnTo>
                      <a:pt x="258" y="404"/>
                    </a:lnTo>
                    <a:lnTo>
                      <a:pt x="258" y="404"/>
                    </a:lnTo>
                    <a:lnTo>
                      <a:pt x="260" y="422"/>
                    </a:lnTo>
                    <a:lnTo>
                      <a:pt x="258" y="439"/>
                    </a:lnTo>
                    <a:lnTo>
                      <a:pt x="256" y="454"/>
                    </a:lnTo>
                    <a:lnTo>
                      <a:pt x="253" y="461"/>
                    </a:lnTo>
                    <a:lnTo>
                      <a:pt x="250" y="466"/>
                    </a:lnTo>
                    <a:lnTo>
                      <a:pt x="250" y="466"/>
                    </a:lnTo>
                    <a:lnTo>
                      <a:pt x="247" y="473"/>
                    </a:lnTo>
                    <a:lnTo>
                      <a:pt x="242" y="477"/>
                    </a:lnTo>
                    <a:close/>
                    <a:moveTo>
                      <a:pt x="235" y="459"/>
                    </a:moveTo>
                    <a:lnTo>
                      <a:pt x="232" y="463"/>
                    </a:lnTo>
                    <a:lnTo>
                      <a:pt x="234" y="459"/>
                    </a:lnTo>
                    <a:lnTo>
                      <a:pt x="237" y="453"/>
                    </a:lnTo>
                    <a:lnTo>
                      <a:pt x="236" y="454"/>
                    </a:lnTo>
                    <a:lnTo>
                      <a:pt x="239" y="448"/>
                    </a:lnTo>
                    <a:lnTo>
                      <a:pt x="238" y="450"/>
                    </a:lnTo>
                    <a:lnTo>
                      <a:pt x="241" y="437"/>
                    </a:lnTo>
                    <a:lnTo>
                      <a:pt x="241" y="437"/>
                    </a:lnTo>
                    <a:lnTo>
                      <a:pt x="242" y="421"/>
                    </a:lnTo>
                    <a:lnTo>
                      <a:pt x="242" y="423"/>
                    </a:lnTo>
                    <a:lnTo>
                      <a:pt x="241" y="405"/>
                    </a:lnTo>
                    <a:lnTo>
                      <a:pt x="239" y="386"/>
                    </a:lnTo>
                    <a:lnTo>
                      <a:pt x="238" y="366"/>
                    </a:lnTo>
                    <a:lnTo>
                      <a:pt x="238" y="366"/>
                    </a:lnTo>
                    <a:lnTo>
                      <a:pt x="236" y="346"/>
                    </a:lnTo>
                    <a:lnTo>
                      <a:pt x="231" y="305"/>
                    </a:lnTo>
                    <a:lnTo>
                      <a:pt x="231" y="305"/>
                    </a:lnTo>
                    <a:lnTo>
                      <a:pt x="227" y="269"/>
                    </a:lnTo>
                    <a:lnTo>
                      <a:pt x="226" y="253"/>
                    </a:lnTo>
                    <a:lnTo>
                      <a:pt x="226" y="239"/>
                    </a:lnTo>
                    <a:lnTo>
                      <a:pt x="226" y="226"/>
                    </a:lnTo>
                    <a:lnTo>
                      <a:pt x="230" y="214"/>
                    </a:lnTo>
                    <a:lnTo>
                      <a:pt x="262" y="208"/>
                    </a:lnTo>
                    <a:lnTo>
                      <a:pt x="290" y="204"/>
                    </a:lnTo>
                    <a:lnTo>
                      <a:pt x="290" y="204"/>
                    </a:lnTo>
                    <a:lnTo>
                      <a:pt x="318" y="200"/>
                    </a:lnTo>
                    <a:lnTo>
                      <a:pt x="346" y="198"/>
                    </a:lnTo>
                    <a:lnTo>
                      <a:pt x="372" y="197"/>
                    </a:lnTo>
                    <a:lnTo>
                      <a:pt x="398" y="197"/>
                    </a:lnTo>
                    <a:lnTo>
                      <a:pt x="410" y="198"/>
                    </a:lnTo>
                    <a:lnTo>
                      <a:pt x="421" y="200"/>
                    </a:lnTo>
                    <a:lnTo>
                      <a:pt x="432" y="202"/>
                    </a:lnTo>
                    <a:lnTo>
                      <a:pt x="443" y="205"/>
                    </a:lnTo>
                    <a:lnTo>
                      <a:pt x="459" y="210"/>
                    </a:lnTo>
                    <a:lnTo>
                      <a:pt x="458" y="210"/>
                    </a:lnTo>
                    <a:lnTo>
                      <a:pt x="472" y="213"/>
                    </a:lnTo>
                    <a:lnTo>
                      <a:pt x="471" y="213"/>
                    </a:lnTo>
                    <a:lnTo>
                      <a:pt x="485" y="214"/>
                    </a:lnTo>
                    <a:lnTo>
                      <a:pt x="485" y="214"/>
                    </a:lnTo>
                    <a:lnTo>
                      <a:pt x="496" y="214"/>
                    </a:lnTo>
                    <a:lnTo>
                      <a:pt x="494" y="214"/>
                    </a:lnTo>
                    <a:lnTo>
                      <a:pt x="503" y="212"/>
                    </a:lnTo>
                    <a:lnTo>
                      <a:pt x="502" y="213"/>
                    </a:lnTo>
                    <a:lnTo>
                      <a:pt x="512" y="209"/>
                    </a:lnTo>
                    <a:lnTo>
                      <a:pt x="510" y="210"/>
                    </a:lnTo>
                    <a:lnTo>
                      <a:pt x="517" y="206"/>
                    </a:lnTo>
                    <a:lnTo>
                      <a:pt x="515" y="207"/>
                    </a:lnTo>
                    <a:lnTo>
                      <a:pt x="520" y="202"/>
                    </a:lnTo>
                    <a:lnTo>
                      <a:pt x="519" y="203"/>
                    </a:lnTo>
                    <a:lnTo>
                      <a:pt x="524" y="197"/>
                    </a:lnTo>
                    <a:lnTo>
                      <a:pt x="523" y="200"/>
                    </a:lnTo>
                    <a:lnTo>
                      <a:pt x="525" y="193"/>
                    </a:lnTo>
                    <a:lnTo>
                      <a:pt x="524" y="194"/>
                    </a:lnTo>
                    <a:lnTo>
                      <a:pt x="525" y="187"/>
                    </a:lnTo>
                    <a:lnTo>
                      <a:pt x="525" y="188"/>
                    </a:lnTo>
                    <a:lnTo>
                      <a:pt x="525" y="181"/>
                    </a:lnTo>
                    <a:lnTo>
                      <a:pt x="526" y="184"/>
                    </a:lnTo>
                    <a:lnTo>
                      <a:pt x="524" y="177"/>
                    </a:lnTo>
                    <a:lnTo>
                      <a:pt x="524" y="178"/>
                    </a:lnTo>
                    <a:lnTo>
                      <a:pt x="521" y="171"/>
                    </a:lnTo>
                    <a:lnTo>
                      <a:pt x="522" y="172"/>
                    </a:lnTo>
                    <a:lnTo>
                      <a:pt x="517" y="165"/>
                    </a:lnTo>
                    <a:lnTo>
                      <a:pt x="517" y="166"/>
                    </a:lnTo>
                    <a:lnTo>
                      <a:pt x="511" y="158"/>
                    </a:lnTo>
                    <a:lnTo>
                      <a:pt x="512" y="159"/>
                    </a:lnTo>
                    <a:lnTo>
                      <a:pt x="502" y="149"/>
                    </a:lnTo>
                    <a:lnTo>
                      <a:pt x="495" y="138"/>
                    </a:lnTo>
                    <a:lnTo>
                      <a:pt x="488" y="126"/>
                    </a:lnTo>
                    <a:lnTo>
                      <a:pt x="483" y="113"/>
                    </a:lnTo>
                    <a:lnTo>
                      <a:pt x="479" y="100"/>
                    </a:lnTo>
                    <a:lnTo>
                      <a:pt x="478" y="87"/>
                    </a:lnTo>
                    <a:lnTo>
                      <a:pt x="478" y="74"/>
                    </a:lnTo>
                    <a:lnTo>
                      <a:pt x="479" y="62"/>
                    </a:lnTo>
                    <a:lnTo>
                      <a:pt x="483" y="49"/>
                    </a:lnTo>
                    <a:lnTo>
                      <a:pt x="488" y="38"/>
                    </a:lnTo>
                    <a:lnTo>
                      <a:pt x="493" y="32"/>
                    </a:lnTo>
                    <a:lnTo>
                      <a:pt x="496" y="27"/>
                    </a:lnTo>
                    <a:lnTo>
                      <a:pt x="502" y="23"/>
                    </a:lnTo>
                    <a:lnTo>
                      <a:pt x="507" y="18"/>
                    </a:lnTo>
                    <a:lnTo>
                      <a:pt x="512" y="14"/>
                    </a:lnTo>
                    <a:lnTo>
                      <a:pt x="512" y="14"/>
                    </a:lnTo>
                    <a:lnTo>
                      <a:pt x="519" y="10"/>
                    </a:lnTo>
                    <a:lnTo>
                      <a:pt x="528" y="7"/>
                    </a:lnTo>
                    <a:lnTo>
                      <a:pt x="526" y="8"/>
                    </a:lnTo>
                    <a:lnTo>
                      <a:pt x="532" y="4"/>
                    </a:lnTo>
                    <a:lnTo>
                      <a:pt x="542" y="2"/>
                    </a:lnTo>
                    <a:lnTo>
                      <a:pt x="549" y="1"/>
                    </a:lnTo>
                    <a:lnTo>
                      <a:pt x="560" y="0"/>
                    </a:lnTo>
                    <a:lnTo>
                      <a:pt x="568" y="0"/>
                    </a:lnTo>
                    <a:lnTo>
                      <a:pt x="580" y="0"/>
                    </a:lnTo>
                    <a:lnTo>
                      <a:pt x="590" y="0"/>
                    </a:lnTo>
                    <a:lnTo>
                      <a:pt x="600" y="1"/>
                    </a:lnTo>
                    <a:lnTo>
                      <a:pt x="610" y="3"/>
                    </a:lnTo>
                    <a:lnTo>
                      <a:pt x="619" y="5"/>
                    </a:lnTo>
                    <a:lnTo>
                      <a:pt x="627" y="8"/>
                    </a:lnTo>
                    <a:lnTo>
                      <a:pt x="635" y="11"/>
                    </a:lnTo>
                    <a:lnTo>
                      <a:pt x="635" y="11"/>
                    </a:lnTo>
                    <a:lnTo>
                      <a:pt x="642" y="14"/>
                    </a:lnTo>
                    <a:lnTo>
                      <a:pt x="649" y="17"/>
                    </a:lnTo>
                    <a:lnTo>
                      <a:pt x="656" y="22"/>
                    </a:lnTo>
                    <a:lnTo>
                      <a:pt x="661" y="27"/>
                    </a:lnTo>
                    <a:lnTo>
                      <a:pt x="660" y="26"/>
                    </a:lnTo>
                    <a:lnTo>
                      <a:pt x="666" y="31"/>
                    </a:lnTo>
                    <a:lnTo>
                      <a:pt x="675" y="42"/>
                    </a:lnTo>
                    <a:lnTo>
                      <a:pt x="681" y="53"/>
                    </a:lnTo>
                    <a:lnTo>
                      <a:pt x="685" y="64"/>
                    </a:lnTo>
                    <a:lnTo>
                      <a:pt x="687" y="77"/>
                    </a:lnTo>
                    <a:lnTo>
                      <a:pt x="687" y="90"/>
                    </a:lnTo>
                    <a:lnTo>
                      <a:pt x="685" y="101"/>
                    </a:lnTo>
                    <a:lnTo>
                      <a:pt x="681" y="114"/>
                    </a:lnTo>
                    <a:lnTo>
                      <a:pt x="675" y="125"/>
                    </a:lnTo>
                    <a:lnTo>
                      <a:pt x="669" y="135"/>
                    </a:lnTo>
                    <a:lnTo>
                      <a:pt x="660" y="145"/>
                    </a:lnTo>
                    <a:lnTo>
                      <a:pt x="644" y="159"/>
                    </a:lnTo>
                    <a:lnTo>
                      <a:pt x="645" y="158"/>
                    </a:lnTo>
                    <a:lnTo>
                      <a:pt x="635" y="171"/>
                    </a:lnTo>
                    <a:lnTo>
                      <a:pt x="636" y="171"/>
                    </a:lnTo>
                    <a:lnTo>
                      <a:pt x="632" y="177"/>
                    </a:lnTo>
                    <a:lnTo>
                      <a:pt x="628" y="183"/>
                    </a:lnTo>
                    <a:lnTo>
                      <a:pt x="629" y="180"/>
                    </a:lnTo>
                    <a:lnTo>
                      <a:pt x="628" y="185"/>
                    </a:lnTo>
                    <a:lnTo>
                      <a:pt x="629" y="184"/>
                    </a:lnTo>
                    <a:lnTo>
                      <a:pt x="629" y="188"/>
                    </a:lnTo>
                    <a:lnTo>
                      <a:pt x="628" y="186"/>
                    </a:lnTo>
                    <a:lnTo>
                      <a:pt x="629" y="190"/>
                    </a:lnTo>
                    <a:lnTo>
                      <a:pt x="631" y="196"/>
                    </a:lnTo>
                    <a:lnTo>
                      <a:pt x="628" y="191"/>
                    </a:lnTo>
                    <a:lnTo>
                      <a:pt x="632" y="195"/>
                    </a:lnTo>
                    <a:lnTo>
                      <a:pt x="632" y="195"/>
                    </a:lnTo>
                    <a:lnTo>
                      <a:pt x="636" y="199"/>
                    </a:lnTo>
                    <a:lnTo>
                      <a:pt x="636" y="198"/>
                    </a:lnTo>
                    <a:lnTo>
                      <a:pt x="642" y="203"/>
                    </a:lnTo>
                    <a:lnTo>
                      <a:pt x="640" y="202"/>
                    </a:lnTo>
                    <a:lnTo>
                      <a:pt x="647" y="206"/>
                    </a:lnTo>
                    <a:lnTo>
                      <a:pt x="655" y="210"/>
                    </a:lnTo>
                    <a:lnTo>
                      <a:pt x="655" y="210"/>
                    </a:lnTo>
                    <a:lnTo>
                      <a:pt x="665" y="214"/>
                    </a:lnTo>
                    <a:lnTo>
                      <a:pt x="663" y="214"/>
                    </a:lnTo>
                    <a:lnTo>
                      <a:pt x="676" y="217"/>
                    </a:lnTo>
                    <a:lnTo>
                      <a:pt x="690" y="221"/>
                    </a:lnTo>
                    <a:lnTo>
                      <a:pt x="690" y="221"/>
                    </a:lnTo>
                    <a:lnTo>
                      <a:pt x="705" y="225"/>
                    </a:lnTo>
                    <a:lnTo>
                      <a:pt x="705" y="225"/>
                    </a:lnTo>
                    <a:lnTo>
                      <a:pt x="721" y="228"/>
                    </a:lnTo>
                    <a:lnTo>
                      <a:pt x="721" y="228"/>
                    </a:lnTo>
                    <a:lnTo>
                      <a:pt x="738" y="231"/>
                    </a:lnTo>
                    <a:lnTo>
                      <a:pt x="738" y="231"/>
                    </a:lnTo>
                    <a:lnTo>
                      <a:pt x="755" y="233"/>
                    </a:lnTo>
                    <a:lnTo>
                      <a:pt x="755" y="233"/>
                    </a:lnTo>
                    <a:lnTo>
                      <a:pt x="774" y="236"/>
                    </a:lnTo>
                    <a:lnTo>
                      <a:pt x="773" y="235"/>
                    </a:lnTo>
                    <a:lnTo>
                      <a:pt x="792" y="236"/>
                    </a:lnTo>
                    <a:lnTo>
                      <a:pt x="792" y="236"/>
                    </a:lnTo>
                    <a:lnTo>
                      <a:pt x="809" y="236"/>
                    </a:lnTo>
                    <a:lnTo>
                      <a:pt x="808" y="236"/>
                    </a:lnTo>
                    <a:lnTo>
                      <a:pt x="827" y="235"/>
                    </a:lnTo>
                    <a:lnTo>
                      <a:pt x="845" y="234"/>
                    </a:lnTo>
                    <a:lnTo>
                      <a:pt x="844" y="234"/>
                    </a:lnTo>
                    <a:lnTo>
                      <a:pt x="860" y="232"/>
                    </a:lnTo>
                    <a:lnTo>
                      <a:pt x="860" y="232"/>
                    </a:lnTo>
                    <a:lnTo>
                      <a:pt x="877" y="230"/>
                    </a:lnTo>
                    <a:lnTo>
                      <a:pt x="875" y="230"/>
                    </a:lnTo>
                    <a:lnTo>
                      <a:pt x="889" y="225"/>
                    </a:lnTo>
                    <a:lnTo>
                      <a:pt x="903" y="220"/>
                    </a:lnTo>
                    <a:lnTo>
                      <a:pt x="902" y="220"/>
                    </a:lnTo>
                    <a:lnTo>
                      <a:pt x="927" y="208"/>
                    </a:lnTo>
                    <a:lnTo>
                      <a:pt x="927" y="250"/>
                    </a:lnTo>
                    <a:lnTo>
                      <a:pt x="927" y="287"/>
                    </a:lnTo>
                    <a:lnTo>
                      <a:pt x="927" y="328"/>
                    </a:lnTo>
                    <a:lnTo>
                      <a:pt x="927" y="368"/>
                    </a:lnTo>
                    <a:lnTo>
                      <a:pt x="927" y="407"/>
                    </a:lnTo>
                    <a:lnTo>
                      <a:pt x="927" y="443"/>
                    </a:lnTo>
                    <a:lnTo>
                      <a:pt x="927" y="470"/>
                    </a:lnTo>
                    <a:lnTo>
                      <a:pt x="927" y="488"/>
                    </a:lnTo>
                    <a:lnTo>
                      <a:pt x="927" y="493"/>
                    </a:lnTo>
                    <a:lnTo>
                      <a:pt x="926" y="489"/>
                    </a:lnTo>
                    <a:lnTo>
                      <a:pt x="928" y="494"/>
                    </a:lnTo>
                    <a:lnTo>
                      <a:pt x="927" y="492"/>
                    </a:lnTo>
                    <a:lnTo>
                      <a:pt x="932" y="497"/>
                    </a:lnTo>
                    <a:lnTo>
                      <a:pt x="936" y="502"/>
                    </a:lnTo>
                    <a:lnTo>
                      <a:pt x="935" y="501"/>
                    </a:lnTo>
                    <a:lnTo>
                      <a:pt x="941" y="506"/>
                    </a:lnTo>
                    <a:lnTo>
                      <a:pt x="940" y="506"/>
                    </a:lnTo>
                    <a:lnTo>
                      <a:pt x="947" y="510"/>
                    </a:lnTo>
                    <a:lnTo>
                      <a:pt x="945" y="509"/>
                    </a:lnTo>
                    <a:lnTo>
                      <a:pt x="954" y="512"/>
                    </a:lnTo>
                    <a:lnTo>
                      <a:pt x="954" y="512"/>
                    </a:lnTo>
                    <a:lnTo>
                      <a:pt x="961" y="515"/>
                    </a:lnTo>
                    <a:lnTo>
                      <a:pt x="961" y="515"/>
                    </a:lnTo>
                    <a:lnTo>
                      <a:pt x="969" y="517"/>
                    </a:lnTo>
                    <a:lnTo>
                      <a:pt x="968" y="516"/>
                    </a:lnTo>
                    <a:lnTo>
                      <a:pt x="977" y="517"/>
                    </a:lnTo>
                    <a:lnTo>
                      <a:pt x="975" y="517"/>
                    </a:lnTo>
                    <a:lnTo>
                      <a:pt x="984" y="516"/>
                    </a:lnTo>
                    <a:lnTo>
                      <a:pt x="984" y="516"/>
                    </a:lnTo>
                    <a:lnTo>
                      <a:pt x="993" y="515"/>
                    </a:lnTo>
                    <a:lnTo>
                      <a:pt x="991" y="516"/>
                    </a:lnTo>
                    <a:lnTo>
                      <a:pt x="1000" y="513"/>
                    </a:lnTo>
                    <a:lnTo>
                      <a:pt x="999" y="513"/>
                    </a:lnTo>
                    <a:lnTo>
                      <a:pt x="1008" y="509"/>
                    </a:lnTo>
                    <a:lnTo>
                      <a:pt x="1006" y="510"/>
                    </a:lnTo>
                    <a:lnTo>
                      <a:pt x="1014" y="504"/>
                    </a:lnTo>
                    <a:lnTo>
                      <a:pt x="1013" y="505"/>
                    </a:lnTo>
                    <a:lnTo>
                      <a:pt x="1020" y="497"/>
                    </a:lnTo>
                    <a:lnTo>
                      <a:pt x="1025" y="493"/>
                    </a:lnTo>
                    <a:lnTo>
                      <a:pt x="1025" y="493"/>
                    </a:lnTo>
                    <a:lnTo>
                      <a:pt x="1029" y="488"/>
                    </a:lnTo>
                    <a:lnTo>
                      <a:pt x="1035" y="484"/>
                    </a:lnTo>
                    <a:lnTo>
                      <a:pt x="1040" y="482"/>
                    </a:lnTo>
                    <a:lnTo>
                      <a:pt x="1052" y="477"/>
                    </a:lnTo>
                    <a:lnTo>
                      <a:pt x="1065" y="475"/>
                    </a:lnTo>
                    <a:lnTo>
                      <a:pt x="1079" y="474"/>
                    </a:lnTo>
                    <a:lnTo>
                      <a:pt x="1093" y="476"/>
                    </a:lnTo>
                    <a:lnTo>
                      <a:pt x="1107" y="478"/>
                    </a:lnTo>
                    <a:lnTo>
                      <a:pt x="1121" y="484"/>
                    </a:lnTo>
                    <a:lnTo>
                      <a:pt x="1133" y="489"/>
                    </a:lnTo>
                    <a:lnTo>
                      <a:pt x="1147" y="497"/>
                    </a:lnTo>
                    <a:lnTo>
                      <a:pt x="1157" y="506"/>
                    </a:lnTo>
                    <a:lnTo>
                      <a:pt x="1166" y="517"/>
                    </a:lnTo>
                    <a:lnTo>
                      <a:pt x="1169" y="522"/>
                    </a:lnTo>
                    <a:lnTo>
                      <a:pt x="1173" y="528"/>
                    </a:lnTo>
                    <a:lnTo>
                      <a:pt x="1176" y="535"/>
                    </a:lnTo>
                    <a:lnTo>
                      <a:pt x="1179" y="542"/>
                    </a:lnTo>
                    <a:lnTo>
                      <a:pt x="1180" y="550"/>
                    </a:lnTo>
                    <a:lnTo>
                      <a:pt x="1180" y="558"/>
                    </a:lnTo>
                    <a:lnTo>
                      <a:pt x="1180" y="564"/>
                    </a:lnTo>
                    <a:lnTo>
                      <a:pt x="1180" y="572"/>
                    </a:lnTo>
                    <a:lnTo>
                      <a:pt x="1176" y="588"/>
                    </a:lnTo>
                    <a:lnTo>
                      <a:pt x="1171" y="599"/>
                    </a:lnTo>
                    <a:lnTo>
                      <a:pt x="1165" y="611"/>
                    </a:lnTo>
                    <a:lnTo>
                      <a:pt x="1155" y="620"/>
                    </a:lnTo>
                    <a:lnTo>
                      <a:pt x="1147" y="628"/>
                    </a:lnTo>
                    <a:lnTo>
                      <a:pt x="1136" y="634"/>
                    </a:lnTo>
                    <a:lnTo>
                      <a:pt x="1124" y="640"/>
                    </a:lnTo>
                    <a:lnTo>
                      <a:pt x="1113" y="644"/>
                    </a:lnTo>
                    <a:lnTo>
                      <a:pt x="1101" y="646"/>
                    </a:lnTo>
                    <a:lnTo>
                      <a:pt x="1088" y="647"/>
                    </a:lnTo>
                    <a:lnTo>
                      <a:pt x="1077" y="646"/>
                    </a:lnTo>
                    <a:lnTo>
                      <a:pt x="1066" y="644"/>
                    </a:lnTo>
                    <a:lnTo>
                      <a:pt x="1053" y="641"/>
                    </a:lnTo>
                    <a:lnTo>
                      <a:pt x="1043" y="637"/>
                    </a:lnTo>
                    <a:lnTo>
                      <a:pt x="1033" y="631"/>
                    </a:lnTo>
                    <a:lnTo>
                      <a:pt x="1025" y="624"/>
                    </a:lnTo>
                    <a:lnTo>
                      <a:pt x="1018" y="616"/>
                    </a:lnTo>
                    <a:lnTo>
                      <a:pt x="1019" y="618"/>
                    </a:lnTo>
                    <a:lnTo>
                      <a:pt x="1011" y="612"/>
                    </a:lnTo>
                    <a:lnTo>
                      <a:pt x="1011" y="612"/>
                    </a:lnTo>
                    <a:lnTo>
                      <a:pt x="1003" y="607"/>
                    </a:lnTo>
                    <a:lnTo>
                      <a:pt x="1005" y="608"/>
                    </a:lnTo>
                    <a:lnTo>
                      <a:pt x="994" y="604"/>
                    </a:lnTo>
                    <a:lnTo>
                      <a:pt x="986" y="599"/>
                    </a:lnTo>
                    <a:lnTo>
                      <a:pt x="987" y="600"/>
                    </a:lnTo>
                    <a:lnTo>
                      <a:pt x="978" y="597"/>
                    </a:lnTo>
                    <a:lnTo>
                      <a:pt x="979" y="597"/>
                    </a:lnTo>
                    <a:lnTo>
                      <a:pt x="970" y="595"/>
                    </a:lnTo>
                    <a:lnTo>
                      <a:pt x="971" y="595"/>
                    </a:lnTo>
                    <a:lnTo>
                      <a:pt x="963" y="594"/>
                    </a:lnTo>
                    <a:lnTo>
                      <a:pt x="965" y="594"/>
                    </a:lnTo>
                    <a:lnTo>
                      <a:pt x="956" y="594"/>
                    </a:lnTo>
                    <a:lnTo>
                      <a:pt x="958" y="594"/>
                    </a:lnTo>
                    <a:lnTo>
                      <a:pt x="951" y="596"/>
                    </a:lnTo>
                    <a:lnTo>
                      <a:pt x="951" y="596"/>
                    </a:lnTo>
                    <a:lnTo>
                      <a:pt x="943" y="598"/>
                    </a:lnTo>
                    <a:lnTo>
                      <a:pt x="945" y="597"/>
                    </a:lnTo>
                    <a:lnTo>
                      <a:pt x="938" y="601"/>
                    </a:lnTo>
                    <a:lnTo>
                      <a:pt x="940" y="599"/>
                    </a:lnTo>
                    <a:lnTo>
                      <a:pt x="934" y="604"/>
                    </a:lnTo>
                    <a:lnTo>
                      <a:pt x="935" y="603"/>
                    </a:lnTo>
                    <a:lnTo>
                      <a:pt x="931" y="609"/>
                    </a:lnTo>
                    <a:lnTo>
                      <a:pt x="932" y="608"/>
                    </a:lnTo>
                    <a:lnTo>
                      <a:pt x="928" y="615"/>
                    </a:lnTo>
                    <a:lnTo>
                      <a:pt x="929" y="612"/>
                    </a:lnTo>
                    <a:lnTo>
                      <a:pt x="927" y="622"/>
                    </a:lnTo>
                    <a:lnTo>
                      <a:pt x="927" y="621"/>
                    </a:lnTo>
                    <a:lnTo>
                      <a:pt x="923" y="643"/>
                    </a:lnTo>
                    <a:lnTo>
                      <a:pt x="923" y="642"/>
                    </a:lnTo>
                    <a:lnTo>
                      <a:pt x="919" y="667"/>
                    </a:lnTo>
                    <a:lnTo>
                      <a:pt x="919" y="666"/>
                    </a:lnTo>
                    <a:lnTo>
                      <a:pt x="918" y="692"/>
                    </a:lnTo>
                    <a:lnTo>
                      <a:pt x="918" y="692"/>
                    </a:lnTo>
                    <a:lnTo>
                      <a:pt x="917" y="719"/>
                    </a:lnTo>
                    <a:lnTo>
                      <a:pt x="917" y="718"/>
                    </a:lnTo>
                    <a:lnTo>
                      <a:pt x="917" y="745"/>
                    </a:lnTo>
                    <a:lnTo>
                      <a:pt x="917" y="744"/>
                    </a:lnTo>
                    <a:lnTo>
                      <a:pt x="918" y="768"/>
                    </a:lnTo>
                    <a:lnTo>
                      <a:pt x="918" y="768"/>
                    </a:lnTo>
                    <a:lnTo>
                      <a:pt x="919" y="779"/>
                    </a:lnTo>
                    <a:lnTo>
                      <a:pt x="919" y="778"/>
                    </a:lnTo>
                    <a:lnTo>
                      <a:pt x="921" y="788"/>
                    </a:lnTo>
                    <a:lnTo>
                      <a:pt x="920" y="788"/>
                    </a:lnTo>
                    <a:lnTo>
                      <a:pt x="923" y="797"/>
                    </a:lnTo>
                    <a:lnTo>
                      <a:pt x="922" y="796"/>
                    </a:lnTo>
                    <a:lnTo>
                      <a:pt x="931" y="814"/>
                    </a:lnTo>
                    <a:lnTo>
                      <a:pt x="899" y="820"/>
                    </a:lnTo>
                    <a:lnTo>
                      <a:pt x="899" y="820"/>
                    </a:lnTo>
                    <a:lnTo>
                      <a:pt x="881" y="822"/>
                    </a:lnTo>
                    <a:lnTo>
                      <a:pt x="858" y="824"/>
                    </a:lnTo>
                    <a:lnTo>
                      <a:pt x="838" y="824"/>
                    </a:lnTo>
                    <a:lnTo>
                      <a:pt x="817" y="824"/>
                    </a:lnTo>
                    <a:lnTo>
                      <a:pt x="797" y="823"/>
                    </a:lnTo>
                    <a:lnTo>
                      <a:pt x="778" y="822"/>
                    </a:lnTo>
                    <a:lnTo>
                      <a:pt x="759" y="820"/>
                    </a:lnTo>
                    <a:lnTo>
                      <a:pt x="725" y="815"/>
                    </a:lnTo>
                    <a:lnTo>
                      <a:pt x="699" y="811"/>
                    </a:lnTo>
                    <a:lnTo>
                      <a:pt x="681" y="808"/>
                    </a:lnTo>
                    <a:lnTo>
                      <a:pt x="681" y="808"/>
                    </a:lnTo>
                    <a:lnTo>
                      <a:pt x="674" y="807"/>
                    </a:lnTo>
                    <a:lnTo>
                      <a:pt x="657" y="800"/>
                    </a:lnTo>
                    <a:lnTo>
                      <a:pt x="643" y="793"/>
                    </a:lnTo>
                    <a:lnTo>
                      <a:pt x="632" y="785"/>
                    </a:lnTo>
                    <a:lnTo>
                      <a:pt x="621" y="776"/>
                    </a:lnTo>
                    <a:lnTo>
                      <a:pt x="613" y="766"/>
                    </a:lnTo>
                    <a:lnTo>
                      <a:pt x="609" y="755"/>
                    </a:lnTo>
                    <a:lnTo>
                      <a:pt x="604" y="745"/>
                    </a:lnTo>
                    <a:lnTo>
                      <a:pt x="601" y="735"/>
                    </a:lnTo>
                    <a:lnTo>
                      <a:pt x="601" y="723"/>
                    </a:lnTo>
                    <a:lnTo>
                      <a:pt x="603" y="712"/>
                    </a:lnTo>
                    <a:lnTo>
                      <a:pt x="606" y="702"/>
                    </a:lnTo>
                    <a:lnTo>
                      <a:pt x="610" y="693"/>
                    </a:lnTo>
                    <a:lnTo>
                      <a:pt x="614" y="684"/>
                    </a:lnTo>
                    <a:lnTo>
                      <a:pt x="620" y="676"/>
                    </a:lnTo>
                    <a:lnTo>
                      <a:pt x="628" y="667"/>
                    </a:lnTo>
                    <a:lnTo>
                      <a:pt x="636" y="662"/>
                    </a:lnTo>
                    <a:lnTo>
                      <a:pt x="635" y="663"/>
                    </a:lnTo>
                    <a:lnTo>
                      <a:pt x="642" y="657"/>
                    </a:lnTo>
                    <a:lnTo>
                      <a:pt x="641" y="657"/>
                    </a:lnTo>
                    <a:lnTo>
                      <a:pt x="648" y="650"/>
                    </a:lnTo>
                    <a:lnTo>
                      <a:pt x="647" y="651"/>
                    </a:lnTo>
                    <a:lnTo>
                      <a:pt x="652" y="642"/>
                    </a:lnTo>
                    <a:lnTo>
                      <a:pt x="652" y="643"/>
                    </a:lnTo>
                    <a:lnTo>
                      <a:pt x="656" y="633"/>
                    </a:lnTo>
                    <a:lnTo>
                      <a:pt x="656" y="633"/>
                    </a:lnTo>
                    <a:lnTo>
                      <a:pt x="659" y="621"/>
                    </a:lnTo>
                    <a:lnTo>
                      <a:pt x="659" y="622"/>
                    </a:lnTo>
                    <a:lnTo>
                      <a:pt x="661" y="610"/>
                    </a:lnTo>
                    <a:lnTo>
                      <a:pt x="661" y="611"/>
                    </a:lnTo>
                    <a:lnTo>
                      <a:pt x="661" y="599"/>
                    </a:lnTo>
                    <a:lnTo>
                      <a:pt x="661" y="600"/>
                    </a:lnTo>
                    <a:lnTo>
                      <a:pt x="660" y="588"/>
                    </a:lnTo>
                    <a:lnTo>
                      <a:pt x="660" y="590"/>
                    </a:lnTo>
                    <a:lnTo>
                      <a:pt x="657" y="579"/>
                    </a:lnTo>
                    <a:lnTo>
                      <a:pt x="657" y="580"/>
                    </a:lnTo>
                    <a:lnTo>
                      <a:pt x="652" y="568"/>
                    </a:lnTo>
                    <a:lnTo>
                      <a:pt x="653" y="569"/>
                    </a:lnTo>
                    <a:lnTo>
                      <a:pt x="649" y="565"/>
                    </a:lnTo>
                    <a:lnTo>
                      <a:pt x="649" y="565"/>
                    </a:lnTo>
                    <a:lnTo>
                      <a:pt x="644" y="560"/>
                    </a:lnTo>
                    <a:lnTo>
                      <a:pt x="640" y="554"/>
                    </a:lnTo>
                    <a:lnTo>
                      <a:pt x="642" y="556"/>
                    </a:lnTo>
                    <a:lnTo>
                      <a:pt x="636" y="552"/>
                    </a:lnTo>
                    <a:lnTo>
                      <a:pt x="630" y="548"/>
                    </a:lnTo>
                    <a:lnTo>
                      <a:pt x="631" y="549"/>
                    </a:lnTo>
                    <a:lnTo>
                      <a:pt x="624" y="545"/>
                    </a:lnTo>
                    <a:lnTo>
                      <a:pt x="625" y="546"/>
                    </a:lnTo>
                    <a:lnTo>
                      <a:pt x="616" y="543"/>
                    </a:lnTo>
                    <a:lnTo>
                      <a:pt x="617" y="543"/>
                    </a:lnTo>
                    <a:lnTo>
                      <a:pt x="609" y="540"/>
                    </a:lnTo>
                    <a:lnTo>
                      <a:pt x="610" y="541"/>
                    </a:lnTo>
                    <a:lnTo>
                      <a:pt x="600" y="538"/>
                    </a:lnTo>
                    <a:lnTo>
                      <a:pt x="601" y="538"/>
                    </a:lnTo>
                    <a:lnTo>
                      <a:pt x="591" y="536"/>
                    </a:lnTo>
                    <a:lnTo>
                      <a:pt x="592" y="536"/>
                    </a:lnTo>
                    <a:lnTo>
                      <a:pt x="581" y="535"/>
                    </a:lnTo>
                    <a:lnTo>
                      <a:pt x="583" y="535"/>
                    </a:lnTo>
                    <a:lnTo>
                      <a:pt x="571" y="535"/>
                    </a:lnTo>
                    <a:lnTo>
                      <a:pt x="561" y="535"/>
                    </a:lnTo>
                    <a:lnTo>
                      <a:pt x="561" y="535"/>
                    </a:lnTo>
                    <a:lnTo>
                      <a:pt x="550" y="536"/>
                    </a:lnTo>
                    <a:lnTo>
                      <a:pt x="551" y="536"/>
                    </a:lnTo>
                    <a:lnTo>
                      <a:pt x="541" y="537"/>
                    </a:lnTo>
                    <a:lnTo>
                      <a:pt x="542" y="537"/>
                    </a:lnTo>
                    <a:lnTo>
                      <a:pt x="534" y="539"/>
                    </a:lnTo>
                    <a:lnTo>
                      <a:pt x="534" y="539"/>
                    </a:lnTo>
                    <a:lnTo>
                      <a:pt x="526" y="541"/>
                    </a:lnTo>
                    <a:lnTo>
                      <a:pt x="527" y="541"/>
                    </a:lnTo>
                    <a:lnTo>
                      <a:pt x="519" y="544"/>
                    </a:lnTo>
                    <a:lnTo>
                      <a:pt x="520" y="543"/>
                    </a:lnTo>
                    <a:lnTo>
                      <a:pt x="512" y="547"/>
                    </a:lnTo>
                    <a:lnTo>
                      <a:pt x="513" y="546"/>
                    </a:lnTo>
                    <a:lnTo>
                      <a:pt x="507" y="550"/>
                    </a:lnTo>
                    <a:lnTo>
                      <a:pt x="500" y="553"/>
                    </a:lnTo>
                    <a:lnTo>
                      <a:pt x="501" y="552"/>
                    </a:lnTo>
                    <a:lnTo>
                      <a:pt x="496" y="556"/>
                    </a:lnTo>
                    <a:lnTo>
                      <a:pt x="497" y="555"/>
                    </a:lnTo>
                    <a:lnTo>
                      <a:pt x="492" y="561"/>
                    </a:lnTo>
                    <a:lnTo>
                      <a:pt x="486" y="565"/>
                    </a:lnTo>
                    <a:lnTo>
                      <a:pt x="488" y="563"/>
                    </a:lnTo>
                    <a:lnTo>
                      <a:pt x="481" y="573"/>
                    </a:lnTo>
                    <a:lnTo>
                      <a:pt x="481" y="572"/>
                    </a:lnTo>
                    <a:lnTo>
                      <a:pt x="476" y="582"/>
                    </a:lnTo>
                    <a:lnTo>
                      <a:pt x="476" y="581"/>
                    </a:lnTo>
                    <a:lnTo>
                      <a:pt x="473" y="592"/>
                    </a:lnTo>
                    <a:lnTo>
                      <a:pt x="473" y="590"/>
                    </a:lnTo>
                    <a:lnTo>
                      <a:pt x="472" y="601"/>
                    </a:lnTo>
                    <a:lnTo>
                      <a:pt x="472" y="600"/>
                    </a:lnTo>
                    <a:lnTo>
                      <a:pt x="472" y="611"/>
                    </a:lnTo>
                    <a:lnTo>
                      <a:pt x="472" y="611"/>
                    </a:lnTo>
                    <a:lnTo>
                      <a:pt x="473" y="622"/>
                    </a:lnTo>
                    <a:lnTo>
                      <a:pt x="472" y="620"/>
                    </a:lnTo>
                    <a:lnTo>
                      <a:pt x="478" y="631"/>
                    </a:lnTo>
                    <a:lnTo>
                      <a:pt x="482" y="641"/>
                    </a:lnTo>
                    <a:lnTo>
                      <a:pt x="480" y="638"/>
                    </a:lnTo>
                    <a:lnTo>
                      <a:pt x="488" y="648"/>
                    </a:lnTo>
                    <a:lnTo>
                      <a:pt x="488" y="647"/>
                    </a:lnTo>
                    <a:lnTo>
                      <a:pt x="495" y="656"/>
                    </a:lnTo>
                    <a:lnTo>
                      <a:pt x="495" y="656"/>
                    </a:lnTo>
                    <a:lnTo>
                      <a:pt x="505" y="665"/>
                    </a:lnTo>
                    <a:lnTo>
                      <a:pt x="512" y="675"/>
                    </a:lnTo>
                    <a:lnTo>
                      <a:pt x="511" y="674"/>
                    </a:lnTo>
                    <a:lnTo>
                      <a:pt x="518" y="684"/>
                    </a:lnTo>
                    <a:lnTo>
                      <a:pt x="522" y="696"/>
                    </a:lnTo>
                    <a:lnTo>
                      <a:pt x="525" y="707"/>
                    </a:lnTo>
                    <a:lnTo>
                      <a:pt x="525" y="719"/>
                    </a:lnTo>
                    <a:lnTo>
                      <a:pt x="524" y="730"/>
                    </a:lnTo>
                    <a:lnTo>
                      <a:pt x="519" y="742"/>
                    </a:lnTo>
                    <a:lnTo>
                      <a:pt x="514" y="752"/>
                    </a:lnTo>
                    <a:lnTo>
                      <a:pt x="508" y="762"/>
                    </a:lnTo>
                    <a:lnTo>
                      <a:pt x="497" y="772"/>
                    </a:lnTo>
                    <a:lnTo>
                      <a:pt x="497" y="772"/>
                    </a:lnTo>
                    <a:lnTo>
                      <a:pt x="487" y="781"/>
                    </a:lnTo>
                    <a:lnTo>
                      <a:pt x="473" y="789"/>
                    </a:lnTo>
                    <a:lnTo>
                      <a:pt x="459" y="797"/>
                    </a:lnTo>
                    <a:lnTo>
                      <a:pt x="443" y="802"/>
                    </a:lnTo>
                    <a:lnTo>
                      <a:pt x="422" y="807"/>
                    </a:lnTo>
                    <a:lnTo>
                      <a:pt x="407" y="807"/>
                    </a:lnTo>
                    <a:lnTo>
                      <a:pt x="388" y="807"/>
                    </a:lnTo>
                    <a:lnTo>
                      <a:pt x="368" y="807"/>
                    </a:lnTo>
                    <a:lnTo>
                      <a:pt x="344" y="807"/>
                    </a:lnTo>
                    <a:lnTo>
                      <a:pt x="319" y="807"/>
                    </a:lnTo>
                    <a:lnTo>
                      <a:pt x="292" y="807"/>
                    </a:lnTo>
                    <a:lnTo>
                      <a:pt x="263" y="807"/>
                    </a:lnTo>
                    <a:lnTo>
                      <a:pt x="221" y="807"/>
                    </a:lnTo>
                    <a:lnTo>
                      <a:pt x="231" y="783"/>
                    </a:lnTo>
                    <a:lnTo>
                      <a:pt x="231" y="784"/>
                    </a:lnTo>
                    <a:lnTo>
                      <a:pt x="235" y="770"/>
                    </a:lnTo>
                    <a:lnTo>
                      <a:pt x="240" y="757"/>
                    </a:lnTo>
                    <a:lnTo>
                      <a:pt x="240" y="758"/>
                    </a:lnTo>
                    <a:lnTo>
                      <a:pt x="242" y="744"/>
                    </a:lnTo>
                    <a:lnTo>
                      <a:pt x="244" y="730"/>
                    </a:lnTo>
                    <a:lnTo>
                      <a:pt x="244" y="730"/>
                    </a:lnTo>
                    <a:lnTo>
                      <a:pt x="246" y="716"/>
                    </a:lnTo>
                    <a:lnTo>
                      <a:pt x="246" y="717"/>
                    </a:lnTo>
                    <a:lnTo>
                      <a:pt x="246" y="702"/>
                    </a:lnTo>
                    <a:lnTo>
                      <a:pt x="246" y="687"/>
                    </a:lnTo>
                    <a:lnTo>
                      <a:pt x="246" y="674"/>
                    </a:lnTo>
                    <a:lnTo>
                      <a:pt x="246" y="674"/>
                    </a:lnTo>
                    <a:lnTo>
                      <a:pt x="246" y="660"/>
                    </a:lnTo>
                    <a:lnTo>
                      <a:pt x="246" y="660"/>
                    </a:lnTo>
                    <a:lnTo>
                      <a:pt x="244" y="647"/>
                    </a:lnTo>
                    <a:lnTo>
                      <a:pt x="244" y="648"/>
                    </a:lnTo>
                    <a:lnTo>
                      <a:pt x="242" y="635"/>
                    </a:lnTo>
                    <a:lnTo>
                      <a:pt x="242" y="636"/>
                    </a:lnTo>
                    <a:lnTo>
                      <a:pt x="239" y="624"/>
                    </a:lnTo>
                    <a:lnTo>
                      <a:pt x="236" y="612"/>
                    </a:lnTo>
                    <a:lnTo>
                      <a:pt x="236" y="614"/>
                    </a:lnTo>
                    <a:lnTo>
                      <a:pt x="233" y="603"/>
                    </a:lnTo>
                    <a:lnTo>
                      <a:pt x="233" y="604"/>
                    </a:lnTo>
                    <a:lnTo>
                      <a:pt x="228" y="595"/>
                    </a:lnTo>
                    <a:lnTo>
                      <a:pt x="225" y="587"/>
                    </a:lnTo>
                    <a:lnTo>
                      <a:pt x="226" y="589"/>
                    </a:lnTo>
                    <a:lnTo>
                      <a:pt x="221" y="582"/>
                    </a:lnTo>
                    <a:lnTo>
                      <a:pt x="221" y="583"/>
                    </a:lnTo>
                    <a:lnTo>
                      <a:pt x="217" y="577"/>
                    </a:lnTo>
                    <a:lnTo>
                      <a:pt x="218" y="579"/>
                    </a:lnTo>
                    <a:lnTo>
                      <a:pt x="214" y="575"/>
                    </a:lnTo>
                    <a:lnTo>
                      <a:pt x="215" y="576"/>
                    </a:lnTo>
                    <a:lnTo>
                      <a:pt x="209" y="573"/>
                    </a:lnTo>
                    <a:lnTo>
                      <a:pt x="209" y="573"/>
                    </a:lnTo>
                    <a:lnTo>
                      <a:pt x="205" y="571"/>
                    </a:lnTo>
                    <a:lnTo>
                      <a:pt x="207" y="572"/>
                    </a:lnTo>
                    <a:lnTo>
                      <a:pt x="201" y="571"/>
                    </a:lnTo>
                    <a:lnTo>
                      <a:pt x="195" y="569"/>
                    </a:lnTo>
                    <a:lnTo>
                      <a:pt x="198" y="569"/>
                    </a:lnTo>
                    <a:lnTo>
                      <a:pt x="184" y="571"/>
                    </a:lnTo>
                    <a:lnTo>
                      <a:pt x="186" y="571"/>
                    </a:lnTo>
                    <a:lnTo>
                      <a:pt x="172" y="574"/>
                    </a:lnTo>
                    <a:lnTo>
                      <a:pt x="172" y="574"/>
                    </a:lnTo>
                    <a:lnTo>
                      <a:pt x="158" y="578"/>
                    </a:lnTo>
                    <a:lnTo>
                      <a:pt x="141" y="582"/>
                    </a:lnTo>
                    <a:lnTo>
                      <a:pt x="141" y="582"/>
                    </a:lnTo>
                    <a:lnTo>
                      <a:pt x="130" y="586"/>
                    </a:lnTo>
                    <a:lnTo>
                      <a:pt x="131" y="585"/>
                    </a:lnTo>
                    <a:lnTo>
                      <a:pt x="119" y="589"/>
                    </a:lnTo>
                    <a:lnTo>
                      <a:pt x="109" y="590"/>
                    </a:lnTo>
                    <a:lnTo>
                      <a:pt x="99" y="591"/>
                    </a:lnTo>
                    <a:lnTo>
                      <a:pt x="89" y="591"/>
                    </a:lnTo>
                    <a:lnTo>
                      <a:pt x="80" y="591"/>
                    </a:lnTo>
                    <a:lnTo>
                      <a:pt x="72" y="590"/>
                    </a:lnTo>
                    <a:lnTo>
                      <a:pt x="64" y="589"/>
                    </a:lnTo>
                    <a:lnTo>
                      <a:pt x="56" y="587"/>
                    </a:lnTo>
                    <a:lnTo>
                      <a:pt x="49" y="584"/>
                    </a:lnTo>
                    <a:lnTo>
                      <a:pt x="43" y="581"/>
                    </a:lnTo>
                    <a:lnTo>
                      <a:pt x="44" y="581"/>
                    </a:lnTo>
                    <a:lnTo>
                      <a:pt x="37" y="578"/>
                    </a:lnTo>
                    <a:lnTo>
                      <a:pt x="26" y="569"/>
                    </a:lnTo>
                    <a:lnTo>
                      <a:pt x="17" y="561"/>
                    </a:lnTo>
                    <a:lnTo>
                      <a:pt x="10" y="550"/>
                    </a:lnTo>
                    <a:lnTo>
                      <a:pt x="5" y="540"/>
                    </a:lnTo>
                    <a:lnTo>
                      <a:pt x="1" y="529"/>
                    </a:lnTo>
                    <a:lnTo>
                      <a:pt x="0" y="518"/>
                    </a:lnTo>
                    <a:lnTo>
                      <a:pt x="0" y="507"/>
                    </a:lnTo>
                    <a:lnTo>
                      <a:pt x="1" y="497"/>
                    </a:lnTo>
                    <a:lnTo>
                      <a:pt x="4" y="488"/>
                    </a:lnTo>
                    <a:lnTo>
                      <a:pt x="8" y="481"/>
                    </a:lnTo>
                    <a:lnTo>
                      <a:pt x="15" y="470"/>
                    </a:lnTo>
                    <a:lnTo>
                      <a:pt x="24" y="460"/>
                    </a:lnTo>
                    <a:lnTo>
                      <a:pt x="24" y="461"/>
                    </a:lnTo>
                    <a:lnTo>
                      <a:pt x="32" y="452"/>
                    </a:lnTo>
                    <a:lnTo>
                      <a:pt x="42" y="447"/>
                    </a:lnTo>
                    <a:lnTo>
                      <a:pt x="41" y="447"/>
                    </a:lnTo>
                    <a:lnTo>
                      <a:pt x="48" y="441"/>
                    </a:lnTo>
                    <a:lnTo>
                      <a:pt x="57" y="438"/>
                    </a:lnTo>
                    <a:lnTo>
                      <a:pt x="66" y="435"/>
                    </a:lnTo>
                    <a:lnTo>
                      <a:pt x="75" y="433"/>
                    </a:lnTo>
                    <a:lnTo>
                      <a:pt x="82" y="433"/>
                    </a:lnTo>
                    <a:lnTo>
                      <a:pt x="90" y="433"/>
                    </a:lnTo>
                    <a:lnTo>
                      <a:pt x="97" y="435"/>
                    </a:lnTo>
                    <a:lnTo>
                      <a:pt x="97" y="434"/>
                    </a:lnTo>
                    <a:lnTo>
                      <a:pt x="105" y="435"/>
                    </a:lnTo>
                    <a:lnTo>
                      <a:pt x="121" y="441"/>
                    </a:lnTo>
                    <a:lnTo>
                      <a:pt x="135" y="447"/>
                    </a:lnTo>
                    <a:lnTo>
                      <a:pt x="148" y="453"/>
                    </a:lnTo>
                    <a:lnTo>
                      <a:pt x="162" y="461"/>
                    </a:lnTo>
                    <a:lnTo>
                      <a:pt x="162" y="461"/>
                    </a:lnTo>
                    <a:lnTo>
                      <a:pt x="175" y="466"/>
                    </a:lnTo>
                    <a:lnTo>
                      <a:pt x="174" y="466"/>
                    </a:lnTo>
                    <a:lnTo>
                      <a:pt x="188" y="470"/>
                    </a:lnTo>
                    <a:lnTo>
                      <a:pt x="194" y="473"/>
                    </a:lnTo>
                    <a:lnTo>
                      <a:pt x="192" y="472"/>
                    </a:lnTo>
                    <a:lnTo>
                      <a:pt x="199" y="473"/>
                    </a:lnTo>
                    <a:lnTo>
                      <a:pt x="198" y="473"/>
                    </a:lnTo>
                    <a:lnTo>
                      <a:pt x="204" y="473"/>
                    </a:lnTo>
                    <a:lnTo>
                      <a:pt x="211" y="473"/>
                    </a:lnTo>
                    <a:lnTo>
                      <a:pt x="208" y="473"/>
                    </a:lnTo>
                    <a:lnTo>
                      <a:pt x="215" y="471"/>
                    </a:lnTo>
                    <a:lnTo>
                      <a:pt x="215" y="471"/>
                    </a:lnTo>
                    <a:lnTo>
                      <a:pt x="221" y="469"/>
                    </a:lnTo>
                    <a:lnTo>
                      <a:pt x="219" y="470"/>
                    </a:lnTo>
                    <a:lnTo>
                      <a:pt x="226" y="466"/>
                    </a:lnTo>
                    <a:lnTo>
                      <a:pt x="226" y="466"/>
                    </a:lnTo>
                    <a:lnTo>
                      <a:pt x="231" y="462"/>
                    </a:lnTo>
                    <a:lnTo>
                      <a:pt x="231" y="462"/>
                    </a:lnTo>
                    <a:lnTo>
                      <a:pt x="235" y="45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rot="2330169">
              <a:off x="1231049" y="2249015"/>
              <a:ext cx="28804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Total Plant</a:t>
              </a:r>
            </a:p>
            <a:p>
              <a:pPr algn="ctr"/>
              <a:r>
                <a:rPr lang="en-US" sz="2800" b="1" dirty="0" smtClean="0"/>
                <a:t>BM</a:t>
              </a:r>
              <a:endParaRPr lang="en-US" sz="28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19800" y="5041475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N</a:t>
            </a:r>
          </a:p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Efficiency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48400" y="1089493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0" y="6629400"/>
            <a:ext cx="9195530" cy="241300"/>
          </a:xfrm>
          <a:prstGeom prst="rect">
            <a:avLst/>
          </a:prstGeom>
          <a:solidFill>
            <a:srgbClr val="66006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sz="1200" dirty="0" smtClean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Dr. Ignacio </a:t>
            </a:r>
            <a:r>
              <a:rPr lang="en-US" sz="1200" dirty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Antonio Ciampitti • </a:t>
            </a:r>
            <a:r>
              <a:rPr lang="en-US" sz="1200" dirty="0" smtClean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Assistant Professor Crop Production/ Cropping </a:t>
            </a:r>
            <a:r>
              <a:rPr lang="en-US" sz="1200" dirty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Systems </a:t>
            </a:r>
            <a:r>
              <a:rPr lang="en-US" sz="1200" dirty="0" smtClean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• Agronomy Department • Kansas </a:t>
            </a:r>
            <a:r>
              <a:rPr lang="en-US" sz="1200" dirty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State </a:t>
            </a:r>
            <a:r>
              <a:rPr lang="en-US" sz="1200" dirty="0" smtClean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University</a:t>
            </a:r>
            <a:endParaRPr lang="en-US" sz="1200" dirty="0">
              <a:solidFill>
                <a:prstClr val="white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464360"/>
            <a:ext cx="9144000" cy="393640"/>
          </a:xfrm>
          <a:prstGeom prst="rect">
            <a:avLst/>
          </a:prstGeom>
          <a:solidFill>
            <a:srgbClr val="2D19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75" y="6513842"/>
            <a:ext cx="3622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© K-State Univ, IA Ciampitti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36" y="6464360"/>
            <a:ext cx="1261664" cy="393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3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94"/>
    </mc:Choice>
    <mc:Fallback xmlns="">
      <p:transition spd="slow" advTm="27794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500" fill="hold" nodeType="clickEffect" p14:presetBounceEnd="25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 p14:bounceEnd="2500">
                                          <p:cBhvr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8" presetClass="emph" presetSubtype="0" accel="2667" fill="hold" nodeType="afterEffect" p14:presetBounceEnd="2667">
                                      <p:stCondLst>
                                        <p:cond delay="0"/>
                                      </p:stCondLst>
                                      <p:childTnLst>
                                        <p:animRot by="7080000" p14:bounceEnd="2667">
                                          <p:cBhvr>
                                            <p:cTn id="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>
                                          <p:cBhvr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59259E-6 C 0.03507 0.00602 0.06423 0.01227 0.09548 0.02107 C 0.09878 0.02176 0.1059 0.02153 0.11059 0.02222 C 0.12448 0.02361 0.15139 0.02755 0.15139 0.02778 C 0.17743 0.03611 0.20295 0.04167 0.2375 0.04792 C 0.2375 0.04838 0.28819 0.05463 0.29809 0.05579 C 0.30486 0.05695 0.31823 0.0588 0.31823 0.05972 C 0.32014 0.07199 0.321 0.08565 0.32361 0.09954 C 0.32448 0.10394 0.32604 0.10857 0.32864 0.1132 C 0.33125 0.11736 0.33923 0.12662 0.33923 0.12685 C 0.321 0.14074 0.3158 0.15556 0.29809 0.16991 C 0.27361 0.22292 0.27778 0.25417 0.27778 0.31852 " pathEditMode="relative" rAng="0" ptsTypes="fffffffffffA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62" y="159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16 0.00023 C -0.08611 -0.05208 -0.07899 -0.10648 -0.09965 -0.15579 C -0.10104 -0.16389 -0.10486 -0.17199 -0.10486 -0.18032 C -0.10486 -0.19838 -0.10382 -0.21644 -0.10121 -0.23449 C -0.09635 -0.26667 -0.05469 -0.28588 -0.02222 -0.30139 C -0.00989 -0.30741 0.01962 -0.32407 0.03577 -0.32616 C 0.04931 -0.33079 0.05729 -0.33171 0.07205 -0.33264 C 0.07413 -0.3331 0.07847 -0.3331 0.07847 -0.33287 " pathEditMode="relative" rAng="0" ptsTypes="fffffffA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840" y="-166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2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96296E-6 C -0.0776 0.00047 -0.19583 -0.00046 -0.27048 0.00463 C -0.29843 0.00718 -0.33645 0.01297 -0.36788 0.01389 C -0.38524 0.01598 -0.40625 0.0169 -0.42708 0.01968 C -0.42222 0.02315 -0.41701 0.02639 -0.41875 0.03033 C -0.41944 0.03195 -0.43316 0.0331 -0.4342 0.03403 C -0.43541 0.03565 -0.4342 0.03704 -0.4342 0.03982 " pathEditMode="relative" rAng="0" ptsTypes="ffffffA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771" y="196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0.02338 C -0.02465 -0.0213 -0.05069 -0.0206 -0.07656 -0.01921 C -0.11718 -0.01713 -0.15382 -0.01366 -0.19635 -0.01273 C -0.20555 -0.01273 -0.21527 -0.01273 -0.22482 -0.0125 C -0.24531 -0.01227 -0.28611 -0.01204 -0.28611 -0.01181 C -0.29409 -0.01134 -0.29982 -0.01111 -0.30902 -0.01111 C -0.31319 -0.01111 -0.31788 -0.01204 -0.32274 -0.01227 C -0.3559 -0.01227 -0.38889 -0.01227 -0.42187 -0.01227 C -0.4276 -0.01273 -0.43177 -0.01343 -0.43698 -0.01389 C -0.44635 -0.01482 -0.45416 -0.01551 -0.46458 -0.01574 C -0.47691 -0.0169 -0.48767 -0.01806 -0.50052 -0.01898 C -0.50607 -0.02014 -0.50972 -0.02245 -0.51527 -0.02292 C -0.51996 -0.02477 -0.51718 -0.02431 -0.52083 -0.02431 " pathEditMode="relative" rAng="0" ptsTypes="ffffffffffffA">
                                          <p:cBhvr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2" y="5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9" grpId="0"/>
          <p:bldP spid="11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5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8" presetClass="emph" presetSubtype="0" accel="2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080000">
                                          <p:cBhvr>
                                            <p:cTn id="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>
                                          <p:cBhvr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59259E-6 C 0.03507 0.00602 0.06423 0.01227 0.09548 0.02107 C 0.09878 0.02176 0.1059 0.02153 0.11059 0.02222 C 0.12448 0.02361 0.15139 0.02755 0.15139 0.02778 C 0.17743 0.03611 0.20295 0.04167 0.2375 0.04792 C 0.2375 0.04838 0.28819 0.05463 0.29809 0.05579 C 0.30486 0.05695 0.31823 0.0588 0.31823 0.05972 C 0.32014 0.07199 0.321 0.08565 0.32361 0.09954 C 0.32448 0.10394 0.32604 0.10857 0.32864 0.1132 C 0.33125 0.11736 0.33923 0.12662 0.33923 0.12685 C 0.321 0.14074 0.3158 0.15556 0.29809 0.16991 C 0.27361 0.22292 0.27778 0.25417 0.27778 0.31852 " pathEditMode="relative" rAng="0" ptsTypes="fffffffffffA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62" y="159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16 0.00023 C -0.08611 -0.05208 -0.07899 -0.10648 -0.09965 -0.15579 C -0.10104 -0.16389 -0.10486 -0.17199 -0.10486 -0.18032 C -0.10486 -0.19838 -0.10382 -0.21644 -0.10121 -0.23449 C -0.09635 -0.26667 -0.05469 -0.28588 -0.02222 -0.30139 C -0.00989 -0.30741 0.01962 -0.32407 0.03577 -0.32616 C 0.04931 -0.33079 0.05729 -0.33171 0.07205 -0.33264 C 0.07413 -0.3331 0.07847 -0.3331 0.07847 -0.33287 " pathEditMode="relative" rAng="0" ptsTypes="fffffffA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840" y="-166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2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96296E-6 C -0.0776 0.00047 -0.19583 -0.00046 -0.27048 0.00463 C -0.29843 0.00718 -0.33645 0.01297 -0.36788 0.01389 C -0.38524 0.01598 -0.40625 0.0169 -0.42708 0.01968 C -0.42222 0.02315 -0.41701 0.02639 -0.41875 0.03033 C -0.41944 0.03195 -0.43316 0.0331 -0.4342 0.03403 C -0.43541 0.03565 -0.4342 0.03704 -0.4342 0.03982 " pathEditMode="relative" rAng="0" ptsTypes="ffffffA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771" y="196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0.02338 C -0.02465 -0.0213 -0.05069 -0.0206 -0.07656 -0.01921 C -0.11718 -0.01713 -0.15382 -0.01366 -0.19635 -0.01273 C -0.20555 -0.01273 -0.21527 -0.01273 -0.22482 -0.0125 C -0.24531 -0.01227 -0.28611 -0.01204 -0.28611 -0.01181 C -0.29409 -0.01134 -0.29982 -0.01111 -0.30902 -0.01111 C -0.31319 -0.01111 -0.31788 -0.01204 -0.32274 -0.01227 C -0.3559 -0.01227 -0.38889 -0.01227 -0.42187 -0.01227 C -0.4276 -0.01273 -0.43177 -0.01343 -0.43698 -0.01389 C -0.44635 -0.01482 -0.45416 -0.01551 -0.46458 -0.01574 C -0.47691 -0.0169 -0.48767 -0.01806 -0.50052 -0.01898 C -0.50607 -0.02014 -0.50972 -0.02245 -0.51527 -0.02292 C -0.51996 -0.02477 -0.51718 -0.02431 -0.52083 -0.02431 " pathEditMode="relative" rAng="0" ptsTypes="ffffffffffffA">
                                          <p:cBhvr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2" y="5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9" grpId="0"/>
          <p:bldP spid="11" grpId="0"/>
          <p:bldP spid="3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/>
          <p:cNvSpPr>
            <a:spLocks/>
          </p:cNvSpPr>
          <p:nvPr/>
        </p:nvSpPr>
        <p:spPr bwMode="auto">
          <a:xfrm rot="2214355">
            <a:off x="731487" y="853876"/>
            <a:ext cx="3733800" cy="2667000"/>
          </a:xfrm>
          <a:custGeom>
            <a:avLst/>
            <a:gdLst>
              <a:gd name="T0" fmla="*/ 196 w 1163"/>
              <a:gd name="T1" fmla="*/ 474 h 807"/>
              <a:gd name="T2" fmla="*/ 136 w 1163"/>
              <a:gd name="T3" fmla="*/ 453 h 807"/>
              <a:gd name="T4" fmla="*/ 74 w 1163"/>
              <a:gd name="T5" fmla="*/ 434 h 807"/>
              <a:gd name="T6" fmla="*/ 30 w 1163"/>
              <a:gd name="T7" fmla="*/ 451 h 807"/>
              <a:gd name="T8" fmla="*/ 0 w 1163"/>
              <a:gd name="T9" fmla="*/ 500 h 807"/>
              <a:gd name="T10" fmla="*/ 24 w 1163"/>
              <a:gd name="T11" fmla="*/ 555 h 807"/>
              <a:gd name="T12" fmla="*/ 65 w 1163"/>
              <a:gd name="T13" fmla="*/ 573 h 807"/>
              <a:gd name="T14" fmla="*/ 120 w 1163"/>
              <a:gd name="T15" fmla="*/ 569 h 807"/>
              <a:gd name="T16" fmla="*/ 195 w 1163"/>
              <a:gd name="T17" fmla="*/ 554 h 807"/>
              <a:gd name="T18" fmla="*/ 225 w 1163"/>
              <a:gd name="T19" fmla="*/ 576 h 807"/>
              <a:gd name="T20" fmla="*/ 245 w 1163"/>
              <a:gd name="T21" fmla="*/ 638 h 807"/>
              <a:gd name="T22" fmla="*/ 245 w 1163"/>
              <a:gd name="T23" fmla="*/ 723 h 807"/>
              <a:gd name="T24" fmla="*/ 255 w 1163"/>
              <a:gd name="T25" fmla="*/ 790 h 807"/>
              <a:gd name="T26" fmla="*/ 399 w 1163"/>
              <a:gd name="T27" fmla="*/ 790 h 807"/>
              <a:gd name="T28" fmla="*/ 483 w 1163"/>
              <a:gd name="T29" fmla="*/ 758 h 807"/>
              <a:gd name="T30" fmla="*/ 508 w 1163"/>
              <a:gd name="T31" fmla="*/ 700 h 807"/>
              <a:gd name="T32" fmla="*/ 473 w 1163"/>
              <a:gd name="T33" fmla="*/ 645 h 807"/>
              <a:gd name="T34" fmla="*/ 456 w 1163"/>
              <a:gd name="T35" fmla="*/ 581 h 807"/>
              <a:gd name="T36" fmla="*/ 488 w 1163"/>
              <a:gd name="T37" fmla="*/ 537 h 807"/>
              <a:gd name="T38" fmla="*/ 532 w 1163"/>
              <a:gd name="T39" fmla="*/ 521 h 807"/>
              <a:gd name="T40" fmla="*/ 595 w 1163"/>
              <a:gd name="T41" fmla="*/ 521 h 807"/>
              <a:gd name="T42" fmla="*/ 639 w 1163"/>
              <a:gd name="T43" fmla="*/ 541 h 807"/>
              <a:gd name="T44" fmla="*/ 662 w 1163"/>
              <a:gd name="T45" fmla="*/ 591 h 807"/>
              <a:gd name="T46" fmla="*/ 640 w 1163"/>
              <a:gd name="T47" fmla="*/ 655 h 807"/>
              <a:gd name="T48" fmla="*/ 606 w 1163"/>
              <a:gd name="T49" fmla="*/ 697 h 807"/>
              <a:gd name="T50" fmla="*/ 613 w 1163"/>
              <a:gd name="T51" fmla="*/ 753 h 807"/>
              <a:gd name="T52" fmla="*/ 675 w 1163"/>
              <a:gd name="T53" fmla="*/ 791 h 807"/>
              <a:gd name="T54" fmla="*/ 809 w 1163"/>
              <a:gd name="T55" fmla="*/ 807 h 807"/>
              <a:gd name="T56" fmla="*/ 906 w 1163"/>
              <a:gd name="T57" fmla="*/ 791 h 807"/>
              <a:gd name="T58" fmla="*/ 901 w 1163"/>
              <a:gd name="T59" fmla="*/ 684 h 807"/>
              <a:gd name="T60" fmla="*/ 920 w 1163"/>
              <a:gd name="T61" fmla="*/ 590 h 807"/>
              <a:gd name="T62" fmla="*/ 965 w 1163"/>
              <a:gd name="T63" fmla="*/ 578 h 807"/>
              <a:gd name="T64" fmla="*/ 1017 w 1163"/>
              <a:gd name="T65" fmla="*/ 602 h 807"/>
              <a:gd name="T66" fmla="*/ 1070 w 1163"/>
              <a:gd name="T67" fmla="*/ 629 h 807"/>
              <a:gd name="T68" fmla="*/ 1133 w 1163"/>
              <a:gd name="T69" fmla="*/ 613 h 807"/>
              <a:gd name="T70" fmla="*/ 1163 w 1163"/>
              <a:gd name="T71" fmla="*/ 556 h 807"/>
              <a:gd name="T72" fmla="*/ 1154 w 1163"/>
              <a:gd name="T73" fmla="*/ 520 h 807"/>
              <a:gd name="T74" fmla="*/ 1097 w 1163"/>
              <a:gd name="T75" fmla="*/ 479 h 807"/>
              <a:gd name="T76" fmla="*/ 1031 w 1163"/>
              <a:gd name="T77" fmla="*/ 484 h 807"/>
              <a:gd name="T78" fmla="*/ 995 w 1163"/>
              <a:gd name="T79" fmla="*/ 513 h 807"/>
              <a:gd name="T80" fmla="*/ 943 w 1163"/>
              <a:gd name="T81" fmla="*/ 512 h 807"/>
              <a:gd name="T82" fmla="*/ 910 w 1163"/>
              <a:gd name="T83" fmla="*/ 485 h 807"/>
              <a:gd name="T84" fmla="*/ 910 w 1163"/>
              <a:gd name="T85" fmla="*/ 320 h 807"/>
              <a:gd name="T86" fmla="*/ 870 w 1163"/>
              <a:gd name="T87" fmla="*/ 230 h 807"/>
              <a:gd name="T88" fmla="*/ 765 w 1163"/>
              <a:gd name="T89" fmla="*/ 236 h 807"/>
              <a:gd name="T90" fmla="*/ 666 w 1163"/>
              <a:gd name="T91" fmla="*/ 218 h 807"/>
              <a:gd name="T92" fmla="*/ 618 w 1163"/>
              <a:gd name="T93" fmla="*/ 193 h 807"/>
              <a:gd name="T94" fmla="*/ 616 w 1163"/>
              <a:gd name="T95" fmla="*/ 164 h 807"/>
              <a:gd name="T96" fmla="*/ 664 w 1163"/>
              <a:gd name="T97" fmla="*/ 102 h 807"/>
              <a:gd name="T98" fmla="*/ 660 w 1163"/>
              <a:gd name="T99" fmla="*/ 39 h 807"/>
              <a:gd name="T100" fmla="*/ 624 w 1163"/>
              <a:gd name="T101" fmla="*/ 11 h 807"/>
              <a:gd name="T102" fmla="*/ 572 w 1163"/>
              <a:gd name="T103" fmla="*/ 0 h 807"/>
              <a:gd name="T104" fmla="*/ 522 w 1163"/>
              <a:gd name="T105" fmla="*/ 8 h 807"/>
              <a:gd name="T106" fmla="*/ 492 w 1163"/>
              <a:gd name="T107" fmla="*/ 29 h 807"/>
              <a:gd name="T108" fmla="*/ 480 w 1163"/>
              <a:gd name="T109" fmla="*/ 91 h 807"/>
              <a:gd name="T110" fmla="*/ 516 w 1163"/>
              <a:gd name="T111" fmla="*/ 152 h 807"/>
              <a:gd name="T112" fmla="*/ 523 w 1163"/>
              <a:gd name="T113" fmla="*/ 194 h 807"/>
              <a:gd name="T114" fmla="*/ 477 w 1163"/>
              <a:gd name="T115" fmla="*/ 215 h 807"/>
              <a:gd name="T116" fmla="*/ 400 w 1163"/>
              <a:gd name="T117" fmla="*/ 199 h 807"/>
              <a:gd name="T118" fmla="*/ 255 w 1163"/>
              <a:gd name="T119" fmla="*/ 209 h 807"/>
              <a:gd name="T120" fmla="*/ 232 w 1163"/>
              <a:gd name="T121" fmla="*/ 296 h 807"/>
              <a:gd name="T122" fmla="*/ 241 w 1163"/>
              <a:gd name="T123" fmla="*/ 430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63" h="807">
                <a:moveTo>
                  <a:pt x="229" y="461"/>
                </a:moveTo>
                <a:lnTo>
                  <a:pt x="223" y="466"/>
                </a:lnTo>
                <a:lnTo>
                  <a:pt x="216" y="470"/>
                </a:lnTo>
                <a:lnTo>
                  <a:pt x="210" y="472"/>
                </a:lnTo>
                <a:lnTo>
                  <a:pt x="203" y="474"/>
                </a:lnTo>
                <a:lnTo>
                  <a:pt x="196" y="474"/>
                </a:lnTo>
                <a:lnTo>
                  <a:pt x="190" y="474"/>
                </a:lnTo>
                <a:lnTo>
                  <a:pt x="183" y="473"/>
                </a:lnTo>
                <a:lnTo>
                  <a:pt x="177" y="471"/>
                </a:lnTo>
                <a:lnTo>
                  <a:pt x="163" y="466"/>
                </a:lnTo>
                <a:lnTo>
                  <a:pt x="150" y="461"/>
                </a:lnTo>
                <a:lnTo>
                  <a:pt x="136" y="453"/>
                </a:lnTo>
                <a:lnTo>
                  <a:pt x="123" y="448"/>
                </a:lnTo>
                <a:lnTo>
                  <a:pt x="110" y="441"/>
                </a:lnTo>
                <a:lnTo>
                  <a:pt x="95" y="436"/>
                </a:lnTo>
                <a:lnTo>
                  <a:pt x="88" y="435"/>
                </a:lnTo>
                <a:lnTo>
                  <a:pt x="81" y="434"/>
                </a:lnTo>
                <a:lnTo>
                  <a:pt x="74" y="434"/>
                </a:lnTo>
                <a:lnTo>
                  <a:pt x="67" y="434"/>
                </a:lnTo>
                <a:lnTo>
                  <a:pt x="60" y="435"/>
                </a:lnTo>
                <a:lnTo>
                  <a:pt x="52" y="438"/>
                </a:lnTo>
                <a:lnTo>
                  <a:pt x="45" y="441"/>
                </a:lnTo>
                <a:lnTo>
                  <a:pt x="38" y="446"/>
                </a:lnTo>
                <a:lnTo>
                  <a:pt x="30" y="451"/>
                </a:lnTo>
                <a:lnTo>
                  <a:pt x="23" y="459"/>
                </a:lnTo>
                <a:lnTo>
                  <a:pt x="15" y="468"/>
                </a:lnTo>
                <a:lnTo>
                  <a:pt x="8" y="478"/>
                </a:lnTo>
                <a:lnTo>
                  <a:pt x="4" y="484"/>
                </a:lnTo>
                <a:lnTo>
                  <a:pt x="2" y="491"/>
                </a:lnTo>
                <a:lnTo>
                  <a:pt x="0" y="500"/>
                </a:lnTo>
                <a:lnTo>
                  <a:pt x="0" y="509"/>
                </a:lnTo>
                <a:lnTo>
                  <a:pt x="2" y="518"/>
                </a:lnTo>
                <a:lnTo>
                  <a:pt x="5" y="528"/>
                </a:lnTo>
                <a:lnTo>
                  <a:pt x="10" y="538"/>
                </a:lnTo>
                <a:lnTo>
                  <a:pt x="16" y="547"/>
                </a:lnTo>
                <a:lnTo>
                  <a:pt x="24" y="555"/>
                </a:lnTo>
                <a:lnTo>
                  <a:pt x="33" y="562"/>
                </a:lnTo>
                <a:lnTo>
                  <a:pt x="39" y="565"/>
                </a:lnTo>
                <a:lnTo>
                  <a:pt x="45" y="568"/>
                </a:lnTo>
                <a:lnTo>
                  <a:pt x="51" y="570"/>
                </a:lnTo>
                <a:lnTo>
                  <a:pt x="58" y="572"/>
                </a:lnTo>
                <a:lnTo>
                  <a:pt x="65" y="573"/>
                </a:lnTo>
                <a:lnTo>
                  <a:pt x="73" y="574"/>
                </a:lnTo>
                <a:lnTo>
                  <a:pt x="81" y="574"/>
                </a:lnTo>
                <a:lnTo>
                  <a:pt x="91" y="574"/>
                </a:lnTo>
                <a:lnTo>
                  <a:pt x="100" y="573"/>
                </a:lnTo>
                <a:lnTo>
                  <a:pt x="110" y="572"/>
                </a:lnTo>
                <a:lnTo>
                  <a:pt x="120" y="569"/>
                </a:lnTo>
                <a:lnTo>
                  <a:pt x="131" y="566"/>
                </a:lnTo>
                <a:lnTo>
                  <a:pt x="148" y="561"/>
                </a:lnTo>
                <a:lnTo>
                  <a:pt x="162" y="557"/>
                </a:lnTo>
                <a:lnTo>
                  <a:pt x="176" y="554"/>
                </a:lnTo>
                <a:lnTo>
                  <a:pt x="189" y="553"/>
                </a:lnTo>
                <a:lnTo>
                  <a:pt x="195" y="554"/>
                </a:lnTo>
                <a:lnTo>
                  <a:pt x="201" y="555"/>
                </a:lnTo>
                <a:lnTo>
                  <a:pt x="205" y="557"/>
                </a:lnTo>
                <a:lnTo>
                  <a:pt x="211" y="560"/>
                </a:lnTo>
                <a:lnTo>
                  <a:pt x="216" y="564"/>
                </a:lnTo>
                <a:lnTo>
                  <a:pt x="220" y="569"/>
                </a:lnTo>
                <a:lnTo>
                  <a:pt x="225" y="576"/>
                </a:lnTo>
                <a:lnTo>
                  <a:pt x="229" y="583"/>
                </a:lnTo>
                <a:lnTo>
                  <a:pt x="233" y="592"/>
                </a:lnTo>
                <a:lnTo>
                  <a:pt x="236" y="602"/>
                </a:lnTo>
                <a:lnTo>
                  <a:pt x="239" y="614"/>
                </a:lnTo>
                <a:lnTo>
                  <a:pt x="243" y="625"/>
                </a:lnTo>
                <a:lnTo>
                  <a:pt x="245" y="638"/>
                </a:lnTo>
                <a:lnTo>
                  <a:pt x="246" y="652"/>
                </a:lnTo>
                <a:lnTo>
                  <a:pt x="247" y="666"/>
                </a:lnTo>
                <a:lnTo>
                  <a:pt x="247" y="679"/>
                </a:lnTo>
                <a:lnTo>
                  <a:pt x="247" y="694"/>
                </a:lnTo>
                <a:lnTo>
                  <a:pt x="247" y="709"/>
                </a:lnTo>
                <a:lnTo>
                  <a:pt x="245" y="723"/>
                </a:lnTo>
                <a:lnTo>
                  <a:pt x="243" y="738"/>
                </a:lnTo>
                <a:lnTo>
                  <a:pt x="240" y="752"/>
                </a:lnTo>
                <a:lnTo>
                  <a:pt x="235" y="765"/>
                </a:lnTo>
                <a:lnTo>
                  <a:pt x="231" y="778"/>
                </a:lnTo>
                <a:lnTo>
                  <a:pt x="226" y="790"/>
                </a:lnTo>
                <a:lnTo>
                  <a:pt x="255" y="790"/>
                </a:lnTo>
                <a:lnTo>
                  <a:pt x="284" y="790"/>
                </a:lnTo>
                <a:lnTo>
                  <a:pt x="311" y="790"/>
                </a:lnTo>
                <a:lnTo>
                  <a:pt x="336" y="790"/>
                </a:lnTo>
                <a:lnTo>
                  <a:pt x="360" y="790"/>
                </a:lnTo>
                <a:lnTo>
                  <a:pt x="380" y="790"/>
                </a:lnTo>
                <a:lnTo>
                  <a:pt x="399" y="790"/>
                </a:lnTo>
                <a:lnTo>
                  <a:pt x="413" y="790"/>
                </a:lnTo>
                <a:lnTo>
                  <a:pt x="432" y="785"/>
                </a:lnTo>
                <a:lnTo>
                  <a:pt x="447" y="780"/>
                </a:lnTo>
                <a:lnTo>
                  <a:pt x="461" y="773"/>
                </a:lnTo>
                <a:lnTo>
                  <a:pt x="474" y="766"/>
                </a:lnTo>
                <a:lnTo>
                  <a:pt x="483" y="758"/>
                </a:lnTo>
                <a:lnTo>
                  <a:pt x="493" y="749"/>
                </a:lnTo>
                <a:lnTo>
                  <a:pt x="498" y="740"/>
                </a:lnTo>
                <a:lnTo>
                  <a:pt x="503" y="730"/>
                </a:lnTo>
                <a:lnTo>
                  <a:pt x="507" y="720"/>
                </a:lnTo>
                <a:lnTo>
                  <a:pt x="508" y="710"/>
                </a:lnTo>
                <a:lnTo>
                  <a:pt x="508" y="700"/>
                </a:lnTo>
                <a:lnTo>
                  <a:pt x="505" y="691"/>
                </a:lnTo>
                <a:lnTo>
                  <a:pt x="502" y="681"/>
                </a:lnTo>
                <a:lnTo>
                  <a:pt x="496" y="672"/>
                </a:lnTo>
                <a:lnTo>
                  <a:pt x="490" y="663"/>
                </a:lnTo>
                <a:lnTo>
                  <a:pt x="481" y="654"/>
                </a:lnTo>
                <a:lnTo>
                  <a:pt x="473" y="645"/>
                </a:lnTo>
                <a:lnTo>
                  <a:pt x="465" y="636"/>
                </a:lnTo>
                <a:lnTo>
                  <a:pt x="461" y="626"/>
                </a:lnTo>
                <a:lnTo>
                  <a:pt x="456" y="615"/>
                </a:lnTo>
                <a:lnTo>
                  <a:pt x="455" y="603"/>
                </a:lnTo>
                <a:lnTo>
                  <a:pt x="455" y="592"/>
                </a:lnTo>
                <a:lnTo>
                  <a:pt x="456" y="581"/>
                </a:lnTo>
                <a:lnTo>
                  <a:pt x="460" y="570"/>
                </a:lnTo>
                <a:lnTo>
                  <a:pt x="465" y="560"/>
                </a:lnTo>
                <a:lnTo>
                  <a:pt x="473" y="550"/>
                </a:lnTo>
                <a:lnTo>
                  <a:pt x="478" y="546"/>
                </a:lnTo>
                <a:lnTo>
                  <a:pt x="483" y="541"/>
                </a:lnTo>
                <a:lnTo>
                  <a:pt x="488" y="537"/>
                </a:lnTo>
                <a:lnTo>
                  <a:pt x="495" y="534"/>
                </a:lnTo>
                <a:lnTo>
                  <a:pt x="501" y="531"/>
                </a:lnTo>
                <a:lnTo>
                  <a:pt x="508" y="527"/>
                </a:lnTo>
                <a:lnTo>
                  <a:pt x="516" y="525"/>
                </a:lnTo>
                <a:lnTo>
                  <a:pt x="524" y="522"/>
                </a:lnTo>
                <a:lnTo>
                  <a:pt x="532" y="521"/>
                </a:lnTo>
                <a:lnTo>
                  <a:pt x="541" y="520"/>
                </a:lnTo>
                <a:lnTo>
                  <a:pt x="553" y="518"/>
                </a:lnTo>
                <a:lnTo>
                  <a:pt x="563" y="518"/>
                </a:lnTo>
                <a:lnTo>
                  <a:pt x="575" y="518"/>
                </a:lnTo>
                <a:lnTo>
                  <a:pt x="585" y="520"/>
                </a:lnTo>
                <a:lnTo>
                  <a:pt x="595" y="521"/>
                </a:lnTo>
                <a:lnTo>
                  <a:pt x="603" y="524"/>
                </a:lnTo>
                <a:lnTo>
                  <a:pt x="612" y="526"/>
                </a:lnTo>
                <a:lnTo>
                  <a:pt x="620" y="530"/>
                </a:lnTo>
                <a:lnTo>
                  <a:pt x="627" y="533"/>
                </a:lnTo>
                <a:lnTo>
                  <a:pt x="633" y="537"/>
                </a:lnTo>
                <a:lnTo>
                  <a:pt x="639" y="541"/>
                </a:lnTo>
                <a:lnTo>
                  <a:pt x="643" y="546"/>
                </a:lnTo>
                <a:lnTo>
                  <a:pt x="648" y="551"/>
                </a:lnTo>
                <a:lnTo>
                  <a:pt x="652" y="556"/>
                </a:lnTo>
                <a:lnTo>
                  <a:pt x="657" y="568"/>
                </a:lnTo>
                <a:lnTo>
                  <a:pt x="661" y="579"/>
                </a:lnTo>
                <a:lnTo>
                  <a:pt x="662" y="591"/>
                </a:lnTo>
                <a:lnTo>
                  <a:pt x="662" y="603"/>
                </a:lnTo>
                <a:lnTo>
                  <a:pt x="660" y="616"/>
                </a:lnTo>
                <a:lnTo>
                  <a:pt x="656" y="628"/>
                </a:lnTo>
                <a:lnTo>
                  <a:pt x="652" y="638"/>
                </a:lnTo>
                <a:lnTo>
                  <a:pt x="647" y="647"/>
                </a:lnTo>
                <a:lnTo>
                  <a:pt x="640" y="655"/>
                </a:lnTo>
                <a:lnTo>
                  <a:pt x="633" y="662"/>
                </a:lnTo>
                <a:lnTo>
                  <a:pt x="626" y="666"/>
                </a:lnTo>
                <a:lnTo>
                  <a:pt x="619" y="674"/>
                </a:lnTo>
                <a:lnTo>
                  <a:pt x="614" y="681"/>
                </a:lnTo>
                <a:lnTo>
                  <a:pt x="610" y="689"/>
                </a:lnTo>
                <a:lnTo>
                  <a:pt x="606" y="697"/>
                </a:lnTo>
                <a:lnTo>
                  <a:pt x="603" y="706"/>
                </a:lnTo>
                <a:lnTo>
                  <a:pt x="602" y="715"/>
                </a:lnTo>
                <a:lnTo>
                  <a:pt x="602" y="725"/>
                </a:lnTo>
                <a:lnTo>
                  <a:pt x="605" y="734"/>
                </a:lnTo>
                <a:lnTo>
                  <a:pt x="609" y="744"/>
                </a:lnTo>
                <a:lnTo>
                  <a:pt x="613" y="753"/>
                </a:lnTo>
                <a:lnTo>
                  <a:pt x="620" y="762"/>
                </a:lnTo>
                <a:lnTo>
                  <a:pt x="629" y="770"/>
                </a:lnTo>
                <a:lnTo>
                  <a:pt x="640" y="777"/>
                </a:lnTo>
                <a:lnTo>
                  <a:pt x="653" y="784"/>
                </a:lnTo>
                <a:lnTo>
                  <a:pt x="668" y="790"/>
                </a:lnTo>
                <a:lnTo>
                  <a:pt x="675" y="791"/>
                </a:lnTo>
                <a:lnTo>
                  <a:pt x="693" y="795"/>
                </a:lnTo>
                <a:lnTo>
                  <a:pt x="718" y="799"/>
                </a:lnTo>
                <a:lnTo>
                  <a:pt x="752" y="803"/>
                </a:lnTo>
                <a:lnTo>
                  <a:pt x="771" y="805"/>
                </a:lnTo>
                <a:lnTo>
                  <a:pt x="789" y="806"/>
                </a:lnTo>
                <a:lnTo>
                  <a:pt x="809" y="807"/>
                </a:lnTo>
                <a:lnTo>
                  <a:pt x="830" y="807"/>
                </a:lnTo>
                <a:lnTo>
                  <a:pt x="850" y="807"/>
                </a:lnTo>
                <a:lnTo>
                  <a:pt x="871" y="806"/>
                </a:lnTo>
                <a:lnTo>
                  <a:pt x="890" y="803"/>
                </a:lnTo>
                <a:lnTo>
                  <a:pt x="910" y="800"/>
                </a:lnTo>
                <a:lnTo>
                  <a:pt x="906" y="791"/>
                </a:lnTo>
                <a:lnTo>
                  <a:pt x="904" y="782"/>
                </a:lnTo>
                <a:lnTo>
                  <a:pt x="902" y="772"/>
                </a:lnTo>
                <a:lnTo>
                  <a:pt x="901" y="761"/>
                </a:lnTo>
                <a:lnTo>
                  <a:pt x="900" y="737"/>
                </a:lnTo>
                <a:lnTo>
                  <a:pt x="900" y="710"/>
                </a:lnTo>
                <a:lnTo>
                  <a:pt x="901" y="684"/>
                </a:lnTo>
                <a:lnTo>
                  <a:pt x="903" y="657"/>
                </a:lnTo>
                <a:lnTo>
                  <a:pt x="906" y="633"/>
                </a:lnTo>
                <a:lnTo>
                  <a:pt x="910" y="612"/>
                </a:lnTo>
                <a:lnTo>
                  <a:pt x="912" y="602"/>
                </a:lnTo>
                <a:lnTo>
                  <a:pt x="916" y="596"/>
                </a:lnTo>
                <a:lnTo>
                  <a:pt x="920" y="590"/>
                </a:lnTo>
                <a:lnTo>
                  <a:pt x="926" y="584"/>
                </a:lnTo>
                <a:lnTo>
                  <a:pt x="933" y="581"/>
                </a:lnTo>
                <a:lnTo>
                  <a:pt x="940" y="579"/>
                </a:lnTo>
                <a:lnTo>
                  <a:pt x="948" y="577"/>
                </a:lnTo>
                <a:lnTo>
                  <a:pt x="957" y="577"/>
                </a:lnTo>
                <a:lnTo>
                  <a:pt x="965" y="578"/>
                </a:lnTo>
                <a:lnTo>
                  <a:pt x="973" y="580"/>
                </a:lnTo>
                <a:lnTo>
                  <a:pt x="982" y="583"/>
                </a:lnTo>
                <a:lnTo>
                  <a:pt x="990" y="587"/>
                </a:lnTo>
                <a:lnTo>
                  <a:pt x="1000" y="591"/>
                </a:lnTo>
                <a:lnTo>
                  <a:pt x="1008" y="597"/>
                </a:lnTo>
                <a:lnTo>
                  <a:pt x="1017" y="602"/>
                </a:lnTo>
                <a:lnTo>
                  <a:pt x="1023" y="610"/>
                </a:lnTo>
                <a:lnTo>
                  <a:pt x="1030" y="616"/>
                </a:lnTo>
                <a:lnTo>
                  <a:pt x="1040" y="621"/>
                </a:lnTo>
                <a:lnTo>
                  <a:pt x="1048" y="625"/>
                </a:lnTo>
                <a:lnTo>
                  <a:pt x="1060" y="628"/>
                </a:lnTo>
                <a:lnTo>
                  <a:pt x="1070" y="629"/>
                </a:lnTo>
                <a:lnTo>
                  <a:pt x="1080" y="630"/>
                </a:lnTo>
                <a:lnTo>
                  <a:pt x="1092" y="629"/>
                </a:lnTo>
                <a:lnTo>
                  <a:pt x="1103" y="627"/>
                </a:lnTo>
                <a:lnTo>
                  <a:pt x="1113" y="624"/>
                </a:lnTo>
                <a:lnTo>
                  <a:pt x="1123" y="619"/>
                </a:lnTo>
                <a:lnTo>
                  <a:pt x="1133" y="613"/>
                </a:lnTo>
                <a:lnTo>
                  <a:pt x="1141" y="606"/>
                </a:lnTo>
                <a:lnTo>
                  <a:pt x="1150" y="598"/>
                </a:lnTo>
                <a:lnTo>
                  <a:pt x="1155" y="587"/>
                </a:lnTo>
                <a:lnTo>
                  <a:pt x="1160" y="577"/>
                </a:lnTo>
                <a:lnTo>
                  <a:pt x="1163" y="563"/>
                </a:lnTo>
                <a:lnTo>
                  <a:pt x="1163" y="556"/>
                </a:lnTo>
                <a:lnTo>
                  <a:pt x="1163" y="550"/>
                </a:lnTo>
                <a:lnTo>
                  <a:pt x="1163" y="543"/>
                </a:lnTo>
                <a:lnTo>
                  <a:pt x="1162" y="537"/>
                </a:lnTo>
                <a:lnTo>
                  <a:pt x="1160" y="531"/>
                </a:lnTo>
                <a:lnTo>
                  <a:pt x="1158" y="525"/>
                </a:lnTo>
                <a:lnTo>
                  <a:pt x="1154" y="520"/>
                </a:lnTo>
                <a:lnTo>
                  <a:pt x="1150" y="514"/>
                </a:lnTo>
                <a:lnTo>
                  <a:pt x="1142" y="504"/>
                </a:lnTo>
                <a:lnTo>
                  <a:pt x="1133" y="496"/>
                </a:lnTo>
                <a:lnTo>
                  <a:pt x="1121" y="489"/>
                </a:lnTo>
                <a:lnTo>
                  <a:pt x="1109" y="484"/>
                </a:lnTo>
                <a:lnTo>
                  <a:pt x="1097" y="479"/>
                </a:lnTo>
                <a:lnTo>
                  <a:pt x="1084" y="476"/>
                </a:lnTo>
                <a:lnTo>
                  <a:pt x="1071" y="475"/>
                </a:lnTo>
                <a:lnTo>
                  <a:pt x="1058" y="476"/>
                </a:lnTo>
                <a:lnTo>
                  <a:pt x="1047" y="478"/>
                </a:lnTo>
                <a:lnTo>
                  <a:pt x="1036" y="482"/>
                </a:lnTo>
                <a:lnTo>
                  <a:pt x="1031" y="484"/>
                </a:lnTo>
                <a:lnTo>
                  <a:pt x="1027" y="487"/>
                </a:lnTo>
                <a:lnTo>
                  <a:pt x="1023" y="491"/>
                </a:lnTo>
                <a:lnTo>
                  <a:pt x="1019" y="495"/>
                </a:lnTo>
                <a:lnTo>
                  <a:pt x="1011" y="503"/>
                </a:lnTo>
                <a:lnTo>
                  <a:pt x="1004" y="509"/>
                </a:lnTo>
                <a:lnTo>
                  <a:pt x="995" y="513"/>
                </a:lnTo>
                <a:lnTo>
                  <a:pt x="986" y="516"/>
                </a:lnTo>
                <a:lnTo>
                  <a:pt x="978" y="517"/>
                </a:lnTo>
                <a:lnTo>
                  <a:pt x="968" y="518"/>
                </a:lnTo>
                <a:lnTo>
                  <a:pt x="959" y="517"/>
                </a:lnTo>
                <a:lnTo>
                  <a:pt x="950" y="515"/>
                </a:lnTo>
                <a:lnTo>
                  <a:pt x="943" y="512"/>
                </a:lnTo>
                <a:lnTo>
                  <a:pt x="934" y="509"/>
                </a:lnTo>
                <a:lnTo>
                  <a:pt x="927" y="505"/>
                </a:lnTo>
                <a:lnTo>
                  <a:pt x="922" y="500"/>
                </a:lnTo>
                <a:lnTo>
                  <a:pt x="917" y="495"/>
                </a:lnTo>
                <a:lnTo>
                  <a:pt x="912" y="490"/>
                </a:lnTo>
                <a:lnTo>
                  <a:pt x="910" y="485"/>
                </a:lnTo>
                <a:lnTo>
                  <a:pt x="910" y="480"/>
                </a:lnTo>
                <a:lnTo>
                  <a:pt x="910" y="462"/>
                </a:lnTo>
                <a:lnTo>
                  <a:pt x="910" y="435"/>
                </a:lnTo>
                <a:lnTo>
                  <a:pt x="910" y="399"/>
                </a:lnTo>
                <a:lnTo>
                  <a:pt x="910" y="360"/>
                </a:lnTo>
                <a:lnTo>
                  <a:pt x="910" y="320"/>
                </a:lnTo>
                <a:lnTo>
                  <a:pt x="910" y="279"/>
                </a:lnTo>
                <a:lnTo>
                  <a:pt x="910" y="242"/>
                </a:lnTo>
                <a:lnTo>
                  <a:pt x="910" y="214"/>
                </a:lnTo>
                <a:lnTo>
                  <a:pt x="898" y="220"/>
                </a:lnTo>
                <a:lnTo>
                  <a:pt x="884" y="225"/>
                </a:lnTo>
                <a:lnTo>
                  <a:pt x="870" y="230"/>
                </a:lnTo>
                <a:lnTo>
                  <a:pt x="854" y="233"/>
                </a:lnTo>
                <a:lnTo>
                  <a:pt x="837" y="235"/>
                </a:lnTo>
                <a:lnTo>
                  <a:pt x="820" y="236"/>
                </a:lnTo>
                <a:lnTo>
                  <a:pt x="801" y="237"/>
                </a:lnTo>
                <a:lnTo>
                  <a:pt x="784" y="237"/>
                </a:lnTo>
                <a:lnTo>
                  <a:pt x="765" y="236"/>
                </a:lnTo>
                <a:lnTo>
                  <a:pt x="746" y="234"/>
                </a:lnTo>
                <a:lnTo>
                  <a:pt x="729" y="232"/>
                </a:lnTo>
                <a:lnTo>
                  <a:pt x="711" y="229"/>
                </a:lnTo>
                <a:lnTo>
                  <a:pt x="695" y="226"/>
                </a:lnTo>
                <a:lnTo>
                  <a:pt x="680" y="222"/>
                </a:lnTo>
                <a:lnTo>
                  <a:pt x="666" y="218"/>
                </a:lnTo>
                <a:lnTo>
                  <a:pt x="653" y="214"/>
                </a:lnTo>
                <a:lnTo>
                  <a:pt x="643" y="210"/>
                </a:lnTo>
                <a:lnTo>
                  <a:pt x="635" y="206"/>
                </a:lnTo>
                <a:lnTo>
                  <a:pt x="628" y="202"/>
                </a:lnTo>
                <a:lnTo>
                  <a:pt x="622" y="197"/>
                </a:lnTo>
                <a:lnTo>
                  <a:pt x="618" y="193"/>
                </a:lnTo>
                <a:lnTo>
                  <a:pt x="614" y="190"/>
                </a:lnTo>
                <a:lnTo>
                  <a:pt x="613" y="184"/>
                </a:lnTo>
                <a:lnTo>
                  <a:pt x="612" y="180"/>
                </a:lnTo>
                <a:lnTo>
                  <a:pt x="612" y="176"/>
                </a:lnTo>
                <a:lnTo>
                  <a:pt x="613" y="170"/>
                </a:lnTo>
                <a:lnTo>
                  <a:pt x="616" y="164"/>
                </a:lnTo>
                <a:lnTo>
                  <a:pt x="620" y="158"/>
                </a:lnTo>
                <a:lnTo>
                  <a:pt x="631" y="145"/>
                </a:lnTo>
                <a:lnTo>
                  <a:pt x="646" y="131"/>
                </a:lnTo>
                <a:lnTo>
                  <a:pt x="654" y="121"/>
                </a:lnTo>
                <a:lnTo>
                  <a:pt x="660" y="112"/>
                </a:lnTo>
                <a:lnTo>
                  <a:pt x="664" y="102"/>
                </a:lnTo>
                <a:lnTo>
                  <a:pt x="668" y="91"/>
                </a:lnTo>
                <a:lnTo>
                  <a:pt x="670" y="81"/>
                </a:lnTo>
                <a:lnTo>
                  <a:pt x="670" y="70"/>
                </a:lnTo>
                <a:lnTo>
                  <a:pt x="668" y="59"/>
                </a:lnTo>
                <a:lnTo>
                  <a:pt x="664" y="49"/>
                </a:lnTo>
                <a:lnTo>
                  <a:pt x="660" y="39"/>
                </a:lnTo>
                <a:lnTo>
                  <a:pt x="652" y="29"/>
                </a:lnTo>
                <a:lnTo>
                  <a:pt x="647" y="25"/>
                </a:lnTo>
                <a:lnTo>
                  <a:pt x="642" y="21"/>
                </a:lnTo>
                <a:lnTo>
                  <a:pt x="636" y="17"/>
                </a:lnTo>
                <a:lnTo>
                  <a:pt x="631" y="14"/>
                </a:lnTo>
                <a:lnTo>
                  <a:pt x="624" y="11"/>
                </a:lnTo>
                <a:lnTo>
                  <a:pt x="616" y="8"/>
                </a:lnTo>
                <a:lnTo>
                  <a:pt x="609" y="6"/>
                </a:lnTo>
                <a:lnTo>
                  <a:pt x="600" y="4"/>
                </a:lnTo>
                <a:lnTo>
                  <a:pt x="591" y="2"/>
                </a:lnTo>
                <a:lnTo>
                  <a:pt x="582" y="0"/>
                </a:lnTo>
                <a:lnTo>
                  <a:pt x="572" y="0"/>
                </a:lnTo>
                <a:lnTo>
                  <a:pt x="560" y="0"/>
                </a:lnTo>
                <a:lnTo>
                  <a:pt x="553" y="0"/>
                </a:lnTo>
                <a:lnTo>
                  <a:pt x="543" y="2"/>
                </a:lnTo>
                <a:lnTo>
                  <a:pt x="536" y="3"/>
                </a:lnTo>
                <a:lnTo>
                  <a:pt x="527" y="5"/>
                </a:lnTo>
                <a:lnTo>
                  <a:pt x="522" y="8"/>
                </a:lnTo>
                <a:lnTo>
                  <a:pt x="515" y="10"/>
                </a:lnTo>
                <a:lnTo>
                  <a:pt x="509" y="14"/>
                </a:lnTo>
                <a:lnTo>
                  <a:pt x="504" y="17"/>
                </a:lnTo>
                <a:lnTo>
                  <a:pt x="500" y="21"/>
                </a:lnTo>
                <a:lnTo>
                  <a:pt x="495" y="25"/>
                </a:lnTo>
                <a:lnTo>
                  <a:pt x="492" y="29"/>
                </a:lnTo>
                <a:lnTo>
                  <a:pt x="488" y="34"/>
                </a:lnTo>
                <a:lnTo>
                  <a:pt x="483" y="44"/>
                </a:lnTo>
                <a:lnTo>
                  <a:pt x="480" y="55"/>
                </a:lnTo>
                <a:lnTo>
                  <a:pt x="479" y="66"/>
                </a:lnTo>
                <a:lnTo>
                  <a:pt x="479" y="79"/>
                </a:lnTo>
                <a:lnTo>
                  <a:pt x="480" y="91"/>
                </a:lnTo>
                <a:lnTo>
                  <a:pt x="483" y="102"/>
                </a:lnTo>
                <a:lnTo>
                  <a:pt x="488" y="115"/>
                </a:lnTo>
                <a:lnTo>
                  <a:pt x="494" y="126"/>
                </a:lnTo>
                <a:lnTo>
                  <a:pt x="501" y="136"/>
                </a:lnTo>
                <a:lnTo>
                  <a:pt x="510" y="145"/>
                </a:lnTo>
                <a:lnTo>
                  <a:pt x="516" y="152"/>
                </a:lnTo>
                <a:lnTo>
                  <a:pt x="521" y="159"/>
                </a:lnTo>
                <a:lnTo>
                  <a:pt x="524" y="166"/>
                </a:lnTo>
                <a:lnTo>
                  <a:pt x="526" y="173"/>
                </a:lnTo>
                <a:lnTo>
                  <a:pt x="526" y="180"/>
                </a:lnTo>
                <a:lnTo>
                  <a:pt x="525" y="187"/>
                </a:lnTo>
                <a:lnTo>
                  <a:pt x="523" y="194"/>
                </a:lnTo>
                <a:lnTo>
                  <a:pt x="518" y="201"/>
                </a:lnTo>
                <a:lnTo>
                  <a:pt x="514" y="206"/>
                </a:lnTo>
                <a:lnTo>
                  <a:pt x="507" y="210"/>
                </a:lnTo>
                <a:lnTo>
                  <a:pt x="497" y="213"/>
                </a:lnTo>
                <a:lnTo>
                  <a:pt x="488" y="215"/>
                </a:lnTo>
                <a:lnTo>
                  <a:pt x="477" y="215"/>
                </a:lnTo>
                <a:lnTo>
                  <a:pt x="462" y="214"/>
                </a:lnTo>
                <a:lnTo>
                  <a:pt x="448" y="211"/>
                </a:lnTo>
                <a:lnTo>
                  <a:pt x="432" y="206"/>
                </a:lnTo>
                <a:lnTo>
                  <a:pt x="422" y="203"/>
                </a:lnTo>
                <a:lnTo>
                  <a:pt x="412" y="201"/>
                </a:lnTo>
                <a:lnTo>
                  <a:pt x="400" y="199"/>
                </a:lnTo>
                <a:lnTo>
                  <a:pt x="390" y="197"/>
                </a:lnTo>
                <a:lnTo>
                  <a:pt x="364" y="197"/>
                </a:lnTo>
                <a:lnTo>
                  <a:pt x="338" y="199"/>
                </a:lnTo>
                <a:lnTo>
                  <a:pt x="311" y="201"/>
                </a:lnTo>
                <a:lnTo>
                  <a:pt x="284" y="205"/>
                </a:lnTo>
                <a:lnTo>
                  <a:pt x="255" y="209"/>
                </a:lnTo>
                <a:lnTo>
                  <a:pt x="229" y="214"/>
                </a:lnTo>
                <a:lnTo>
                  <a:pt x="226" y="220"/>
                </a:lnTo>
                <a:lnTo>
                  <a:pt x="226" y="231"/>
                </a:lnTo>
                <a:lnTo>
                  <a:pt x="226" y="244"/>
                </a:lnTo>
                <a:lnTo>
                  <a:pt x="228" y="259"/>
                </a:lnTo>
                <a:lnTo>
                  <a:pt x="232" y="296"/>
                </a:lnTo>
                <a:lnTo>
                  <a:pt x="236" y="337"/>
                </a:lnTo>
                <a:lnTo>
                  <a:pt x="239" y="357"/>
                </a:lnTo>
                <a:lnTo>
                  <a:pt x="240" y="377"/>
                </a:lnTo>
                <a:lnTo>
                  <a:pt x="241" y="397"/>
                </a:lnTo>
                <a:lnTo>
                  <a:pt x="243" y="414"/>
                </a:lnTo>
                <a:lnTo>
                  <a:pt x="241" y="430"/>
                </a:lnTo>
                <a:lnTo>
                  <a:pt x="239" y="443"/>
                </a:lnTo>
                <a:lnTo>
                  <a:pt x="236" y="449"/>
                </a:lnTo>
                <a:lnTo>
                  <a:pt x="234" y="455"/>
                </a:lnTo>
                <a:lnTo>
                  <a:pt x="232" y="459"/>
                </a:lnTo>
                <a:lnTo>
                  <a:pt x="229" y="4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2"/>
          <p:cNvSpPr>
            <a:spLocks noEditPoints="1"/>
          </p:cNvSpPr>
          <p:nvPr/>
        </p:nvSpPr>
        <p:spPr bwMode="auto">
          <a:xfrm rot="2285394">
            <a:off x="719121" y="867709"/>
            <a:ext cx="3733800" cy="2667000"/>
          </a:xfrm>
          <a:custGeom>
            <a:avLst/>
            <a:gdLst>
              <a:gd name="T0" fmla="*/ 100 w 1180"/>
              <a:gd name="T1" fmla="*/ 452 h 824"/>
              <a:gd name="T2" fmla="*/ 29 w 1180"/>
              <a:gd name="T3" fmla="*/ 482 h 824"/>
              <a:gd name="T4" fmla="*/ 31 w 1180"/>
              <a:gd name="T5" fmla="*/ 550 h 824"/>
              <a:gd name="T6" fmla="*/ 99 w 1180"/>
              <a:gd name="T7" fmla="*/ 574 h 824"/>
              <a:gd name="T8" fmla="*/ 230 w 1180"/>
              <a:gd name="T9" fmla="*/ 565 h 824"/>
              <a:gd name="T10" fmla="*/ 257 w 1180"/>
              <a:gd name="T11" fmla="*/ 762 h 824"/>
              <a:gd name="T12" fmla="*/ 451 w 1180"/>
              <a:gd name="T13" fmla="*/ 781 h 824"/>
              <a:gd name="T14" fmla="*/ 505 w 1180"/>
              <a:gd name="T15" fmla="*/ 702 h 824"/>
              <a:gd name="T16" fmla="*/ 474 w 1180"/>
              <a:gd name="T17" fmla="*/ 552 h 824"/>
              <a:gd name="T18" fmla="*/ 614 w 1180"/>
              <a:gd name="T19" fmla="*/ 523 h 824"/>
              <a:gd name="T20" fmla="*/ 662 w 1180"/>
              <a:gd name="T21" fmla="*/ 660 h 824"/>
              <a:gd name="T22" fmla="*/ 619 w 1180"/>
              <a:gd name="T23" fmla="*/ 731 h 824"/>
              <a:gd name="T24" fmla="*/ 702 w 1180"/>
              <a:gd name="T25" fmla="*/ 794 h 824"/>
              <a:gd name="T26" fmla="*/ 917 w 1180"/>
              <a:gd name="T27" fmla="*/ 799 h 824"/>
              <a:gd name="T28" fmla="*/ 955 w 1180"/>
              <a:gd name="T29" fmla="*/ 576 h 824"/>
              <a:gd name="T30" fmla="*/ 1070 w 1180"/>
              <a:gd name="T31" fmla="*/ 627 h 824"/>
              <a:gd name="T32" fmla="*/ 1150 w 1180"/>
              <a:gd name="T33" fmla="*/ 601 h 824"/>
              <a:gd name="T34" fmla="*/ 1154 w 1180"/>
              <a:gd name="T35" fmla="*/ 532 h 824"/>
              <a:gd name="T36" fmla="*/ 1056 w 1180"/>
              <a:gd name="T37" fmla="*/ 494 h 824"/>
              <a:gd name="T38" fmla="*/ 956 w 1180"/>
              <a:gd name="T39" fmla="*/ 532 h 824"/>
              <a:gd name="T40" fmla="*/ 922 w 1180"/>
              <a:gd name="T41" fmla="*/ 230 h 824"/>
              <a:gd name="T42" fmla="*/ 647 w 1180"/>
              <a:gd name="T43" fmla="*/ 226 h 824"/>
              <a:gd name="T44" fmla="*/ 656 w 1180"/>
              <a:gd name="T45" fmla="*/ 123 h 824"/>
              <a:gd name="T46" fmla="*/ 653 w 1180"/>
              <a:gd name="T47" fmla="*/ 43 h 824"/>
              <a:gd name="T48" fmla="*/ 589 w 1180"/>
              <a:gd name="T49" fmla="*/ 17 h 824"/>
              <a:gd name="T50" fmla="*/ 513 w 1180"/>
              <a:gd name="T51" fmla="*/ 36 h 824"/>
              <a:gd name="T52" fmla="*/ 500 w 1180"/>
              <a:gd name="T53" fmla="*/ 108 h 824"/>
              <a:gd name="T54" fmla="*/ 519 w 1180"/>
              <a:gd name="T55" fmla="*/ 226 h 824"/>
              <a:gd name="T56" fmla="*/ 347 w 1180"/>
              <a:gd name="T57" fmla="*/ 215 h 824"/>
              <a:gd name="T58" fmla="*/ 253 w 1180"/>
              <a:gd name="T59" fmla="*/ 343 h 824"/>
              <a:gd name="T60" fmla="*/ 239 w 1180"/>
              <a:gd name="T61" fmla="*/ 448 h 824"/>
              <a:gd name="T62" fmla="*/ 262 w 1180"/>
              <a:gd name="T63" fmla="*/ 208 h 824"/>
              <a:gd name="T64" fmla="*/ 494 w 1180"/>
              <a:gd name="T65" fmla="*/ 214 h 824"/>
              <a:gd name="T66" fmla="*/ 524 w 1180"/>
              <a:gd name="T67" fmla="*/ 178 h 824"/>
              <a:gd name="T68" fmla="*/ 496 w 1180"/>
              <a:gd name="T69" fmla="*/ 27 h 824"/>
              <a:gd name="T70" fmla="*/ 627 w 1180"/>
              <a:gd name="T71" fmla="*/ 8 h 824"/>
              <a:gd name="T72" fmla="*/ 660 w 1180"/>
              <a:gd name="T73" fmla="*/ 145 h 824"/>
              <a:gd name="T74" fmla="*/ 636 w 1180"/>
              <a:gd name="T75" fmla="*/ 198 h 824"/>
              <a:gd name="T76" fmla="*/ 755 w 1180"/>
              <a:gd name="T77" fmla="*/ 233 h 824"/>
              <a:gd name="T78" fmla="*/ 927 w 1180"/>
              <a:gd name="T79" fmla="*/ 250 h 824"/>
              <a:gd name="T80" fmla="*/ 945 w 1180"/>
              <a:gd name="T81" fmla="*/ 509 h 824"/>
              <a:gd name="T82" fmla="*/ 1013 w 1180"/>
              <a:gd name="T83" fmla="*/ 505 h 824"/>
              <a:gd name="T84" fmla="*/ 1173 w 1180"/>
              <a:gd name="T85" fmla="*/ 528 h 824"/>
              <a:gd name="T86" fmla="*/ 1066 w 1180"/>
              <a:gd name="T87" fmla="*/ 644 h 824"/>
              <a:gd name="T88" fmla="*/ 963 w 1180"/>
              <a:gd name="T89" fmla="*/ 594 h 824"/>
              <a:gd name="T90" fmla="*/ 923 w 1180"/>
              <a:gd name="T91" fmla="*/ 643 h 824"/>
              <a:gd name="T92" fmla="*/ 931 w 1180"/>
              <a:gd name="T93" fmla="*/ 814 h 824"/>
              <a:gd name="T94" fmla="*/ 621 w 1180"/>
              <a:gd name="T95" fmla="*/ 776 h 824"/>
              <a:gd name="T96" fmla="*/ 652 w 1180"/>
              <a:gd name="T97" fmla="*/ 642 h 824"/>
              <a:gd name="T98" fmla="*/ 644 w 1180"/>
              <a:gd name="T99" fmla="*/ 560 h 824"/>
              <a:gd name="T100" fmla="*/ 571 w 1180"/>
              <a:gd name="T101" fmla="*/ 535 h 824"/>
              <a:gd name="T102" fmla="*/ 496 w 1180"/>
              <a:gd name="T103" fmla="*/ 556 h 824"/>
              <a:gd name="T104" fmla="*/ 482 w 1180"/>
              <a:gd name="T105" fmla="*/ 641 h 824"/>
              <a:gd name="T106" fmla="*/ 497 w 1180"/>
              <a:gd name="T107" fmla="*/ 772 h 824"/>
              <a:gd name="T108" fmla="*/ 240 w 1180"/>
              <a:gd name="T109" fmla="*/ 758 h 824"/>
              <a:gd name="T110" fmla="*/ 236 w 1180"/>
              <a:gd name="T111" fmla="*/ 614 h 824"/>
              <a:gd name="T112" fmla="*/ 198 w 1180"/>
              <a:gd name="T113" fmla="*/ 569 h 824"/>
              <a:gd name="T114" fmla="*/ 49 w 1180"/>
              <a:gd name="T115" fmla="*/ 584 h 824"/>
              <a:gd name="T116" fmla="*/ 42 w 1180"/>
              <a:gd name="T117" fmla="*/ 447 h 824"/>
              <a:gd name="T118" fmla="*/ 188 w 1180"/>
              <a:gd name="T119" fmla="*/ 470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80" h="824">
                <a:moveTo>
                  <a:pt x="242" y="477"/>
                </a:moveTo>
                <a:lnTo>
                  <a:pt x="236" y="481"/>
                </a:lnTo>
                <a:lnTo>
                  <a:pt x="228" y="486"/>
                </a:lnTo>
                <a:lnTo>
                  <a:pt x="221" y="488"/>
                </a:lnTo>
                <a:lnTo>
                  <a:pt x="213" y="491"/>
                </a:lnTo>
                <a:lnTo>
                  <a:pt x="204" y="491"/>
                </a:lnTo>
                <a:lnTo>
                  <a:pt x="197" y="491"/>
                </a:lnTo>
                <a:lnTo>
                  <a:pt x="189" y="490"/>
                </a:lnTo>
                <a:lnTo>
                  <a:pt x="182" y="487"/>
                </a:lnTo>
                <a:lnTo>
                  <a:pt x="182" y="487"/>
                </a:lnTo>
                <a:lnTo>
                  <a:pt x="168" y="483"/>
                </a:lnTo>
                <a:lnTo>
                  <a:pt x="154" y="477"/>
                </a:lnTo>
                <a:lnTo>
                  <a:pt x="140" y="469"/>
                </a:lnTo>
                <a:lnTo>
                  <a:pt x="141" y="470"/>
                </a:lnTo>
                <a:lnTo>
                  <a:pt x="128" y="464"/>
                </a:lnTo>
                <a:lnTo>
                  <a:pt x="114" y="457"/>
                </a:lnTo>
                <a:lnTo>
                  <a:pt x="114" y="457"/>
                </a:lnTo>
                <a:lnTo>
                  <a:pt x="100" y="452"/>
                </a:lnTo>
                <a:lnTo>
                  <a:pt x="103" y="453"/>
                </a:lnTo>
                <a:lnTo>
                  <a:pt x="95" y="452"/>
                </a:lnTo>
                <a:lnTo>
                  <a:pt x="88" y="451"/>
                </a:lnTo>
                <a:lnTo>
                  <a:pt x="89" y="451"/>
                </a:lnTo>
                <a:lnTo>
                  <a:pt x="82" y="451"/>
                </a:lnTo>
                <a:lnTo>
                  <a:pt x="75" y="451"/>
                </a:lnTo>
                <a:lnTo>
                  <a:pt x="77" y="451"/>
                </a:lnTo>
                <a:lnTo>
                  <a:pt x="69" y="452"/>
                </a:lnTo>
                <a:lnTo>
                  <a:pt x="71" y="452"/>
                </a:lnTo>
                <a:lnTo>
                  <a:pt x="63" y="454"/>
                </a:lnTo>
                <a:lnTo>
                  <a:pt x="64" y="454"/>
                </a:lnTo>
                <a:lnTo>
                  <a:pt x="56" y="457"/>
                </a:lnTo>
                <a:lnTo>
                  <a:pt x="59" y="456"/>
                </a:lnTo>
                <a:lnTo>
                  <a:pt x="51" y="462"/>
                </a:lnTo>
                <a:lnTo>
                  <a:pt x="42" y="467"/>
                </a:lnTo>
                <a:lnTo>
                  <a:pt x="44" y="465"/>
                </a:lnTo>
                <a:lnTo>
                  <a:pt x="37" y="473"/>
                </a:lnTo>
                <a:lnTo>
                  <a:pt x="29" y="482"/>
                </a:lnTo>
                <a:lnTo>
                  <a:pt x="30" y="480"/>
                </a:lnTo>
                <a:lnTo>
                  <a:pt x="23" y="491"/>
                </a:lnTo>
                <a:lnTo>
                  <a:pt x="24" y="490"/>
                </a:lnTo>
                <a:lnTo>
                  <a:pt x="20" y="496"/>
                </a:lnTo>
                <a:lnTo>
                  <a:pt x="21" y="495"/>
                </a:lnTo>
                <a:lnTo>
                  <a:pt x="18" y="502"/>
                </a:lnTo>
                <a:lnTo>
                  <a:pt x="18" y="500"/>
                </a:lnTo>
                <a:lnTo>
                  <a:pt x="17" y="509"/>
                </a:lnTo>
                <a:lnTo>
                  <a:pt x="17" y="508"/>
                </a:lnTo>
                <a:lnTo>
                  <a:pt x="17" y="517"/>
                </a:lnTo>
                <a:lnTo>
                  <a:pt x="17" y="516"/>
                </a:lnTo>
                <a:lnTo>
                  <a:pt x="18" y="525"/>
                </a:lnTo>
                <a:lnTo>
                  <a:pt x="18" y="523"/>
                </a:lnTo>
                <a:lnTo>
                  <a:pt x="22" y="533"/>
                </a:lnTo>
                <a:lnTo>
                  <a:pt x="21" y="532"/>
                </a:lnTo>
                <a:lnTo>
                  <a:pt x="26" y="542"/>
                </a:lnTo>
                <a:lnTo>
                  <a:pt x="26" y="541"/>
                </a:lnTo>
                <a:lnTo>
                  <a:pt x="31" y="550"/>
                </a:lnTo>
                <a:lnTo>
                  <a:pt x="30" y="548"/>
                </a:lnTo>
                <a:lnTo>
                  <a:pt x="38" y="556"/>
                </a:lnTo>
                <a:lnTo>
                  <a:pt x="38" y="556"/>
                </a:lnTo>
                <a:lnTo>
                  <a:pt x="47" y="563"/>
                </a:lnTo>
                <a:lnTo>
                  <a:pt x="45" y="562"/>
                </a:lnTo>
                <a:lnTo>
                  <a:pt x="51" y="565"/>
                </a:lnTo>
                <a:lnTo>
                  <a:pt x="57" y="568"/>
                </a:lnTo>
                <a:lnTo>
                  <a:pt x="56" y="568"/>
                </a:lnTo>
                <a:lnTo>
                  <a:pt x="62" y="570"/>
                </a:lnTo>
                <a:lnTo>
                  <a:pt x="61" y="569"/>
                </a:lnTo>
                <a:lnTo>
                  <a:pt x="69" y="572"/>
                </a:lnTo>
                <a:lnTo>
                  <a:pt x="68" y="571"/>
                </a:lnTo>
                <a:lnTo>
                  <a:pt x="74" y="572"/>
                </a:lnTo>
                <a:lnTo>
                  <a:pt x="74" y="572"/>
                </a:lnTo>
                <a:lnTo>
                  <a:pt x="82" y="574"/>
                </a:lnTo>
                <a:lnTo>
                  <a:pt x="81" y="574"/>
                </a:lnTo>
                <a:lnTo>
                  <a:pt x="89" y="574"/>
                </a:lnTo>
                <a:lnTo>
                  <a:pt x="99" y="574"/>
                </a:lnTo>
                <a:lnTo>
                  <a:pt x="97" y="574"/>
                </a:lnTo>
                <a:lnTo>
                  <a:pt x="107" y="572"/>
                </a:lnTo>
                <a:lnTo>
                  <a:pt x="107" y="572"/>
                </a:lnTo>
                <a:lnTo>
                  <a:pt x="116" y="571"/>
                </a:lnTo>
                <a:lnTo>
                  <a:pt x="115" y="572"/>
                </a:lnTo>
                <a:lnTo>
                  <a:pt x="125" y="569"/>
                </a:lnTo>
                <a:lnTo>
                  <a:pt x="136" y="565"/>
                </a:lnTo>
                <a:lnTo>
                  <a:pt x="154" y="561"/>
                </a:lnTo>
                <a:lnTo>
                  <a:pt x="153" y="561"/>
                </a:lnTo>
                <a:lnTo>
                  <a:pt x="168" y="556"/>
                </a:lnTo>
                <a:lnTo>
                  <a:pt x="182" y="553"/>
                </a:lnTo>
                <a:lnTo>
                  <a:pt x="198" y="552"/>
                </a:lnTo>
                <a:lnTo>
                  <a:pt x="204" y="553"/>
                </a:lnTo>
                <a:lnTo>
                  <a:pt x="204" y="553"/>
                </a:lnTo>
                <a:lnTo>
                  <a:pt x="211" y="554"/>
                </a:lnTo>
                <a:lnTo>
                  <a:pt x="217" y="557"/>
                </a:lnTo>
                <a:lnTo>
                  <a:pt x="224" y="561"/>
                </a:lnTo>
                <a:lnTo>
                  <a:pt x="230" y="565"/>
                </a:lnTo>
                <a:lnTo>
                  <a:pt x="235" y="572"/>
                </a:lnTo>
                <a:lnTo>
                  <a:pt x="241" y="579"/>
                </a:lnTo>
                <a:lnTo>
                  <a:pt x="245" y="588"/>
                </a:lnTo>
                <a:lnTo>
                  <a:pt x="245" y="588"/>
                </a:lnTo>
                <a:lnTo>
                  <a:pt x="249" y="597"/>
                </a:lnTo>
                <a:lnTo>
                  <a:pt x="253" y="608"/>
                </a:lnTo>
                <a:lnTo>
                  <a:pt x="256" y="620"/>
                </a:lnTo>
                <a:lnTo>
                  <a:pt x="256" y="619"/>
                </a:lnTo>
                <a:lnTo>
                  <a:pt x="259" y="631"/>
                </a:lnTo>
                <a:lnTo>
                  <a:pt x="262" y="645"/>
                </a:lnTo>
                <a:lnTo>
                  <a:pt x="263" y="659"/>
                </a:lnTo>
                <a:lnTo>
                  <a:pt x="264" y="674"/>
                </a:lnTo>
                <a:lnTo>
                  <a:pt x="264" y="687"/>
                </a:lnTo>
                <a:lnTo>
                  <a:pt x="264" y="702"/>
                </a:lnTo>
                <a:lnTo>
                  <a:pt x="264" y="717"/>
                </a:lnTo>
                <a:lnTo>
                  <a:pt x="262" y="733"/>
                </a:lnTo>
                <a:lnTo>
                  <a:pt x="259" y="747"/>
                </a:lnTo>
                <a:lnTo>
                  <a:pt x="257" y="762"/>
                </a:lnTo>
                <a:lnTo>
                  <a:pt x="252" y="776"/>
                </a:lnTo>
                <a:lnTo>
                  <a:pt x="252" y="776"/>
                </a:lnTo>
                <a:lnTo>
                  <a:pt x="247" y="789"/>
                </a:lnTo>
                <a:lnTo>
                  <a:pt x="243" y="802"/>
                </a:lnTo>
                <a:lnTo>
                  <a:pt x="234" y="789"/>
                </a:lnTo>
                <a:lnTo>
                  <a:pt x="263" y="789"/>
                </a:lnTo>
                <a:lnTo>
                  <a:pt x="292" y="789"/>
                </a:lnTo>
                <a:lnTo>
                  <a:pt x="319" y="789"/>
                </a:lnTo>
                <a:lnTo>
                  <a:pt x="344" y="789"/>
                </a:lnTo>
                <a:lnTo>
                  <a:pt x="368" y="789"/>
                </a:lnTo>
                <a:lnTo>
                  <a:pt x="388" y="789"/>
                </a:lnTo>
                <a:lnTo>
                  <a:pt x="407" y="789"/>
                </a:lnTo>
                <a:lnTo>
                  <a:pt x="421" y="789"/>
                </a:lnTo>
                <a:lnTo>
                  <a:pt x="419" y="790"/>
                </a:lnTo>
                <a:lnTo>
                  <a:pt x="437" y="785"/>
                </a:lnTo>
                <a:lnTo>
                  <a:pt x="437" y="785"/>
                </a:lnTo>
                <a:lnTo>
                  <a:pt x="453" y="780"/>
                </a:lnTo>
                <a:lnTo>
                  <a:pt x="451" y="781"/>
                </a:lnTo>
                <a:lnTo>
                  <a:pt x="465" y="773"/>
                </a:lnTo>
                <a:lnTo>
                  <a:pt x="465" y="773"/>
                </a:lnTo>
                <a:lnTo>
                  <a:pt x="478" y="766"/>
                </a:lnTo>
                <a:lnTo>
                  <a:pt x="476" y="768"/>
                </a:lnTo>
                <a:lnTo>
                  <a:pt x="485" y="759"/>
                </a:lnTo>
                <a:lnTo>
                  <a:pt x="495" y="750"/>
                </a:lnTo>
                <a:lnTo>
                  <a:pt x="493" y="752"/>
                </a:lnTo>
                <a:lnTo>
                  <a:pt x="499" y="743"/>
                </a:lnTo>
                <a:lnTo>
                  <a:pt x="498" y="744"/>
                </a:lnTo>
                <a:lnTo>
                  <a:pt x="503" y="734"/>
                </a:lnTo>
                <a:lnTo>
                  <a:pt x="503" y="735"/>
                </a:lnTo>
                <a:lnTo>
                  <a:pt x="506" y="725"/>
                </a:lnTo>
                <a:lnTo>
                  <a:pt x="506" y="727"/>
                </a:lnTo>
                <a:lnTo>
                  <a:pt x="507" y="717"/>
                </a:lnTo>
                <a:lnTo>
                  <a:pt x="507" y="718"/>
                </a:lnTo>
                <a:lnTo>
                  <a:pt x="507" y="708"/>
                </a:lnTo>
                <a:lnTo>
                  <a:pt x="508" y="710"/>
                </a:lnTo>
                <a:lnTo>
                  <a:pt x="505" y="702"/>
                </a:lnTo>
                <a:lnTo>
                  <a:pt x="505" y="702"/>
                </a:lnTo>
                <a:lnTo>
                  <a:pt x="502" y="692"/>
                </a:lnTo>
                <a:lnTo>
                  <a:pt x="503" y="694"/>
                </a:lnTo>
                <a:lnTo>
                  <a:pt x="496" y="684"/>
                </a:lnTo>
                <a:lnTo>
                  <a:pt x="491" y="675"/>
                </a:lnTo>
                <a:lnTo>
                  <a:pt x="493" y="677"/>
                </a:lnTo>
                <a:lnTo>
                  <a:pt x="482" y="669"/>
                </a:lnTo>
                <a:lnTo>
                  <a:pt x="474" y="659"/>
                </a:lnTo>
                <a:lnTo>
                  <a:pt x="466" y="649"/>
                </a:lnTo>
                <a:lnTo>
                  <a:pt x="461" y="638"/>
                </a:lnTo>
                <a:lnTo>
                  <a:pt x="461" y="638"/>
                </a:lnTo>
                <a:lnTo>
                  <a:pt x="456" y="625"/>
                </a:lnTo>
                <a:lnTo>
                  <a:pt x="454" y="612"/>
                </a:lnTo>
                <a:lnTo>
                  <a:pt x="454" y="600"/>
                </a:lnTo>
                <a:lnTo>
                  <a:pt x="456" y="587"/>
                </a:lnTo>
                <a:lnTo>
                  <a:pt x="460" y="575"/>
                </a:lnTo>
                <a:lnTo>
                  <a:pt x="466" y="564"/>
                </a:lnTo>
                <a:lnTo>
                  <a:pt x="474" y="552"/>
                </a:lnTo>
                <a:lnTo>
                  <a:pt x="480" y="547"/>
                </a:lnTo>
                <a:lnTo>
                  <a:pt x="479" y="548"/>
                </a:lnTo>
                <a:lnTo>
                  <a:pt x="485" y="542"/>
                </a:lnTo>
                <a:lnTo>
                  <a:pt x="491" y="537"/>
                </a:lnTo>
                <a:lnTo>
                  <a:pt x="499" y="533"/>
                </a:lnTo>
                <a:lnTo>
                  <a:pt x="499" y="534"/>
                </a:lnTo>
                <a:lnTo>
                  <a:pt x="505" y="530"/>
                </a:lnTo>
                <a:lnTo>
                  <a:pt x="513" y="527"/>
                </a:lnTo>
                <a:lnTo>
                  <a:pt x="521" y="524"/>
                </a:lnTo>
                <a:lnTo>
                  <a:pt x="530" y="522"/>
                </a:lnTo>
                <a:lnTo>
                  <a:pt x="539" y="520"/>
                </a:lnTo>
                <a:lnTo>
                  <a:pt x="549" y="519"/>
                </a:lnTo>
                <a:lnTo>
                  <a:pt x="560" y="517"/>
                </a:lnTo>
                <a:lnTo>
                  <a:pt x="571" y="517"/>
                </a:lnTo>
                <a:lnTo>
                  <a:pt x="583" y="517"/>
                </a:lnTo>
                <a:lnTo>
                  <a:pt x="594" y="519"/>
                </a:lnTo>
                <a:lnTo>
                  <a:pt x="604" y="521"/>
                </a:lnTo>
                <a:lnTo>
                  <a:pt x="614" y="523"/>
                </a:lnTo>
                <a:lnTo>
                  <a:pt x="623" y="526"/>
                </a:lnTo>
                <a:lnTo>
                  <a:pt x="632" y="529"/>
                </a:lnTo>
                <a:lnTo>
                  <a:pt x="639" y="533"/>
                </a:lnTo>
                <a:lnTo>
                  <a:pt x="646" y="538"/>
                </a:lnTo>
                <a:lnTo>
                  <a:pt x="646" y="537"/>
                </a:lnTo>
                <a:lnTo>
                  <a:pt x="653" y="542"/>
                </a:lnTo>
                <a:lnTo>
                  <a:pt x="658" y="548"/>
                </a:lnTo>
                <a:lnTo>
                  <a:pt x="658" y="548"/>
                </a:lnTo>
                <a:lnTo>
                  <a:pt x="663" y="553"/>
                </a:lnTo>
                <a:lnTo>
                  <a:pt x="668" y="559"/>
                </a:lnTo>
                <a:lnTo>
                  <a:pt x="673" y="573"/>
                </a:lnTo>
                <a:lnTo>
                  <a:pt x="678" y="585"/>
                </a:lnTo>
                <a:lnTo>
                  <a:pt x="679" y="599"/>
                </a:lnTo>
                <a:lnTo>
                  <a:pt x="679" y="612"/>
                </a:lnTo>
                <a:lnTo>
                  <a:pt x="676" y="626"/>
                </a:lnTo>
                <a:lnTo>
                  <a:pt x="672" y="639"/>
                </a:lnTo>
                <a:lnTo>
                  <a:pt x="668" y="650"/>
                </a:lnTo>
                <a:lnTo>
                  <a:pt x="662" y="660"/>
                </a:lnTo>
                <a:lnTo>
                  <a:pt x="655" y="670"/>
                </a:lnTo>
                <a:lnTo>
                  <a:pt x="646" y="677"/>
                </a:lnTo>
                <a:lnTo>
                  <a:pt x="639" y="682"/>
                </a:lnTo>
                <a:lnTo>
                  <a:pt x="640" y="680"/>
                </a:lnTo>
                <a:lnTo>
                  <a:pt x="633" y="688"/>
                </a:lnTo>
                <a:lnTo>
                  <a:pt x="634" y="687"/>
                </a:lnTo>
                <a:lnTo>
                  <a:pt x="629" y="694"/>
                </a:lnTo>
                <a:lnTo>
                  <a:pt x="630" y="693"/>
                </a:lnTo>
                <a:lnTo>
                  <a:pt x="626" y="701"/>
                </a:lnTo>
                <a:lnTo>
                  <a:pt x="626" y="701"/>
                </a:lnTo>
                <a:lnTo>
                  <a:pt x="622" y="709"/>
                </a:lnTo>
                <a:lnTo>
                  <a:pt x="623" y="707"/>
                </a:lnTo>
                <a:lnTo>
                  <a:pt x="620" y="716"/>
                </a:lnTo>
                <a:lnTo>
                  <a:pt x="620" y="715"/>
                </a:lnTo>
                <a:lnTo>
                  <a:pt x="619" y="725"/>
                </a:lnTo>
                <a:lnTo>
                  <a:pt x="619" y="723"/>
                </a:lnTo>
                <a:lnTo>
                  <a:pt x="619" y="733"/>
                </a:lnTo>
                <a:lnTo>
                  <a:pt x="619" y="731"/>
                </a:lnTo>
                <a:lnTo>
                  <a:pt x="621" y="740"/>
                </a:lnTo>
                <a:lnTo>
                  <a:pt x="621" y="739"/>
                </a:lnTo>
                <a:lnTo>
                  <a:pt x="625" y="748"/>
                </a:lnTo>
                <a:lnTo>
                  <a:pt x="625" y="748"/>
                </a:lnTo>
                <a:lnTo>
                  <a:pt x="629" y="757"/>
                </a:lnTo>
                <a:lnTo>
                  <a:pt x="628" y="755"/>
                </a:lnTo>
                <a:lnTo>
                  <a:pt x="635" y="764"/>
                </a:lnTo>
                <a:lnTo>
                  <a:pt x="634" y="763"/>
                </a:lnTo>
                <a:lnTo>
                  <a:pt x="643" y="771"/>
                </a:lnTo>
                <a:lnTo>
                  <a:pt x="642" y="771"/>
                </a:lnTo>
                <a:lnTo>
                  <a:pt x="653" y="778"/>
                </a:lnTo>
                <a:lnTo>
                  <a:pt x="652" y="778"/>
                </a:lnTo>
                <a:lnTo>
                  <a:pt x="665" y="784"/>
                </a:lnTo>
                <a:lnTo>
                  <a:pt x="664" y="784"/>
                </a:lnTo>
                <a:lnTo>
                  <a:pt x="680" y="790"/>
                </a:lnTo>
                <a:lnTo>
                  <a:pt x="678" y="790"/>
                </a:lnTo>
                <a:lnTo>
                  <a:pt x="684" y="791"/>
                </a:lnTo>
                <a:lnTo>
                  <a:pt x="702" y="794"/>
                </a:lnTo>
                <a:lnTo>
                  <a:pt x="702" y="794"/>
                </a:lnTo>
                <a:lnTo>
                  <a:pt x="727" y="798"/>
                </a:lnTo>
                <a:lnTo>
                  <a:pt x="727" y="798"/>
                </a:lnTo>
                <a:lnTo>
                  <a:pt x="761" y="802"/>
                </a:lnTo>
                <a:lnTo>
                  <a:pt x="761" y="802"/>
                </a:lnTo>
                <a:lnTo>
                  <a:pt x="780" y="804"/>
                </a:lnTo>
                <a:lnTo>
                  <a:pt x="780" y="804"/>
                </a:lnTo>
                <a:lnTo>
                  <a:pt x="798" y="805"/>
                </a:lnTo>
                <a:lnTo>
                  <a:pt x="798" y="805"/>
                </a:lnTo>
                <a:lnTo>
                  <a:pt x="818" y="806"/>
                </a:lnTo>
                <a:lnTo>
                  <a:pt x="817" y="806"/>
                </a:lnTo>
                <a:lnTo>
                  <a:pt x="838" y="806"/>
                </a:lnTo>
                <a:lnTo>
                  <a:pt x="858" y="806"/>
                </a:lnTo>
                <a:lnTo>
                  <a:pt x="858" y="806"/>
                </a:lnTo>
                <a:lnTo>
                  <a:pt x="879" y="805"/>
                </a:lnTo>
                <a:lnTo>
                  <a:pt x="878" y="805"/>
                </a:lnTo>
                <a:lnTo>
                  <a:pt x="896" y="802"/>
                </a:lnTo>
                <a:lnTo>
                  <a:pt x="917" y="799"/>
                </a:lnTo>
                <a:lnTo>
                  <a:pt x="910" y="811"/>
                </a:lnTo>
                <a:lnTo>
                  <a:pt x="906" y="802"/>
                </a:lnTo>
                <a:lnTo>
                  <a:pt x="903" y="792"/>
                </a:lnTo>
                <a:lnTo>
                  <a:pt x="901" y="781"/>
                </a:lnTo>
                <a:lnTo>
                  <a:pt x="900" y="769"/>
                </a:lnTo>
                <a:lnTo>
                  <a:pt x="899" y="745"/>
                </a:lnTo>
                <a:lnTo>
                  <a:pt x="899" y="718"/>
                </a:lnTo>
                <a:lnTo>
                  <a:pt x="900" y="691"/>
                </a:lnTo>
                <a:lnTo>
                  <a:pt x="902" y="664"/>
                </a:lnTo>
                <a:lnTo>
                  <a:pt x="905" y="640"/>
                </a:lnTo>
                <a:lnTo>
                  <a:pt x="909" y="618"/>
                </a:lnTo>
                <a:lnTo>
                  <a:pt x="912" y="607"/>
                </a:lnTo>
                <a:lnTo>
                  <a:pt x="917" y="599"/>
                </a:lnTo>
                <a:lnTo>
                  <a:pt x="922" y="592"/>
                </a:lnTo>
                <a:lnTo>
                  <a:pt x="929" y="585"/>
                </a:lnTo>
                <a:lnTo>
                  <a:pt x="938" y="581"/>
                </a:lnTo>
                <a:lnTo>
                  <a:pt x="946" y="579"/>
                </a:lnTo>
                <a:lnTo>
                  <a:pt x="955" y="576"/>
                </a:lnTo>
                <a:lnTo>
                  <a:pt x="965" y="576"/>
                </a:lnTo>
                <a:lnTo>
                  <a:pt x="974" y="577"/>
                </a:lnTo>
                <a:lnTo>
                  <a:pt x="984" y="579"/>
                </a:lnTo>
                <a:lnTo>
                  <a:pt x="994" y="583"/>
                </a:lnTo>
                <a:lnTo>
                  <a:pt x="1002" y="588"/>
                </a:lnTo>
                <a:lnTo>
                  <a:pt x="1001" y="587"/>
                </a:lnTo>
                <a:lnTo>
                  <a:pt x="1012" y="591"/>
                </a:lnTo>
                <a:lnTo>
                  <a:pt x="1021" y="597"/>
                </a:lnTo>
                <a:lnTo>
                  <a:pt x="1030" y="604"/>
                </a:lnTo>
                <a:lnTo>
                  <a:pt x="1037" y="612"/>
                </a:lnTo>
                <a:lnTo>
                  <a:pt x="1036" y="611"/>
                </a:lnTo>
                <a:lnTo>
                  <a:pt x="1044" y="617"/>
                </a:lnTo>
                <a:lnTo>
                  <a:pt x="1043" y="616"/>
                </a:lnTo>
                <a:lnTo>
                  <a:pt x="1052" y="621"/>
                </a:lnTo>
                <a:lnTo>
                  <a:pt x="1051" y="621"/>
                </a:lnTo>
                <a:lnTo>
                  <a:pt x="1060" y="625"/>
                </a:lnTo>
                <a:lnTo>
                  <a:pt x="1059" y="624"/>
                </a:lnTo>
                <a:lnTo>
                  <a:pt x="1070" y="627"/>
                </a:lnTo>
                <a:lnTo>
                  <a:pt x="1068" y="627"/>
                </a:lnTo>
                <a:lnTo>
                  <a:pt x="1079" y="628"/>
                </a:lnTo>
                <a:lnTo>
                  <a:pt x="1079" y="628"/>
                </a:lnTo>
                <a:lnTo>
                  <a:pt x="1089" y="629"/>
                </a:lnTo>
                <a:lnTo>
                  <a:pt x="1088" y="629"/>
                </a:lnTo>
                <a:lnTo>
                  <a:pt x="1099" y="628"/>
                </a:lnTo>
                <a:lnTo>
                  <a:pt x="1098" y="628"/>
                </a:lnTo>
                <a:lnTo>
                  <a:pt x="1109" y="626"/>
                </a:lnTo>
                <a:lnTo>
                  <a:pt x="1108" y="627"/>
                </a:lnTo>
                <a:lnTo>
                  <a:pt x="1118" y="624"/>
                </a:lnTo>
                <a:lnTo>
                  <a:pt x="1117" y="624"/>
                </a:lnTo>
                <a:lnTo>
                  <a:pt x="1127" y="619"/>
                </a:lnTo>
                <a:lnTo>
                  <a:pt x="1127" y="619"/>
                </a:lnTo>
                <a:lnTo>
                  <a:pt x="1137" y="613"/>
                </a:lnTo>
                <a:lnTo>
                  <a:pt x="1135" y="614"/>
                </a:lnTo>
                <a:lnTo>
                  <a:pt x="1143" y="607"/>
                </a:lnTo>
                <a:lnTo>
                  <a:pt x="1151" y="599"/>
                </a:lnTo>
                <a:lnTo>
                  <a:pt x="1150" y="601"/>
                </a:lnTo>
                <a:lnTo>
                  <a:pt x="1155" y="591"/>
                </a:lnTo>
                <a:lnTo>
                  <a:pt x="1155" y="592"/>
                </a:lnTo>
                <a:lnTo>
                  <a:pt x="1160" y="581"/>
                </a:lnTo>
                <a:lnTo>
                  <a:pt x="1159" y="582"/>
                </a:lnTo>
                <a:lnTo>
                  <a:pt x="1163" y="569"/>
                </a:lnTo>
                <a:lnTo>
                  <a:pt x="1163" y="571"/>
                </a:lnTo>
                <a:lnTo>
                  <a:pt x="1163" y="564"/>
                </a:lnTo>
                <a:lnTo>
                  <a:pt x="1163" y="558"/>
                </a:lnTo>
                <a:lnTo>
                  <a:pt x="1163" y="551"/>
                </a:lnTo>
                <a:lnTo>
                  <a:pt x="1163" y="552"/>
                </a:lnTo>
                <a:lnTo>
                  <a:pt x="1162" y="547"/>
                </a:lnTo>
                <a:lnTo>
                  <a:pt x="1162" y="548"/>
                </a:lnTo>
                <a:lnTo>
                  <a:pt x="1160" y="542"/>
                </a:lnTo>
                <a:lnTo>
                  <a:pt x="1160" y="542"/>
                </a:lnTo>
                <a:lnTo>
                  <a:pt x="1157" y="536"/>
                </a:lnTo>
                <a:lnTo>
                  <a:pt x="1158" y="538"/>
                </a:lnTo>
                <a:lnTo>
                  <a:pt x="1154" y="532"/>
                </a:lnTo>
                <a:lnTo>
                  <a:pt x="1154" y="532"/>
                </a:lnTo>
                <a:lnTo>
                  <a:pt x="1151" y="527"/>
                </a:lnTo>
                <a:lnTo>
                  <a:pt x="1151" y="528"/>
                </a:lnTo>
                <a:lnTo>
                  <a:pt x="1143" y="517"/>
                </a:lnTo>
                <a:lnTo>
                  <a:pt x="1144" y="519"/>
                </a:lnTo>
                <a:lnTo>
                  <a:pt x="1135" y="511"/>
                </a:lnTo>
                <a:lnTo>
                  <a:pt x="1137" y="512"/>
                </a:lnTo>
                <a:lnTo>
                  <a:pt x="1124" y="505"/>
                </a:lnTo>
                <a:lnTo>
                  <a:pt x="1125" y="505"/>
                </a:lnTo>
                <a:lnTo>
                  <a:pt x="1114" y="500"/>
                </a:lnTo>
                <a:lnTo>
                  <a:pt x="1101" y="495"/>
                </a:lnTo>
                <a:lnTo>
                  <a:pt x="1103" y="496"/>
                </a:lnTo>
                <a:lnTo>
                  <a:pt x="1091" y="493"/>
                </a:lnTo>
                <a:lnTo>
                  <a:pt x="1091" y="493"/>
                </a:lnTo>
                <a:lnTo>
                  <a:pt x="1078" y="491"/>
                </a:lnTo>
                <a:lnTo>
                  <a:pt x="1080" y="492"/>
                </a:lnTo>
                <a:lnTo>
                  <a:pt x="1067" y="492"/>
                </a:lnTo>
                <a:lnTo>
                  <a:pt x="1068" y="492"/>
                </a:lnTo>
                <a:lnTo>
                  <a:pt x="1056" y="494"/>
                </a:lnTo>
                <a:lnTo>
                  <a:pt x="1058" y="494"/>
                </a:lnTo>
                <a:lnTo>
                  <a:pt x="1047" y="498"/>
                </a:lnTo>
                <a:lnTo>
                  <a:pt x="1048" y="498"/>
                </a:lnTo>
                <a:lnTo>
                  <a:pt x="1043" y="500"/>
                </a:lnTo>
                <a:lnTo>
                  <a:pt x="1045" y="499"/>
                </a:lnTo>
                <a:lnTo>
                  <a:pt x="1040" y="503"/>
                </a:lnTo>
                <a:lnTo>
                  <a:pt x="1041" y="502"/>
                </a:lnTo>
                <a:lnTo>
                  <a:pt x="1037" y="505"/>
                </a:lnTo>
                <a:lnTo>
                  <a:pt x="1033" y="509"/>
                </a:lnTo>
                <a:lnTo>
                  <a:pt x="1033" y="509"/>
                </a:lnTo>
                <a:lnTo>
                  <a:pt x="1026" y="517"/>
                </a:lnTo>
                <a:lnTo>
                  <a:pt x="1016" y="525"/>
                </a:lnTo>
                <a:lnTo>
                  <a:pt x="1006" y="529"/>
                </a:lnTo>
                <a:lnTo>
                  <a:pt x="996" y="533"/>
                </a:lnTo>
                <a:lnTo>
                  <a:pt x="986" y="534"/>
                </a:lnTo>
                <a:lnTo>
                  <a:pt x="976" y="535"/>
                </a:lnTo>
                <a:lnTo>
                  <a:pt x="966" y="534"/>
                </a:lnTo>
                <a:lnTo>
                  <a:pt x="956" y="532"/>
                </a:lnTo>
                <a:lnTo>
                  <a:pt x="948" y="529"/>
                </a:lnTo>
                <a:lnTo>
                  <a:pt x="938" y="525"/>
                </a:lnTo>
                <a:lnTo>
                  <a:pt x="930" y="520"/>
                </a:lnTo>
                <a:lnTo>
                  <a:pt x="923" y="514"/>
                </a:lnTo>
                <a:lnTo>
                  <a:pt x="918" y="509"/>
                </a:lnTo>
                <a:lnTo>
                  <a:pt x="918" y="509"/>
                </a:lnTo>
                <a:lnTo>
                  <a:pt x="913" y="503"/>
                </a:lnTo>
                <a:lnTo>
                  <a:pt x="909" y="495"/>
                </a:lnTo>
                <a:lnTo>
                  <a:pt x="909" y="488"/>
                </a:lnTo>
                <a:lnTo>
                  <a:pt x="909" y="470"/>
                </a:lnTo>
                <a:lnTo>
                  <a:pt x="909" y="443"/>
                </a:lnTo>
                <a:lnTo>
                  <a:pt x="909" y="407"/>
                </a:lnTo>
                <a:lnTo>
                  <a:pt x="909" y="368"/>
                </a:lnTo>
                <a:lnTo>
                  <a:pt x="909" y="328"/>
                </a:lnTo>
                <a:lnTo>
                  <a:pt x="909" y="287"/>
                </a:lnTo>
                <a:lnTo>
                  <a:pt x="909" y="250"/>
                </a:lnTo>
                <a:lnTo>
                  <a:pt x="909" y="222"/>
                </a:lnTo>
                <a:lnTo>
                  <a:pt x="922" y="230"/>
                </a:lnTo>
                <a:lnTo>
                  <a:pt x="910" y="236"/>
                </a:lnTo>
                <a:lnTo>
                  <a:pt x="895" y="241"/>
                </a:lnTo>
                <a:lnTo>
                  <a:pt x="881" y="247"/>
                </a:lnTo>
                <a:lnTo>
                  <a:pt x="863" y="250"/>
                </a:lnTo>
                <a:lnTo>
                  <a:pt x="846" y="252"/>
                </a:lnTo>
                <a:lnTo>
                  <a:pt x="828" y="253"/>
                </a:lnTo>
                <a:lnTo>
                  <a:pt x="809" y="254"/>
                </a:lnTo>
                <a:lnTo>
                  <a:pt x="791" y="254"/>
                </a:lnTo>
                <a:lnTo>
                  <a:pt x="772" y="253"/>
                </a:lnTo>
                <a:lnTo>
                  <a:pt x="753" y="251"/>
                </a:lnTo>
                <a:lnTo>
                  <a:pt x="735" y="249"/>
                </a:lnTo>
                <a:lnTo>
                  <a:pt x="718" y="246"/>
                </a:lnTo>
                <a:lnTo>
                  <a:pt x="701" y="243"/>
                </a:lnTo>
                <a:lnTo>
                  <a:pt x="685" y="238"/>
                </a:lnTo>
                <a:lnTo>
                  <a:pt x="671" y="234"/>
                </a:lnTo>
                <a:lnTo>
                  <a:pt x="671" y="234"/>
                </a:lnTo>
                <a:lnTo>
                  <a:pt x="658" y="230"/>
                </a:lnTo>
                <a:lnTo>
                  <a:pt x="647" y="226"/>
                </a:lnTo>
                <a:lnTo>
                  <a:pt x="639" y="221"/>
                </a:lnTo>
                <a:lnTo>
                  <a:pt x="639" y="221"/>
                </a:lnTo>
                <a:lnTo>
                  <a:pt x="631" y="217"/>
                </a:lnTo>
                <a:lnTo>
                  <a:pt x="625" y="213"/>
                </a:lnTo>
                <a:lnTo>
                  <a:pt x="620" y="208"/>
                </a:lnTo>
                <a:lnTo>
                  <a:pt x="614" y="202"/>
                </a:lnTo>
                <a:lnTo>
                  <a:pt x="612" y="194"/>
                </a:lnTo>
                <a:lnTo>
                  <a:pt x="612" y="195"/>
                </a:lnTo>
                <a:lnTo>
                  <a:pt x="611" y="190"/>
                </a:lnTo>
                <a:lnTo>
                  <a:pt x="611" y="182"/>
                </a:lnTo>
                <a:lnTo>
                  <a:pt x="613" y="175"/>
                </a:lnTo>
                <a:lnTo>
                  <a:pt x="617" y="168"/>
                </a:lnTo>
                <a:lnTo>
                  <a:pt x="617" y="168"/>
                </a:lnTo>
                <a:lnTo>
                  <a:pt x="621" y="161"/>
                </a:lnTo>
                <a:lnTo>
                  <a:pt x="632" y="147"/>
                </a:lnTo>
                <a:lnTo>
                  <a:pt x="647" y="132"/>
                </a:lnTo>
                <a:lnTo>
                  <a:pt x="647" y="132"/>
                </a:lnTo>
                <a:lnTo>
                  <a:pt x="656" y="123"/>
                </a:lnTo>
                <a:lnTo>
                  <a:pt x="655" y="125"/>
                </a:lnTo>
                <a:lnTo>
                  <a:pt x="660" y="116"/>
                </a:lnTo>
                <a:lnTo>
                  <a:pt x="660" y="117"/>
                </a:lnTo>
                <a:lnTo>
                  <a:pt x="665" y="107"/>
                </a:lnTo>
                <a:lnTo>
                  <a:pt x="664" y="108"/>
                </a:lnTo>
                <a:lnTo>
                  <a:pt x="668" y="96"/>
                </a:lnTo>
                <a:lnTo>
                  <a:pt x="668" y="97"/>
                </a:lnTo>
                <a:lnTo>
                  <a:pt x="669" y="87"/>
                </a:lnTo>
                <a:lnTo>
                  <a:pt x="669" y="89"/>
                </a:lnTo>
                <a:lnTo>
                  <a:pt x="669" y="78"/>
                </a:lnTo>
                <a:lnTo>
                  <a:pt x="669" y="79"/>
                </a:lnTo>
                <a:lnTo>
                  <a:pt x="668" y="68"/>
                </a:lnTo>
                <a:lnTo>
                  <a:pt x="668" y="70"/>
                </a:lnTo>
                <a:lnTo>
                  <a:pt x="664" y="60"/>
                </a:lnTo>
                <a:lnTo>
                  <a:pt x="665" y="60"/>
                </a:lnTo>
                <a:lnTo>
                  <a:pt x="660" y="50"/>
                </a:lnTo>
                <a:lnTo>
                  <a:pt x="661" y="52"/>
                </a:lnTo>
                <a:lnTo>
                  <a:pt x="653" y="43"/>
                </a:lnTo>
                <a:lnTo>
                  <a:pt x="655" y="44"/>
                </a:lnTo>
                <a:lnTo>
                  <a:pt x="649" y="40"/>
                </a:lnTo>
                <a:lnTo>
                  <a:pt x="644" y="36"/>
                </a:lnTo>
                <a:lnTo>
                  <a:pt x="644" y="36"/>
                </a:lnTo>
                <a:lnTo>
                  <a:pt x="639" y="32"/>
                </a:lnTo>
                <a:lnTo>
                  <a:pt x="640" y="33"/>
                </a:lnTo>
                <a:lnTo>
                  <a:pt x="634" y="30"/>
                </a:lnTo>
                <a:lnTo>
                  <a:pt x="635" y="30"/>
                </a:lnTo>
                <a:lnTo>
                  <a:pt x="628" y="27"/>
                </a:lnTo>
                <a:lnTo>
                  <a:pt x="621" y="24"/>
                </a:lnTo>
                <a:lnTo>
                  <a:pt x="622" y="24"/>
                </a:lnTo>
                <a:lnTo>
                  <a:pt x="614" y="23"/>
                </a:lnTo>
                <a:lnTo>
                  <a:pt x="614" y="23"/>
                </a:lnTo>
                <a:lnTo>
                  <a:pt x="606" y="20"/>
                </a:lnTo>
                <a:lnTo>
                  <a:pt x="606" y="20"/>
                </a:lnTo>
                <a:lnTo>
                  <a:pt x="597" y="18"/>
                </a:lnTo>
                <a:lnTo>
                  <a:pt x="598" y="18"/>
                </a:lnTo>
                <a:lnTo>
                  <a:pt x="589" y="17"/>
                </a:lnTo>
                <a:lnTo>
                  <a:pt x="590" y="17"/>
                </a:lnTo>
                <a:lnTo>
                  <a:pt x="580" y="17"/>
                </a:lnTo>
                <a:lnTo>
                  <a:pt x="568" y="17"/>
                </a:lnTo>
                <a:lnTo>
                  <a:pt x="561" y="17"/>
                </a:lnTo>
                <a:lnTo>
                  <a:pt x="561" y="17"/>
                </a:lnTo>
                <a:lnTo>
                  <a:pt x="552" y="18"/>
                </a:lnTo>
                <a:lnTo>
                  <a:pt x="552" y="18"/>
                </a:lnTo>
                <a:lnTo>
                  <a:pt x="545" y="20"/>
                </a:lnTo>
                <a:lnTo>
                  <a:pt x="546" y="19"/>
                </a:lnTo>
                <a:lnTo>
                  <a:pt x="538" y="21"/>
                </a:lnTo>
                <a:lnTo>
                  <a:pt x="540" y="20"/>
                </a:lnTo>
                <a:lnTo>
                  <a:pt x="534" y="24"/>
                </a:lnTo>
                <a:lnTo>
                  <a:pt x="525" y="27"/>
                </a:lnTo>
                <a:lnTo>
                  <a:pt x="528" y="26"/>
                </a:lnTo>
                <a:lnTo>
                  <a:pt x="522" y="29"/>
                </a:lnTo>
                <a:lnTo>
                  <a:pt x="517" y="32"/>
                </a:lnTo>
                <a:lnTo>
                  <a:pt x="518" y="32"/>
                </a:lnTo>
                <a:lnTo>
                  <a:pt x="513" y="36"/>
                </a:lnTo>
                <a:lnTo>
                  <a:pt x="513" y="36"/>
                </a:lnTo>
                <a:lnTo>
                  <a:pt x="509" y="40"/>
                </a:lnTo>
                <a:lnTo>
                  <a:pt x="509" y="39"/>
                </a:lnTo>
                <a:lnTo>
                  <a:pt x="506" y="43"/>
                </a:lnTo>
                <a:lnTo>
                  <a:pt x="507" y="42"/>
                </a:lnTo>
                <a:lnTo>
                  <a:pt x="503" y="47"/>
                </a:lnTo>
                <a:lnTo>
                  <a:pt x="504" y="46"/>
                </a:lnTo>
                <a:lnTo>
                  <a:pt x="499" y="56"/>
                </a:lnTo>
                <a:lnTo>
                  <a:pt x="500" y="55"/>
                </a:lnTo>
                <a:lnTo>
                  <a:pt x="497" y="66"/>
                </a:lnTo>
                <a:lnTo>
                  <a:pt x="497" y="64"/>
                </a:lnTo>
                <a:lnTo>
                  <a:pt x="496" y="76"/>
                </a:lnTo>
                <a:lnTo>
                  <a:pt x="496" y="74"/>
                </a:lnTo>
                <a:lnTo>
                  <a:pt x="496" y="87"/>
                </a:lnTo>
                <a:lnTo>
                  <a:pt x="496" y="86"/>
                </a:lnTo>
                <a:lnTo>
                  <a:pt x="497" y="98"/>
                </a:lnTo>
                <a:lnTo>
                  <a:pt x="497" y="97"/>
                </a:lnTo>
                <a:lnTo>
                  <a:pt x="500" y="108"/>
                </a:lnTo>
                <a:lnTo>
                  <a:pt x="499" y="107"/>
                </a:lnTo>
                <a:lnTo>
                  <a:pt x="504" y="119"/>
                </a:lnTo>
                <a:lnTo>
                  <a:pt x="504" y="118"/>
                </a:lnTo>
                <a:lnTo>
                  <a:pt x="510" y="129"/>
                </a:lnTo>
                <a:lnTo>
                  <a:pt x="509" y="129"/>
                </a:lnTo>
                <a:lnTo>
                  <a:pt x="516" y="139"/>
                </a:lnTo>
                <a:lnTo>
                  <a:pt x="515" y="138"/>
                </a:lnTo>
                <a:lnTo>
                  <a:pt x="525" y="147"/>
                </a:lnTo>
                <a:lnTo>
                  <a:pt x="531" y="155"/>
                </a:lnTo>
                <a:lnTo>
                  <a:pt x="537" y="163"/>
                </a:lnTo>
                <a:lnTo>
                  <a:pt x="540" y="171"/>
                </a:lnTo>
                <a:lnTo>
                  <a:pt x="543" y="180"/>
                </a:lnTo>
                <a:lnTo>
                  <a:pt x="543" y="189"/>
                </a:lnTo>
                <a:lnTo>
                  <a:pt x="542" y="197"/>
                </a:lnTo>
                <a:lnTo>
                  <a:pt x="539" y="207"/>
                </a:lnTo>
                <a:lnTo>
                  <a:pt x="533" y="215"/>
                </a:lnTo>
                <a:lnTo>
                  <a:pt x="527" y="221"/>
                </a:lnTo>
                <a:lnTo>
                  <a:pt x="519" y="226"/>
                </a:lnTo>
                <a:lnTo>
                  <a:pt x="508" y="230"/>
                </a:lnTo>
                <a:lnTo>
                  <a:pt x="497" y="232"/>
                </a:lnTo>
                <a:lnTo>
                  <a:pt x="484" y="232"/>
                </a:lnTo>
                <a:lnTo>
                  <a:pt x="469" y="231"/>
                </a:lnTo>
                <a:lnTo>
                  <a:pt x="454" y="227"/>
                </a:lnTo>
                <a:lnTo>
                  <a:pt x="437" y="222"/>
                </a:lnTo>
                <a:lnTo>
                  <a:pt x="438" y="222"/>
                </a:lnTo>
                <a:lnTo>
                  <a:pt x="428" y="220"/>
                </a:lnTo>
                <a:lnTo>
                  <a:pt x="429" y="220"/>
                </a:lnTo>
                <a:lnTo>
                  <a:pt x="418" y="217"/>
                </a:lnTo>
                <a:lnTo>
                  <a:pt x="418" y="218"/>
                </a:lnTo>
                <a:lnTo>
                  <a:pt x="407" y="215"/>
                </a:lnTo>
                <a:lnTo>
                  <a:pt x="407" y="215"/>
                </a:lnTo>
                <a:lnTo>
                  <a:pt x="397" y="214"/>
                </a:lnTo>
                <a:lnTo>
                  <a:pt x="398" y="214"/>
                </a:lnTo>
                <a:lnTo>
                  <a:pt x="372" y="214"/>
                </a:lnTo>
                <a:lnTo>
                  <a:pt x="372" y="214"/>
                </a:lnTo>
                <a:lnTo>
                  <a:pt x="347" y="215"/>
                </a:lnTo>
                <a:lnTo>
                  <a:pt x="347" y="215"/>
                </a:lnTo>
                <a:lnTo>
                  <a:pt x="320" y="218"/>
                </a:lnTo>
                <a:lnTo>
                  <a:pt x="321" y="218"/>
                </a:lnTo>
                <a:lnTo>
                  <a:pt x="293" y="222"/>
                </a:lnTo>
                <a:lnTo>
                  <a:pt x="264" y="225"/>
                </a:lnTo>
                <a:lnTo>
                  <a:pt x="265" y="225"/>
                </a:lnTo>
                <a:lnTo>
                  <a:pt x="239" y="231"/>
                </a:lnTo>
                <a:lnTo>
                  <a:pt x="245" y="225"/>
                </a:lnTo>
                <a:lnTo>
                  <a:pt x="243" y="231"/>
                </a:lnTo>
                <a:lnTo>
                  <a:pt x="243" y="228"/>
                </a:lnTo>
                <a:lnTo>
                  <a:pt x="243" y="239"/>
                </a:lnTo>
                <a:lnTo>
                  <a:pt x="243" y="252"/>
                </a:lnTo>
                <a:lnTo>
                  <a:pt x="243" y="251"/>
                </a:lnTo>
                <a:lnTo>
                  <a:pt x="244" y="267"/>
                </a:lnTo>
                <a:lnTo>
                  <a:pt x="244" y="266"/>
                </a:lnTo>
                <a:lnTo>
                  <a:pt x="249" y="303"/>
                </a:lnTo>
                <a:lnTo>
                  <a:pt x="253" y="343"/>
                </a:lnTo>
                <a:lnTo>
                  <a:pt x="253" y="343"/>
                </a:lnTo>
                <a:lnTo>
                  <a:pt x="256" y="364"/>
                </a:lnTo>
                <a:lnTo>
                  <a:pt x="257" y="385"/>
                </a:lnTo>
                <a:lnTo>
                  <a:pt x="258" y="404"/>
                </a:lnTo>
                <a:lnTo>
                  <a:pt x="258" y="404"/>
                </a:lnTo>
                <a:lnTo>
                  <a:pt x="260" y="422"/>
                </a:lnTo>
                <a:lnTo>
                  <a:pt x="258" y="439"/>
                </a:lnTo>
                <a:lnTo>
                  <a:pt x="256" y="454"/>
                </a:lnTo>
                <a:lnTo>
                  <a:pt x="253" y="461"/>
                </a:lnTo>
                <a:lnTo>
                  <a:pt x="250" y="466"/>
                </a:lnTo>
                <a:lnTo>
                  <a:pt x="250" y="466"/>
                </a:lnTo>
                <a:lnTo>
                  <a:pt x="247" y="473"/>
                </a:lnTo>
                <a:lnTo>
                  <a:pt x="242" y="477"/>
                </a:lnTo>
                <a:close/>
                <a:moveTo>
                  <a:pt x="235" y="459"/>
                </a:moveTo>
                <a:lnTo>
                  <a:pt x="232" y="463"/>
                </a:lnTo>
                <a:lnTo>
                  <a:pt x="234" y="459"/>
                </a:lnTo>
                <a:lnTo>
                  <a:pt x="237" y="453"/>
                </a:lnTo>
                <a:lnTo>
                  <a:pt x="236" y="454"/>
                </a:lnTo>
                <a:lnTo>
                  <a:pt x="239" y="448"/>
                </a:lnTo>
                <a:lnTo>
                  <a:pt x="238" y="450"/>
                </a:lnTo>
                <a:lnTo>
                  <a:pt x="241" y="437"/>
                </a:lnTo>
                <a:lnTo>
                  <a:pt x="241" y="437"/>
                </a:lnTo>
                <a:lnTo>
                  <a:pt x="242" y="421"/>
                </a:lnTo>
                <a:lnTo>
                  <a:pt x="242" y="423"/>
                </a:lnTo>
                <a:lnTo>
                  <a:pt x="241" y="405"/>
                </a:lnTo>
                <a:lnTo>
                  <a:pt x="239" y="386"/>
                </a:lnTo>
                <a:lnTo>
                  <a:pt x="238" y="366"/>
                </a:lnTo>
                <a:lnTo>
                  <a:pt x="238" y="366"/>
                </a:lnTo>
                <a:lnTo>
                  <a:pt x="236" y="346"/>
                </a:lnTo>
                <a:lnTo>
                  <a:pt x="231" y="305"/>
                </a:lnTo>
                <a:lnTo>
                  <a:pt x="231" y="305"/>
                </a:lnTo>
                <a:lnTo>
                  <a:pt x="227" y="269"/>
                </a:lnTo>
                <a:lnTo>
                  <a:pt x="226" y="253"/>
                </a:lnTo>
                <a:lnTo>
                  <a:pt x="226" y="239"/>
                </a:lnTo>
                <a:lnTo>
                  <a:pt x="226" y="226"/>
                </a:lnTo>
                <a:lnTo>
                  <a:pt x="230" y="214"/>
                </a:lnTo>
                <a:lnTo>
                  <a:pt x="262" y="208"/>
                </a:lnTo>
                <a:lnTo>
                  <a:pt x="290" y="204"/>
                </a:lnTo>
                <a:lnTo>
                  <a:pt x="290" y="204"/>
                </a:lnTo>
                <a:lnTo>
                  <a:pt x="318" y="200"/>
                </a:lnTo>
                <a:lnTo>
                  <a:pt x="346" y="198"/>
                </a:lnTo>
                <a:lnTo>
                  <a:pt x="372" y="197"/>
                </a:lnTo>
                <a:lnTo>
                  <a:pt x="398" y="197"/>
                </a:lnTo>
                <a:lnTo>
                  <a:pt x="410" y="198"/>
                </a:lnTo>
                <a:lnTo>
                  <a:pt x="421" y="200"/>
                </a:lnTo>
                <a:lnTo>
                  <a:pt x="432" y="202"/>
                </a:lnTo>
                <a:lnTo>
                  <a:pt x="443" y="205"/>
                </a:lnTo>
                <a:lnTo>
                  <a:pt x="459" y="210"/>
                </a:lnTo>
                <a:lnTo>
                  <a:pt x="458" y="210"/>
                </a:lnTo>
                <a:lnTo>
                  <a:pt x="472" y="213"/>
                </a:lnTo>
                <a:lnTo>
                  <a:pt x="471" y="213"/>
                </a:lnTo>
                <a:lnTo>
                  <a:pt x="485" y="214"/>
                </a:lnTo>
                <a:lnTo>
                  <a:pt x="485" y="214"/>
                </a:lnTo>
                <a:lnTo>
                  <a:pt x="496" y="214"/>
                </a:lnTo>
                <a:lnTo>
                  <a:pt x="494" y="214"/>
                </a:lnTo>
                <a:lnTo>
                  <a:pt x="503" y="212"/>
                </a:lnTo>
                <a:lnTo>
                  <a:pt x="502" y="213"/>
                </a:lnTo>
                <a:lnTo>
                  <a:pt x="512" y="209"/>
                </a:lnTo>
                <a:lnTo>
                  <a:pt x="510" y="210"/>
                </a:lnTo>
                <a:lnTo>
                  <a:pt x="517" y="206"/>
                </a:lnTo>
                <a:lnTo>
                  <a:pt x="515" y="207"/>
                </a:lnTo>
                <a:lnTo>
                  <a:pt x="520" y="202"/>
                </a:lnTo>
                <a:lnTo>
                  <a:pt x="519" y="203"/>
                </a:lnTo>
                <a:lnTo>
                  <a:pt x="524" y="197"/>
                </a:lnTo>
                <a:lnTo>
                  <a:pt x="523" y="200"/>
                </a:lnTo>
                <a:lnTo>
                  <a:pt x="525" y="193"/>
                </a:lnTo>
                <a:lnTo>
                  <a:pt x="524" y="194"/>
                </a:lnTo>
                <a:lnTo>
                  <a:pt x="525" y="187"/>
                </a:lnTo>
                <a:lnTo>
                  <a:pt x="525" y="188"/>
                </a:lnTo>
                <a:lnTo>
                  <a:pt x="525" y="181"/>
                </a:lnTo>
                <a:lnTo>
                  <a:pt x="526" y="184"/>
                </a:lnTo>
                <a:lnTo>
                  <a:pt x="524" y="177"/>
                </a:lnTo>
                <a:lnTo>
                  <a:pt x="524" y="178"/>
                </a:lnTo>
                <a:lnTo>
                  <a:pt x="521" y="171"/>
                </a:lnTo>
                <a:lnTo>
                  <a:pt x="522" y="172"/>
                </a:lnTo>
                <a:lnTo>
                  <a:pt x="517" y="165"/>
                </a:lnTo>
                <a:lnTo>
                  <a:pt x="517" y="166"/>
                </a:lnTo>
                <a:lnTo>
                  <a:pt x="511" y="158"/>
                </a:lnTo>
                <a:lnTo>
                  <a:pt x="512" y="159"/>
                </a:lnTo>
                <a:lnTo>
                  <a:pt x="502" y="149"/>
                </a:lnTo>
                <a:lnTo>
                  <a:pt x="495" y="138"/>
                </a:lnTo>
                <a:lnTo>
                  <a:pt x="488" y="126"/>
                </a:lnTo>
                <a:lnTo>
                  <a:pt x="483" y="113"/>
                </a:lnTo>
                <a:lnTo>
                  <a:pt x="479" y="100"/>
                </a:lnTo>
                <a:lnTo>
                  <a:pt x="478" y="87"/>
                </a:lnTo>
                <a:lnTo>
                  <a:pt x="478" y="74"/>
                </a:lnTo>
                <a:lnTo>
                  <a:pt x="479" y="62"/>
                </a:lnTo>
                <a:lnTo>
                  <a:pt x="483" y="49"/>
                </a:lnTo>
                <a:lnTo>
                  <a:pt x="488" y="38"/>
                </a:lnTo>
                <a:lnTo>
                  <a:pt x="493" y="32"/>
                </a:lnTo>
                <a:lnTo>
                  <a:pt x="496" y="27"/>
                </a:lnTo>
                <a:lnTo>
                  <a:pt x="502" y="23"/>
                </a:lnTo>
                <a:lnTo>
                  <a:pt x="507" y="18"/>
                </a:lnTo>
                <a:lnTo>
                  <a:pt x="512" y="14"/>
                </a:lnTo>
                <a:lnTo>
                  <a:pt x="512" y="14"/>
                </a:lnTo>
                <a:lnTo>
                  <a:pt x="519" y="10"/>
                </a:lnTo>
                <a:lnTo>
                  <a:pt x="528" y="7"/>
                </a:lnTo>
                <a:lnTo>
                  <a:pt x="526" y="8"/>
                </a:lnTo>
                <a:lnTo>
                  <a:pt x="532" y="4"/>
                </a:lnTo>
                <a:lnTo>
                  <a:pt x="542" y="2"/>
                </a:lnTo>
                <a:lnTo>
                  <a:pt x="549" y="1"/>
                </a:lnTo>
                <a:lnTo>
                  <a:pt x="560" y="0"/>
                </a:lnTo>
                <a:lnTo>
                  <a:pt x="568" y="0"/>
                </a:lnTo>
                <a:lnTo>
                  <a:pt x="580" y="0"/>
                </a:lnTo>
                <a:lnTo>
                  <a:pt x="590" y="0"/>
                </a:lnTo>
                <a:lnTo>
                  <a:pt x="600" y="1"/>
                </a:lnTo>
                <a:lnTo>
                  <a:pt x="610" y="3"/>
                </a:lnTo>
                <a:lnTo>
                  <a:pt x="619" y="5"/>
                </a:lnTo>
                <a:lnTo>
                  <a:pt x="627" y="8"/>
                </a:lnTo>
                <a:lnTo>
                  <a:pt x="635" y="11"/>
                </a:lnTo>
                <a:lnTo>
                  <a:pt x="635" y="11"/>
                </a:lnTo>
                <a:lnTo>
                  <a:pt x="642" y="14"/>
                </a:lnTo>
                <a:lnTo>
                  <a:pt x="649" y="17"/>
                </a:lnTo>
                <a:lnTo>
                  <a:pt x="656" y="22"/>
                </a:lnTo>
                <a:lnTo>
                  <a:pt x="661" y="27"/>
                </a:lnTo>
                <a:lnTo>
                  <a:pt x="660" y="26"/>
                </a:lnTo>
                <a:lnTo>
                  <a:pt x="666" y="31"/>
                </a:lnTo>
                <a:lnTo>
                  <a:pt x="675" y="42"/>
                </a:lnTo>
                <a:lnTo>
                  <a:pt x="681" y="53"/>
                </a:lnTo>
                <a:lnTo>
                  <a:pt x="685" y="64"/>
                </a:lnTo>
                <a:lnTo>
                  <a:pt x="687" y="77"/>
                </a:lnTo>
                <a:lnTo>
                  <a:pt x="687" y="90"/>
                </a:lnTo>
                <a:lnTo>
                  <a:pt x="685" y="101"/>
                </a:lnTo>
                <a:lnTo>
                  <a:pt x="681" y="114"/>
                </a:lnTo>
                <a:lnTo>
                  <a:pt x="675" y="125"/>
                </a:lnTo>
                <a:lnTo>
                  <a:pt x="669" y="135"/>
                </a:lnTo>
                <a:lnTo>
                  <a:pt x="660" y="145"/>
                </a:lnTo>
                <a:lnTo>
                  <a:pt x="644" y="159"/>
                </a:lnTo>
                <a:lnTo>
                  <a:pt x="645" y="158"/>
                </a:lnTo>
                <a:lnTo>
                  <a:pt x="635" y="171"/>
                </a:lnTo>
                <a:lnTo>
                  <a:pt x="636" y="171"/>
                </a:lnTo>
                <a:lnTo>
                  <a:pt x="632" y="177"/>
                </a:lnTo>
                <a:lnTo>
                  <a:pt x="628" y="183"/>
                </a:lnTo>
                <a:lnTo>
                  <a:pt x="629" y="180"/>
                </a:lnTo>
                <a:lnTo>
                  <a:pt x="628" y="185"/>
                </a:lnTo>
                <a:lnTo>
                  <a:pt x="629" y="184"/>
                </a:lnTo>
                <a:lnTo>
                  <a:pt x="629" y="188"/>
                </a:lnTo>
                <a:lnTo>
                  <a:pt x="628" y="186"/>
                </a:lnTo>
                <a:lnTo>
                  <a:pt x="629" y="190"/>
                </a:lnTo>
                <a:lnTo>
                  <a:pt x="631" y="196"/>
                </a:lnTo>
                <a:lnTo>
                  <a:pt x="628" y="191"/>
                </a:lnTo>
                <a:lnTo>
                  <a:pt x="632" y="195"/>
                </a:lnTo>
                <a:lnTo>
                  <a:pt x="632" y="195"/>
                </a:lnTo>
                <a:lnTo>
                  <a:pt x="636" y="199"/>
                </a:lnTo>
                <a:lnTo>
                  <a:pt x="636" y="198"/>
                </a:lnTo>
                <a:lnTo>
                  <a:pt x="642" y="203"/>
                </a:lnTo>
                <a:lnTo>
                  <a:pt x="640" y="202"/>
                </a:lnTo>
                <a:lnTo>
                  <a:pt x="647" y="206"/>
                </a:lnTo>
                <a:lnTo>
                  <a:pt x="655" y="210"/>
                </a:lnTo>
                <a:lnTo>
                  <a:pt x="655" y="210"/>
                </a:lnTo>
                <a:lnTo>
                  <a:pt x="665" y="214"/>
                </a:lnTo>
                <a:lnTo>
                  <a:pt x="663" y="214"/>
                </a:lnTo>
                <a:lnTo>
                  <a:pt x="676" y="217"/>
                </a:lnTo>
                <a:lnTo>
                  <a:pt x="690" y="221"/>
                </a:lnTo>
                <a:lnTo>
                  <a:pt x="690" y="221"/>
                </a:lnTo>
                <a:lnTo>
                  <a:pt x="705" y="225"/>
                </a:lnTo>
                <a:lnTo>
                  <a:pt x="705" y="225"/>
                </a:lnTo>
                <a:lnTo>
                  <a:pt x="721" y="228"/>
                </a:lnTo>
                <a:lnTo>
                  <a:pt x="721" y="228"/>
                </a:lnTo>
                <a:lnTo>
                  <a:pt x="738" y="231"/>
                </a:lnTo>
                <a:lnTo>
                  <a:pt x="738" y="231"/>
                </a:lnTo>
                <a:lnTo>
                  <a:pt x="755" y="233"/>
                </a:lnTo>
                <a:lnTo>
                  <a:pt x="755" y="233"/>
                </a:lnTo>
                <a:lnTo>
                  <a:pt x="774" y="236"/>
                </a:lnTo>
                <a:lnTo>
                  <a:pt x="773" y="235"/>
                </a:lnTo>
                <a:lnTo>
                  <a:pt x="792" y="236"/>
                </a:lnTo>
                <a:lnTo>
                  <a:pt x="792" y="236"/>
                </a:lnTo>
                <a:lnTo>
                  <a:pt x="809" y="236"/>
                </a:lnTo>
                <a:lnTo>
                  <a:pt x="808" y="236"/>
                </a:lnTo>
                <a:lnTo>
                  <a:pt x="827" y="235"/>
                </a:lnTo>
                <a:lnTo>
                  <a:pt x="845" y="234"/>
                </a:lnTo>
                <a:lnTo>
                  <a:pt x="844" y="234"/>
                </a:lnTo>
                <a:lnTo>
                  <a:pt x="860" y="232"/>
                </a:lnTo>
                <a:lnTo>
                  <a:pt x="860" y="232"/>
                </a:lnTo>
                <a:lnTo>
                  <a:pt x="877" y="230"/>
                </a:lnTo>
                <a:lnTo>
                  <a:pt x="875" y="230"/>
                </a:lnTo>
                <a:lnTo>
                  <a:pt x="889" y="225"/>
                </a:lnTo>
                <a:lnTo>
                  <a:pt x="903" y="220"/>
                </a:lnTo>
                <a:lnTo>
                  <a:pt x="902" y="220"/>
                </a:lnTo>
                <a:lnTo>
                  <a:pt x="927" y="208"/>
                </a:lnTo>
                <a:lnTo>
                  <a:pt x="927" y="250"/>
                </a:lnTo>
                <a:lnTo>
                  <a:pt x="927" y="287"/>
                </a:lnTo>
                <a:lnTo>
                  <a:pt x="927" y="328"/>
                </a:lnTo>
                <a:lnTo>
                  <a:pt x="927" y="368"/>
                </a:lnTo>
                <a:lnTo>
                  <a:pt x="927" y="407"/>
                </a:lnTo>
                <a:lnTo>
                  <a:pt x="927" y="443"/>
                </a:lnTo>
                <a:lnTo>
                  <a:pt x="927" y="470"/>
                </a:lnTo>
                <a:lnTo>
                  <a:pt x="927" y="488"/>
                </a:lnTo>
                <a:lnTo>
                  <a:pt x="927" y="493"/>
                </a:lnTo>
                <a:lnTo>
                  <a:pt x="926" y="489"/>
                </a:lnTo>
                <a:lnTo>
                  <a:pt x="928" y="494"/>
                </a:lnTo>
                <a:lnTo>
                  <a:pt x="927" y="492"/>
                </a:lnTo>
                <a:lnTo>
                  <a:pt x="932" y="497"/>
                </a:lnTo>
                <a:lnTo>
                  <a:pt x="936" y="502"/>
                </a:lnTo>
                <a:lnTo>
                  <a:pt x="935" y="501"/>
                </a:lnTo>
                <a:lnTo>
                  <a:pt x="941" y="506"/>
                </a:lnTo>
                <a:lnTo>
                  <a:pt x="940" y="506"/>
                </a:lnTo>
                <a:lnTo>
                  <a:pt x="947" y="510"/>
                </a:lnTo>
                <a:lnTo>
                  <a:pt x="945" y="509"/>
                </a:lnTo>
                <a:lnTo>
                  <a:pt x="954" y="512"/>
                </a:lnTo>
                <a:lnTo>
                  <a:pt x="954" y="512"/>
                </a:lnTo>
                <a:lnTo>
                  <a:pt x="961" y="515"/>
                </a:lnTo>
                <a:lnTo>
                  <a:pt x="961" y="515"/>
                </a:lnTo>
                <a:lnTo>
                  <a:pt x="969" y="517"/>
                </a:lnTo>
                <a:lnTo>
                  <a:pt x="968" y="516"/>
                </a:lnTo>
                <a:lnTo>
                  <a:pt x="977" y="517"/>
                </a:lnTo>
                <a:lnTo>
                  <a:pt x="975" y="517"/>
                </a:lnTo>
                <a:lnTo>
                  <a:pt x="984" y="516"/>
                </a:lnTo>
                <a:lnTo>
                  <a:pt x="984" y="516"/>
                </a:lnTo>
                <a:lnTo>
                  <a:pt x="993" y="515"/>
                </a:lnTo>
                <a:lnTo>
                  <a:pt x="991" y="516"/>
                </a:lnTo>
                <a:lnTo>
                  <a:pt x="1000" y="513"/>
                </a:lnTo>
                <a:lnTo>
                  <a:pt x="999" y="513"/>
                </a:lnTo>
                <a:lnTo>
                  <a:pt x="1008" y="509"/>
                </a:lnTo>
                <a:lnTo>
                  <a:pt x="1006" y="510"/>
                </a:lnTo>
                <a:lnTo>
                  <a:pt x="1014" y="504"/>
                </a:lnTo>
                <a:lnTo>
                  <a:pt x="1013" y="505"/>
                </a:lnTo>
                <a:lnTo>
                  <a:pt x="1020" y="497"/>
                </a:lnTo>
                <a:lnTo>
                  <a:pt x="1025" y="493"/>
                </a:lnTo>
                <a:lnTo>
                  <a:pt x="1025" y="493"/>
                </a:lnTo>
                <a:lnTo>
                  <a:pt x="1029" y="488"/>
                </a:lnTo>
                <a:lnTo>
                  <a:pt x="1035" y="484"/>
                </a:lnTo>
                <a:lnTo>
                  <a:pt x="1040" y="482"/>
                </a:lnTo>
                <a:lnTo>
                  <a:pt x="1052" y="477"/>
                </a:lnTo>
                <a:lnTo>
                  <a:pt x="1065" y="475"/>
                </a:lnTo>
                <a:lnTo>
                  <a:pt x="1079" y="474"/>
                </a:lnTo>
                <a:lnTo>
                  <a:pt x="1093" y="476"/>
                </a:lnTo>
                <a:lnTo>
                  <a:pt x="1107" y="478"/>
                </a:lnTo>
                <a:lnTo>
                  <a:pt x="1121" y="484"/>
                </a:lnTo>
                <a:lnTo>
                  <a:pt x="1133" y="489"/>
                </a:lnTo>
                <a:lnTo>
                  <a:pt x="1147" y="497"/>
                </a:lnTo>
                <a:lnTo>
                  <a:pt x="1157" y="506"/>
                </a:lnTo>
                <a:lnTo>
                  <a:pt x="1166" y="517"/>
                </a:lnTo>
                <a:lnTo>
                  <a:pt x="1169" y="522"/>
                </a:lnTo>
                <a:lnTo>
                  <a:pt x="1173" y="528"/>
                </a:lnTo>
                <a:lnTo>
                  <a:pt x="1176" y="535"/>
                </a:lnTo>
                <a:lnTo>
                  <a:pt x="1179" y="542"/>
                </a:lnTo>
                <a:lnTo>
                  <a:pt x="1180" y="550"/>
                </a:lnTo>
                <a:lnTo>
                  <a:pt x="1180" y="558"/>
                </a:lnTo>
                <a:lnTo>
                  <a:pt x="1180" y="564"/>
                </a:lnTo>
                <a:lnTo>
                  <a:pt x="1180" y="572"/>
                </a:lnTo>
                <a:lnTo>
                  <a:pt x="1176" y="588"/>
                </a:lnTo>
                <a:lnTo>
                  <a:pt x="1171" y="599"/>
                </a:lnTo>
                <a:lnTo>
                  <a:pt x="1165" y="611"/>
                </a:lnTo>
                <a:lnTo>
                  <a:pt x="1155" y="620"/>
                </a:lnTo>
                <a:lnTo>
                  <a:pt x="1147" y="628"/>
                </a:lnTo>
                <a:lnTo>
                  <a:pt x="1136" y="634"/>
                </a:lnTo>
                <a:lnTo>
                  <a:pt x="1124" y="640"/>
                </a:lnTo>
                <a:lnTo>
                  <a:pt x="1113" y="644"/>
                </a:lnTo>
                <a:lnTo>
                  <a:pt x="1101" y="646"/>
                </a:lnTo>
                <a:lnTo>
                  <a:pt x="1088" y="647"/>
                </a:lnTo>
                <a:lnTo>
                  <a:pt x="1077" y="646"/>
                </a:lnTo>
                <a:lnTo>
                  <a:pt x="1066" y="644"/>
                </a:lnTo>
                <a:lnTo>
                  <a:pt x="1053" y="641"/>
                </a:lnTo>
                <a:lnTo>
                  <a:pt x="1043" y="637"/>
                </a:lnTo>
                <a:lnTo>
                  <a:pt x="1033" y="631"/>
                </a:lnTo>
                <a:lnTo>
                  <a:pt x="1025" y="624"/>
                </a:lnTo>
                <a:lnTo>
                  <a:pt x="1018" y="616"/>
                </a:lnTo>
                <a:lnTo>
                  <a:pt x="1019" y="618"/>
                </a:lnTo>
                <a:lnTo>
                  <a:pt x="1011" y="612"/>
                </a:lnTo>
                <a:lnTo>
                  <a:pt x="1011" y="612"/>
                </a:lnTo>
                <a:lnTo>
                  <a:pt x="1003" y="607"/>
                </a:lnTo>
                <a:lnTo>
                  <a:pt x="1005" y="608"/>
                </a:lnTo>
                <a:lnTo>
                  <a:pt x="994" y="604"/>
                </a:lnTo>
                <a:lnTo>
                  <a:pt x="986" y="599"/>
                </a:lnTo>
                <a:lnTo>
                  <a:pt x="987" y="600"/>
                </a:lnTo>
                <a:lnTo>
                  <a:pt x="978" y="597"/>
                </a:lnTo>
                <a:lnTo>
                  <a:pt x="979" y="597"/>
                </a:lnTo>
                <a:lnTo>
                  <a:pt x="970" y="595"/>
                </a:lnTo>
                <a:lnTo>
                  <a:pt x="971" y="595"/>
                </a:lnTo>
                <a:lnTo>
                  <a:pt x="963" y="594"/>
                </a:lnTo>
                <a:lnTo>
                  <a:pt x="965" y="594"/>
                </a:lnTo>
                <a:lnTo>
                  <a:pt x="956" y="594"/>
                </a:lnTo>
                <a:lnTo>
                  <a:pt x="958" y="594"/>
                </a:lnTo>
                <a:lnTo>
                  <a:pt x="951" y="596"/>
                </a:lnTo>
                <a:lnTo>
                  <a:pt x="951" y="596"/>
                </a:lnTo>
                <a:lnTo>
                  <a:pt x="943" y="598"/>
                </a:lnTo>
                <a:lnTo>
                  <a:pt x="945" y="597"/>
                </a:lnTo>
                <a:lnTo>
                  <a:pt x="938" y="601"/>
                </a:lnTo>
                <a:lnTo>
                  <a:pt x="940" y="599"/>
                </a:lnTo>
                <a:lnTo>
                  <a:pt x="934" y="604"/>
                </a:lnTo>
                <a:lnTo>
                  <a:pt x="935" y="603"/>
                </a:lnTo>
                <a:lnTo>
                  <a:pt x="931" y="609"/>
                </a:lnTo>
                <a:lnTo>
                  <a:pt x="932" y="608"/>
                </a:lnTo>
                <a:lnTo>
                  <a:pt x="928" y="615"/>
                </a:lnTo>
                <a:lnTo>
                  <a:pt x="929" y="612"/>
                </a:lnTo>
                <a:lnTo>
                  <a:pt x="927" y="622"/>
                </a:lnTo>
                <a:lnTo>
                  <a:pt x="927" y="621"/>
                </a:lnTo>
                <a:lnTo>
                  <a:pt x="923" y="643"/>
                </a:lnTo>
                <a:lnTo>
                  <a:pt x="923" y="642"/>
                </a:lnTo>
                <a:lnTo>
                  <a:pt x="919" y="667"/>
                </a:lnTo>
                <a:lnTo>
                  <a:pt x="919" y="666"/>
                </a:lnTo>
                <a:lnTo>
                  <a:pt x="918" y="692"/>
                </a:lnTo>
                <a:lnTo>
                  <a:pt x="918" y="692"/>
                </a:lnTo>
                <a:lnTo>
                  <a:pt x="917" y="719"/>
                </a:lnTo>
                <a:lnTo>
                  <a:pt x="917" y="718"/>
                </a:lnTo>
                <a:lnTo>
                  <a:pt x="917" y="745"/>
                </a:lnTo>
                <a:lnTo>
                  <a:pt x="917" y="744"/>
                </a:lnTo>
                <a:lnTo>
                  <a:pt x="918" y="768"/>
                </a:lnTo>
                <a:lnTo>
                  <a:pt x="918" y="768"/>
                </a:lnTo>
                <a:lnTo>
                  <a:pt x="919" y="779"/>
                </a:lnTo>
                <a:lnTo>
                  <a:pt x="919" y="778"/>
                </a:lnTo>
                <a:lnTo>
                  <a:pt x="921" y="788"/>
                </a:lnTo>
                <a:lnTo>
                  <a:pt x="920" y="788"/>
                </a:lnTo>
                <a:lnTo>
                  <a:pt x="923" y="797"/>
                </a:lnTo>
                <a:lnTo>
                  <a:pt x="922" y="796"/>
                </a:lnTo>
                <a:lnTo>
                  <a:pt x="931" y="814"/>
                </a:lnTo>
                <a:lnTo>
                  <a:pt x="899" y="820"/>
                </a:lnTo>
                <a:lnTo>
                  <a:pt x="899" y="820"/>
                </a:lnTo>
                <a:lnTo>
                  <a:pt x="881" y="822"/>
                </a:lnTo>
                <a:lnTo>
                  <a:pt x="858" y="824"/>
                </a:lnTo>
                <a:lnTo>
                  <a:pt x="838" y="824"/>
                </a:lnTo>
                <a:lnTo>
                  <a:pt x="817" y="824"/>
                </a:lnTo>
                <a:lnTo>
                  <a:pt x="797" y="823"/>
                </a:lnTo>
                <a:lnTo>
                  <a:pt x="778" y="822"/>
                </a:lnTo>
                <a:lnTo>
                  <a:pt x="759" y="820"/>
                </a:lnTo>
                <a:lnTo>
                  <a:pt x="725" y="815"/>
                </a:lnTo>
                <a:lnTo>
                  <a:pt x="699" y="811"/>
                </a:lnTo>
                <a:lnTo>
                  <a:pt x="681" y="808"/>
                </a:lnTo>
                <a:lnTo>
                  <a:pt x="681" y="808"/>
                </a:lnTo>
                <a:lnTo>
                  <a:pt x="674" y="807"/>
                </a:lnTo>
                <a:lnTo>
                  <a:pt x="657" y="800"/>
                </a:lnTo>
                <a:lnTo>
                  <a:pt x="643" y="793"/>
                </a:lnTo>
                <a:lnTo>
                  <a:pt x="632" y="785"/>
                </a:lnTo>
                <a:lnTo>
                  <a:pt x="621" y="776"/>
                </a:lnTo>
                <a:lnTo>
                  <a:pt x="613" y="766"/>
                </a:lnTo>
                <a:lnTo>
                  <a:pt x="609" y="755"/>
                </a:lnTo>
                <a:lnTo>
                  <a:pt x="604" y="745"/>
                </a:lnTo>
                <a:lnTo>
                  <a:pt x="601" y="735"/>
                </a:lnTo>
                <a:lnTo>
                  <a:pt x="601" y="723"/>
                </a:lnTo>
                <a:lnTo>
                  <a:pt x="603" y="712"/>
                </a:lnTo>
                <a:lnTo>
                  <a:pt x="606" y="702"/>
                </a:lnTo>
                <a:lnTo>
                  <a:pt x="610" y="693"/>
                </a:lnTo>
                <a:lnTo>
                  <a:pt x="614" y="684"/>
                </a:lnTo>
                <a:lnTo>
                  <a:pt x="620" y="676"/>
                </a:lnTo>
                <a:lnTo>
                  <a:pt x="628" y="667"/>
                </a:lnTo>
                <a:lnTo>
                  <a:pt x="636" y="662"/>
                </a:lnTo>
                <a:lnTo>
                  <a:pt x="635" y="663"/>
                </a:lnTo>
                <a:lnTo>
                  <a:pt x="642" y="657"/>
                </a:lnTo>
                <a:lnTo>
                  <a:pt x="641" y="657"/>
                </a:lnTo>
                <a:lnTo>
                  <a:pt x="648" y="650"/>
                </a:lnTo>
                <a:lnTo>
                  <a:pt x="647" y="651"/>
                </a:lnTo>
                <a:lnTo>
                  <a:pt x="652" y="642"/>
                </a:lnTo>
                <a:lnTo>
                  <a:pt x="652" y="643"/>
                </a:lnTo>
                <a:lnTo>
                  <a:pt x="656" y="633"/>
                </a:lnTo>
                <a:lnTo>
                  <a:pt x="656" y="633"/>
                </a:lnTo>
                <a:lnTo>
                  <a:pt x="659" y="621"/>
                </a:lnTo>
                <a:lnTo>
                  <a:pt x="659" y="622"/>
                </a:lnTo>
                <a:lnTo>
                  <a:pt x="661" y="610"/>
                </a:lnTo>
                <a:lnTo>
                  <a:pt x="661" y="611"/>
                </a:lnTo>
                <a:lnTo>
                  <a:pt x="661" y="599"/>
                </a:lnTo>
                <a:lnTo>
                  <a:pt x="661" y="600"/>
                </a:lnTo>
                <a:lnTo>
                  <a:pt x="660" y="588"/>
                </a:lnTo>
                <a:lnTo>
                  <a:pt x="660" y="590"/>
                </a:lnTo>
                <a:lnTo>
                  <a:pt x="657" y="579"/>
                </a:lnTo>
                <a:lnTo>
                  <a:pt x="657" y="580"/>
                </a:lnTo>
                <a:lnTo>
                  <a:pt x="652" y="568"/>
                </a:lnTo>
                <a:lnTo>
                  <a:pt x="653" y="569"/>
                </a:lnTo>
                <a:lnTo>
                  <a:pt x="649" y="565"/>
                </a:lnTo>
                <a:lnTo>
                  <a:pt x="649" y="565"/>
                </a:lnTo>
                <a:lnTo>
                  <a:pt x="644" y="560"/>
                </a:lnTo>
                <a:lnTo>
                  <a:pt x="640" y="554"/>
                </a:lnTo>
                <a:lnTo>
                  <a:pt x="642" y="556"/>
                </a:lnTo>
                <a:lnTo>
                  <a:pt x="636" y="552"/>
                </a:lnTo>
                <a:lnTo>
                  <a:pt x="630" y="548"/>
                </a:lnTo>
                <a:lnTo>
                  <a:pt x="631" y="549"/>
                </a:lnTo>
                <a:lnTo>
                  <a:pt x="624" y="545"/>
                </a:lnTo>
                <a:lnTo>
                  <a:pt x="625" y="546"/>
                </a:lnTo>
                <a:lnTo>
                  <a:pt x="616" y="543"/>
                </a:lnTo>
                <a:lnTo>
                  <a:pt x="617" y="543"/>
                </a:lnTo>
                <a:lnTo>
                  <a:pt x="609" y="540"/>
                </a:lnTo>
                <a:lnTo>
                  <a:pt x="610" y="541"/>
                </a:lnTo>
                <a:lnTo>
                  <a:pt x="600" y="538"/>
                </a:lnTo>
                <a:lnTo>
                  <a:pt x="601" y="538"/>
                </a:lnTo>
                <a:lnTo>
                  <a:pt x="591" y="536"/>
                </a:lnTo>
                <a:lnTo>
                  <a:pt x="592" y="536"/>
                </a:lnTo>
                <a:lnTo>
                  <a:pt x="581" y="535"/>
                </a:lnTo>
                <a:lnTo>
                  <a:pt x="583" y="535"/>
                </a:lnTo>
                <a:lnTo>
                  <a:pt x="571" y="535"/>
                </a:lnTo>
                <a:lnTo>
                  <a:pt x="561" y="535"/>
                </a:lnTo>
                <a:lnTo>
                  <a:pt x="561" y="535"/>
                </a:lnTo>
                <a:lnTo>
                  <a:pt x="550" y="536"/>
                </a:lnTo>
                <a:lnTo>
                  <a:pt x="551" y="536"/>
                </a:lnTo>
                <a:lnTo>
                  <a:pt x="541" y="537"/>
                </a:lnTo>
                <a:lnTo>
                  <a:pt x="542" y="537"/>
                </a:lnTo>
                <a:lnTo>
                  <a:pt x="534" y="539"/>
                </a:lnTo>
                <a:lnTo>
                  <a:pt x="534" y="539"/>
                </a:lnTo>
                <a:lnTo>
                  <a:pt x="526" y="541"/>
                </a:lnTo>
                <a:lnTo>
                  <a:pt x="527" y="541"/>
                </a:lnTo>
                <a:lnTo>
                  <a:pt x="519" y="544"/>
                </a:lnTo>
                <a:lnTo>
                  <a:pt x="520" y="543"/>
                </a:lnTo>
                <a:lnTo>
                  <a:pt x="512" y="547"/>
                </a:lnTo>
                <a:lnTo>
                  <a:pt x="513" y="546"/>
                </a:lnTo>
                <a:lnTo>
                  <a:pt x="507" y="550"/>
                </a:lnTo>
                <a:lnTo>
                  <a:pt x="500" y="553"/>
                </a:lnTo>
                <a:lnTo>
                  <a:pt x="501" y="552"/>
                </a:lnTo>
                <a:lnTo>
                  <a:pt x="496" y="556"/>
                </a:lnTo>
                <a:lnTo>
                  <a:pt x="497" y="555"/>
                </a:lnTo>
                <a:lnTo>
                  <a:pt x="492" y="561"/>
                </a:lnTo>
                <a:lnTo>
                  <a:pt x="486" y="565"/>
                </a:lnTo>
                <a:lnTo>
                  <a:pt x="488" y="563"/>
                </a:lnTo>
                <a:lnTo>
                  <a:pt x="481" y="573"/>
                </a:lnTo>
                <a:lnTo>
                  <a:pt x="481" y="572"/>
                </a:lnTo>
                <a:lnTo>
                  <a:pt x="476" y="582"/>
                </a:lnTo>
                <a:lnTo>
                  <a:pt x="476" y="581"/>
                </a:lnTo>
                <a:lnTo>
                  <a:pt x="473" y="592"/>
                </a:lnTo>
                <a:lnTo>
                  <a:pt x="473" y="590"/>
                </a:lnTo>
                <a:lnTo>
                  <a:pt x="472" y="601"/>
                </a:lnTo>
                <a:lnTo>
                  <a:pt x="472" y="600"/>
                </a:lnTo>
                <a:lnTo>
                  <a:pt x="472" y="611"/>
                </a:lnTo>
                <a:lnTo>
                  <a:pt x="472" y="611"/>
                </a:lnTo>
                <a:lnTo>
                  <a:pt x="473" y="622"/>
                </a:lnTo>
                <a:lnTo>
                  <a:pt x="472" y="620"/>
                </a:lnTo>
                <a:lnTo>
                  <a:pt x="478" y="631"/>
                </a:lnTo>
                <a:lnTo>
                  <a:pt x="482" y="641"/>
                </a:lnTo>
                <a:lnTo>
                  <a:pt x="480" y="638"/>
                </a:lnTo>
                <a:lnTo>
                  <a:pt x="488" y="648"/>
                </a:lnTo>
                <a:lnTo>
                  <a:pt x="488" y="647"/>
                </a:lnTo>
                <a:lnTo>
                  <a:pt x="495" y="656"/>
                </a:lnTo>
                <a:lnTo>
                  <a:pt x="495" y="656"/>
                </a:lnTo>
                <a:lnTo>
                  <a:pt x="505" y="665"/>
                </a:lnTo>
                <a:lnTo>
                  <a:pt x="512" y="675"/>
                </a:lnTo>
                <a:lnTo>
                  <a:pt x="511" y="674"/>
                </a:lnTo>
                <a:lnTo>
                  <a:pt x="518" y="684"/>
                </a:lnTo>
                <a:lnTo>
                  <a:pt x="522" y="696"/>
                </a:lnTo>
                <a:lnTo>
                  <a:pt x="525" y="707"/>
                </a:lnTo>
                <a:lnTo>
                  <a:pt x="525" y="719"/>
                </a:lnTo>
                <a:lnTo>
                  <a:pt x="524" y="730"/>
                </a:lnTo>
                <a:lnTo>
                  <a:pt x="519" y="742"/>
                </a:lnTo>
                <a:lnTo>
                  <a:pt x="514" y="752"/>
                </a:lnTo>
                <a:lnTo>
                  <a:pt x="508" y="762"/>
                </a:lnTo>
                <a:lnTo>
                  <a:pt x="497" y="772"/>
                </a:lnTo>
                <a:lnTo>
                  <a:pt x="497" y="772"/>
                </a:lnTo>
                <a:lnTo>
                  <a:pt x="487" y="781"/>
                </a:lnTo>
                <a:lnTo>
                  <a:pt x="473" y="789"/>
                </a:lnTo>
                <a:lnTo>
                  <a:pt x="459" y="797"/>
                </a:lnTo>
                <a:lnTo>
                  <a:pt x="443" y="802"/>
                </a:lnTo>
                <a:lnTo>
                  <a:pt x="422" y="807"/>
                </a:lnTo>
                <a:lnTo>
                  <a:pt x="407" y="807"/>
                </a:lnTo>
                <a:lnTo>
                  <a:pt x="388" y="807"/>
                </a:lnTo>
                <a:lnTo>
                  <a:pt x="368" y="807"/>
                </a:lnTo>
                <a:lnTo>
                  <a:pt x="344" y="807"/>
                </a:lnTo>
                <a:lnTo>
                  <a:pt x="319" y="807"/>
                </a:lnTo>
                <a:lnTo>
                  <a:pt x="292" y="807"/>
                </a:lnTo>
                <a:lnTo>
                  <a:pt x="263" y="807"/>
                </a:lnTo>
                <a:lnTo>
                  <a:pt x="221" y="807"/>
                </a:lnTo>
                <a:lnTo>
                  <a:pt x="231" y="783"/>
                </a:lnTo>
                <a:lnTo>
                  <a:pt x="231" y="784"/>
                </a:lnTo>
                <a:lnTo>
                  <a:pt x="235" y="770"/>
                </a:lnTo>
                <a:lnTo>
                  <a:pt x="240" y="757"/>
                </a:lnTo>
                <a:lnTo>
                  <a:pt x="240" y="758"/>
                </a:lnTo>
                <a:lnTo>
                  <a:pt x="242" y="744"/>
                </a:lnTo>
                <a:lnTo>
                  <a:pt x="244" y="730"/>
                </a:lnTo>
                <a:lnTo>
                  <a:pt x="244" y="730"/>
                </a:lnTo>
                <a:lnTo>
                  <a:pt x="246" y="716"/>
                </a:lnTo>
                <a:lnTo>
                  <a:pt x="246" y="717"/>
                </a:lnTo>
                <a:lnTo>
                  <a:pt x="246" y="702"/>
                </a:lnTo>
                <a:lnTo>
                  <a:pt x="246" y="687"/>
                </a:lnTo>
                <a:lnTo>
                  <a:pt x="246" y="674"/>
                </a:lnTo>
                <a:lnTo>
                  <a:pt x="246" y="674"/>
                </a:lnTo>
                <a:lnTo>
                  <a:pt x="246" y="660"/>
                </a:lnTo>
                <a:lnTo>
                  <a:pt x="246" y="660"/>
                </a:lnTo>
                <a:lnTo>
                  <a:pt x="244" y="647"/>
                </a:lnTo>
                <a:lnTo>
                  <a:pt x="244" y="648"/>
                </a:lnTo>
                <a:lnTo>
                  <a:pt x="242" y="635"/>
                </a:lnTo>
                <a:lnTo>
                  <a:pt x="242" y="636"/>
                </a:lnTo>
                <a:lnTo>
                  <a:pt x="239" y="624"/>
                </a:lnTo>
                <a:lnTo>
                  <a:pt x="236" y="612"/>
                </a:lnTo>
                <a:lnTo>
                  <a:pt x="236" y="614"/>
                </a:lnTo>
                <a:lnTo>
                  <a:pt x="233" y="603"/>
                </a:lnTo>
                <a:lnTo>
                  <a:pt x="233" y="604"/>
                </a:lnTo>
                <a:lnTo>
                  <a:pt x="228" y="595"/>
                </a:lnTo>
                <a:lnTo>
                  <a:pt x="225" y="587"/>
                </a:lnTo>
                <a:lnTo>
                  <a:pt x="226" y="589"/>
                </a:lnTo>
                <a:lnTo>
                  <a:pt x="221" y="582"/>
                </a:lnTo>
                <a:lnTo>
                  <a:pt x="221" y="583"/>
                </a:lnTo>
                <a:lnTo>
                  <a:pt x="217" y="577"/>
                </a:lnTo>
                <a:lnTo>
                  <a:pt x="218" y="579"/>
                </a:lnTo>
                <a:lnTo>
                  <a:pt x="214" y="575"/>
                </a:lnTo>
                <a:lnTo>
                  <a:pt x="215" y="576"/>
                </a:lnTo>
                <a:lnTo>
                  <a:pt x="209" y="573"/>
                </a:lnTo>
                <a:lnTo>
                  <a:pt x="209" y="573"/>
                </a:lnTo>
                <a:lnTo>
                  <a:pt x="205" y="571"/>
                </a:lnTo>
                <a:lnTo>
                  <a:pt x="207" y="572"/>
                </a:lnTo>
                <a:lnTo>
                  <a:pt x="201" y="571"/>
                </a:lnTo>
                <a:lnTo>
                  <a:pt x="195" y="569"/>
                </a:lnTo>
                <a:lnTo>
                  <a:pt x="198" y="569"/>
                </a:lnTo>
                <a:lnTo>
                  <a:pt x="184" y="571"/>
                </a:lnTo>
                <a:lnTo>
                  <a:pt x="186" y="571"/>
                </a:lnTo>
                <a:lnTo>
                  <a:pt x="172" y="574"/>
                </a:lnTo>
                <a:lnTo>
                  <a:pt x="172" y="574"/>
                </a:lnTo>
                <a:lnTo>
                  <a:pt x="158" y="578"/>
                </a:lnTo>
                <a:lnTo>
                  <a:pt x="141" y="582"/>
                </a:lnTo>
                <a:lnTo>
                  <a:pt x="141" y="582"/>
                </a:lnTo>
                <a:lnTo>
                  <a:pt x="130" y="586"/>
                </a:lnTo>
                <a:lnTo>
                  <a:pt x="131" y="585"/>
                </a:lnTo>
                <a:lnTo>
                  <a:pt x="119" y="589"/>
                </a:lnTo>
                <a:lnTo>
                  <a:pt x="109" y="590"/>
                </a:lnTo>
                <a:lnTo>
                  <a:pt x="99" y="591"/>
                </a:lnTo>
                <a:lnTo>
                  <a:pt x="89" y="591"/>
                </a:lnTo>
                <a:lnTo>
                  <a:pt x="80" y="591"/>
                </a:lnTo>
                <a:lnTo>
                  <a:pt x="72" y="590"/>
                </a:lnTo>
                <a:lnTo>
                  <a:pt x="64" y="589"/>
                </a:lnTo>
                <a:lnTo>
                  <a:pt x="56" y="587"/>
                </a:lnTo>
                <a:lnTo>
                  <a:pt x="49" y="584"/>
                </a:lnTo>
                <a:lnTo>
                  <a:pt x="43" y="581"/>
                </a:lnTo>
                <a:lnTo>
                  <a:pt x="44" y="581"/>
                </a:lnTo>
                <a:lnTo>
                  <a:pt x="37" y="578"/>
                </a:lnTo>
                <a:lnTo>
                  <a:pt x="26" y="569"/>
                </a:lnTo>
                <a:lnTo>
                  <a:pt x="17" y="561"/>
                </a:lnTo>
                <a:lnTo>
                  <a:pt x="10" y="550"/>
                </a:lnTo>
                <a:lnTo>
                  <a:pt x="5" y="540"/>
                </a:lnTo>
                <a:lnTo>
                  <a:pt x="1" y="529"/>
                </a:lnTo>
                <a:lnTo>
                  <a:pt x="0" y="518"/>
                </a:lnTo>
                <a:lnTo>
                  <a:pt x="0" y="507"/>
                </a:lnTo>
                <a:lnTo>
                  <a:pt x="1" y="497"/>
                </a:lnTo>
                <a:lnTo>
                  <a:pt x="4" y="488"/>
                </a:lnTo>
                <a:lnTo>
                  <a:pt x="8" y="481"/>
                </a:lnTo>
                <a:lnTo>
                  <a:pt x="15" y="470"/>
                </a:lnTo>
                <a:lnTo>
                  <a:pt x="24" y="460"/>
                </a:lnTo>
                <a:lnTo>
                  <a:pt x="24" y="461"/>
                </a:lnTo>
                <a:lnTo>
                  <a:pt x="32" y="452"/>
                </a:lnTo>
                <a:lnTo>
                  <a:pt x="42" y="447"/>
                </a:lnTo>
                <a:lnTo>
                  <a:pt x="41" y="447"/>
                </a:lnTo>
                <a:lnTo>
                  <a:pt x="48" y="441"/>
                </a:lnTo>
                <a:lnTo>
                  <a:pt x="57" y="438"/>
                </a:lnTo>
                <a:lnTo>
                  <a:pt x="66" y="435"/>
                </a:lnTo>
                <a:lnTo>
                  <a:pt x="75" y="433"/>
                </a:lnTo>
                <a:lnTo>
                  <a:pt x="82" y="433"/>
                </a:lnTo>
                <a:lnTo>
                  <a:pt x="90" y="433"/>
                </a:lnTo>
                <a:lnTo>
                  <a:pt x="97" y="435"/>
                </a:lnTo>
                <a:lnTo>
                  <a:pt x="97" y="434"/>
                </a:lnTo>
                <a:lnTo>
                  <a:pt x="105" y="435"/>
                </a:lnTo>
                <a:lnTo>
                  <a:pt x="121" y="441"/>
                </a:lnTo>
                <a:lnTo>
                  <a:pt x="135" y="447"/>
                </a:lnTo>
                <a:lnTo>
                  <a:pt x="148" y="453"/>
                </a:lnTo>
                <a:lnTo>
                  <a:pt x="162" y="461"/>
                </a:lnTo>
                <a:lnTo>
                  <a:pt x="162" y="461"/>
                </a:lnTo>
                <a:lnTo>
                  <a:pt x="175" y="466"/>
                </a:lnTo>
                <a:lnTo>
                  <a:pt x="174" y="466"/>
                </a:lnTo>
                <a:lnTo>
                  <a:pt x="188" y="470"/>
                </a:lnTo>
                <a:lnTo>
                  <a:pt x="194" y="473"/>
                </a:lnTo>
                <a:lnTo>
                  <a:pt x="192" y="472"/>
                </a:lnTo>
                <a:lnTo>
                  <a:pt x="199" y="473"/>
                </a:lnTo>
                <a:lnTo>
                  <a:pt x="198" y="473"/>
                </a:lnTo>
                <a:lnTo>
                  <a:pt x="204" y="473"/>
                </a:lnTo>
                <a:lnTo>
                  <a:pt x="211" y="473"/>
                </a:lnTo>
                <a:lnTo>
                  <a:pt x="208" y="473"/>
                </a:lnTo>
                <a:lnTo>
                  <a:pt x="215" y="471"/>
                </a:lnTo>
                <a:lnTo>
                  <a:pt x="215" y="471"/>
                </a:lnTo>
                <a:lnTo>
                  <a:pt x="221" y="469"/>
                </a:lnTo>
                <a:lnTo>
                  <a:pt x="219" y="470"/>
                </a:lnTo>
                <a:lnTo>
                  <a:pt x="226" y="466"/>
                </a:lnTo>
                <a:lnTo>
                  <a:pt x="226" y="466"/>
                </a:lnTo>
                <a:lnTo>
                  <a:pt x="231" y="462"/>
                </a:lnTo>
                <a:lnTo>
                  <a:pt x="231" y="462"/>
                </a:lnTo>
                <a:lnTo>
                  <a:pt x="235" y="459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533400" y="-152400"/>
            <a:ext cx="102108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Unraveling the Physiological Puzzle of Maize Yield Formation and Plant Nutrient Uptake Processes</a:t>
            </a:r>
            <a:endParaRPr lang="en-US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reeform 7"/>
          <p:cNvSpPr>
            <a:spLocks/>
          </p:cNvSpPr>
          <p:nvPr/>
        </p:nvSpPr>
        <p:spPr bwMode="auto">
          <a:xfrm rot="4176677">
            <a:off x="760832" y="3218609"/>
            <a:ext cx="2171700" cy="2871235"/>
          </a:xfrm>
          <a:custGeom>
            <a:avLst/>
            <a:gdLst>
              <a:gd name="T0" fmla="*/ 286 w 729"/>
              <a:gd name="T1" fmla="*/ 861 h 886"/>
              <a:gd name="T2" fmla="*/ 314 w 729"/>
              <a:gd name="T3" fmla="*/ 829 h 886"/>
              <a:gd name="T4" fmla="*/ 289 w 729"/>
              <a:gd name="T5" fmla="*/ 783 h 886"/>
              <a:gd name="T6" fmla="*/ 267 w 729"/>
              <a:gd name="T7" fmla="*/ 714 h 886"/>
              <a:gd name="T8" fmla="*/ 288 w 729"/>
              <a:gd name="T9" fmla="*/ 666 h 886"/>
              <a:gd name="T10" fmla="*/ 323 w 729"/>
              <a:gd name="T11" fmla="*/ 649 h 886"/>
              <a:gd name="T12" fmla="*/ 378 w 729"/>
              <a:gd name="T13" fmla="*/ 647 h 886"/>
              <a:gd name="T14" fmla="*/ 423 w 729"/>
              <a:gd name="T15" fmla="*/ 662 h 886"/>
              <a:gd name="T16" fmla="*/ 454 w 729"/>
              <a:gd name="T17" fmla="*/ 705 h 886"/>
              <a:gd name="T18" fmla="*/ 440 w 729"/>
              <a:gd name="T19" fmla="*/ 768 h 886"/>
              <a:gd name="T20" fmla="*/ 398 w 729"/>
              <a:gd name="T21" fmla="*/ 823 h 886"/>
              <a:gd name="T22" fmla="*/ 414 w 729"/>
              <a:gd name="T23" fmla="*/ 850 h 886"/>
              <a:gd name="T24" fmla="*/ 481 w 729"/>
              <a:gd name="T25" fmla="*/ 874 h 886"/>
              <a:gd name="T26" fmla="*/ 585 w 729"/>
              <a:gd name="T27" fmla="*/ 886 h 886"/>
              <a:gd name="T28" fmla="*/ 680 w 729"/>
              <a:gd name="T29" fmla="*/ 869 h 886"/>
              <a:gd name="T30" fmla="*/ 684 w 729"/>
              <a:gd name="T31" fmla="*/ 780 h 886"/>
              <a:gd name="T32" fmla="*/ 692 w 729"/>
              <a:gd name="T33" fmla="*/ 650 h 886"/>
              <a:gd name="T34" fmla="*/ 657 w 729"/>
              <a:gd name="T35" fmla="*/ 618 h 886"/>
              <a:gd name="T36" fmla="*/ 605 w 729"/>
              <a:gd name="T37" fmla="*/ 613 h 886"/>
              <a:gd name="T38" fmla="*/ 560 w 729"/>
              <a:gd name="T39" fmla="*/ 639 h 886"/>
              <a:gd name="T40" fmla="*/ 491 w 729"/>
              <a:gd name="T41" fmla="*/ 632 h 886"/>
              <a:gd name="T42" fmla="*/ 450 w 729"/>
              <a:gd name="T43" fmla="*/ 596 h 886"/>
              <a:gd name="T44" fmla="*/ 442 w 729"/>
              <a:gd name="T45" fmla="*/ 555 h 886"/>
              <a:gd name="T46" fmla="*/ 456 w 729"/>
              <a:gd name="T47" fmla="*/ 513 h 886"/>
              <a:gd name="T48" fmla="*/ 519 w 729"/>
              <a:gd name="T49" fmla="*/ 476 h 886"/>
              <a:gd name="T50" fmla="*/ 589 w 729"/>
              <a:gd name="T51" fmla="*/ 488 h 886"/>
              <a:gd name="T52" fmla="*/ 628 w 729"/>
              <a:gd name="T53" fmla="*/ 512 h 886"/>
              <a:gd name="T54" fmla="*/ 675 w 729"/>
              <a:gd name="T55" fmla="*/ 512 h 886"/>
              <a:gd name="T56" fmla="*/ 717 w 729"/>
              <a:gd name="T57" fmla="*/ 491 h 886"/>
              <a:gd name="T58" fmla="*/ 729 w 729"/>
              <a:gd name="T59" fmla="*/ 442 h 886"/>
              <a:gd name="T60" fmla="*/ 700 w 729"/>
              <a:gd name="T61" fmla="*/ 307 h 886"/>
              <a:gd name="T62" fmla="*/ 594 w 729"/>
              <a:gd name="T63" fmla="*/ 294 h 886"/>
              <a:gd name="T64" fmla="*/ 460 w 729"/>
              <a:gd name="T65" fmla="*/ 278 h 886"/>
              <a:gd name="T66" fmla="*/ 399 w 729"/>
              <a:gd name="T67" fmla="*/ 239 h 886"/>
              <a:gd name="T68" fmla="*/ 393 w 729"/>
              <a:gd name="T69" fmla="*/ 182 h 886"/>
              <a:gd name="T70" fmla="*/ 426 w 729"/>
              <a:gd name="T71" fmla="*/ 140 h 886"/>
              <a:gd name="T72" fmla="*/ 448 w 729"/>
              <a:gd name="T73" fmla="*/ 75 h 886"/>
              <a:gd name="T74" fmla="*/ 425 w 729"/>
              <a:gd name="T75" fmla="*/ 23 h 886"/>
              <a:gd name="T76" fmla="*/ 381 w 729"/>
              <a:gd name="T77" fmla="*/ 3 h 886"/>
              <a:gd name="T78" fmla="*/ 320 w 729"/>
              <a:gd name="T79" fmla="*/ 3 h 886"/>
              <a:gd name="T80" fmla="*/ 277 w 729"/>
              <a:gd name="T81" fmla="*/ 19 h 886"/>
              <a:gd name="T82" fmla="*/ 245 w 729"/>
              <a:gd name="T83" fmla="*/ 64 h 886"/>
              <a:gd name="T84" fmla="*/ 261 w 729"/>
              <a:gd name="T85" fmla="*/ 129 h 886"/>
              <a:gd name="T86" fmla="*/ 296 w 729"/>
              <a:gd name="T87" fmla="*/ 185 h 886"/>
              <a:gd name="T88" fmla="*/ 272 w 729"/>
              <a:gd name="T89" fmla="*/ 243 h 886"/>
              <a:gd name="T90" fmla="*/ 189 w 729"/>
              <a:gd name="T91" fmla="*/ 277 h 886"/>
              <a:gd name="T92" fmla="*/ 49 w 729"/>
              <a:gd name="T93" fmla="*/ 277 h 886"/>
              <a:gd name="T94" fmla="*/ 1 w 729"/>
              <a:gd name="T95" fmla="*/ 403 h 886"/>
              <a:gd name="T96" fmla="*/ 14 w 729"/>
              <a:gd name="T97" fmla="*/ 481 h 886"/>
              <a:gd name="T98" fmla="*/ 69 w 729"/>
              <a:gd name="T99" fmla="*/ 501 h 886"/>
              <a:gd name="T100" fmla="*/ 127 w 729"/>
              <a:gd name="T101" fmla="*/ 489 h 886"/>
              <a:gd name="T102" fmla="*/ 183 w 729"/>
              <a:gd name="T103" fmla="*/ 469 h 886"/>
              <a:gd name="T104" fmla="*/ 245 w 729"/>
              <a:gd name="T105" fmla="*/ 494 h 886"/>
              <a:gd name="T106" fmla="*/ 268 w 729"/>
              <a:gd name="T107" fmla="*/ 563 h 886"/>
              <a:gd name="T108" fmla="*/ 227 w 729"/>
              <a:gd name="T109" fmla="*/ 606 h 886"/>
              <a:gd name="T110" fmla="*/ 160 w 729"/>
              <a:gd name="T111" fmla="*/ 613 h 886"/>
              <a:gd name="T112" fmla="*/ 113 w 729"/>
              <a:gd name="T113" fmla="*/ 580 h 886"/>
              <a:gd name="T114" fmla="*/ 58 w 729"/>
              <a:gd name="T115" fmla="*/ 583 h 886"/>
              <a:gd name="T116" fmla="*/ 14 w 729"/>
              <a:gd name="T117" fmla="*/ 620 h 886"/>
              <a:gd name="T118" fmla="*/ 14 w 729"/>
              <a:gd name="T119" fmla="*/ 708 h 886"/>
              <a:gd name="T120" fmla="*/ 30 w 729"/>
              <a:gd name="T121" fmla="*/ 823 h 886"/>
              <a:gd name="T122" fmla="*/ 47 w 729"/>
              <a:gd name="T123" fmla="*/ 858 h 886"/>
              <a:gd name="T124" fmla="*/ 189 w 729"/>
              <a:gd name="T125" fmla="*/ 847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9" h="886">
                <a:moveTo>
                  <a:pt x="221" y="854"/>
                </a:moveTo>
                <a:lnTo>
                  <a:pt x="237" y="859"/>
                </a:lnTo>
                <a:lnTo>
                  <a:pt x="251" y="862"/>
                </a:lnTo>
                <a:lnTo>
                  <a:pt x="264" y="863"/>
                </a:lnTo>
                <a:lnTo>
                  <a:pt x="275" y="863"/>
                </a:lnTo>
                <a:lnTo>
                  <a:pt x="286" y="861"/>
                </a:lnTo>
                <a:lnTo>
                  <a:pt x="294" y="858"/>
                </a:lnTo>
                <a:lnTo>
                  <a:pt x="302" y="854"/>
                </a:lnTo>
                <a:lnTo>
                  <a:pt x="306" y="849"/>
                </a:lnTo>
                <a:lnTo>
                  <a:pt x="311" y="843"/>
                </a:lnTo>
                <a:lnTo>
                  <a:pt x="313" y="836"/>
                </a:lnTo>
                <a:lnTo>
                  <a:pt x="314" y="829"/>
                </a:lnTo>
                <a:lnTo>
                  <a:pt x="314" y="821"/>
                </a:lnTo>
                <a:lnTo>
                  <a:pt x="312" y="814"/>
                </a:lnTo>
                <a:lnTo>
                  <a:pt x="308" y="807"/>
                </a:lnTo>
                <a:lnTo>
                  <a:pt x="304" y="799"/>
                </a:lnTo>
                <a:lnTo>
                  <a:pt x="298" y="792"/>
                </a:lnTo>
                <a:lnTo>
                  <a:pt x="289" y="783"/>
                </a:lnTo>
                <a:lnTo>
                  <a:pt x="282" y="772"/>
                </a:lnTo>
                <a:lnTo>
                  <a:pt x="277" y="761"/>
                </a:lnTo>
                <a:lnTo>
                  <a:pt x="272" y="750"/>
                </a:lnTo>
                <a:lnTo>
                  <a:pt x="268" y="737"/>
                </a:lnTo>
                <a:lnTo>
                  <a:pt x="267" y="725"/>
                </a:lnTo>
                <a:lnTo>
                  <a:pt x="267" y="714"/>
                </a:lnTo>
                <a:lnTo>
                  <a:pt x="268" y="701"/>
                </a:lnTo>
                <a:lnTo>
                  <a:pt x="272" y="691"/>
                </a:lnTo>
                <a:lnTo>
                  <a:pt x="277" y="681"/>
                </a:lnTo>
                <a:lnTo>
                  <a:pt x="280" y="676"/>
                </a:lnTo>
                <a:lnTo>
                  <a:pt x="283" y="670"/>
                </a:lnTo>
                <a:lnTo>
                  <a:pt x="288" y="666"/>
                </a:lnTo>
                <a:lnTo>
                  <a:pt x="292" y="662"/>
                </a:lnTo>
                <a:lnTo>
                  <a:pt x="297" y="659"/>
                </a:lnTo>
                <a:lnTo>
                  <a:pt x="303" y="656"/>
                </a:lnTo>
                <a:lnTo>
                  <a:pt x="310" y="653"/>
                </a:lnTo>
                <a:lnTo>
                  <a:pt x="316" y="650"/>
                </a:lnTo>
                <a:lnTo>
                  <a:pt x="323" y="649"/>
                </a:lnTo>
                <a:lnTo>
                  <a:pt x="330" y="647"/>
                </a:lnTo>
                <a:lnTo>
                  <a:pt x="340" y="646"/>
                </a:lnTo>
                <a:lnTo>
                  <a:pt x="348" y="646"/>
                </a:lnTo>
                <a:lnTo>
                  <a:pt x="359" y="646"/>
                </a:lnTo>
                <a:lnTo>
                  <a:pt x="368" y="646"/>
                </a:lnTo>
                <a:lnTo>
                  <a:pt x="378" y="647"/>
                </a:lnTo>
                <a:lnTo>
                  <a:pt x="387" y="649"/>
                </a:lnTo>
                <a:lnTo>
                  <a:pt x="395" y="651"/>
                </a:lnTo>
                <a:lnTo>
                  <a:pt x="403" y="653"/>
                </a:lnTo>
                <a:lnTo>
                  <a:pt x="410" y="656"/>
                </a:lnTo>
                <a:lnTo>
                  <a:pt x="417" y="659"/>
                </a:lnTo>
                <a:lnTo>
                  <a:pt x="423" y="662"/>
                </a:lnTo>
                <a:lnTo>
                  <a:pt x="428" y="666"/>
                </a:lnTo>
                <a:lnTo>
                  <a:pt x="433" y="670"/>
                </a:lnTo>
                <a:lnTo>
                  <a:pt x="437" y="675"/>
                </a:lnTo>
                <a:lnTo>
                  <a:pt x="445" y="684"/>
                </a:lnTo>
                <a:lnTo>
                  <a:pt x="451" y="694"/>
                </a:lnTo>
                <a:lnTo>
                  <a:pt x="454" y="705"/>
                </a:lnTo>
                <a:lnTo>
                  <a:pt x="456" y="716"/>
                </a:lnTo>
                <a:lnTo>
                  <a:pt x="456" y="727"/>
                </a:lnTo>
                <a:lnTo>
                  <a:pt x="454" y="738"/>
                </a:lnTo>
                <a:lnTo>
                  <a:pt x="451" y="749"/>
                </a:lnTo>
                <a:lnTo>
                  <a:pt x="446" y="759"/>
                </a:lnTo>
                <a:lnTo>
                  <a:pt x="440" y="768"/>
                </a:lnTo>
                <a:lnTo>
                  <a:pt x="432" y="778"/>
                </a:lnTo>
                <a:lnTo>
                  <a:pt x="417" y="793"/>
                </a:lnTo>
                <a:lnTo>
                  <a:pt x="407" y="807"/>
                </a:lnTo>
                <a:lnTo>
                  <a:pt x="403" y="811"/>
                </a:lnTo>
                <a:lnTo>
                  <a:pt x="399" y="818"/>
                </a:lnTo>
                <a:lnTo>
                  <a:pt x="398" y="823"/>
                </a:lnTo>
                <a:lnTo>
                  <a:pt x="398" y="828"/>
                </a:lnTo>
                <a:lnTo>
                  <a:pt x="398" y="833"/>
                </a:lnTo>
                <a:lnTo>
                  <a:pt x="401" y="837"/>
                </a:lnTo>
                <a:lnTo>
                  <a:pt x="404" y="842"/>
                </a:lnTo>
                <a:lnTo>
                  <a:pt x="409" y="846"/>
                </a:lnTo>
                <a:lnTo>
                  <a:pt x="414" y="850"/>
                </a:lnTo>
                <a:lnTo>
                  <a:pt x="421" y="854"/>
                </a:lnTo>
                <a:lnTo>
                  <a:pt x="428" y="858"/>
                </a:lnTo>
                <a:lnTo>
                  <a:pt x="439" y="862"/>
                </a:lnTo>
                <a:lnTo>
                  <a:pt x="451" y="866"/>
                </a:lnTo>
                <a:lnTo>
                  <a:pt x="466" y="870"/>
                </a:lnTo>
                <a:lnTo>
                  <a:pt x="481" y="874"/>
                </a:lnTo>
                <a:lnTo>
                  <a:pt x="496" y="878"/>
                </a:lnTo>
                <a:lnTo>
                  <a:pt x="514" y="881"/>
                </a:lnTo>
                <a:lnTo>
                  <a:pt x="531" y="883"/>
                </a:lnTo>
                <a:lnTo>
                  <a:pt x="550" y="885"/>
                </a:lnTo>
                <a:lnTo>
                  <a:pt x="567" y="886"/>
                </a:lnTo>
                <a:lnTo>
                  <a:pt x="585" y="886"/>
                </a:lnTo>
                <a:lnTo>
                  <a:pt x="604" y="886"/>
                </a:lnTo>
                <a:lnTo>
                  <a:pt x="621" y="885"/>
                </a:lnTo>
                <a:lnTo>
                  <a:pt x="637" y="882"/>
                </a:lnTo>
                <a:lnTo>
                  <a:pt x="653" y="879"/>
                </a:lnTo>
                <a:lnTo>
                  <a:pt x="667" y="874"/>
                </a:lnTo>
                <a:lnTo>
                  <a:pt x="680" y="869"/>
                </a:lnTo>
                <a:lnTo>
                  <a:pt x="692" y="862"/>
                </a:lnTo>
                <a:lnTo>
                  <a:pt x="689" y="850"/>
                </a:lnTo>
                <a:lnTo>
                  <a:pt x="687" y="837"/>
                </a:lnTo>
                <a:lnTo>
                  <a:pt x="685" y="824"/>
                </a:lnTo>
                <a:lnTo>
                  <a:pt x="685" y="809"/>
                </a:lnTo>
                <a:lnTo>
                  <a:pt x="684" y="780"/>
                </a:lnTo>
                <a:lnTo>
                  <a:pt x="685" y="750"/>
                </a:lnTo>
                <a:lnTo>
                  <a:pt x="687" y="721"/>
                </a:lnTo>
                <a:lnTo>
                  <a:pt x="689" y="695"/>
                </a:lnTo>
                <a:lnTo>
                  <a:pt x="692" y="673"/>
                </a:lnTo>
                <a:lnTo>
                  <a:pt x="692" y="656"/>
                </a:lnTo>
                <a:lnTo>
                  <a:pt x="692" y="650"/>
                </a:lnTo>
                <a:lnTo>
                  <a:pt x="688" y="643"/>
                </a:lnTo>
                <a:lnTo>
                  <a:pt x="685" y="637"/>
                </a:lnTo>
                <a:lnTo>
                  <a:pt x="679" y="631"/>
                </a:lnTo>
                <a:lnTo>
                  <a:pt x="673" y="626"/>
                </a:lnTo>
                <a:lnTo>
                  <a:pt x="665" y="622"/>
                </a:lnTo>
                <a:lnTo>
                  <a:pt x="657" y="618"/>
                </a:lnTo>
                <a:lnTo>
                  <a:pt x="649" y="615"/>
                </a:lnTo>
                <a:lnTo>
                  <a:pt x="640" y="613"/>
                </a:lnTo>
                <a:lnTo>
                  <a:pt x="630" y="611"/>
                </a:lnTo>
                <a:lnTo>
                  <a:pt x="622" y="611"/>
                </a:lnTo>
                <a:lnTo>
                  <a:pt x="613" y="611"/>
                </a:lnTo>
                <a:lnTo>
                  <a:pt x="605" y="613"/>
                </a:lnTo>
                <a:lnTo>
                  <a:pt x="597" y="616"/>
                </a:lnTo>
                <a:lnTo>
                  <a:pt x="590" y="620"/>
                </a:lnTo>
                <a:lnTo>
                  <a:pt x="584" y="625"/>
                </a:lnTo>
                <a:lnTo>
                  <a:pt x="577" y="630"/>
                </a:lnTo>
                <a:lnTo>
                  <a:pt x="569" y="636"/>
                </a:lnTo>
                <a:lnTo>
                  <a:pt x="560" y="639"/>
                </a:lnTo>
                <a:lnTo>
                  <a:pt x="550" y="641"/>
                </a:lnTo>
                <a:lnTo>
                  <a:pt x="538" y="642"/>
                </a:lnTo>
                <a:lnTo>
                  <a:pt x="526" y="641"/>
                </a:lnTo>
                <a:lnTo>
                  <a:pt x="514" y="640"/>
                </a:lnTo>
                <a:lnTo>
                  <a:pt x="502" y="636"/>
                </a:lnTo>
                <a:lnTo>
                  <a:pt x="491" y="632"/>
                </a:lnTo>
                <a:lnTo>
                  <a:pt x="480" y="626"/>
                </a:lnTo>
                <a:lnTo>
                  <a:pt x="468" y="620"/>
                </a:lnTo>
                <a:lnTo>
                  <a:pt x="460" y="612"/>
                </a:lnTo>
                <a:lnTo>
                  <a:pt x="456" y="606"/>
                </a:lnTo>
                <a:lnTo>
                  <a:pt x="453" y="601"/>
                </a:lnTo>
                <a:lnTo>
                  <a:pt x="450" y="596"/>
                </a:lnTo>
                <a:lnTo>
                  <a:pt x="447" y="590"/>
                </a:lnTo>
                <a:lnTo>
                  <a:pt x="445" y="584"/>
                </a:lnTo>
                <a:lnTo>
                  <a:pt x="444" y="578"/>
                </a:lnTo>
                <a:lnTo>
                  <a:pt x="442" y="570"/>
                </a:lnTo>
                <a:lnTo>
                  <a:pt x="442" y="564"/>
                </a:lnTo>
                <a:lnTo>
                  <a:pt x="442" y="555"/>
                </a:lnTo>
                <a:lnTo>
                  <a:pt x="444" y="547"/>
                </a:lnTo>
                <a:lnTo>
                  <a:pt x="445" y="539"/>
                </a:lnTo>
                <a:lnTo>
                  <a:pt x="447" y="531"/>
                </a:lnTo>
                <a:lnTo>
                  <a:pt x="450" y="525"/>
                </a:lnTo>
                <a:lnTo>
                  <a:pt x="453" y="519"/>
                </a:lnTo>
                <a:lnTo>
                  <a:pt x="456" y="513"/>
                </a:lnTo>
                <a:lnTo>
                  <a:pt x="461" y="508"/>
                </a:lnTo>
                <a:lnTo>
                  <a:pt x="470" y="499"/>
                </a:lnTo>
                <a:lnTo>
                  <a:pt x="481" y="490"/>
                </a:lnTo>
                <a:lnTo>
                  <a:pt x="493" y="484"/>
                </a:lnTo>
                <a:lnTo>
                  <a:pt x="506" y="480"/>
                </a:lnTo>
                <a:lnTo>
                  <a:pt x="519" y="476"/>
                </a:lnTo>
                <a:lnTo>
                  <a:pt x="531" y="475"/>
                </a:lnTo>
                <a:lnTo>
                  <a:pt x="544" y="475"/>
                </a:lnTo>
                <a:lnTo>
                  <a:pt x="556" y="476"/>
                </a:lnTo>
                <a:lnTo>
                  <a:pt x="568" y="479"/>
                </a:lnTo>
                <a:lnTo>
                  <a:pt x="580" y="483"/>
                </a:lnTo>
                <a:lnTo>
                  <a:pt x="589" y="488"/>
                </a:lnTo>
                <a:lnTo>
                  <a:pt x="597" y="494"/>
                </a:lnTo>
                <a:lnTo>
                  <a:pt x="601" y="499"/>
                </a:lnTo>
                <a:lnTo>
                  <a:pt x="607" y="502"/>
                </a:lnTo>
                <a:lnTo>
                  <a:pt x="614" y="506"/>
                </a:lnTo>
                <a:lnTo>
                  <a:pt x="620" y="509"/>
                </a:lnTo>
                <a:lnTo>
                  <a:pt x="628" y="512"/>
                </a:lnTo>
                <a:lnTo>
                  <a:pt x="635" y="513"/>
                </a:lnTo>
                <a:lnTo>
                  <a:pt x="643" y="514"/>
                </a:lnTo>
                <a:lnTo>
                  <a:pt x="651" y="515"/>
                </a:lnTo>
                <a:lnTo>
                  <a:pt x="659" y="515"/>
                </a:lnTo>
                <a:lnTo>
                  <a:pt x="667" y="514"/>
                </a:lnTo>
                <a:lnTo>
                  <a:pt x="675" y="512"/>
                </a:lnTo>
                <a:lnTo>
                  <a:pt x="684" y="510"/>
                </a:lnTo>
                <a:lnTo>
                  <a:pt x="692" y="508"/>
                </a:lnTo>
                <a:lnTo>
                  <a:pt x="700" y="504"/>
                </a:lnTo>
                <a:lnTo>
                  <a:pt x="706" y="500"/>
                </a:lnTo>
                <a:lnTo>
                  <a:pt x="715" y="494"/>
                </a:lnTo>
                <a:lnTo>
                  <a:pt x="717" y="491"/>
                </a:lnTo>
                <a:lnTo>
                  <a:pt x="720" y="488"/>
                </a:lnTo>
                <a:lnTo>
                  <a:pt x="723" y="484"/>
                </a:lnTo>
                <a:lnTo>
                  <a:pt x="724" y="479"/>
                </a:lnTo>
                <a:lnTo>
                  <a:pt x="728" y="469"/>
                </a:lnTo>
                <a:lnTo>
                  <a:pt x="729" y="456"/>
                </a:lnTo>
                <a:lnTo>
                  <a:pt x="729" y="442"/>
                </a:lnTo>
                <a:lnTo>
                  <a:pt x="729" y="427"/>
                </a:lnTo>
                <a:lnTo>
                  <a:pt x="726" y="412"/>
                </a:lnTo>
                <a:lnTo>
                  <a:pt x="724" y="397"/>
                </a:lnTo>
                <a:lnTo>
                  <a:pt x="717" y="363"/>
                </a:lnTo>
                <a:lnTo>
                  <a:pt x="709" y="334"/>
                </a:lnTo>
                <a:lnTo>
                  <a:pt x="700" y="307"/>
                </a:lnTo>
                <a:lnTo>
                  <a:pt x="692" y="286"/>
                </a:lnTo>
                <a:lnTo>
                  <a:pt x="673" y="289"/>
                </a:lnTo>
                <a:lnTo>
                  <a:pt x="654" y="291"/>
                </a:lnTo>
                <a:lnTo>
                  <a:pt x="634" y="294"/>
                </a:lnTo>
                <a:lnTo>
                  <a:pt x="613" y="294"/>
                </a:lnTo>
                <a:lnTo>
                  <a:pt x="594" y="294"/>
                </a:lnTo>
                <a:lnTo>
                  <a:pt x="574" y="292"/>
                </a:lnTo>
                <a:lnTo>
                  <a:pt x="554" y="291"/>
                </a:lnTo>
                <a:lnTo>
                  <a:pt x="537" y="289"/>
                </a:lnTo>
                <a:lnTo>
                  <a:pt x="503" y="285"/>
                </a:lnTo>
                <a:lnTo>
                  <a:pt x="477" y="281"/>
                </a:lnTo>
                <a:lnTo>
                  <a:pt x="460" y="278"/>
                </a:lnTo>
                <a:lnTo>
                  <a:pt x="454" y="277"/>
                </a:lnTo>
                <a:lnTo>
                  <a:pt x="439" y="271"/>
                </a:lnTo>
                <a:lnTo>
                  <a:pt x="426" y="263"/>
                </a:lnTo>
                <a:lnTo>
                  <a:pt x="415" y="256"/>
                </a:lnTo>
                <a:lnTo>
                  <a:pt x="407" y="248"/>
                </a:lnTo>
                <a:lnTo>
                  <a:pt x="399" y="239"/>
                </a:lnTo>
                <a:lnTo>
                  <a:pt x="395" y="230"/>
                </a:lnTo>
                <a:lnTo>
                  <a:pt x="392" y="220"/>
                </a:lnTo>
                <a:lnTo>
                  <a:pt x="389" y="211"/>
                </a:lnTo>
                <a:lnTo>
                  <a:pt x="389" y="201"/>
                </a:lnTo>
                <a:lnTo>
                  <a:pt x="391" y="191"/>
                </a:lnTo>
                <a:lnTo>
                  <a:pt x="393" y="182"/>
                </a:lnTo>
                <a:lnTo>
                  <a:pt x="396" y="174"/>
                </a:lnTo>
                <a:lnTo>
                  <a:pt x="399" y="166"/>
                </a:lnTo>
                <a:lnTo>
                  <a:pt x="406" y="158"/>
                </a:lnTo>
                <a:lnTo>
                  <a:pt x="412" y="151"/>
                </a:lnTo>
                <a:lnTo>
                  <a:pt x="419" y="146"/>
                </a:lnTo>
                <a:lnTo>
                  <a:pt x="426" y="140"/>
                </a:lnTo>
                <a:lnTo>
                  <a:pt x="432" y="131"/>
                </a:lnTo>
                <a:lnTo>
                  <a:pt x="437" y="122"/>
                </a:lnTo>
                <a:lnTo>
                  <a:pt x="442" y="111"/>
                </a:lnTo>
                <a:lnTo>
                  <a:pt x="446" y="100"/>
                </a:lnTo>
                <a:lnTo>
                  <a:pt x="447" y="88"/>
                </a:lnTo>
                <a:lnTo>
                  <a:pt x="448" y="75"/>
                </a:lnTo>
                <a:lnTo>
                  <a:pt x="446" y="63"/>
                </a:lnTo>
                <a:lnTo>
                  <a:pt x="442" y="50"/>
                </a:lnTo>
                <a:lnTo>
                  <a:pt x="437" y="39"/>
                </a:lnTo>
                <a:lnTo>
                  <a:pt x="434" y="34"/>
                </a:lnTo>
                <a:lnTo>
                  <a:pt x="430" y="28"/>
                </a:lnTo>
                <a:lnTo>
                  <a:pt x="425" y="23"/>
                </a:lnTo>
                <a:lnTo>
                  <a:pt x="419" y="19"/>
                </a:lnTo>
                <a:lnTo>
                  <a:pt x="414" y="15"/>
                </a:lnTo>
                <a:lnTo>
                  <a:pt x="407" y="11"/>
                </a:lnTo>
                <a:lnTo>
                  <a:pt x="398" y="8"/>
                </a:lnTo>
                <a:lnTo>
                  <a:pt x="391" y="6"/>
                </a:lnTo>
                <a:lnTo>
                  <a:pt x="381" y="3"/>
                </a:lnTo>
                <a:lnTo>
                  <a:pt x="372" y="2"/>
                </a:lnTo>
                <a:lnTo>
                  <a:pt x="362" y="0"/>
                </a:lnTo>
                <a:lnTo>
                  <a:pt x="350" y="0"/>
                </a:lnTo>
                <a:lnTo>
                  <a:pt x="340" y="0"/>
                </a:lnTo>
                <a:lnTo>
                  <a:pt x="329" y="2"/>
                </a:lnTo>
                <a:lnTo>
                  <a:pt x="320" y="3"/>
                </a:lnTo>
                <a:lnTo>
                  <a:pt x="312" y="5"/>
                </a:lnTo>
                <a:lnTo>
                  <a:pt x="304" y="7"/>
                </a:lnTo>
                <a:lnTo>
                  <a:pt x="296" y="9"/>
                </a:lnTo>
                <a:lnTo>
                  <a:pt x="289" y="12"/>
                </a:lnTo>
                <a:lnTo>
                  <a:pt x="282" y="16"/>
                </a:lnTo>
                <a:lnTo>
                  <a:pt x="277" y="19"/>
                </a:lnTo>
                <a:lnTo>
                  <a:pt x="270" y="23"/>
                </a:lnTo>
                <a:lnTo>
                  <a:pt x="265" y="27"/>
                </a:lnTo>
                <a:lnTo>
                  <a:pt x="261" y="33"/>
                </a:lnTo>
                <a:lnTo>
                  <a:pt x="254" y="42"/>
                </a:lnTo>
                <a:lnTo>
                  <a:pt x="248" y="53"/>
                </a:lnTo>
                <a:lnTo>
                  <a:pt x="245" y="64"/>
                </a:lnTo>
                <a:lnTo>
                  <a:pt x="244" y="76"/>
                </a:lnTo>
                <a:lnTo>
                  <a:pt x="244" y="88"/>
                </a:lnTo>
                <a:lnTo>
                  <a:pt x="245" y="99"/>
                </a:lnTo>
                <a:lnTo>
                  <a:pt x="248" y="110"/>
                </a:lnTo>
                <a:lnTo>
                  <a:pt x="254" y="120"/>
                </a:lnTo>
                <a:lnTo>
                  <a:pt x="261" y="129"/>
                </a:lnTo>
                <a:lnTo>
                  <a:pt x="269" y="139"/>
                </a:lnTo>
                <a:lnTo>
                  <a:pt x="277" y="147"/>
                </a:lnTo>
                <a:lnTo>
                  <a:pt x="284" y="156"/>
                </a:lnTo>
                <a:lnTo>
                  <a:pt x="290" y="166"/>
                </a:lnTo>
                <a:lnTo>
                  <a:pt x="293" y="175"/>
                </a:lnTo>
                <a:lnTo>
                  <a:pt x="296" y="185"/>
                </a:lnTo>
                <a:lnTo>
                  <a:pt x="296" y="195"/>
                </a:lnTo>
                <a:lnTo>
                  <a:pt x="294" y="206"/>
                </a:lnTo>
                <a:lnTo>
                  <a:pt x="291" y="215"/>
                </a:lnTo>
                <a:lnTo>
                  <a:pt x="287" y="225"/>
                </a:lnTo>
                <a:lnTo>
                  <a:pt x="280" y="235"/>
                </a:lnTo>
                <a:lnTo>
                  <a:pt x="272" y="243"/>
                </a:lnTo>
                <a:lnTo>
                  <a:pt x="261" y="252"/>
                </a:lnTo>
                <a:lnTo>
                  <a:pt x="250" y="259"/>
                </a:lnTo>
                <a:lnTo>
                  <a:pt x="236" y="266"/>
                </a:lnTo>
                <a:lnTo>
                  <a:pt x="219" y="272"/>
                </a:lnTo>
                <a:lnTo>
                  <a:pt x="203" y="277"/>
                </a:lnTo>
                <a:lnTo>
                  <a:pt x="189" y="277"/>
                </a:lnTo>
                <a:lnTo>
                  <a:pt x="170" y="277"/>
                </a:lnTo>
                <a:lnTo>
                  <a:pt x="150" y="277"/>
                </a:lnTo>
                <a:lnTo>
                  <a:pt x="127" y="277"/>
                </a:lnTo>
                <a:lnTo>
                  <a:pt x="103" y="277"/>
                </a:lnTo>
                <a:lnTo>
                  <a:pt x="77" y="277"/>
                </a:lnTo>
                <a:lnTo>
                  <a:pt x="49" y="277"/>
                </a:lnTo>
                <a:lnTo>
                  <a:pt x="20" y="277"/>
                </a:lnTo>
                <a:lnTo>
                  <a:pt x="16" y="295"/>
                </a:lnTo>
                <a:lnTo>
                  <a:pt x="12" y="319"/>
                </a:lnTo>
                <a:lnTo>
                  <a:pt x="9" y="346"/>
                </a:lnTo>
                <a:lnTo>
                  <a:pt x="5" y="374"/>
                </a:lnTo>
                <a:lnTo>
                  <a:pt x="1" y="403"/>
                </a:lnTo>
                <a:lnTo>
                  <a:pt x="0" y="428"/>
                </a:lnTo>
                <a:lnTo>
                  <a:pt x="0" y="448"/>
                </a:lnTo>
                <a:lnTo>
                  <a:pt x="0" y="462"/>
                </a:lnTo>
                <a:lnTo>
                  <a:pt x="4" y="469"/>
                </a:lnTo>
                <a:lnTo>
                  <a:pt x="8" y="475"/>
                </a:lnTo>
                <a:lnTo>
                  <a:pt x="14" y="481"/>
                </a:lnTo>
                <a:lnTo>
                  <a:pt x="20" y="486"/>
                </a:lnTo>
                <a:lnTo>
                  <a:pt x="28" y="491"/>
                </a:lnTo>
                <a:lnTo>
                  <a:pt x="37" y="494"/>
                </a:lnTo>
                <a:lnTo>
                  <a:pt x="48" y="498"/>
                </a:lnTo>
                <a:lnTo>
                  <a:pt x="57" y="500"/>
                </a:lnTo>
                <a:lnTo>
                  <a:pt x="69" y="501"/>
                </a:lnTo>
                <a:lnTo>
                  <a:pt x="79" y="501"/>
                </a:lnTo>
                <a:lnTo>
                  <a:pt x="89" y="501"/>
                </a:lnTo>
                <a:lnTo>
                  <a:pt x="100" y="500"/>
                </a:lnTo>
                <a:lnTo>
                  <a:pt x="110" y="498"/>
                </a:lnTo>
                <a:lnTo>
                  <a:pt x="119" y="493"/>
                </a:lnTo>
                <a:lnTo>
                  <a:pt x="127" y="489"/>
                </a:lnTo>
                <a:lnTo>
                  <a:pt x="135" y="484"/>
                </a:lnTo>
                <a:lnTo>
                  <a:pt x="143" y="478"/>
                </a:lnTo>
                <a:lnTo>
                  <a:pt x="152" y="474"/>
                </a:lnTo>
                <a:lnTo>
                  <a:pt x="160" y="471"/>
                </a:lnTo>
                <a:lnTo>
                  <a:pt x="171" y="470"/>
                </a:lnTo>
                <a:lnTo>
                  <a:pt x="183" y="469"/>
                </a:lnTo>
                <a:lnTo>
                  <a:pt x="193" y="470"/>
                </a:lnTo>
                <a:lnTo>
                  <a:pt x="204" y="472"/>
                </a:lnTo>
                <a:lnTo>
                  <a:pt x="217" y="475"/>
                </a:lnTo>
                <a:lnTo>
                  <a:pt x="227" y="481"/>
                </a:lnTo>
                <a:lnTo>
                  <a:pt x="237" y="487"/>
                </a:lnTo>
                <a:lnTo>
                  <a:pt x="245" y="494"/>
                </a:lnTo>
                <a:lnTo>
                  <a:pt x="253" y="504"/>
                </a:lnTo>
                <a:lnTo>
                  <a:pt x="260" y="514"/>
                </a:lnTo>
                <a:lnTo>
                  <a:pt x="264" y="525"/>
                </a:lnTo>
                <a:lnTo>
                  <a:pt x="268" y="539"/>
                </a:lnTo>
                <a:lnTo>
                  <a:pt x="269" y="552"/>
                </a:lnTo>
                <a:lnTo>
                  <a:pt x="268" y="563"/>
                </a:lnTo>
                <a:lnTo>
                  <a:pt x="264" y="571"/>
                </a:lnTo>
                <a:lnTo>
                  <a:pt x="260" y="581"/>
                </a:lnTo>
                <a:lnTo>
                  <a:pt x="253" y="588"/>
                </a:lnTo>
                <a:lnTo>
                  <a:pt x="245" y="595"/>
                </a:lnTo>
                <a:lnTo>
                  <a:pt x="237" y="601"/>
                </a:lnTo>
                <a:lnTo>
                  <a:pt x="227" y="606"/>
                </a:lnTo>
                <a:lnTo>
                  <a:pt x="217" y="611"/>
                </a:lnTo>
                <a:lnTo>
                  <a:pt x="204" y="614"/>
                </a:lnTo>
                <a:lnTo>
                  <a:pt x="193" y="616"/>
                </a:lnTo>
                <a:lnTo>
                  <a:pt x="183" y="616"/>
                </a:lnTo>
                <a:lnTo>
                  <a:pt x="171" y="615"/>
                </a:lnTo>
                <a:lnTo>
                  <a:pt x="160" y="613"/>
                </a:lnTo>
                <a:lnTo>
                  <a:pt x="152" y="609"/>
                </a:lnTo>
                <a:lnTo>
                  <a:pt x="143" y="604"/>
                </a:lnTo>
                <a:lnTo>
                  <a:pt x="135" y="596"/>
                </a:lnTo>
                <a:lnTo>
                  <a:pt x="129" y="589"/>
                </a:lnTo>
                <a:lnTo>
                  <a:pt x="120" y="584"/>
                </a:lnTo>
                <a:lnTo>
                  <a:pt x="113" y="580"/>
                </a:lnTo>
                <a:lnTo>
                  <a:pt x="104" y="577"/>
                </a:lnTo>
                <a:lnTo>
                  <a:pt x="95" y="576"/>
                </a:lnTo>
                <a:lnTo>
                  <a:pt x="86" y="576"/>
                </a:lnTo>
                <a:lnTo>
                  <a:pt x="77" y="577"/>
                </a:lnTo>
                <a:lnTo>
                  <a:pt x="67" y="578"/>
                </a:lnTo>
                <a:lnTo>
                  <a:pt x="58" y="583"/>
                </a:lnTo>
                <a:lnTo>
                  <a:pt x="49" y="587"/>
                </a:lnTo>
                <a:lnTo>
                  <a:pt x="41" y="592"/>
                </a:lnTo>
                <a:lnTo>
                  <a:pt x="33" y="599"/>
                </a:lnTo>
                <a:lnTo>
                  <a:pt x="26" y="604"/>
                </a:lnTo>
                <a:lnTo>
                  <a:pt x="19" y="612"/>
                </a:lnTo>
                <a:lnTo>
                  <a:pt x="14" y="620"/>
                </a:lnTo>
                <a:lnTo>
                  <a:pt x="10" y="630"/>
                </a:lnTo>
                <a:lnTo>
                  <a:pt x="6" y="639"/>
                </a:lnTo>
                <a:lnTo>
                  <a:pt x="5" y="650"/>
                </a:lnTo>
                <a:lnTo>
                  <a:pt x="6" y="663"/>
                </a:lnTo>
                <a:lnTo>
                  <a:pt x="8" y="677"/>
                </a:lnTo>
                <a:lnTo>
                  <a:pt x="14" y="708"/>
                </a:lnTo>
                <a:lnTo>
                  <a:pt x="20" y="742"/>
                </a:lnTo>
                <a:lnTo>
                  <a:pt x="24" y="758"/>
                </a:lnTo>
                <a:lnTo>
                  <a:pt x="27" y="775"/>
                </a:lnTo>
                <a:lnTo>
                  <a:pt x="29" y="792"/>
                </a:lnTo>
                <a:lnTo>
                  <a:pt x="30" y="809"/>
                </a:lnTo>
                <a:lnTo>
                  <a:pt x="30" y="823"/>
                </a:lnTo>
                <a:lnTo>
                  <a:pt x="29" y="837"/>
                </a:lnTo>
                <a:lnTo>
                  <a:pt x="28" y="845"/>
                </a:lnTo>
                <a:lnTo>
                  <a:pt x="26" y="851"/>
                </a:lnTo>
                <a:lnTo>
                  <a:pt x="24" y="857"/>
                </a:lnTo>
                <a:lnTo>
                  <a:pt x="20" y="862"/>
                </a:lnTo>
                <a:lnTo>
                  <a:pt x="47" y="858"/>
                </a:lnTo>
                <a:lnTo>
                  <a:pt x="74" y="853"/>
                </a:lnTo>
                <a:lnTo>
                  <a:pt x="102" y="850"/>
                </a:lnTo>
                <a:lnTo>
                  <a:pt x="129" y="847"/>
                </a:lnTo>
                <a:lnTo>
                  <a:pt x="154" y="846"/>
                </a:lnTo>
                <a:lnTo>
                  <a:pt x="178" y="846"/>
                </a:lnTo>
                <a:lnTo>
                  <a:pt x="189" y="847"/>
                </a:lnTo>
                <a:lnTo>
                  <a:pt x="201" y="849"/>
                </a:lnTo>
                <a:lnTo>
                  <a:pt x="211" y="851"/>
                </a:lnTo>
                <a:lnTo>
                  <a:pt x="221" y="85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175009">
            <a:off x="1146325" y="1639415"/>
            <a:ext cx="2880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Total Plant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</a:rPr>
              <a:t>BM</a:t>
            </a:r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 rot="18028058">
            <a:off x="6634734" y="3499333"/>
            <a:ext cx="2149561" cy="2854812"/>
          </a:xfrm>
          <a:custGeom>
            <a:avLst/>
            <a:gdLst>
              <a:gd name="T0" fmla="*/ 149 w 698"/>
              <a:gd name="T1" fmla="*/ 486 h 1030"/>
              <a:gd name="T2" fmla="*/ 224 w 698"/>
              <a:gd name="T3" fmla="*/ 497 h 1030"/>
              <a:gd name="T4" fmla="*/ 262 w 698"/>
              <a:gd name="T5" fmla="*/ 539 h 1030"/>
              <a:gd name="T6" fmla="*/ 262 w 698"/>
              <a:gd name="T7" fmla="*/ 583 h 1030"/>
              <a:gd name="T8" fmla="*/ 216 w 698"/>
              <a:gd name="T9" fmla="*/ 630 h 1030"/>
              <a:gd name="T10" fmla="*/ 151 w 698"/>
              <a:gd name="T11" fmla="*/ 632 h 1030"/>
              <a:gd name="T12" fmla="*/ 101 w 698"/>
              <a:gd name="T13" fmla="*/ 599 h 1030"/>
              <a:gd name="T14" fmla="*/ 50 w 698"/>
              <a:gd name="T15" fmla="*/ 585 h 1030"/>
              <a:gd name="T16" fmla="*/ 14 w 698"/>
              <a:gd name="T17" fmla="*/ 610 h 1030"/>
              <a:gd name="T18" fmla="*/ 0 w 698"/>
              <a:gd name="T19" fmla="*/ 743 h 1030"/>
              <a:gd name="T20" fmla="*/ 32 w 698"/>
              <a:gd name="T21" fmla="*/ 802 h 1030"/>
              <a:gd name="T22" fmla="*/ 216 w 698"/>
              <a:gd name="T23" fmla="*/ 794 h 1030"/>
              <a:gd name="T24" fmla="*/ 307 w 698"/>
              <a:gd name="T25" fmla="*/ 821 h 1030"/>
              <a:gd name="T26" fmla="*/ 326 w 698"/>
              <a:gd name="T27" fmla="*/ 862 h 1030"/>
              <a:gd name="T28" fmla="*/ 295 w 698"/>
              <a:gd name="T29" fmla="*/ 903 h 1030"/>
              <a:gd name="T30" fmla="*/ 284 w 698"/>
              <a:gd name="T31" fmla="*/ 967 h 1030"/>
              <a:gd name="T32" fmla="*/ 325 w 698"/>
              <a:gd name="T33" fmla="*/ 1019 h 1030"/>
              <a:gd name="T34" fmla="*/ 369 w 698"/>
              <a:gd name="T35" fmla="*/ 1030 h 1030"/>
              <a:gd name="T36" fmla="*/ 447 w 698"/>
              <a:gd name="T37" fmla="*/ 1007 h 1030"/>
              <a:gd name="T38" fmla="*/ 477 w 698"/>
              <a:gd name="T39" fmla="*/ 950 h 1030"/>
              <a:gd name="T40" fmla="*/ 440 w 698"/>
              <a:gd name="T41" fmla="*/ 891 h 1030"/>
              <a:gd name="T42" fmla="*/ 422 w 698"/>
              <a:gd name="T43" fmla="*/ 833 h 1030"/>
              <a:gd name="T44" fmla="*/ 447 w 698"/>
              <a:gd name="T45" fmla="*/ 789 h 1030"/>
              <a:gd name="T46" fmla="*/ 519 w 698"/>
              <a:gd name="T47" fmla="*/ 786 h 1030"/>
              <a:gd name="T48" fmla="*/ 681 w 698"/>
              <a:gd name="T49" fmla="*/ 784 h 1030"/>
              <a:gd name="T50" fmla="*/ 698 w 698"/>
              <a:gd name="T51" fmla="*/ 701 h 1030"/>
              <a:gd name="T52" fmla="*/ 689 w 698"/>
              <a:gd name="T53" fmla="*/ 620 h 1030"/>
              <a:gd name="T54" fmla="*/ 666 w 698"/>
              <a:gd name="T55" fmla="*/ 572 h 1030"/>
              <a:gd name="T56" fmla="*/ 625 w 698"/>
              <a:gd name="T57" fmla="*/ 562 h 1030"/>
              <a:gd name="T58" fmla="*/ 550 w 698"/>
              <a:gd name="T59" fmla="*/ 581 h 1030"/>
              <a:gd name="T60" fmla="*/ 500 w 698"/>
              <a:gd name="T61" fmla="*/ 577 h 1030"/>
              <a:gd name="T62" fmla="*/ 459 w 698"/>
              <a:gd name="T63" fmla="*/ 546 h 1030"/>
              <a:gd name="T64" fmla="*/ 453 w 698"/>
              <a:gd name="T65" fmla="*/ 492 h 1030"/>
              <a:gd name="T66" fmla="*/ 494 w 698"/>
              <a:gd name="T67" fmla="*/ 450 h 1030"/>
              <a:gd name="T68" fmla="*/ 538 w 698"/>
              <a:gd name="T69" fmla="*/ 444 h 1030"/>
              <a:gd name="T70" fmla="*/ 613 w 698"/>
              <a:gd name="T71" fmla="*/ 475 h 1030"/>
              <a:gd name="T72" fmla="*/ 658 w 698"/>
              <a:gd name="T73" fmla="*/ 480 h 1030"/>
              <a:gd name="T74" fmla="*/ 687 w 698"/>
              <a:gd name="T75" fmla="*/ 458 h 1030"/>
              <a:gd name="T76" fmla="*/ 689 w 698"/>
              <a:gd name="T77" fmla="*/ 366 h 1030"/>
              <a:gd name="T78" fmla="*/ 676 w 698"/>
              <a:gd name="T79" fmla="*/ 231 h 1030"/>
              <a:gd name="T80" fmla="*/ 595 w 698"/>
              <a:gd name="T81" fmla="*/ 247 h 1030"/>
              <a:gd name="T82" fmla="*/ 478 w 698"/>
              <a:gd name="T83" fmla="*/ 245 h 1030"/>
              <a:gd name="T84" fmla="*/ 401 w 698"/>
              <a:gd name="T85" fmla="*/ 219 h 1030"/>
              <a:gd name="T86" fmla="*/ 387 w 698"/>
              <a:gd name="T87" fmla="*/ 188 h 1030"/>
              <a:gd name="T88" fmla="*/ 420 w 698"/>
              <a:gd name="T89" fmla="*/ 146 h 1030"/>
              <a:gd name="T90" fmla="*/ 454 w 698"/>
              <a:gd name="T91" fmla="*/ 82 h 1030"/>
              <a:gd name="T92" fmla="*/ 422 w 698"/>
              <a:gd name="T93" fmla="*/ 22 h 1030"/>
              <a:gd name="T94" fmla="*/ 343 w 698"/>
              <a:gd name="T95" fmla="*/ 0 h 1030"/>
              <a:gd name="T96" fmla="*/ 271 w 698"/>
              <a:gd name="T97" fmla="*/ 38 h 1030"/>
              <a:gd name="T98" fmla="*/ 251 w 698"/>
              <a:gd name="T99" fmla="*/ 104 h 1030"/>
              <a:gd name="T100" fmla="*/ 279 w 698"/>
              <a:gd name="T101" fmla="*/ 143 h 1030"/>
              <a:gd name="T102" fmla="*/ 306 w 698"/>
              <a:gd name="T103" fmla="*/ 191 h 1030"/>
              <a:gd name="T104" fmla="*/ 289 w 698"/>
              <a:gd name="T105" fmla="*/ 220 h 1030"/>
              <a:gd name="T106" fmla="*/ 152 w 698"/>
              <a:gd name="T107" fmla="*/ 229 h 1030"/>
              <a:gd name="T108" fmla="*/ 19 w 698"/>
              <a:gd name="T109" fmla="*/ 226 h 1030"/>
              <a:gd name="T110" fmla="*/ 11 w 698"/>
              <a:gd name="T111" fmla="*/ 409 h 1030"/>
              <a:gd name="T112" fmla="*/ 18 w 698"/>
              <a:gd name="T113" fmla="*/ 503 h 1030"/>
              <a:gd name="T114" fmla="*/ 60 w 698"/>
              <a:gd name="T115" fmla="*/ 526 h 1030"/>
              <a:gd name="T116" fmla="*/ 114 w 698"/>
              <a:gd name="T117" fmla="*/ 511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8" h="1030">
                <a:moveTo>
                  <a:pt x="120" y="503"/>
                </a:moveTo>
                <a:lnTo>
                  <a:pt x="124" y="500"/>
                </a:lnTo>
                <a:lnTo>
                  <a:pt x="129" y="495"/>
                </a:lnTo>
                <a:lnTo>
                  <a:pt x="133" y="492"/>
                </a:lnTo>
                <a:lnTo>
                  <a:pt x="138" y="490"/>
                </a:lnTo>
                <a:lnTo>
                  <a:pt x="149" y="486"/>
                </a:lnTo>
                <a:lnTo>
                  <a:pt x="160" y="484"/>
                </a:lnTo>
                <a:lnTo>
                  <a:pt x="173" y="483"/>
                </a:lnTo>
                <a:lnTo>
                  <a:pt x="186" y="484"/>
                </a:lnTo>
                <a:lnTo>
                  <a:pt x="199" y="487"/>
                </a:lnTo>
                <a:lnTo>
                  <a:pt x="212" y="491"/>
                </a:lnTo>
                <a:lnTo>
                  <a:pt x="224" y="497"/>
                </a:lnTo>
                <a:lnTo>
                  <a:pt x="235" y="504"/>
                </a:lnTo>
                <a:lnTo>
                  <a:pt x="245" y="513"/>
                </a:lnTo>
                <a:lnTo>
                  <a:pt x="253" y="523"/>
                </a:lnTo>
                <a:lnTo>
                  <a:pt x="257" y="527"/>
                </a:lnTo>
                <a:lnTo>
                  <a:pt x="261" y="533"/>
                </a:lnTo>
                <a:lnTo>
                  <a:pt x="262" y="539"/>
                </a:lnTo>
                <a:lnTo>
                  <a:pt x="265" y="544"/>
                </a:lnTo>
                <a:lnTo>
                  <a:pt x="266" y="551"/>
                </a:lnTo>
                <a:lnTo>
                  <a:pt x="266" y="557"/>
                </a:lnTo>
                <a:lnTo>
                  <a:pt x="266" y="564"/>
                </a:lnTo>
                <a:lnTo>
                  <a:pt x="266" y="571"/>
                </a:lnTo>
                <a:lnTo>
                  <a:pt x="262" y="583"/>
                </a:lnTo>
                <a:lnTo>
                  <a:pt x="258" y="595"/>
                </a:lnTo>
                <a:lnTo>
                  <a:pt x="252" y="604"/>
                </a:lnTo>
                <a:lnTo>
                  <a:pt x="244" y="613"/>
                </a:lnTo>
                <a:lnTo>
                  <a:pt x="235" y="620"/>
                </a:lnTo>
                <a:lnTo>
                  <a:pt x="226" y="626"/>
                </a:lnTo>
                <a:lnTo>
                  <a:pt x="216" y="630"/>
                </a:lnTo>
                <a:lnTo>
                  <a:pt x="205" y="634"/>
                </a:lnTo>
                <a:lnTo>
                  <a:pt x="194" y="636"/>
                </a:lnTo>
                <a:lnTo>
                  <a:pt x="183" y="636"/>
                </a:lnTo>
                <a:lnTo>
                  <a:pt x="172" y="636"/>
                </a:lnTo>
                <a:lnTo>
                  <a:pt x="161" y="634"/>
                </a:lnTo>
                <a:lnTo>
                  <a:pt x="151" y="632"/>
                </a:lnTo>
                <a:lnTo>
                  <a:pt x="142" y="628"/>
                </a:lnTo>
                <a:lnTo>
                  <a:pt x="132" y="623"/>
                </a:lnTo>
                <a:lnTo>
                  <a:pt x="125" y="617"/>
                </a:lnTo>
                <a:lnTo>
                  <a:pt x="118" y="610"/>
                </a:lnTo>
                <a:lnTo>
                  <a:pt x="110" y="604"/>
                </a:lnTo>
                <a:lnTo>
                  <a:pt x="101" y="599"/>
                </a:lnTo>
                <a:lnTo>
                  <a:pt x="92" y="595"/>
                </a:lnTo>
                <a:lnTo>
                  <a:pt x="84" y="590"/>
                </a:lnTo>
                <a:lnTo>
                  <a:pt x="74" y="588"/>
                </a:lnTo>
                <a:lnTo>
                  <a:pt x="67" y="586"/>
                </a:lnTo>
                <a:lnTo>
                  <a:pt x="58" y="585"/>
                </a:lnTo>
                <a:lnTo>
                  <a:pt x="50" y="585"/>
                </a:lnTo>
                <a:lnTo>
                  <a:pt x="42" y="586"/>
                </a:lnTo>
                <a:lnTo>
                  <a:pt x="35" y="589"/>
                </a:lnTo>
                <a:lnTo>
                  <a:pt x="28" y="592"/>
                </a:lnTo>
                <a:lnTo>
                  <a:pt x="22" y="597"/>
                </a:lnTo>
                <a:lnTo>
                  <a:pt x="17" y="603"/>
                </a:lnTo>
                <a:lnTo>
                  <a:pt x="14" y="610"/>
                </a:lnTo>
                <a:lnTo>
                  <a:pt x="11" y="619"/>
                </a:lnTo>
                <a:lnTo>
                  <a:pt x="7" y="641"/>
                </a:lnTo>
                <a:lnTo>
                  <a:pt x="4" y="664"/>
                </a:lnTo>
                <a:lnTo>
                  <a:pt x="2" y="691"/>
                </a:lnTo>
                <a:lnTo>
                  <a:pt x="0" y="716"/>
                </a:lnTo>
                <a:lnTo>
                  <a:pt x="0" y="743"/>
                </a:lnTo>
                <a:lnTo>
                  <a:pt x="2" y="767"/>
                </a:lnTo>
                <a:lnTo>
                  <a:pt x="3" y="778"/>
                </a:lnTo>
                <a:lnTo>
                  <a:pt x="5" y="788"/>
                </a:lnTo>
                <a:lnTo>
                  <a:pt x="7" y="797"/>
                </a:lnTo>
                <a:lnTo>
                  <a:pt x="11" y="805"/>
                </a:lnTo>
                <a:lnTo>
                  <a:pt x="32" y="802"/>
                </a:lnTo>
                <a:lnTo>
                  <a:pt x="60" y="798"/>
                </a:lnTo>
                <a:lnTo>
                  <a:pt x="92" y="796"/>
                </a:lnTo>
                <a:lnTo>
                  <a:pt x="125" y="794"/>
                </a:lnTo>
                <a:lnTo>
                  <a:pt x="159" y="793"/>
                </a:lnTo>
                <a:lnTo>
                  <a:pt x="189" y="793"/>
                </a:lnTo>
                <a:lnTo>
                  <a:pt x="216" y="794"/>
                </a:lnTo>
                <a:lnTo>
                  <a:pt x="235" y="796"/>
                </a:lnTo>
                <a:lnTo>
                  <a:pt x="254" y="800"/>
                </a:lnTo>
                <a:lnTo>
                  <a:pt x="271" y="804"/>
                </a:lnTo>
                <a:lnTo>
                  <a:pt x="285" y="809"/>
                </a:lnTo>
                <a:lnTo>
                  <a:pt x="298" y="815"/>
                </a:lnTo>
                <a:lnTo>
                  <a:pt x="307" y="821"/>
                </a:lnTo>
                <a:lnTo>
                  <a:pt x="314" y="828"/>
                </a:lnTo>
                <a:lnTo>
                  <a:pt x="320" y="834"/>
                </a:lnTo>
                <a:lnTo>
                  <a:pt x="325" y="841"/>
                </a:lnTo>
                <a:lnTo>
                  <a:pt x="326" y="847"/>
                </a:lnTo>
                <a:lnTo>
                  <a:pt x="327" y="854"/>
                </a:lnTo>
                <a:lnTo>
                  <a:pt x="326" y="862"/>
                </a:lnTo>
                <a:lnTo>
                  <a:pt x="324" y="868"/>
                </a:lnTo>
                <a:lnTo>
                  <a:pt x="320" y="876"/>
                </a:lnTo>
                <a:lnTo>
                  <a:pt x="316" y="882"/>
                </a:lnTo>
                <a:lnTo>
                  <a:pt x="310" y="889"/>
                </a:lnTo>
                <a:lnTo>
                  <a:pt x="303" y="894"/>
                </a:lnTo>
                <a:lnTo>
                  <a:pt x="295" y="903"/>
                </a:lnTo>
                <a:lnTo>
                  <a:pt x="290" y="912"/>
                </a:lnTo>
                <a:lnTo>
                  <a:pt x="285" y="922"/>
                </a:lnTo>
                <a:lnTo>
                  <a:pt x="282" y="933"/>
                </a:lnTo>
                <a:lnTo>
                  <a:pt x="281" y="944"/>
                </a:lnTo>
                <a:lnTo>
                  <a:pt x="281" y="956"/>
                </a:lnTo>
                <a:lnTo>
                  <a:pt x="284" y="967"/>
                </a:lnTo>
                <a:lnTo>
                  <a:pt x="287" y="979"/>
                </a:lnTo>
                <a:lnTo>
                  <a:pt x="293" y="989"/>
                </a:lnTo>
                <a:lnTo>
                  <a:pt x="300" y="999"/>
                </a:lnTo>
                <a:lnTo>
                  <a:pt x="308" y="1007"/>
                </a:lnTo>
                <a:lnTo>
                  <a:pt x="319" y="1016"/>
                </a:lnTo>
                <a:lnTo>
                  <a:pt x="325" y="1019"/>
                </a:lnTo>
                <a:lnTo>
                  <a:pt x="332" y="1022"/>
                </a:lnTo>
                <a:lnTo>
                  <a:pt x="338" y="1025"/>
                </a:lnTo>
                <a:lnTo>
                  <a:pt x="345" y="1026"/>
                </a:lnTo>
                <a:lnTo>
                  <a:pt x="353" y="1029"/>
                </a:lnTo>
                <a:lnTo>
                  <a:pt x="360" y="1030"/>
                </a:lnTo>
                <a:lnTo>
                  <a:pt x="369" y="1030"/>
                </a:lnTo>
                <a:lnTo>
                  <a:pt x="378" y="1030"/>
                </a:lnTo>
                <a:lnTo>
                  <a:pt x="394" y="1029"/>
                </a:lnTo>
                <a:lnTo>
                  <a:pt x="411" y="1026"/>
                </a:lnTo>
                <a:lnTo>
                  <a:pt x="425" y="1020"/>
                </a:lnTo>
                <a:lnTo>
                  <a:pt x="436" y="1015"/>
                </a:lnTo>
                <a:lnTo>
                  <a:pt x="447" y="1007"/>
                </a:lnTo>
                <a:lnTo>
                  <a:pt x="457" y="999"/>
                </a:lnTo>
                <a:lnTo>
                  <a:pt x="465" y="990"/>
                </a:lnTo>
                <a:lnTo>
                  <a:pt x="470" y="981"/>
                </a:lnTo>
                <a:lnTo>
                  <a:pt x="474" y="971"/>
                </a:lnTo>
                <a:lnTo>
                  <a:pt x="475" y="960"/>
                </a:lnTo>
                <a:lnTo>
                  <a:pt x="477" y="950"/>
                </a:lnTo>
                <a:lnTo>
                  <a:pt x="474" y="939"/>
                </a:lnTo>
                <a:lnTo>
                  <a:pt x="471" y="929"/>
                </a:lnTo>
                <a:lnTo>
                  <a:pt x="465" y="918"/>
                </a:lnTo>
                <a:lnTo>
                  <a:pt x="458" y="908"/>
                </a:lnTo>
                <a:lnTo>
                  <a:pt x="448" y="899"/>
                </a:lnTo>
                <a:lnTo>
                  <a:pt x="440" y="891"/>
                </a:lnTo>
                <a:lnTo>
                  <a:pt x="433" y="881"/>
                </a:lnTo>
                <a:lnTo>
                  <a:pt x="428" y="871"/>
                </a:lnTo>
                <a:lnTo>
                  <a:pt x="425" y="862"/>
                </a:lnTo>
                <a:lnTo>
                  <a:pt x="422" y="853"/>
                </a:lnTo>
                <a:lnTo>
                  <a:pt x="422" y="842"/>
                </a:lnTo>
                <a:lnTo>
                  <a:pt x="422" y="833"/>
                </a:lnTo>
                <a:lnTo>
                  <a:pt x="425" y="824"/>
                </a:lnTo>
                <a:lnTo>
                  <a:pt x="427" y="815"/>
                </a:lnTo>
                <a:lnTo>
                  <a:pt x="431" y="807"/>
                </a:lnTo>
                <a:lnTo>
                  <a:pt x="436" y="800"/>
                </a:lnTo>
                <a:lnTo>
                  <a:pt x="441" y="794"/>
                </a:lnTo>
                <a:lnTo>
                  <a:pt x="447" y="789"/>
                </a:lnTo>
                <a:lnTo>
                  <a:pt x="454" y="785"/>
                </a:lnTo>
                <a:lnTo>
                  <a:pt x="461" y="782"/>
                </a:lnTo>
                <a:lnTo>
                  <a:pt x="468" y="781"/>
                </a:lnTo>
                <a:lnTo>
                  <a:pt x="480" y="782"/>
                </a:lnTo>
                <a:lnTo>
                  <a:pt x="496" y="784"/>
                </a:lnTo>
                <a:lnTo>
                  <a:pt x="519" y="786"/>
                </a:lnTo>
                <a:lnTo>
                  <a:pt x="544" y="789"/>
                </a:lnTo>
                <a:lnTo>
                  <a:pt x="574" y="791"/>
                </a:lnTo>
                <a:lnTo>
                  <a:pt x="606" y="793"/>
                </a:lnTo>
                <a:lnTo>
                  <a:pt x="640" y="795"/>
                </a:lnTo>
                <a:lnTo>
                  <a:pt x="675" y="796"/>
                </a:lnTo>
                <a:lnTo>
                  <a:pt x="681" y="784"/>
                </a:lnTo>
                <a:lnTo>
                  <a:pt x="686" y="771"/>
                </a:lnTo>
                <a:lnTo>
                  <a:pt x="690" y="758"/>
                </a:lnTo>
                <a:lnTo>
                  <a:pt x="693" y="744"/>
                </a:lnTo>
                <a:lnTo>
                  <a:pt x="695" y="730"/>
                </a:lnTo>
                <a:lnTo>
                  <a:pt x="698" y="715"/>
                </a:lnTo>
                <a:lnTo>
                  <a:pt x="698" y="701"/>
                </a:lnTo>
                <a:lnTo>
                  <a:pt x="698" y="687"/>
                </a:lnTo>
                <a:lnTo>
                  <a:pt x="698" y="672"/>
                </a:lnTo>
                <a:lnTo>
                  <a:pt x="697" y="658"/>
                </a:lnTo>
                <a:lnTo>
                  <a:pt x="694" y="645"/>
                </a:lnTo>
                <a:lnTo>
                  <a:pt x="692" y="632"/>
                </a:lnTo>
                <a:lnTo>
                  <a:pt x="689" y="620"/>
                </a:lnTo>
                <a:lnTo>
                  <a:pt x="686" y="609"/>
                </a:lnTo>
                <a:lnTo>
                  <a:pt x="683" y="599"/>
                </a:lnTo>
                <a:lnTo>
                  <a:pt x="679" y="590"/>
                </a:lnTo>
                <a:lnTo>
                  <a:pt x="675" y="583"/>
                </a:lnTo>
                <a:lnTo>
                  <a:pt x="670" y="577"/>
                </a:lnTo>
                <a:lnTo>
                  <a:pt x="666" y="572"/>
                </a:lnTo>
                <a:lnTo>
                  <a:pt x="661" y="567"/>
                </a:lnTo>
                <a:lnTo>
                  <a:pt x="655" y="565"/>
                </a:lnTo>
                <a:lnTo>
                  <a:pt x="651" y="563"/>
                </a:lnTo>
                <a:lnTo>
                  <a:pt x="645" y="562"/>
                </a:lnTo>
                <a:lnTo>
                  <a:pt x="639" y="561"/>
                </a:lnTo>
                <a:lnTo>
                  <a:pt x="625" y="562"/>
                </a:lnTo>
                <a:lnTo>
                  <a:pt x="611" y="565"/>
                </a:lnTo>
                <a:lnTo>
                  <a:pt x="597" y="569"/>
                </a:lnTo>
                <a:lnTo>
                  <a:pt x="580" y="574"/>
                </a:lnTo>
                <a:lnTo>
                  <a:pt x="569" y="577"/>
                </a:lnTo>
                <a:lnTo>
                  <a:pt x="559" y="580"/>
                </a:lnTo>
                <a:lnTo>
                  <a:pt x="550" y="581"/>
                </a:lnTo>
                <a:lnTo>
                  <a:pt x="540" y="582"/>
                </a:lnTo>
                <a:lnTo>
                  <a:pt x="531" y="582"/>
                </a:lnTo>
                <a:lnTo>
                  <a:pt x="523" y="582"/>
                </a:lnTo>
                <a:lnTo>
                  <a:pt x="515" y="581"/>
                </a:lnTo>
                <a:lnTo>
                  <a:pt x="507" y="580"/>
                </a:lnTo>
                <a:lnTo>
                  <a:pt x="500" y="577"/>
                </a:lnTo>
                <a:lnTo>
                  <a:pt x="494" y="576"/>
                </a:lnTo>
                <a:lnTo>
                  <a:pt x="488" y="573"/>
                </a:lnTo>
                <a:lnTo>
                  <a:pt x="482" y="570"/>
                </a:lnTo>
                <a:lnTo>
                  <a:pt x="473" y="563"/>
                </a:lnTo>
                <a:lnTo>
                  <a:pt x="465" y="554"/>
                </a:lnTo>
                <a:lnTo>
                  <a:pt x="459" y="546"/>
                </a:lnTo>
                <a:lnTo>
                  <a:pt x="454" y="537"/>
                </a:lnTo>
                <a:lnTo>
                  <a:pt x="452" y="527"/>
                </a:lnTo>
                <a:lnTo>
                  <a:pt x="450" y="517"/>
                </a:lnTo>
                <a:lnTo>
                  <a:pt x="450" y="508"/>
                </a:lnTo>
                <a:lnTo>
                  <a:pt x="451" y="500"/>
                </a:lnTo>
                <a:lnTo>
                  <a:pt x="453" y="492"/>
                </a:lnTo>
                <a:lnTo>
                  <a:pt x="457" y="485"/>
                </a:lnTo>
                <a:lnTo>
                  <a:pt x="464" y="475"/>
                </a:lnTo>
                <a:lnTo>
                  <a:pt x="472" y="467"/>
                </a:lnTo>
                <a:lnTo>
                  <a:pt x="479" y="460"/>
                </a:lnTo>
                <a:lnTo>
                  <a:pt x="487" y="454"/>
                </a:lnTo>
                <a:lnTo>
                  <a:pt x="494" y="450"/>
                </a:lnTo>
                <a:lnTo>
                  <a:pt x="501" y="447"/>
                </a:lnTo>
                <a:lnTo>
                  <a:pt x="509" y="444"/>
                </a:lnTo>
                <a:lnTo>
                  <a:pt x="517" y="443"/>
                </a:lnTo>
                <a:lnTo>
                  <a:pt x="524" y="442"/>
                </a:lnTo>
                <a:lnTo>
                  <a:pt x="531" y="443"/>
                </a:lnTo>
                <a:lnTo>
                  <a:pt x="538" y="444"/>
                </a:lnTo>
                <a:lnTo>
                  <a:pt x="544" y="445"/>
                </a:lnTo>
                <a:lnTo>
                  <a:pt x="559" y="450"/>
                </a:lnTo>
                <a:lnTo>
                  <a:pt x="573" y="456"/>
                </a:lnTo>
                <a:lnTo>
                  <a:pt x="586" y="462"/>
                </a:lnTo>
                <a:lnTo>
                  <a:pt x="600" y="469"/>
                </a:lnTo>
                <a:lnTo>
                  <a:pt x="613" y="475"/>
                </a:lnTo>
                <a:lnTo>
                  <a:pt x="627" y="479"/>
                </a:lnTo>
                <a:lnTo>
                  <a:pt x="633" y="481"/>
                </a:lnTo>
                <a:lnTo>
                  <a:pt x="640" y="482"/>
                </a:lnTo>
                <a:lnTo>
                  <a:pt x="646" y="482"/>
                </a:lnTo>
                <a:lnTo>
                  <a:pt x="653" y="481"/>
                </a:lnTo>
                <a:lnTo>
                  <a:pt x="658" y="480"/>
                </a:lnTo>
                <a:lnTo>
                  <a:pt x="666" y="478"/>
                </a:lnTo>
                <a:lnTo>
                  <a:pt x="673" y="474"/>
                </a:lnTo>
                <a:lnTo>
                  <a:pt x="679" y="470"/>
                </a:lnTo>
                <a:lnTo>
                  <a:pt x="683" y="467"/>
                </a:lnTo>
                <a:lnTo>
                  <a:pt x="684" y="463"/>
                </a:lnTo>
                <a:lnTo>
                  <a:pt x="687" y="458"/>
                </a:lnTo>
                <a:lnTo>
                  <a:pt x="689" y="452"/>
                </a:lnTo>
                <a:lnTo>
                  <a:pt x="692" y="439"/>
                </a:lnTo>
                <a:lnTo>
                  <a:pt x="692" y="423"/>
                </a:lnTo>
                <a:lnTo>
                  <a:pt x="692" y="406"/>
                </a:lnTo>
                <a:lnTo>
                  <a:pt x="690" y="387"/>
                </a:lnTo>
                <a:lnTo>
                  <a:pt x="689" y="366"/>
                </a:lnTo>
                <a:lnTo>
                  <a:pt x="687" y="346"/>
                </a:lnTo>
                <a:lnTo>
                  <a:pt x="683" y="306"/>
                </a:lnTo>
                <a:lnTo>
                  <a:pt x="678" y="270"/>
                </a:lnTo>
                <a:lnTo>
                  <a:pt x="676" y="255"/>
                </a:lnTo>
                <a:lnTo>
                  <a:pt x="676" y="242"/>
                </a:lnTo>
                <a:lnTo>
                  <a:pt x="676" y="231"/>
                </a:lnTo>
                <a:lnTo>
                  <a:pt x="679" y="224"/>
                </a:lnTo>
                <a:lnTo>
                  <a:pt x="666" y="231"/>
                </a:lnTo>
                <a:lnTo>
                  <a:pt x="650" y="237"/>
                </a:lnTo>
                <a:lnTo>
                  <a:pt x="633" y="241"/>
                </a:lnTo>
                <a:lnTo>
                  <a:pt x="614" y="245"/>
                </a:lnTo>
                <a:lnTo>
                  <a:pt x="595" y="247"/>
                </a:lnTo>
                <a:lnTo>
                  <a:pt x="575" y="249"/>
                </a:lnTo>
                <a:lnTo>
                  <a:pt x="555" y="250"/>
                </a:lnTo>
                <a:lnTo>
                  <a:pt x="536" y="250"/>
                </a:lnTo>
                <a:lnTo>
                  <a:pt x="515" y="249"/>
                </a:lnTo>
                <a:lnTo>
                  <a:pt x="495" y="247"/>
                </a:lnTo>
                <a:lnTo>
                  <a:pt x="478" y="245"/>
                </a:lnTo>
                <a:lnTo>
                  <a:pt x="460" y="242"/>
                </a:lnTo>
                <a:lnTo>
                  <a:pt x="444" y="238"/>
                </a:lnTo>
                <a:lnTo>
                  <a:pt x="431" y="234"/>
                </a:lnTo>
                <a:lnTo>
                  <a:pt x="419" y="229"/>
                </a:lnTo>
                <a:lnTo>
                  <a:pt x="409" y="224"/>
                </a:lnTo>
                <a:lnTo>
                  <a:pt x="401" y="219"/>
                </a:lnTo>
                <a:lnTo>
                  <a:pt x="395" y="213"/>
                </a:lnTo>
                <a:lnTo>
                  <a:pt x="392" y="209"/>
                </a:lnTo>
                <a:lnTo>
                  <a:pt x="389" y="203"/>
                </a:lnTo>
                <a:lnTo>
                  <a:pt x="387" y="199"/>
                </a:lnTo>
                <a:lnTo>
                  <a:pt x="386" y="193"/>
                </a:lnTo>
                <a:lnTo>
                  <a:pt x="387" y="188"/>
                </a:lnTo>
                <a:lnTo>
                  <a:pt x="390" y="183"/>
                </a:lnTo>
                <a:lnTo>
                  <a:pt x="392" y="177"/>
                </a:lnTo>
                <a:lnTo>
                  <a:pt x="395" y="172"/>
                </a:lnTo>
                <a:lnTo>
                  <a:pt x="400" y="165"/>
                </a:lnTo>
                <a:lnTo>
                  <a:pt x="406" y="159"/>
                </a:lnTo>
                <a:lnTo>
                  <a:pt x="420" y="146"/>
                </a:lnTo>
                <a:lnTo>
                  <a:pt x="436" y="131"/>
                </a:lnTo>
                <a:lnTo>
                  <a:pt x="444" y="122"/>
                </a:lnTo>
                <a:lnTo>
                  <a:pt x="448" y="113"/>
                </a:lnTo>
                <a:lnTo>
                  <a:pt x="452" y="103"/>
                </a:lnTo>
                <a:lnTo>
                  <a:pt x="454" y="93"/>
                </a:lnTo>
                <a:lnTo>
                  <a:pt x="454" y="82"/>
                </a:lnTo>
                <a:lnTo>
                  <a:pt x="453" y="71"/>
                </a:lnTo>
                <a:lnTo>
                  <a:pt x="450" y="60"/>
                </a:lnTo>
                <a:lnTo>
                  <a:pt x="445" y="50"/>
                </a:lnTo>
                <a:lnTo>
                  <a:pt x="438" y="39"/>
                </a:lnTo>
                <a:lnTo>
                  <a:pt x="431" y="29"/>
                </a:lnTo>
                <a:lnTo>
                  <a:pt x="422" y="22"/>
                </a:lnTo>
                <a:lnTo>
                  <a:pt x="411" y="14"/>
                </a:lnTo>
                <a:lnTo>
                  <a:pt x="399" y="8"/>
                </a:lnTo>
                <a:lnTo>
                  <a:pt x="386" y="3"/>
                </a:lnTo>
                <a:lnTo>
                  <a:pt x="372" y="1"/>
                </a:lnTo>
                <a:lnTo>
                  <a:pt x="357" y="0"/>
                </a:lnTo>
                <a:lnTo>
                  <a:pt x="343" y="0"/>
                </a:lnTo>
                <a:lnTo>
                  <a:pt x="328" y="3"/>
                </a:lnTo>
                <a:lnTo>
                  <a:pt x="316" y="8"/>
                </a:lnTo>
                <a:lnTo>
                  <a:pt x="303" y="13"/>
                </a:lnTo>
                <a:lnTo>
                  <a:pt x="291" y="22"/>
                </a:lnTo>
                <a:lnTo>
                  <a:pt x="280" y="29"/>
                </a:lnTo>
                <a:lnTo>
                  <a:pt x="271" y="38"/>
                </a:lnTo>
                <a:lnTo>
                  <a:pt x="264" y="49"/>
                </a:lnTo>
                <a:lnTo>
                  <a:pt x="258" y="59"/>
                </a:lnTo>
                <a:lnTo>
                  <a:pt x="253" y="70"/>
                </a:lnTo>
                <a:lnTo>
                  <a:pt x="251" y="81"/>
                </a:lnTo>
                <a:lnTo>
                  <a:pt x="249" y="93"/>
                </a:lnTo>
                <a:lnTo>
                  <a:pt x="251" y="104"/>
                </a:lnTo>
                <a:lnTo>
                  <a:pt x="254" y="114"/>
                </a:lnTo>
                <a:lnTo>
                  <a:pt x="258" y="120"/>
                </a:lnTo>
                <a:lnTo>
                  <a:pt x="262" y="125"/>
                </a:lnTo>
                <a:lnTo>
                  <a:pt x="265" y="130"/>
                </a:lnTo>
                <a:lnTo>
                  <a:pt x="269" y="134"/>
                </a:lnTo>
                <a:lnTo>
                  <a:pt x="279" y="143"/>
                </a:lnTo>
                <a:lnTo>
                  <a:pt x="287" y="152"/>
                </a:lnTo>
                <a:lnTo>
                  <a:pt x="293" y="162"/>
                </a:lnTo>
                <a:lnTo>
                  <a:pt x="299" y="169"/>
                </a:lnTo>
                <a:lnTo>
                  <a:pt x="303" y="177"/>
                </a:lnTo>
                <a:lnTo>
                  <a:pt x="305" y="185"/>
                </a:lnTo>
                <a:lnTo>
                  <a:pt x="306" y="191"/>
                </a:lnTo>
                <a:lnTo>
                  <a:pt x="306" y="198"/>
                </a:lnTo>
                <a:lnTo>
                  <a:pt x="305" y="203"/>
                </a:lnTo>
                <a:lnTo>
                  <a:pt x="303" y="209"/>
                </a:lnTo>
                <a:lnTo>
                  <a:pt x="299" y="213"/>
                </a:lnTo>
                <a:lnTo>
                  <a:pt x="294" y="216"/>
                </a:lnTo>
                <a:lnTo>
                  <a:pt x="289" y="220"/>
                </a:lnTo>
                <a:lnTo>
                  <a:pt x="281" y="223"/>
                </a:lnTo>
                <a:lnTo>
                  <a:pt x="273" y="224"/>
                </a:lnTo>
                <a:lnTo>
                  <a:pt x="264" y="224"/>
                </a:lnTo>
                <a:lnTo>
                  <a:pt x="228" y="225"/>
                </a:lnTo>
                <a:lnTo>
                  <a:pt x="189" y="226"/>
                </a:lnTo>
                <a:lnTo>
                  <a:pt x="152" y="229"/>
                </a:lnTo>
                <a:lnTo>
                  <a:pt x="116" y="231"/>
                </a:lnTo>
                <a:lnTo>
                  <a:pt x="83" y="232"/>
                </a:lnTo>
                <a:lnTo>
                  <a:pt x="54" y="232"/>
                </a:lnTo>
                <a:lnTo>
                  <a:pt x="41" y="231"/>
                </a:lnTo>
                <a:lnTo>
                  <a:pt x="28" y="229"/>
                </a:lnTo>
                <a:lnTo>
                  <a:pt x="19" y="226"/>
                </a:lnTo>
                <a:lnTo>
                  <a:pt x="11" y="224"/>
                </a:lnTo>
                <a:lnTo>
                  <a:pt x="11" y="252"/>
                </a:lnTo>
                <a:lnTo>
                  <a:pt x="11" y="289"/>
                </a:lnTo>
                <a:lnTo>
                  <a:pt x="11" y="328"/>
                </a:lnTo>
                <a:lnTo>
                  <a:pt x="11" y="369"/>
                </a:lnTo>
                <a:lnTo>
                  <a:pt x="11" y="409"/>
                </a:lnTo>
                <a:lnTo>
                  <a:pt x="11" y="444"/>
                </a:lnTo>
                <a:lnTo>
                  <a:pt x="11" y="471"/>
                </a:lnTo>
                <a:lnTo>
                  <a:pt x="11" y="488"/>
                </a:lnTo>
                <a:lnTo>
                  <a:pt x="12" y="493"/>
                </a:lnTo>
                <a:lnTo>
                  <a:pt x="14" y="498"/>
                </a:lnTo>
                <a:lnTo>
                  <a:pt x="18" y="503"/>
                </a:lnTo>
                <a:lnTo>
                  <a:pt x="23" y="508"/>
                </a:lnTo>
                <a:lnTo>
                  <a:pt x="28" y="514"/>
                </a:lnTo>
                <a:lnTo>
                  <a:pt x="36" y="517"/>
                </a:lnTo>
                <a:lnTo>
                  <a:pt x="43" y="520"/>
                </a:lnTo>
                <a:lnTo>
                  <a:pt x="52" y="524"/>
                </a:lnTo>
                <a:lnTo>
                  <a:pt x="60" y="526"/>
                </a:lnTo>
                <a:lnTo>
                  <a:pt x="70" y="527"/>
                </a:lnTo>
                <a:lnTo>
                  <a:pt x="79" y="526"/>
                </a:lnTo>
                <a:lnTo>
                  <a:pt x="87" y="524"/>
                </a:lnTo>
                <a:lnTo>
                  <a:pt x="97" y="521"/>
                </a:lnTo>
                <a:lnTo>
                  <a:pt x="105" y="517"/>
                </a:lnTo>
                <a:lnTo>
                  <a:pt x="114" y="511"/>
                </a:lnTo>
                <a:lnTo>
                  <a:pt x="120" y="50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Freeform 10"/>
          <p:cNvSpPr>
            <a:spLocks noChangeAspect="1" noEditPoints="1"/>
          </p:cNvSpPr>
          <p:nvPr/>
        </p:nvSpPr>
        <p:spPr bwMode="auto">
          <a:xfrm rot="17950225">
            <a:off x="6619772" y="3477569"/>
            <a:ext cx="2170545" cy="2913288"/>
          </a:xfrm>
          <a:custGeom>
            <a:avLst/>
            <a:gdLst>
              <a:gd name="T0" fmla="*/ 278 w 716"/>
              <a:gd name="T1" fmla="*/ 537 h 1048"/>
              <a:gd name="T2" fmla="*/ 204 w 716"/>
              <a:gd name="T3" fmla="*/ 654 h 1048"/>
              <a:gd name="T4" fmla="*/ 81 w 716"/>
              <a:gd name="T5" fmla="*/ 605 h 1048"/>
              <a:gd name="T6" fmla="*/ 31 w 716"/>
              <a:gd name="T7" fmla="*/ 622 h 1048"/>
              <a:gd name="T8" fmla="*/ 20 w 716"/>
              <a:gd name="T9" fmla="*/ 785 h 1048"/>
              <a:gd name="T10" fmla="*/ 283 w 716"/>
              <a:gd name="T11" fmla="*/ 804 h 1048"/>
              <a:gd name="T12" fmla="*/ 312 w 716"/>
              <a:gd name="T13" fmla="*/ 917 h 1048"/>
              <a:gd name="T14" fmla="*/ 316 w 716"/>
              <a:gd name="T15" fmla="*/ 1003 h 1048"/>
              <a:gd name="T16" fmla="*/ 369 w 716"/>
              <a:gd name="T17" fmla="*/ 1030 h 1048"/>
              <a:gd name="T18" fmla="*/ 466 w 716"/>
              <a:gd name="T19" fmla="*/ 996 h 1048"/>
              <a:gd name="T20" fmla="*/ 442 w 716"/>
              <a:gd name="T21" fmla="*/ 906 h 1048"/>
              <a:gd name="T22" fmla="*/ 506 w 716"/>
              <a:gd name="T23" fmla="*/ 784 h 1048"/>
              <a:gd name="T24" fmla="*/ 693 w 716"/>
              <a:gd name="T25" fmla="*/ 751 h 1048"/>
              <a:gd name="T26" fmla="*/ 683 w 716"/>
              <a:gd name="T27" fmla="*/ 611 h 1048"/>
              <a:gd name="T28" fmla="*/ 635 w 716"/>
              <a:gd name="T29" fmla="*/ 580 h 1048"/>
              <a:gd name="T30" fmla="*/ 500 w 716"/>
              <a:gd name="T31" fmla="*/ 593 h 1048"/>
              <a:gd name="T32" fmla="*/ 500 w 716"/>
              <a:gd name="T33" fmla="*/ 451 h 1048"/>
              <a:gd name="T34" fmla="*/ 645 w 716"/>
              <a:gd name="T35" fmla="*/ 482 h 1048"/>
              <a:gd name="T36" fmla="*/ 683 w 716"/>
              <a:gd name="T37" fmla="*/ 472 h 1048"/>
              <a:gd name="T38" fmla="*/ 683 w 716"/>
              <a:gd name="T39" fmla="*/ 316 h 1048"/>
              <a:gd name="T40" fmla="*/ 486 w 716"/>
              <a:gd name="T41" fmla="*/ 263 h 1048"/>
              <a:gd name="T42" fmla="*/ 397 w 716"/>
              <a:gd name="T43" fmla="*/ 175 h 1048"/>
              <a:gd name="T44" fmla="*/ 453 w 716"/>
              <a:gd name="T45" fmla="*/ 81 h 1048"/>
              <a:gd name="T46" fmla="*/ 380 w 716"/>
              <a:gd name="T47" fmla="*/ 19 h 1048"/>
              <a:gd name="T48" fmla="*/ 280 w 716"/>
              <a:gd name="T49" fmla="*/ 63 h 1048"/>
              <a:gd name="T50" fmla="*/ 281 w 716"/>
              <a:gd name="T51" fmla="*/ 134 h 1048"/>
              <a:gd name="T52" fmla="*/ 293 w 716"/>
              <a:gd name="T53" fmla="*/ 240 h 1048"/>
              <a:gd name="T54" fmla="*/ 18 w 716"/>
              <a:gd name="T55" fmla="*/ 241 h 1048"/>
              <a:gd name="T56" fmla="*/ 38 w 716"/>
              <a:gd name="T57" fmla="*/ 511 h 1048"/>
              <a:gd name="T58" fmla="*/ 93 w 716"/>
              <a:gd name="T59" fmla="*/ 525 h 1048"/>
              <a:gd name="T60" fmla="*/ 41 w 716"/>
              <a:gd name="T61" fmla="*/ 535 h 1048"/>
              <a:gd name="T62" fmla="*/ 38 w 716"/>
              <a:gd name="T63" fmla="*/ 230 h 1048"/>
              <a:gd name="T64" fmla="*/ 294 w 716"/>
              <a:gd name="T65" fmla="*/ 220 h 1048"/>
              <a:gd name="T66" fmla="*/ 304 w 716"/>
              <a:gd name="T67" fmla="*/ 190 h 1048"/>
              <a:gd name="T68" fmla="*/ 251 w 716"/>
              <a:gd name="T69" fmla="*/ 88 h 1048"/>
              <a:gd name="T70" fmla="*/ 436 w 716"/>
              <a:gd name="T71" fmla="*/ 24 h 1048"/>
              <a:gd name="T72" fmla="*/ 416 w 716"/>
              <a:gd name="T73" fmla="*/ 179 h 1048"/>
              <a:gd name="T74" fmla="*/ 416 w 716"/>
              <a:gd name="T75" fmla="*/ 221 h 1048"/>
              <a:gd name="T76" fmla="*/ 525 w 716"/>
              <a:gd name="T77" fmla="*/ 249 h 1048"/>
              <a:gd name="T78" fmla="*/ 694 w 716"/>
              <a:gd name="T79" fmla="*/ 243 h 1048"/>
              <a:gd name="T80" fmla="*/ 704 w 716"/>
              <a:gd name="T81" fmla="*/ 471 h 1048"/>
              <a:gd name="T82" fmla="*/ 578 w 716"/>
              <a:gd name="T83" fmla="*/ 473 h 1048"/>
              <a:gd name="T84" fmla="*/ 507 w 716"/>
              <a:gd name="T85" fmla="*/ 467 h 1048"/>
              <a:gd name="T86" fmla="*/ 468 w 716"/>
              <a:gd name="T87" fmla="*/ 526 h 1048"/>
              <a:gd name="T88" fmla="*/ 512 w 716"/>
              <a:gd name="T89" fmla="*/ 578 h 1048"/>
              <a:gd name="T90" fmla="*/ 603 w 716"/>
              <a:gd name="T91" fmla="*/ 569 h 1048"/>
              <a:gd name="T92" fmla="*/ 703 w 716"/>
              <a:gd name="T93" fmla="*/ 615 h 1048"/>
              <a:gd name="T94" fmla="*/ 614 w 716"/>
              <a:gd name="T95" fmla="*/ 811 h 1048"/>
              <a:gd name="T96" fmla="*/ 456 w 716"/>
              <a:gd name="T97" fmla="*/ 810 h 1048"/>
              <a:gd name="T98" fmla="*/ 445 w 716"/>
              <a:gd name="T99" fmla="*/ 877 h 1048"/>
              <a:gd name="T100" fmla="*/ 471 w 716"/>
              <a:gd name="T101" fmla="*/ 1015 h 1048"/>
              <a:gd name="T102" fmla="*/ 294 w 716"/>
              <a:gd name="T103" fmla="*/ 1003 h 1048"/>
              <a:gd name="T104" fmla="*/ 324 w 716"/>
              <a:gd name="T105" fmla="*/ 874 h 1048"/>
              <a:gd name="T106" fmla="*/ 290 w 716"/>
              <a:gd name="T107" fmla="*/ 826 h 1048"/>
              <a:gd name="T108" fmla="*/ 71 w 716"/>
              <a:gd name="T109" fmla="*/ 816 h 1048"/>
              <a:gd name="T110" fmla="*/ 40 w 716"/>
              <a:gd name="T111" fmla="*/ 590 h 1048"/>
              <a:gd name="T112" fmla="*/ 154 w 716"/>
              <a:gd name="T113" fmla="*/ 629 h 1048"/>
              <a:gd name="T114" fmla="*/ 247 w 716"/>
              <a:gd name="T115" fmla="*/ 615 h 1048"/>
              <a:gd name="T116" fmla="*/ 261 w 716"/>
              <a:gd name="T117" fmla="*/ 544 h 1048"/>
              <a:gd name="T118" fmla="*/ 195 w 716"/>
              <a:gd name="T119" fmla="*/ 502 h 1048"/>
              <a:gd name="T120" fmla="*/ 129 w 716"/>
              <a:gd name="T121" fmla="*/ 527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16" h="1048">
                <a:moveTo>
                  <a:pt x="123" y="506"/>
                </a:moveTo>
                <a:lnTo>
                  <a:pt x="127" y="502"/>
                </a:lnTo>
                <a:lnTo>
                  <a:pt x="132" y="497"/>
                </a:lnTo>
                <a:lnTo>
                  <a:pt x="137" y="493"/>
                </a:lnTo>
                <a:lnTo>
                  <a:pt x="144" y="491"/>
                </a:lnTo>
                <a:lnTo>
                  <a:pt x="155" y="487"/>
                </a:lnTo>
                <a:lnTo>
                  <a:pt x="168" y="484"/>
                </a:lnTo>
                <a:lnTo>
                  <a:pt x="182" y="483"/>
                </a:lnTo>
                <a:lnTo>
                  <a:pt x="197" y="484"/>
                </a:lnTo>
                <a:lnTo>
                  <a:pt x="211" y="488"/>
                </a:lnTo>
                <a:lnTo>
                  <a:pt x="224" y="492"/>
                </a:lnTo>
                <a:lnTo>
                  <a:pt x="237" y="499"/>
                </a:lnTo>
                <a:lnTo>
                  <a:pt x="250" y="506"/>
                </a:lnTo>
                <a:lnTo>
                  <a:pt x="261" y="515"/>
                </a:lnTo>
                <a:lnTo>
                  <a:pt x="269" y="526"/>
                </a:lnTo>
                <a:lnTo>
                  <a:pt x="273" y="531"/>
                </a:lnTo>
                <a:lnTo>
                  <a:pt x="278" y="537"/>
                </a:lnTo>
                <a:lnTo>
                  <a:pt x="280" y="545"/>
                </a:lnTo>
                <a:lnTo>
                  <a:pt x="280" y="544"/>
                </a:lnTo>
                <a:lnTo>
                  <a:pt x="282" y="551"/>
                </a:lnTo>
                <a:lnTo>
                  <a:pt x="284" y="559"/>
                </a:lnTo>
                <a:lnTo>
                  <a:pt x="284" y="566"/>
                </a:lnTo>
                <a:lnTo>
                  <a:pt x="284" y="573"/>
                </a:lnTo>
                <a:lnTo>
                  <a:pt x="284" y="581"/>
                </a:lnTo>
                <a:lnTo>
                  <a:pt x="280" y="595"/>
                </a:lnTo>
                <a:lnTo>
                  <a:pt x="275" y="608"/>
                </a:lnTo>
                <a:lnTo>
                  <a:pt x="268" y="618"/>
                </a:lnTo>
                <a:lnTo>
                  <a:pt x="259" y="628"/>
                </a:lnTo>
                <a:lnTo>
                  <a:pt x="250" y="636"/>
                </a:lnTo>
                <a:lnTo>
                  <a:pt x="239" y="643"/>
                </a:lnTo>
                <a:lnTo>
                  <a:pt x="228" y="647"/>
                </a:lnTo>
                <a:lnTo>
                  <a:pt x="228" y="647"/>
                </a:lnTo>
                <a:lnTo>
                  <a:pt x="216" y="652"/>
                </a:lnTo>
                <a:lnTo>
                  <a:pt x="204" y="654"/>
                </a:lnTo>
                <a:lnTo>
                  <a:pt x="192" y="654"/>
                </a:lnTo>
                <a:lnTo>
                  <a:pt x="181" y="654"/>
                </a:lnTo>
                <a:lnTo>
                  <a:pt x="169" y="652"/>
                </a:lnTo>
                <a:lnTo>
                  <a:pt x="157" y="650"/>
                </a:lnTo>
                <a:lnTo>
                  <a:pt x="147" y="645"/>
                </a:lnTo>
                <a:lnTo>
                  <a:pt x="136" y="640"/>
                </a:lnTo>
                <a:lnTo>
                  <a:pt x="128" y="632"/>
                </a:lnTo>
                <a:lnTo>
                  <a:pt x="121" y="625"/>
                </a:lnTo>
                <a:lnTo>
                  <a:pt x="121" y="626"/>
                </a:lnTo>
                <a:lnTo>
                  <a:pt x="113" y="620"/>
                </a:lnTo>
                <a:lnTo>
                  <a:pt x="114" y="621"/>
                </a:lnTo>
                <a:lnTo>
                  <a:pt x="106" y="616"/>
                </a:lnTo>
                <a:lnTo>
                  <a:pt x="107" y="616"/>
                </a:lnTo>
                <a:lnTo>
                  <a:pt x="97" y="612"/>
                </a:lnTo>
                <a:lnTo>
                  <a:pt x="89" y="608"/>
                </a:lnTo>
                <a:lnTo>
                  <a:pt x="91" y="608"/>
                </a:lnTo>
                <a:lnTo>
                  <a:pt x="81" y="605"/>
                </a:lnTo>
                <a:lnTo>
                  <a:pt x="81" y="606"/>
                </a:lnTo>
                <a:lnTo>
                  <a:pt x="73" y="604"/>
                </a:lnTo>
                <a:lnTo>
                  <a:pt x="74" y="604"/>
                </a:lnTo>
                <a:lnTo>
                  <a:pt x="66" y="603"/>
                </a:lnTo>
                <a:lnTo>
                  <a:pt x="67" y="603"/>
                </a:lnTo>
                <a:lnTo>
                  <a:pt x="59" y="603"/>
                </a:lnTo>
                <a:lnTo>
                  <a:pt x="60" y="603"/>
                </a:lnTo>
                <a:lnTo>
                  <a:pt x="52" y="604"/>
                </a:lnTo>
                <a:lnTo>
                  <a:pt x="54" y="603"/>
                </a:lnTo>
                <a:lnTo>
                  <a:pt x="47" y="606"/>
                </a:lnTo>
                <a:lnTo>
                  <a:pt x="40" y="609"/>
                </a:lnTo>
                <a:lnTo>
                  <a:pt x="42" y="608"/>
                </a:lnTo>
                <a:lnTo>
                  <a:pt x="37" y="613"/>
                </a:lnTo>
                <a:lnTo>
                  <a:pt x="37" y="612"/>
                </a:lnTo>
                <a:lnTo>
                  <a:pt x="32" y="617"/>
                </a:lnTo>
                <a:lnTo>
                  <a:pt x="34" y="615"/>
                </a:lnTo>
                <a:lnTo>
                  <a:pt x="31" y="622"/>
                </a:lnTo>
                <a:lnTo>
                  <a:pt x="31" y="621"/>
                </a:lnTo>
                <a:lnTo>
                  <a:pt x="29" y="630"/>
                </a:lnTo>
                <a:lnTo>
                  <a:pt x="29" y="629"/>
                </a:lnTo>
                <a:lnTo>
                  <a:pt x="25" y="651"/>
                </a:lnTo>
                <a:lnTo>
                  <a:pt x="25" y="651"/>
                </a:lnTo>
                <a:lnTo>
                  <a:pt x="22" y="675"/>
                </a:lnTo>
                <a:lnTo>
                  <a:pt x="22" y="674"/>
                </a:lnTo>
                <a:lnTo>
                  <a:pt x="19" y="700"/>
                </a:lnTo>
                <a:lnTo>
                  <a:pt x="19" y="700"/>
                </a:lnTo>
                <a:lnTo>
                  <a:pt x="18" y="726"/>
                </a:lnTo>
                <a:lnTo>
                  <a:pt x="18" y="725"/>
                </a:lnTo>
                <a:lnTo>
                  <a:pt x="18" y="752"/>
                </a:lnTo>
                <a:lnTo>
                  <a:pt x="18" y="751"/>
                </a:lnTo>
                <a:lnTo>
                  <a:pt x="19" y="775"/>
                </a:lnTo>
                <a:lnTo>
                  <a:pt x="19" y="775"/>
                </a:lnTo>
                <a:lnTo>
                  <a:pt x="21" y="786"/>
                </a:lnTo>
                <a:lnTo>
                  <a:pt x="20" y="785"/>
                </a:lnTo>
                <a:lnTo>
                  <a:pt x="23" y="795"/>
                </a:lnTo>
                <a:lnTo>
                  <a:pt x="23" y="795"/>
                </a:lnTo>
                <a:lnTo>
                  <a:pt x="25" y="804"/>
                </a:lnTo>
                <a:lnTo>
                  <a:pt x="25" y="802"/>
                </a:lnTo>
                <a:lnTo>
                  <a:pt x="28" y="810"/>
                </a:lnTo>
                <a:lnTo>
                  <a:pt x="19" y="805"/>
                </a:lnTo>
                <a:lnTo>
                  <a:pt x="40" y="802"/>
                </a:lnTo>
                <a:lnTo>
                  <a:pt x="40" y="802"/>
                </a:lnTo>
                <a:lnTo>
                  <a:pt x="68" y="798"/>
                </a:lnTo>
                <a:lnTo>
                  <a:pt x="100" y="796"/>
                </a:lnTo>
                <a:lnTo>
                  <a:pt x="134" y="794"/>
                </a:lnTo>
                <a:lnTo>
                  <a:pt x="168" y="793"/>
                </a:lnTo>
                <a:lnTo>
                  <a:pt x="199" y="793"/>
                </a:lnTo>
                <a:lnTo>
                  <a:pt x="225" y="794"/>
                </a:lnTo>
                <a:lnTo>
                  <a:pt x="246" y="796"/>
                </a:lnTo>
                <a:lnTo>
                  <a:pt x="265" y="801"/>
                </a:lnTo>
                <a:lnTo>
                  <a:pt x="283" y="804"/>
                </a:lnTo>
                <a:lnTo>
                  <a:pt x="297" y="810"/>
                </a:lnTo>
                <a:lnTo>
                  <a:pt x="311" y="817"/>
                </a:lnTo>
                <a:lnTo>
                  <a:pt x="321" y="823"/>
                </a:lnTo>
                <a:lnTo>
                  <a:pt x="330" y="830"/>
                </a:lnTo>
                <a:lnTo>
                  <a:pt x="336" y="838"/>
                </a:lnTo>
                <a:lnTo>
                  <a:pt x="342" y="846"/>
                </a:lnTo>
                <a:lnTo>
                  <a:pt x="344" y="855"/>
                </a:lnTo>
                <a:lnTo>
                  <a:pt x="345" y="863"/>
                </a:lnTo>
                <a:lnTo>
                  <a:pt x="344" y="873"/>
                </a:lnTo>
                <a:lnTo>
                  <a:pt x="341" y="881"/>
                </a:lnTo>
                <a:lnTo>
                  <a:pt x="337" y="889"/>
                </a:lnTo>
                <a:lnTo>
                  <a:pt x="332" y="897"/>
                </a:lnTo>
                <a:lnTo>
                  <a:pt x="325" y="904"/>
                </a:lnTo>
                <a:lnTo>
                  <a:pt x="317" y="910"/>
                </a:lnTo>
                <a:lnTo>
                  <a:pt x="319" y="909"/>
                </a:lnTo>
                <a:lnTo>
                  <a:pt x="311" y="918"/>
                </a:lnTo>
                <a:lnTo>
                  <a:pt x="312" y="917"/>
                </a:lnTo>
                <a:lnTo>
                  <a:pt x="306" y="926"/>
                </a:lnTo>
                <a:lnTo>
                  <a:pt x="307" y="925"/>
                </a:lnTo>
                <a:lnTo>
                  <a:pt x="302" y="935"/>
                </a:lnTo>
                <a:lnTo>
                  <a:pt x="303" y="933"/>
                </a:lnTo>
                <a:lnTo>
                  <a:pt x="300" y="944"/>
                </a:lnTo>
                <a:lnTo>
                  <a:pt x="300" y="943"/>
                </a:lnTo>
                <a:lnTo>
                  <a:pt x="299" y="954"/>
                </a:lnTo>
                <a:lnTo>
                  <a:pt x="299" y="953"/>
                </a:lnTo>
                <a:lnTo>
                  <a:pt x="299" y="965"/>
                </a:lnTo>
                <a:lnTo>
                  <a:pt x="299" y="963"/>
                </a:lnTo>
                <a:lnTo>
                  <a:pt x="302" y="975"/>
                </a:lnTo>
                <a:lnTo>
                  <a:pt x="301" y="973"/>
                </a:lnTo>
                <a:lnTo>
                  <a:pt x="305" y="985"/>
                </a:lnTo>
                <a:lnTo>
                  <a:pt x="304" y="983"/>
                </a:lnTo>
                <a:lnTo>
                  <a:pt x="310" y="994"/>
                </a:lnTo>
                <a:lnTo>
                  <a:pt x="309" y="993"/>
                </a:lnTo>
                <a:lnTo>
                  <a:pt x="316" y="1003"/>
                </a:lnTo>
                <a:lnTo>
                  <a:pt x="316" y="1002"/>
                </a:lnTo>
                <a:lnTo>
                  <a:pt x="323" y="1010"/>
                </a:lnTo>
                <a:lnTo>
                  <a:pt x="323" y="1009"/>
                </a:lnTo>
                <a:lnTo>
                  <a:pt x="334" y="1018"/>
                </a:lnTo>
                <a:lnTo>
                  <a:pt x="333" y="1017"/>
                </a:lnTo>
                <a:lnTo>
                  <a:pt x="339" y="1021"/>
                </a:lnTo>
                <a:lnTo>
                  <a:pt x="337" y="1020"/>
                </a:lnTo>
                <a:lnTo>
                  <a:pt x="345" y="1023"/>
                </a:lnTo>
                <a:lnTo>
                  <a:pt x="344" y="1023"/>
                </a:lnTo>
                <a:lnTo>
                  <a:pt x="350" y="1025"/>
                </a:lnTo>
                <a:lnTo>
                  <a:pt x="349" y="1025"/>
                </a:lnTo>
                <a:lnTo>
                  <a:pt x="356" y="1027"/>
                </a:lnTo>
                <a:lnTo>
                  <a:pt x="356" y="1027"/>
                </a:lnTo>
                <a:lnTo>
                  <a:pt x="364" y="1029"/>
                </a:lnTo>
                <a:lnTo>
                  <a:pt x="363" y="1029"/>
                </a:lnTo>
                <a:lnTo>
                  <a:pt x="371" y="1030"/>
                </a:lnTo>
                <a:lnTo>
                  <a:pt x="369" y="1030"/>
                </a:lnTo>
                <a:lnTo>
                  <a:pt x="378" y="1030"/>
                </a:lnTo>
                <a:lnTo>
                  <a:pt x="387" y="1030"/>
                </a:lnTo>
                <a:lnTo>
                  <a:pt x="386" y="1030"/>
                </a:lnTo>
                <a:lnTo>
                  <a:pt x="402" y="1029"/>
                </a:lnTo>
                <a:lnTo>
                  <a:pt x="401" y="1029"/>
                </a:lnTo>
                <a:lnTo>
                  <a:pt x="418" y="1026"/>
                </a:lnTo>
                <a:lnTo>
                  <a:pt x="417" y="1026"/>
                </a:lnTo>
                <a:lnTo>
                  <a:pt x="431" y="1021"/>
                </a:lnTo>
                <a:lnTo>
                  <a:pt x="430" y="1021"/>
                </a:lnTo>
                <a:lnTo>
                  <a:pt x="441" y="1015"/>
                </a:lnTo>
                <a:lnTo>
                  <a:pt x="440" y="1016"/>
                </a:lnTo>
                <a:lnTo>
                  <a:pt x="451" y="1009"/>
                </a:lnTo>
                <a:lnTo>
                  <a:pt x="450" y="1009"/>
                </a:lnTo>
                <a:lnTo>
                  <a:pt x="460" y="1002"/>
                </a:lnTo>
                <a:lnTo>
                  <a:pt x="459" y="1002"/>
                </a:lnTo>
                <a:lnTo>
                  <a:pt x="468" y="993"/>
                </a:lnTo>
                <a:lnTo>
                  <a:pt x="466" y="996"/>
                </a:lnTo>
                <a:lnTo>
                  <a:pt x="470" y="986"/>
                </a:lnTo>
                <a:lnTo>
                  <a:pt x="475" y="976"/>
                </a:lnTo>
                <a:lnTo>
                  <a:pt x="474" y="979"/>
                </a:lnTo>
                <a:lnTo>
                  <a:pt x="476" y="968"/>
                </a:lnTo>
                <a:lnTo>
                  <a:pt x="477" y="958"/>
                </a:lnTo>
                <a:lnTo>
                  <a:pt x="477" y="961"/>
                </a:lnTo>
                <a:lnTo>
                  <a:pt x="474" y="950"/>
                </a:lnTo>
                <a:lnTo>
                  <a:pt x="475" y="951"/>
                </a:lnTo>
                <a:lnTo>
                  <a:pt x="471" y="941"/>
                </a:lnTo>
                <a:lnTo>
                  <a:pt x="471" y="942"/>
                </a:lnTo>
                <a:lnTo>
                  <a:pt x="466" y="930"/>
                </a:lnTo>
                <a:lnTo>
                  <a:pt x="467" y="932"/>
                </a:lnTo>
                <a:lnTo>
                  <a:pt x="460" y="922"/>
                </a:lnTo>
                <a:lnTo>
                  <a:pt x="460" y="923"/>
                </a:lnTo>
                <a:lnTo>
                  <a:pt x="451" y="914"/>
                </a:lnTo>
                <a:lnTo>
                  <a:pt x="451" y="914"/>
                </a:lnTo>
                <a:lnTo>
                  <a:pt x="442" y="906"/>
                </a:lnTo>
                <a:lnTo>
                  <a:pt x="434" y="895"/>
                </a:lnTo>
                <a:lnTo>
                  <a:pt x="429" y="884"/>
                </a:lnTo>
                <a:lnTo>
                  <a:pt x="425" y="874"/>
                </a:lnTo>
                <a:lnTo>
                  <a:pt x="422" y="863"/>
                </a:lnTo>
                <a:lnTo>
                  <a:pt x="422" y="851"/>
                </a:lnTo>
                <a:lnTo>
                  <a:pt x="422" y="841"/>
                </a:lnTo>
                <a:lnTo>
                  <a:pt x="425" y="831"/>
                </a:lnTo>
                <a:lnTo>
                  <a:pt x="428" y="821"/>
                </a:lnTo>
                <a:lnTo>
                  <a:pt x="432" y="812"/>
                </a:lnTo>
                <a:lnTo>
                  <a:pt x="438" y="804"/>
                </a:lnTo>
                <a:lnTo>
                  <a:pt x="444" y="796"/>
                </a:lnTo>
                <a:lnTo>
                  <a:pt x="451" y="791"/>
                </a:lnTo>
                <a:lnTo>
                  <a:pt x="459" y="786"/>
                </a:lnTo>
                <a:lnTo>
                  <a:pt x="468" y="782"/>
                </a:lnTo>
                <a:lnTo>
                  <a:pt x="477" y="781"/>
                </a:lnTo>
                <a:lnTo>
                  <a:pt x="490" y="782"/>
                </a:lnTo>
                <a:lnTo>
                  <a:pt x="506" y="784"/>
                </a:lnTo>
                <a:lnTo>
                  <a:pt x="506" y="784"/>
                </a:lnTo>
                <a:lnTo>
                  <a:pt x="529" y="786"/>
                </a:lnTo>
                <a:lnTo>
                  <a:pt x="555" y="789"/>
                </a:lnTo>
                <a:lnTo>
                  <a:pt x="554" y="789"/>
                </a:lnTo>
                <a:lnTo>
                  <a:pt x="584" y="791"/>
                </a:lnTo>
                <a:lnTo>
                  <a:pt x="584" y="791"/>
                </a:lnTo>
                <a:lnTo>
                  <a:pt x="615" y="793"/>
                </a:lnTo>
                <a:lnTo>
                  <a:pt x="650" y="795"/>
                </a:lnTo>
                <a:lnTo>
                  <a:pt x="650" y="795"/>
                </a:lnTo>
                <a:lnTo>
                  <a:pt x="684" y="796"/>
                </a:lnTo>
                <a:lnTo>
                  <a:pt x="676" y="801"/>
                </a:lnTo>
                <a:lnTo>
                  <a:pt x="682" y="789"/>
                </a:lnTo>
                <a:lnTo>
                  <a:pt x="682" y="790"/>
                </a:lnTo>
                <a:lnTo>
                  <a:pt x="686" y="777"/>
                </a:lnTo>
                <a:lnTo>
                  <a:pt x="691" y="764"/>
                </a:lnTo>
                <a:lnTo>
                  <a:pt x="691" y="765"/>
                </a:lnTo>
                <a:lnTo>
                  <a:pt x="693" y="751"/>
                </a:lnTo>
                <a:lnTo>
                  <a:pt x="696" y="737"/>
                </a:lnTo>
                <a:lnTo>
                  <a:pt x="696" y="737"/>
                </a:lnTo>
                <a:lnTo>
                  <a:pt x="698" y="722"/>
                </a:lnTo>
                <a:lnTo>
                  <a:pt x="698" y="724"/>
                </a:lnTo>
                <a:lnTo>
                  <a:pt x="698" y="710"/>
                </a:lnTo>
                <a:lnTo>
                  <a:pt x="698" y="696"/>
                </a:lnTo>
                <a:lnTo>
                  <a:pt x="698" y="681"/>
                </a:lnTo>
                <a:lnTo>
                  <a:pt x="698" y="682"/>
                </a:lnTo>
                <a:lnTo>
                  <a:pt x="697" y="668"/>
                </a:lnTo>
                <a:lnTo>
                  <a:pt x="697" y="669"/>
                </a:lnTo>
                <a:lnTo>
                  <a:pt x="695" y="656"/>
                </a:lnTo>
                <a:lnTo>
                  <a:pt x="692" y="642"/>
                </a:lnTo>
                <a:lnTo>
                  <a:pt x="692" y="643"/>
                </a:lnTo>
                <a:lnTo>
                  <a:pt x="689" y="631"/>
                </a:lnTo>
                <a:lnTo>
                  <a:pt x="690" y="632"/>
                </a:lnTo>
                <a:lnTo>
                  <a:pt x="686" y="621"/>
                </a:lnTo>
                <a:lnTo>
                  <a:pt x="683" y="611"/>
                </a:lnTo>
                <a:lnTo>
                  <a:pt x="683" y="612"/>
                </a:lnTo>
                <a:lnTo>
                  <a:pt x="680" y="603"/>
                </a:lnTo>
                <a:lnTo>
                  <a:pt x="680" y="604"/>
                </a:lnTo>
                <a:lnTo>
                  <a:pt x="676" y="595"/>
                </a:lnTo>
                <a:lnTo>
                  <a:pt x="677" y="598"/>
                </a:lnTo>
                <a:lnTo>
                  <a:pt x="672" y="592"/>
                </a:lnTo>
                <a:lnTo>
                  <a:pt x="668" y="586"/>
                </a:lnTo>
                <a:lnTo>
                  <a:pt x="669" y="588"/>
                </a:lnTo>
                <a:lnTo>
                  <a:pt x="664" y="583"/>
                </a:lnTo>
                <a:lnTo>
                  <a:pt x="667" y="585"/>
                </a:lnTo>
                <a:lnTo>
                  <a:pt x="660" y="582"/>
                </a:lnTo>
                <a:lnTo>
                  <a:pt x="656" y="580"/>
                </a:lnTo>
                <a:lnTo>
                  <a:pt x="658" y="581"/>
                </a:lnTo>
                <a:lnTo>
                  <a:pt x="652" y="579"/>
                </a:lnTo>
                <a:lnTo>
                  <a:pt x="646" y="578"/>
                </a:lnTo>
                <a:lnTo>
                  <a:pt x="649" y="579"/>
                </a:lnTo>
                <a:lnTo>
                  <a:pt x="635" y="580"/>
                </a:lnTo>
                <a:lnTo>
                  <a:pt x="637" y="579"/>
                </a:lnTo>
                <a:lnTo>
                  <a:pt x="623" y="583"/>
                </a:lnTo>
                <a:lnTo>
                  <a:pt x="623" y="583"/>
                </a:lnTo>
                <a:lnTo>
                  <a:pt x="608" y="586"/>
                </a:lnTo>
                <a:lnTo>
                  <a:pt x="608" y="586"/>
                </a:lnTo>
                <a:lnTo>
                  <a:pt x="592" y="591"/>
                </a:lnTo>
                <a:lnTo>
                  <a:pt x="581" y="595"/>
                </a:lnTo>
                <a:lnTo>
                  <a:pt x="569" y="597"/>
                </a:lnTo>
                <a:lnTo>
                  <a:pt x="559" y="598"/>
                </a:lnTo>
                <a:lnTo>
                  <a:pt x="549" y="599"/>
                </a:lnTo>
                <a:lnTo>
                  <a:pt x="540" y="599"/>
                </a:lnTo>
                <a:lnTo>
                  <a:pt x="531" y="599"/>
                </a:lnTo>
                <a:lnTo>
                  <a:pt x="523" y="598"/>
                </a:lnTo>
                <a:lnTo>
                  <a:pt x="523" y="598"/>
                </a:lnTo>
                <a:lnTo>
                  <a:pt x="515" y="597"/>
                </a:lnTo>
                <a:lnTo>
                  <a:pt x="506" y="595"/>
                </a:lnTo>
                <a:lnTo>
                  <a:pt x="500" y="593"/>
                </a:lnTo>
                <a:lnTo>
                  <a:pt x="493" y="590"/>
                </a:lnTo>
                <a:lnTo>
                  <a:pt x="486" y="586"/>
                </a:lnTo>
                <a:lnTo>
                  <a:pt x="476" y="579"/>
                </a:lnTo>
                <a:lnTo>
                  <a:pt x="467" y="569"/>
                </a:lnTo>
                <a:lnTo>
                  <a:pt x="460" y="559"/>
                </a:lnTo>
                <a:lnTo>
                  <a:pt x="455" y="549"/>
                </a:lnTo>
                <a:lnTo>
                  <a:pt x="452" y="537"/>
                </a:lnTo>
                <a:lnTo>
                  <a:pt x="450" y="527"/>
                </a:lnTo>
                <a:lnTo>
                  <a:pt x="450" y="517"/>
                </a:lnTo>
                <a:lnTo>
                  <a:pt x="451" y="507"/>
                </a:lnTo>
                <a:lnTo>
                  <a:pt x="453" y="498"/>
                </a:lnTo>
                <a:lnTo>
                  <a:pt x="458" y="490"/>
                </a:lnTo>
                <a:lnTo>
                  <a:pt x="466" y="478"/>
                </a:lnTo>
                <a:lnTo>
                  <a:pt x="474" y="470"/>
                </a:lnTo>
                <a:lnTo>
                  <a:pt x="482" y="462"/>
                </a:lnTo>
                <a:lnTo>
                  <a:pt x="491" y="455"/>
                </a:lnTo>
                <a:lnTo>
                  <a:pt x="500" y="451"/>
                </a:lnTo>
                <a:lnTo>
                  <a:pt x="507" y="448"/>
                </a:lnTo>
                <a:lnTo>
                  <a:pt x="516" y="444"/>
                </a:lnTo>
                <a:lnTo>
                  <a:pt x="524" y="443"/>
                </a:lnTo>
                <a:lnTo>
                  <a:pt x="533" y="442"/>
                </a:lnTo>
                <a:lnTo>
                  <a:pt x="541" y="443"/>
                </a:lnTo>
                <a:lnTo>
                  <a:pt x="541" y="443"/>
                </a:lnTo>
                <a:lnTo>
                  <a:pt x="548" y="444"/>
                </a:lnTo>
                <a:lnTo>
                  <a:pt x="556" y="445"/>
                </a:lnTo>
                <a:lnTo>
                  <a:pt x="571" y="451"/>
                </a:lnTo>
                <a:lnTo>
                  <a:pt x="585" y="457"/>
                </a:lnTo>
                <a:lnTo>
                  <a:pt x="599" y="463"/>
                </a:lnTo>
                <a:lnTo>
                  <a:pt x="598" y="463"/>
                </a:lnTo>
                <a:lnTo>
                  <a:pt x="612" y="470"/>
                </a:lnTo>
                <a:lnTo>
                  <a:pt x="625" y="476"/>
                </a:lnTo>
                <a:lnTo>
                  <a:pt x="624" y="476"/>
                </a:lnTo>
                <a:lnTo>
                  <a:pt x="638" y="480"/>
                </a:lnTo>
                <a:lnTo>
                  <a:pt x="645" y="482"/>
                </a:lnTo>
                <a:lnTo>
                  <a:pt x="643" y="481"/>
                </a:lnTo>
                <a:lnTo>
                  <a:pt x="650" y="482"/>
                </a:lnTo>
                <a:lnTo>
                  <a:pt x="649" y="482"/>
                </a:lnTo>
                <a:lnTo>
                  <a:pt x="655" y="482"/>
                </a:lnTo>
                <a:lnTo>
                  <a:pt x="653" y="482"/>
                </a:lnTo>
                <a:lnTo>
                  <a:pt x="661" y="481"/>
                </a:lnTo>
                <a:lnTo>
                  <a:pt x="660" y="481"/>
                </a:lnTo>
                <a:lnTo>
                  <a:pt x="666" y="480"/>
                </a:lnTo>
                <a:lnTo>
                  <a:pt x="665" y="480"/>
                </a:lnTo>
                <a:lnTo>
                  <a:pt x="673" y="478"/>
                </a:lnTo>
                <a:lnTo>
                  <a:pt x="671" y="479"/>
                </a:lnTo>
                <a:lnTo>
                  <a:pt x="677" y="476"/>
                </a:lnTo>
                <a:lnTo>
                  <a:pt x="677" y="476"/>
                </a:lnTo>
                <a:lnTo>
                  <a:pt x="683" y="472"/>
                </a:lnTo>
                <a:lnTo>
                  <a:pt x="682" y="472"/>
                </a:lnTo>
                <a:lnTo>
                  <a:pt x="686" y="469"/>
                </a:lnTo>
                <a:lnTo>
                  <a:pt x="683" y="472"/>
                </a:lnTo>
                <a:lnTo>
                  <a:pt x="685" y="468"/>
                </a:lnTo>
                <a:lnTo>
                  <a:pt x="685" y="468"/>
                </a:lnTo>
                <a:lnTo>
                  <a:pt x="688" y="463"/>
                </a:lnTo>
                <a:lnTo>
                  <a:pt x="687" y="464"/>
                </a:lnTo>
                <a:lnTo>
                  <a:pt x="690" y="458"/>
                </a:lnTo>
                <a:lnTo>
                  <a:pt x="689" y="460"/>
                </a:lnTo>
                <a:lnTo>
                  <a:pt x="692" y="447"/>
                </a:lnTo>
                <a:lnTo>
                  <a:pt x="692" y="448"/>
                </a:lnTo>
                <a:lnTo>
                  <a:pt x="692" y="432"/>
                </a:lnTo>
                <a:lnTo>
                  <a:pt x="692" y="415"/>
                </a:lnTo>
                <a:lnTo>
                  <a:pt x="692" y="415"/>
                </a:lnTo>
                <a:lnTo>
                  <a:pt x="690" y="396"/>
                </a:lnTo>
                <a:lnTo>
                  <a:pt x="689" y="376"/>
                </a:lnTo>
                <a:lnTo>
                  <a:pt x="689" y="376"/>
                </a:lnTo>
                <a:lnTo>
                  <a:pt x="687" y="356"/>
                </a:lnTo>
                <a:lnTo>
                  <a:pt x="683" y="316"/>
                </a:lnTo>
                <a:lnTo>
                  <a:pt x="683" y="316"/>
                </a:lnTo>
                <a:lnTo>
                  <a:pt x="678" y="280"/>
                </a:lnTo>
                <a:lnTo>
                  <a:pt x="676" y="264"/>
                </a:lnTo>
                <a:lnTo>
                  <a:pt x="676" y="251"/>
                </a:lnTo>
                <a:lnTo>
                  <a:pt x="676" y="238"/>
                </a:lnTo>
                <a:lnTo>
                  <a:pt x="679" y="230"/>
                </a:lnTo>
                <a:lnTo>
                  <a:pt x="692" y="241"/>
                </a:lnTo>
                <a:lnTo>
                  <a:pt x="679" y="248"/>
                </a:lnTo>
                <a:lnTo>
                  <a:pt x="661" y="254"/>
                </a:lnTo>
                <a:lnTo>
                  <a:pt x="644" y="258"/>
                </a:lnTo>
                <a:lnTo>
                  <a:pt x="624" y="263"/>
                </a:lnTo>
                <a:lnTo>
                  <a:pt x="605" y="265"/>
                </a:lnTo>
                <a:lnTo>
                  <a:pt x="585" y="267"/>
                </a:lnTo>
                <a:lnTo>
                  <a:pt x="564" y="268"/>
                </a:lnTo>
                <a:lnTo>
                  <a:pt x="544" y="268"/>
                </a:lnTo>
                <a:lnTo>
                  <a:pt x="523" y="267"/>
                </a:lnTo>
                <a:lnTo>
                  <a:pt x="503" y="265"/>
                </a:lnTo>
                <a:lnTo>
                  <a:pt x="486" y="263"/>
                </a:lnTo>
                <a:lnTo>
                  <a:pt x="467" y="259"/>
                </a:lnTo>
                <a:lnTo>
                  <a:pt x="450" y="255"/>
                </a:lnTo>
                <a:lnTo>
                  <a:pt x="437" y="251"/>
                </a:lnTo>
                <a:lnTo>
                  <a:pt x="424" y="245"/>
                </a:lnTo>
                <a:lnTo>
                  <a:pt x="414" y="241"/>
                </a:lnTo>
                <a:lnTo>
                  <a:pt x="405" y="235"/>
                </a:lnTo>
                <a:lnTo>
                  <a:pt x="398" y="228"/>
                </a:lnTo>
                <a:lnTo>
                  <a:pt x="394" y="222"/>
                </a:lnTo>
                <a:lnTo>
                  <a:pt x="394" y="223"/>
                </a:lnTo>
                <a:lnTo>
                  <a:pt x="389" y="216"/>
                </a:lnTo>
                <a:lnTo>
                  <a:pt x="388" y="210"/>
                </a:lnTo>
                <a:lnTo>
                  <a:pt x="386" y="202"/>
                </a:lnTo>
                <a:lnTo>
                  <a:pt x="388" y="194"/>
                </a:lnTo>
                <a:lnTo>
                  <a:pt x="391" y="188"/>
                </a:lnTo>
                <a:lnTo>
                  <a:pt x="391" y="189"/>
                </a:lnTo>
                <a:lnTo>
                  <a:pt x="393" y="182"/>
                </a:lnTo>
                <a:lnTo>
                  <a:pt x="397" y="175"/>
                </a:lnTo>
                <a:lnTo>
                  <a:pt x="402" y="168"/>
                </a:lnTo>
                <a:lnTo>
                  <a:pt x="409" y="162"/>
                </a:lnTo>
                <a:lnTo>
                  <a:pt x="423" y="149"/>
                </a:lnTo>
                <a:lnTo>
                  <a:pt x="423" y="149"/>
                </a:lnTo>
                <a:lnTo>
                  <a:pt x="438" y="134"/>
                </a:lnTo>
                <a:lnTo>
                  <a:pt x="438" y="134"/>
                </a:lnTo>
                <a:lnTo>
                  <a:pt x="446" y="125"/>
                </a:lnTo>
                <a:lnTo>
                  <a:pt x="445" y="127"/>
                </a:lnTo>
                <a:lnTo>
                  <a:pt x="450" y="117"/>
                </a:lnTo>
                <a:lnTo>
                  <a:pt x="449" y="119"/>
                </a:lnTo>
                <a:lnTo>
                  <a:pt x="452" y="109"/>
                </a:lnTo>
                <a:lnTo>
                  <a:pt x="452" y="110"/>
                </a:lnTo>
                <a:lnTo>
                  <a:pt x="454" y="100"/>
                </a:lnTo>
                <a:lnTo>
                  <a:pt x="454" y="102"/>
                </a:lnTo>
                <a:lnTo>
                  <a:pt x="454" y="91"/>
                </a:lnTo>
                <a:lnTo>
                  <a:pt x="454" y="92"/>
                </a:lnTo>
                <a:lnTo>
                  <a:pt x="453" y="81"/>
                </a:lnTo>
                <a:lnTo>
                  <a:pt x="453" y="82"/>
                </a:lnTo>
                <a:lnTo>
                  <a:pt x="450" y="71"/>
                </a:lnTo>
                <a:lnTo>
                  <a:pt x="451" y="73"/>
                </a:lnTo>
                <a:lnTo>
                  <a:pt x="446" y="63"/>
                </a:lnTo>
                <a:lnTo>
                  <a:pt x="447" y="64"/>
                </a:lnTo>
                <a:lnTo>
                  <a:pt x="439" y="53"/>
                </a:lnTo>
                <a:lnTo>
                  <a:pt x="433" y="43"/>
                </a:lnTo>
                <a:lnTo>
                  <a:pt x="434" y="45"/>
                </a:lnTo>
                <a:lnTo>
                  <a:pt x="425" y="37"/>
                </a:lnTo>
                <a:lnTo>
                  <a:pt x="425" y="38"/>
                </a:lnTo>
                <a:lnTo>
                  <a:pt x="415" y="31"/>
                </a:lnTo>
                <a:lnTo>
                  <a:pt x="415" y="31"/>
                </a:lnTo>
                <a:lnTo>
                  <a:pt x="404" y="25"/>
                </a:lnTo>
                <a:lnTo>
                  <a:pt x="405" y="26"/>
                </a:lnTo>
                <a:lnTo>
                  <a:pt x="392" y="21"/>
                </a:lnTo>
                <a:lnTo>
                  <a:pt x="394" y="21"/>
                </a:lnTo>
                <a:lnTo>
                  <a:pt x="380" y="19"/>
                </a:lnTo>
                <a:lnTo>
                  <a:pt x="380" y="19"/>
                </a:lnTo>
                <a:lnTo>
                  <a:pt x="365" y="18"/>
                </a:lnTo>
                <a:lnTo>
                  <a:pt x="366" y="18"/>
                </a:lnTo>
                <a:lnTo>
                  <a:pt x="352" y="18"/>
                </a:lnTo>
                <a:lnTo>
                  <a:pt x="353" y="18"/>
                </a:lnTo>
                <a:lnTo>
                  <a:pt x="339" y="21"/>
                </a:lnTo>
                <a:lnTo>
                  <a:pt x="341" y="21"/>
                </a:lnTo>
                <a:lnTo>
                  <a:pt x="328" y="26"/>
                </a:lnTo>
                <a:lnTo>
                  <a:pt x="315" y="31"/>
                </a:lnTo>
                <a:lnTo>
                  <a:pt x="317" y="30"/>
                </a:lnTo>
                <a:lnTo>
                  <a:pt x="304" y="38"/>
                </a:lnTo>
                <a:lnTo>
                  <a:pt x="305" y="38"/>
                </a:lnTo>
                <a:lnTo>
                  <a:pt x="294" y="45"/>
                </a:lnTo>
                <a:lnTo>
                  <a:pt x="295" y="45"/>
                </a:lnTo>
                <a:lnTo>
                  <a:pt x="286" y="54"/>
                </a:lnTo>
                <a:lnTo>
                  <a:pt x="287" y="53"/>
                </a:lnTo>
                <a:lnTo>
                  <a:pt x="280" y="63"/>
                </a:lnTo>
                <a:lnTo>
                  <a:pt x="280" y="62"/>
                </a:lnTo>
                <a:lnTo>
                  <a:pt x="275" y="72"/>
                </a:lnTo>
                <a:lnTo>
                  <a:pt x="275" y="71"/>
                </a:lnTo>
                <a:lnTo>
                  <a:pt x="270" y="82"/>
                </a:lnTo>
                <a:lnTo>
                  <a:pt x="271" y="81"/>
                </a:lnTo>
                <a:lnTo>
                  <a:pt x="268" y="92"/>
                </a:lnTo>
                <a:lnTo>
                  <a:pt x="268" y="91"/>
                </a:lnTo>
                <a:lnTo>
                  <a:pt x="267" y="103"/>
                </a:lnTo>
                <a:lnTo>
                  <a:pt x="267" y="101"/>
                </a:lnTo>
                <a:lnTo>
                  <a:pt x="268" y="112"/>
                </a:lnTo>
                <a:lnTo>
                  <a:pt x="268" y="110"/>
                </a:lnTo>
                <a:lnTo>
                  <a:pt x="272" y="120"/>
                </a:lnTo>
                <a:lnTo>
                  <a:pt x="271" y="118"/>
                </a:lnTo>
                <a:lnTo>
                  <a:pt x="275" y="125"/>
                </a:lnTo>
                <a:lnTo>
                  <a:pt x="274" y="124"/>
                </a:lnTo>
                <a:lnTo>
                  <a:pt x="278" y="129"/>
                </a:lnTo>
                <a:lnTo>
                  <a:pt x="281" y="134"/>
                </a:lnTo>
                <a:lnTo>
                  <a:pt x="280" y="132"/>
                </a:lnTo>
                <a:lnTo>
                  <a:pt x="285" y="137"/>
                </a:lnTo>
                <a:lnTo>
                  <a:pt x="294" y="146"/>
                </a:lnTo>
                <a:lnTo>
                  <a:pt x="304" y="156"/>
                </a:lnTo>
                <a:lnTo>
                  <a:pt x="310" y="166"/>
                </a:lnTo>
                <a:lnTo>
                  <a:pt x="309" y="165"/>
                </a:lnTo>
                <a:lnTo>
                  <a:pt x="316" y="173"/>
                </a:lnTo>
                <a:lnTo>
                  <a:pt x="320" y="183"/>
                </a:lnTo>
                <a:lnTo>
                  <a:pt x="323" y="192"/>
                </a:lnTo>
                <a:lnTo>
                  <a:pt x="324" y="200"/>
                </a:lnTo>
                <a:lnTo>
                  <a:pt x="324" y="207"/>
                </a:lnTo>
                <a:lnTo>
                  <a:pt x="323" y="215"/>
                </a:lnTo>
                <a:lnTo>
                  <a:pt x="319" y="222"/>
                </a:lnTo>
                <a:lnTo>
                  <a:pt x="314" y="229"/>
                </a:lnTo>
                <a:lnTo>
                  <a:pt x="308" y="233"/>
                </a:lnTo>
                <a:lnTo>
                  <a:pt x="302" y="237"/>
                </a:lnTo>
                <a:lnTo>
                  <a:pt x="293" y="240"/>
                </a:lnTo>
                <a:lnTo>
                  <a:pt x="283" y="242"/>
                </a:lnTo>
                <a:lnTo>
                  <a:pt x="273" y="242"/>
                </a:lnTo>
                <a:lnTo>
                  <a:pt x="273" y="242"/>
                </a:lnTo>
                <a:lnTo>
                  <a:pt x="237" y="243"/>
                </a:lnTo>
                <a:lnTo>
                  <a:pt x="237" y="243"/>
                </a:lnTo>
                <a:lnTo>
                  <a:pt x="199" y="244"/>
                </a:lnTo>
                <a:lnTo>
                  <a:pt x="199" y="244"/>
                </a:lnTo>
                <a:lnTo>
                  <a:pt x="162" y="246"/>
                </a:lnTo>
                <a:lnTo>
                  <a:pt x="162" y="246"/>
                </a:lnTo>
                <a:lnTo>
                  <a:pt x="125" y="248"/>
                </a:lnTo>
                <a:lnTo>
                  <a:pt x="92" y="250"/>
                </a:lnTo>
                <a:lnTo>
                  <a:pt x="62" y="250"/>
                </a:lnTo>
                <a:lnTo>
                  <a:pt x="49" y="248"/>
                </a:lnTo>
                <a:lnTo>
                  <a:pt x="35" y="247"/>
                </a:lnTo>
                <a:lnTo>
                  <a:pt x="25" y="244"/>
                </a:lnTo>
                <a:lnTo>
                  <a:pt x="25" y="244"/>
                </a:lnTo>
                <a:lnTo>
                  <a:pt x="18" y="241"/>
                </a:lnTo>
                <a:lnTo>
                  <a:pt x="29" y="233"/>
                </a:lnTo>
                <a:lnTo>
                  <a:pt x="29" y="261"/>
                </a:lnTo>
                <a:lnTo>
                  <a:pt x="29" y="298"/>
                </a:lnTo>
                <a:lnTo>
                  <a:pt x="29" y="337"/>
                </a:lnTo>
                <a:lnTo>
                  <a:pt x="29" y="378"/>
                </a:lnTo>
                <a:lnTo>
                  <a:pt x="29" y="418"/>
                </a:lnTo>
                <a:lnTo>
                  <a:pt x="29" y="453"/>
                </a:lnTo>
                <a:lnTo>
                  <a:pt x="29" y="480"/>
                </a:lnTo>
                <a:lnTo>
                  <a:pt x="29" y="497"/>
                </a:lnTo>
                <a:lnTo>
                  <a:pt x="29" y="495"/>
                </a:lnTo>
                <a:lnTo>
                  <a:pt x="30" y="500"/>
                </a:lnTo>
                <a:lnTo>
                  <a:pt x="30" y="499"/>
                </a:lnTo>
                <a:lnTo>
                  <a:pt x="32" y="504"/>
                </a:lnTo>
                <a:lnTo>
                  <a:pt x="30" y="502"/>
                </a:lnTo>
                <a:lnTo>
                  <a:pt x="34" y="507"/>
                </a:lnTo>
                <a:lnTo>
                  <a:pt x="34" y="506"/>
                </a:lnTo>
                <a:lnTo>
                  <a:pt x="38" y="511"/>
                </a:lnTo>
                <a:lnTo>
                  <a:pt x="38" y="511"/>
                </a:lnTo>
                <a:lnTo>
                  <a:pt x="44" y="516"/>
                </a:lnTo>
                <a:lnTo>
                  <a:pt x="41" y="514"/>
                </a:lnTo>
                <a:lnTo>
                  <a:pt x="49" y="518"/>
                </a:lnTo>
                <a:lnTo>
                  <a:pt x="48" y="518"/>
                </a:lnTo>
                <a:lnTo>
                  <a:pt x="56" y="521"/>
                </a:lnTo>
                <a:lnTo>
                  <a:pt x="56" y="521"/>
                </a:lnTo>
                <a:lnTo>
                  <a:pt x="64" y="524"/>
                </a:lnTo>
                <a:lnTo>
                  <a:pt x="64" y="524"/>
                </a:lnTo>
                <a:lnTo>
                  <a:pt x="71" y="526"/>
                </a:lnTo>
                <a:lnTo>
                  <a:pt x="70" y="526"/>
                </a:lnTo>
                <a:lnTo>
                  <a:pt x="80" y="527"/>
                </a:lnTo>
                <a:lnTo>
                  <a:pt x="78" y="527"/>
                </a:lnTo>
                <a:lnTo>
                  <a:pt x="87" y="526"/>
                </a:lnTo>
                <a:lnTo>
                  <a:pt x="87" y="526"/>
                </a:lnTo>
                <a:lnTo>
                  <a:pt x="95" y="525"/>
                </a:lnTo>
                <a:lnTo>
                  <a:pt x="93" y="525"/>
                </a:lnTo>
                <a:lnTo>
                  <a:pt x="103" y="522"/>
                </a:lnTo>
                <a:lnTo>
                  <a:pt x="102" y="523"/>
                </a:lnTo>
                <a:lnTo>
                  <a:pt x="110" y="519"/>
                </a:lnTo>
                <a:lnTo>
                  <a:pt x="109" y="519"/>
                </a:lnTo>
                <a:lnTo>
                  <a:pt x="117" y="513"/>
                </a:lnTo>
                <a:lnTo>
                  <a:pt x="116" y="515"/>
                </a:lnTo>
                <a:lnTo>
                  <a:pt x="123" y="506"/>
                </a:lnTo>
                <a:close/>
                <a:moveTo>
                  <a:pt x="129" y="527"/>
                </a:moveTo>
                <a:lnTo>
                  <a:pt x="119" y="534"/>
                </a:lnTo>
                <a:lnTo>
                  <a:pt x="109" y="539"/>
                </a:lnTo>
                <a:lnTo>
                  <a:pt x="98" y="542"/>
                </a:lnTo>
                <a:lnTo>
                  <a:pt x="89" y="543"/>
                </a:lnTo>
                <a:lnTo>
                  <a:pt x="79" y="545"/>
                </a:lnTo>
                <a:lnTo>
                  <a:pt x="68" y="543"/>
                </a:lnTo>
                <a:lnTo>
                  <a:pt x="58" y="541"/>
                </a:lnTo>
                <a:lnTo>
                  <a:pt x="50" y="538"/>
                </a:lnTo>
                <a:lnTo>
                  <a:pt x="41" y="535"/>
                </a:lnTo>
                <a:lnTo>
                  <a:pt x="32" y="530"/>
                </a:lnTo>
                <a:lnTo>
                  <a:pt x="25" y="524"/>
                </a:lnTo>
                <a:lnTo>
                  <a:pt x="20" y="518"/>
                </a:lnTo>
                <a:lnTo>
                  <a:pt x="15" y="512"/>
                </a:lnTo>
                <a:lnTo>
                  <a:pt x="13" y="505"/>
                </a:lnTo>
                <a:lnTo>
                  <a:pt x="11" y="499"/>
                </a:lnTo>
                <a:lnTo>
                  <a:pt x="11" y="480"/>
                </a:lnTo>
                <a:lnTo>
                  <a:pt x="11" y="453"/>
                </a:lnTo>
                <a:lnTo>
                  <a:pt x="11" y="418"/>
                </a:lnTo>
                <a:lnTo>
                  <a:pt x="11" y="378"/>
                </a:lnTo>
                <a:lnTo>
                  <a:pt x="11" y="337"/>
                </a:lnTo>
                <a:lnTo>
                  <a:pt x="11" y="298"/>
                </a:lnTo>
                <a:lnTo>
                  <a:pt x="11" y="261"/>
                </a:lnTo>
                <a:lnTo>
                  <a:pt x="11" y="221"/>
                </a:lnTo>
                <a:lnTo>
                  <a:pt x="31" y="227"/>
                </a:lnTo>
                <a:lnTo>
                  <a:pt x="40" y="230"/>
                </a:lnTo>
                <a:lnTo>
                  <a:pt x="38" y="230"/>
                </a:lnTo>
                <a:lnTo>
                  <a:pt x="50" y="231"/>
                </a:lnTo>
                <a:lnTo>
                  <a:pt x="50" y="231"/>
                </a:lnTo>
                <a:lnTo>
                  <a:pt x="63" y="232"/>
                </a:lnTo>
                <a:lnTo>
                  <a:pt x="63" y="232"/>
                </a:lnTo>
                <a:lnTo>
                  <a:pt x="92" y="232"/>
                </a:lnTo>
                <a:lnTo>
                  <a:pt x="91" y="232"/>
                </a:lnTo>
                <a:lnTo>
                  <a:pt x="124" y="231"/>
                </a:lnTo>
                <a:lnTo>
                  <a:pt x="124" y="231"/>
                </a:lnTo>
                <a:lnTo>
                  <a:pt x="160" y="229"/>
                </a:lnTo>
                <a:lnTo>
                  <a:pt x="198" y="227"/>
                </a:lnTo>
                <a:lnTo>
                  <a:pt x="236" y="225"/>
                </a:lnTo>
                <a:lnTo>
                  <a:pt x="273" y="224"/>
                </a:lnTo>
                <a:lnTo>
                  <a:pt x="282" y="224"/>
                </a:lnTo>
                <a:lnTo>
                  <a:pt x="281" y="224"/>
                </a:lnTo>
                <a:lnTo>
                  <a:pt x="289" y="223"/>
                </a:lnTo>
                <a:lnTo>
                  <a:pt x="287" y="224"/>
                </a:lnTo>
                <a:lnTo>
                  <a:pt x="294" y="220"/>
                </a:lnTo>
                <a:lnTo>
                  <a:pt x="293" y="221"/>
                </a:lnTo>
                <a:lnTo>
                  <a:pt x="299" y="218"/>
                </a:lnTo>
                <a:lnTo>
                  <a:pt x="299" y="218"/>
                </a:lnTo>
                <a:lnTo>
                  <a:pt x="303" y="215"/>
                </a:lnTo>
                <a:lnTo>
                  <a:pt x="301" y="217"/>
                </a:lnTo>
                <a:lnTo>
                  <a:pt x="305" y="212"/>
                </a:lnTo>
                <a:lnTo>
                  <a:pt x="304" y="214"/>
                </a:lnTo>
                <a:lnTo>
                  <a:pt x="306" y="209"/>
                </a:lnTo>
                <a:lnTo>
                  <a:pt x="305" y="211"/>
                </a:lnTo>
                <a:lnTo>
                  <a:pt x="306" y="206"/>
                </a:lnTo>
                <a:lnTo>
                  <a:pt x="306" y="207"/>
                </a:lnTo>
                <a:lnTo>
                  <a:pt x="306" y="200"/>
                </a:lnTo>
                <a:lnTo>
                  <a:pt x="306" y="201"/>
                </a:lnTo>
                <a:lnTo>
                  <a:pt x="305" y="194"/>
                </a:lnTo>
                <a:lnTo>
                  <a:pt x="306" y="197"/>
                </a:lnTo>
                <a:lnTo>
                  <a:pt x="303" y="189"/>
                </a:lnTo>
                <a:lnTo>
                  <a:pt x="304" y="190"/>
                </a:lnTo>
                <a:lnTo>
                  <a:pt x="300" y="182"/>
                </a:lnTo>
                <a:lnTo>
                  <a:pt x="301" y="184"/>
                </a:lnTo>
                <a:lnTo>
                  <a:pt x="294" y="175"/>
                </a:lnTo>
                <a:lnTo>
                  <a:pt x="289" y="165"/>
                </a:lnTo>
                <a:lnTo>
                  <a:pt x="290" y="167"/>
                </a:lnTo>
                <a:lnTo>
                  <a:pt x="281" y="158"/>
                </a:lnTo>
                <a:lnTo>
                  <a:pt x="282" y="159"/>
                </a:lnTo>
                <a:lnTo>
                  <a:pt x="273" y="150"/>
                </a:lnTo>
                <a:lnTo>
                  <a:pt x="273" y="150"/>
                </a:lnTo>
                <a:lnTo>
                  <a:pt x="267" y="145"/>
                </a:lnTo>
                <a:lnTo>
                  <a:pt x="263" y="139"/>
                </a:lnTo>
                <a:lnTo>
                  <a:pt x="263" y="139"/>
                </a:lnTo>
                <a:lnTo>
                  <a:pt x="260" y="134"/>
                </a:lnTo>
                <a:lnTo>
                  <a:pt x="255" y="127"/>
                </a:lnTo>
                <a:lnTo>
                  <a:pt x="251" y="115"/>
                </a:lnTo>
                <a:lnTo>
                  <a:pt x="250" y="102"/>
                </a:lnTo>
                <a:lnTo>
                  <a:pt x="251" y="88"/>
                </a:lnTo>
                <a:lnTo>
                  <a:pt x="254" y="76"/>
                </a:lnTo>
                <a:lnTo>
                  <a:pt x="259" y="64"/>
                </a:lnTo>
                <a:lnTo>
                  <a:pt x="265" y="53"/>
                </a:lnTo>
                <a:lnTo>
                  <a:pt x="273" y="41"/>
                </a:lnTo>
                <a:lnTo>
                  <a:pt x="283" y="32"/>
                </a:lnTo>
                <a:lnTo>
                  <a:pt x="294" y="23"/>
                </a:lnTo>
                <a:lnTo>
                  <a:pt x="308" y="14"/>
                </a:lnTo>
                <a:lnTo>
                  <a:pt x="322" y="9"/>
                </a:lnTo>
                <a:lnTo>
                  <a:pt x="321" y="9"/>
                </a:lnTo>
                <a:lnTo>
                  <a:pt x="335" y="4"/>
                </a:lnTo>
                <a:lnTo>
                  <a:pt x="350" y="0"/>
                </a:lnTo>
                <a:lnTo>
                  <a:pt x="366" y="0"/>
                </a:lnTo>
                <a:lnTo>
                  <a:pt x="382" y="1"/>
                </a:lnTo>
                <a:lnTo>
                  <a:pt x="397" y="4"/>
                </a:lnTo>
                <a:lnTo>
                  <a:pt x="412" y="9"/>
                </a:lnTo>
                <a:lnTo>
                  <a:pt x="424" y="15"/>
                </a:lnTo>
                <a:lnTo>
                  <a:pt x="436" y="24"/>
                </a:lnTo>
                <a:lnTo>
                  <a:pt x="447" y="33"/>
                </a:lnTo>
                <a:lnTo>
                  <a:pt x="454" y="43"/>
                </a:lnTo>
                <a:lnTo>
                  <a:pt x="454" y="43"/>
                </a:lnTo>
                <a:lnTo>
                  <a:pt x="461" y="54"/>
                </a:lnTo>
                <a:lnTo>
                  <a:pt x="467" y="66"/>
                </a:lnTo>
                <a:lnTo>
                  <a:pt x="471" y="78"/>
                </a:lnTo>
                <a:lnTo>
                  <a:pt x="472" y="90"/>
                </a:lnTo>
                <a:lnTo>
                  <a:pt x="472" y="103"/>
                </a:lnTo>
                <a:lnTo>
                  <a:pt x="469" y="114"/>
                </a:lnTo>
                <a:lnTo>
                  <a:pt x="466" y="125"/>
                </a:lnTo>
                <a:lnTo>
                  <a:pt x="460" y="136"/>
                </a:lnTo>
                <a:lnTo>
                  <a:pt x="451" y="146"/>
                </a:lnTo>
                <a:lnTo>
                  <a:pt x="435" y="162"/>
                </a:lnTo>
                <a:lnTo>
                  <a:pt x="421" y="175"/>
                </a:lnTo>
                <a:lnTo>
                  <a:pt x="421" y="175"/>
                </a:lnTo>
                <a:lnTo>
                  <a:pt x="415" y="181"/>
                </a:lnTo>
                <a:lnTo>
                  <a:pt x="416" y="179"/>
                </a:lnTo>
                <a:lnTo>
                  <a:pt x="411" y="186"/>
                </a:lnTo>
                <a:lnTo>
                  <a:pt x="412" y="185"/>
                </a:lnTo>
                <a:lnTo>
                  <a:pt x="409" y="190"/>
                </a:lnTo>
                <a:lnTo>
                  <a:pt x="409" y="189"/>
                </a:lnTo>
                <a:lnTo>
                  <a:pt x="407" y="196"/>
                </a:lnTo>
                <a:lnTo>
                  <a:pt x="404" y="201"/>
                </a:lnTo>
                <a:lnTo>
                  <a:pt x="405" y="199"/>
                </a:lnTo>
                <a:lnTo>
                  <a:pt x="404" y="204"/>
                </a:lnTo>
                <a:lnTo>
                  <a:pt x="404" y="200"/>
                </a:lnTo>
                <a:lnTo>
                  <a:pt x="405" y="206"/>
                </a:lnTo>
                <a:lnTo>
                  <a:pt x="405" y="205"/>
                </a:lnTo>
                <a:lnTo>
                  <a:pt x="406" y="210"/>
                </a:lnTo>
                <a:lnTo>
                  <a:pt x="405" y="207"/>
                </a:lnTo>
                <a:lnTo>
                  <a:pt x="408" y="213"/>
                </a:lnTo>
                <a:lnTo>
                  <a:pt x="412" y="218"/>
                </a:lnTo>
                <a:lnTo>
                  <a:pt x="410" y="215"/>
                </a:lnTo>
                <a:lnTo>
                  <a:pt x="416" y="221"/>
                </a:lnTo>
                <a:lnTo>
                  <a:pt x="415" y="220"/>
                </a:lnTo>
                <a:lnTo>
                  <a:pt x="423" y="225"/>
                </a:lnTo>
                <a:lnTo>
                  <a:pt x="422" y="225"/>
                </a:lnTo>
                <a:lnTo>
                  <a:pt x="432" y="230"/>
                </a:lnTo>
                <a:lnTo>
                  <a:pt x="432" y="230"/>
                </a:lnTo>
                <a:lnTo>
                  <a:pt x="443" y="235"/>
                </a:lnTo>
                <a:lnTo>
                  <a:pt x="443" y="234"/>
                </a:lnTo>
                <a:lnTo>
                  <a:pt x="456" y="238"/>
                </a:lnTo>
                <a:lnTo>
                  <a:pt x="454" y="238"/>
                </a:lnTo>
                <a:lnTo>
                  <a:pt x="471" y="242"/>
                </a:lnTo>
                <a:lnTo>
                  <a:pt x="471" y="242"/>
                </a:lnTo>
                <a:lnTo>
                  <a:pt x="489" y="245"/>
                </a:lnTo>
                <a:lnTo>
                  <a:pt x="488" y="245"/>
                </a:lnTo>
                <a:lnTo>
                  <a:pt x="505" y="247"/>
                </a:lnTo>
                <a:lnTo>
                  <a:pt x="505" y="247"/>
                </a:lnTo>
                <a:lnTo>
                  <a:pt x="525" y="249"/>
                </a:lnTo>
                <a:lnTo>
                  <a:pt x="525" y="249"/>
                </a:lnTo>
                <a:lnTo>
                  <a:pt x="545" y="250"/>
                </a:lnTo>
                <a:lnTo>
                  <a:pt x="545" y="250"/>
                </a:lnTo>
                <a:lnTo>
                  <a:pt x="564" y="250"/>
                </a:lnTo>
                <a:lnTo>
                  <a:pt x="564" y="250"/>
                </a:lnTo>
                <a:lnTo>
                  <a:pt x="584" y="249"/>
                </a:lnTo>
                <a:lnTo>
                  <a:pt x="584" y="249"/>
                </a:lnTo>
                <a:lnTo>
                  <a:pt x="604" y="247"/>
                </a:lnTo>
                <a:lnTo>
                  <a:pt x="604" y="247"/>
                </a:lnTo>
                <a:lnTo>
                  <a:pt x="622" y="245"/>
                </a:lnTo>
                <a:lnTo>
                  <a:pt x="621" y="245"/>
                </a:lnTo>
                <a:lnTo>
                  <a:pt x="640" y="241"/>
                </a:lnTo>
                <a:lnTo>
                  <a:pt x="657" y="237"/>
                </a:lnTo>
                <a:lnTo>
                  <a:pt x="655" y="238"/>
                </a:lnTo>
                <a:lnTo>
                  <a:pt x="672" y="231"/>
                </a:lnTo>
                <a:lnTo>
                  <a:pt x="671" y="232"/>
                </a:lnTo>
                <a:lnTo>
                  <a:pt x="704" y="214"/>
                </a:lnTo>
                <a:lnTo>
                  <a:pt x="694" y="243"/>
                </a:lnTo>
                <a:lnTo>
                  <a:pt x="694" y="240"/>
                </a:lnTo>
                <a:lnTo>
                  <a:pt x="694" y="251"/>
                </a:lnTo>
                <a:lnTo>
                  <a:pt x="694" y="264"/>
                </a:lnTo>
                <a:lnTo>
                  <a:pt x="694" y="263"/>
                </a:lnTo>
                <a:lnTo>
                  <a:pt x="696" y="278"/>
                </a:lnTo>
                <a:lnTo>
                  <a:pt x="695" y="278"/>
                </a:lnTo>
                <a:lnTo>
                  <a:pt x="700" y="314"/>
                </a:lnTo>
                <a:lnTo>
                  <a:pt x="705" y="355"/>
                </a:lnTo>
                <a:lnTo>
                  <a:pt x="705" y="354"/>
                </a:lnTo>
                <a:lnTo>
                  <a:pt x="707" y="375"/>
                </a:lnTo>
                <a:lnTo>
                  <a:pt x="708" y="395"/>
                </a:lnTo>
                <a:lnTo>
                  <a:pt x="708" y="395"/>
                </a:lnTo>
                <a:lnTo>
                  <a:pt x="710" y="414"/>
                </a:lnTo>
                <a:lnTo>
                  <a:pt x="710" y="432"/>
                </a:lnTo>
                <a:lnTo>
                  <a:pt x="710" y="449"/>
                </a:lnTo>
                <a:lnTo>
                  <a:pt x="707" y="464"/>
                </a:lnTo>
                <a:lnTo>
                  <a:pt x="704" y="471"/>
                </a:lnTo>
                <a:lnTo>
                  <a:pt x="701" y="476"/>
                </a:lnTo>
                <a:lnTo>
                  <a:pt x="699" y="481"/>
                </a:lnTo>
                <a:lnTo>
                  <a:pt x="693" y="486"/>
                </a:lnTo>
                <a:lnTo>
                  <a:pt x="686" y="491"/>
                </a:lnTo>
                <a:lnTo>
                  <a:pt x="678" y="495"/>
                </a:lnTo>
                <a:lnTo>
                  <a:pt x="670" y="498"/>
                </a:lnTo>
                <a:lnTo>
                  <a:pt x="664" y="499"/>
                </a:lnTo>
                <a:lnTo>
                  <a:pt x="655" y="500"/>
                </a:lnTo>
                <a:lnTo>
                  <a:pt x="648" y="500"/>
                </a:lnTo>
                <a:lnTo>
                  <a:pt x="640" y="499"/>
                </a:lnTo>
                <a:lnTo>
                  <a:pt x="633" y="496"/>
                </a:lnTo>
                <a:lnTo>
                  <a:pt x="634" y="497"/>
                </a:lnTo>
                <a:lnTo>
                  <a:pt x="618" y="493"/>
                </a:lnTo>
                <a:lnTo>
                  <a:pt x="605" y="486"/>
                </a:lnTo>
                <a:lnTo>
                  <a:pt x="605" y="486"/>
                </a:lnTo>
                <a:lnTo>
                  <a:pt x="591" y="479"/>
                </a:lnTo>
                <a:lnTo>
                  <a:pt x="578" y="473"/>
                </a:lnTo>
                <a:lnTo>
                  <a:pt x="578" y="473"/>
                </a:lnTo>
                <a:lnTo>
                  <a:pt x="564" y="467"/>
                </a:lnTo>
                <a:lnTo>
                  <a:pt x="565" y="467"/>
                </a:lnTo>
                <a:lnTo>
                  <a:pt x="551" y="462"/>
                </a:lnTo>
                <a:lnTo>
                  <a:pt x="552" y="463"/>
                </a:lnTo>
                <a:lnTo>
                  <a:pt x="546" y="462"/>
                </a:lnTo>
                <a:lnTo>
                  <a:pt x="546" y="462"/>
                </a:lnTo>
                <a:lnTo>
                  <a:pt x="538" y="461"/>
                </a:lnTo>
                <a:lnTo>
                  <a:pt x="532" y="460"/>
                </a:lnTo>
                <a:lnTo>
                  <a:pt x="534" y="460"/>
                </a:lnTo>
                <a:lnTo>
                  <a:pt x="527" y="461"/>
                </a:lnTo>
                <a:lnTo>
                  <a:pt x="519" y="462"/>
                </a:lnTo>
                <a:lnTo>
                  <a:pt x="522" y="461"/>
                </a:lnTo>
                <a:lnTo>
                  <a:pt x="513" y="464"/>
                </a:lnTo>
                <a:lnTo>
                  <a:pt x="514" y="464"/>
                </a:lnTo>
                <a:lnTo>
                  <a:pt x="507" y="467"/>
                </a:lnTo>
                <a:lnTo>
                  <a:pt x="507" y="467"/>
                </a:lnTo>
                <a:lnTo>
                  <a:pt x="500" y="471"/>
                </a:lnTo>
                <a:lnTo>
                  <a:pt x="502" y="470"/>
                </a:lnTo>
                <a:lnTo>
                  <a:pt x="494" y="476"/>
                </a:lnTo>
                <a:lnTo>
                  <a:pt x="494" y="476"/>
                </a:lnTo>
                <a:lnTo>
                  <a:pt x="487" y="483"/>
                </a:lnTo>
                <a:lnTo>
                  <a:pt x="487" y="482"/>
                </a:lnTo>
                <a:lnTo>
                  <a:pt x="479" y="490"/>
                </a:lnTo>
                <a:lnTo>
                  <a:pt x="480" y="490"/>
                </a:lnTo>
                <a:lnTo>
                  <a:pt x="473" y="500"/>
                </a:lnTo>
                <a:lnTo>
                  <a:pt x="473" y="499"/>
                </a:lnTo>
                <a:lnTo>
                  <a:pt x="470" y="505"/>
                </a:lnTo>
                <a:lnTo>
                  <a:pt x="470" y="503"/>
                </a:lnTo>
                <a:lnTo>
                  <a:pt x="468" y="511"/>
                </a:lnTo>
                <a:lnTo>
                  <a:pt x="469" y="510"/>
                </a:lnTo>
                <a:lnTo>
                  <a:pt x="468" y="519"/>
                </a:lnTo>
                <a:lnTo>
                  <a:pt x="468" y="517"/>
                </a:lnTo>
                <a:lnTo>
                  <a:pt x="468" y="526"/>
                </a:lnTo>
                <a:lnTo>
                  <a:pt x="467" y="524"/>
                </a:lnTo>
                <a:lnTo>
                  <a:pt x="469" y="534"/>
                </a:lnTo>
                <a:lnTo>
                  <a:pt x="469" y="533"/>
                </a:lnTo>
                <a:lnTo>
                  <a:pt x="472" y="543"/>
                </a:lnTo>
                <a:lnTo>
                  <a:pt x="471" y="541"/>
                </a:lnTo>
                <a:lnTo>
                  <a:pt x="476" y="550"/>
                </a:lnTo>
                <a:lnTo>
                  <a:pt x="475" y="549"/>
                </a:lnTo>
                <a:lnTo>
                  <a:pt x="481" y="558"/>
                </a:lnTo>
                <a:lnTo>
                  <a:pt x="480" y="557"/>
                </a:lnTo>
                <a:lnTo>
                  <a:pt x="489" y="566"/>
                </a:lnTo>
                <a:lnTo>
                  <a:pt x="487" y="565"/>
                </a:lnTo>
                <a:lnTo>
                  <a:pt x="496" y="572"/>
                </a:lnTo>
                <a:lnTo>
                  <a:pt x="495" y="571"/>
                </a:lnTo>
                <a:lnTo>
                  <a:pt x="502" y="574"/>
                </a:lnTo>
                <a:lnTo>
                  <a:pt x="507" y="577"/>
                </a:lnTo>
                <a:lnTo>
                  <a:pt x="506" y="576"/>
                </a:lnTo>
                <a:lnTo>
                  <a:pt x="512" y="578"/>
                </a:lnTo>
                <a:lnTo>
                  <a:pt x="519" y="580"/>
                </a:lnTo>
                <a:lnTo>
                  <a:pt x="517" y="580"/>
                </a:lnTo>
                <a:lnTo>
                  <a:pt x="526" y="581"/>
                </a:lnTo>
                <a:lnTo>
                  <a:pt x="533" y="582"/>
                </a:lnTo>
                <a:lnTo>
                  <a:pt x="532" y="582"/>
                </a:lnTo>
                <a:lnTo>
                  <a:pt x="540" y="582"/>
                </a:lnTo>
                <a:lnTo>
                  <a:pt x="549" y="582"/>
                </a:lnTo>
                <a:lnTo>
                  <a:pt x="548" y="582"/>
                </a:lnTo>
                <a:lnTo>
                  <a:pt x="558" y="581"/>
                </a:lnTo>
                <a:lnTo>
                  <a:pt x="558" y="581"/>
                </a:lnTo>
                <a:lnTo>
                  <a:pt x="567" y="580"/>
                </a:lnTo>
                <a:lnTo>
                  <a:pt x="566" y="580"/>
                </a:lnTo>
                <a:lnTo>
                  <a:pt x="576" y="577"/>
                </a:lnTo>
                <a:lnTo>
                  <a:pt x="576" y="578"/>
                </a:lnTo>
                <a:lnTo>
                  <a:pt x="587" y="574"/>
                </a:lnTo>
                <a:lnTo>
                  <a:pt x="587" y="574"/>
                </a:lnTo>
                <a:lnTo>
                  <a:pt x="603" y="569"/>
                </a:lnTo>
                <a:lnTo>
                  <a:pt x="618" y="565"/>
                </a:lnTo>
                <a:lnTo>
                  <a:pt x="633" y="562"/>
                </a:lnTo>
                <a:lnTo>
                  <a:pt x="648" y="561"/>
                </a:lnTo>
                <a:lnTo>
                  <a:pt x="655" y="562"/>
                </a:lnTo>
                <a:lnTo>
                  <a:pt x="655" y="562"/>
                </a:lnTo>
                <a:lnTo>
                  <a:pt x="663" y="563"/>
                </a:lnTo>
                <a:lnTo>
                  <a:pt x="668" y="566"/>
                </a:lnTo>
                <a:lnTo>
                  <a:pt x="667" y="566"/>
                </a:lnTo>
                <a:lnTo>
                  <a:pt x="675" y="569"/>
                </a:lnTo>
                <a:lnTo>
                  <a:pt x="682" y="575"/>
                </a:lnTo>
                <a:lnTo>
                  <a:pt x="686" y="580"/>
                </a:lnTo>
                <a:lnTo>
                  <a:pt x="686" y="580"/>
                </a:lnTo>
                <a:lnTo>
                  <a:pt x="692" y="587"/>
                </a:lnTo>
                <a:lnTo>
                  <a:pt x="696" y="596"/>
                </a:lnTo>
                <a:lnTo>
                  <a:pt x="700" y="605"/>
                </a:lnTo>
                <a:lnTo>
                  <a:pt x="703" y="615"/>
                </a:lnTo>
                <a:lnTo>
                  <a:pt x="703" y="615"/>
                </a:lnTo>
                <a:lnTo>
                  <a:pt x="707" y="627"/>
                </a:lnTo>
                <a:lnTo>
                  <a:pt x="709" y="639"/>
                </a:lnTo>
                <a:lnTo>
                  <a:pt x="712" y="653"/>
                </a:lnTo>
                <a:lnTo>
                  <a:pt x="715" y="666"/>
                </a:lnTo>
                <a:lnTo>
                  <a:pt x="716" y="681"/>
                </a:lnTo>
                <a:lnTo>
                  <a:pt x="716" y="696"/>
                </a:lnTo>
                <a:lnTo>
                  <a:pt x="716" y="710"/>
                </a:lnTo>
                <a:lnTo>
                  <a:pt x="716" y="724"/>
                </a:lnTo>
                <a:lnTo>
                  <a:pt x="713" y="740"/>
                </a:lnTo>
                <a:lnTo>
                  <a:pt x="710" y="754"/>
                </a:lnTo>
                <a:lnTo>
                  <a:pt x="708" y="769"/>
                </a:lnTo>
                <a:lnTo>
                  <a:pt x="703" y="783"/>
                </a:lnTo>
                <a:lnTo>
                  <a:pt x="703" y="783"/>
                </a:lnTo>
                <a:lnTo>
                  <a:pt x="699" y="796"/>
                </a:lnTo>
                <a:lnTo>
                  <a:pt x="690" y="814"/>
                </a:lnTo>
                <a:lnTo>
                  <a:pt x="649" y="813"/>
                </a:lnTo>
                <a:lnTo>
                  <a:pt x="614" y="811"/>
                </a:lnTo>
                <a:lnTo>
                  <a:pt x="614" y="811"/>
                </a:lnTo>
                <a:lnTo>
                  <a:pt x="582" y="809"/>
                </a:lnTo>
                <a:lnTo>
                  <a:pt x="553" y="807"/>
                </a:lnTo>
                <a:lnTo>
                  <a:pt x="527" y="804"/>
                </a:lnTo>
                <a:lnTo>
                  <a:pt x="527" y="804"/>
                </a:lnTo>
                <a:lnTo>
                  <a:pt x="504" y="802"/>
                </a:lnTo>
                <a:lnTo>
                  <a:pt x="488" y="800"/>
                </a:lnTo>
                <a:lnTo>
                  <a:pt x="488" y="800"/>
                </a:lnTo>
                <a:lnTo>
                  <a:pt x="476" y="799"/>
                </a:lnTo>
                <a:lnTo>
                  <a:pt x="479" y="799"/>
                </a:lnTo>
                <a:lnTo>
                  <a:pt x="472" y="800"/>
                </a:lnTo>
                <a:lnTo>
                  <a:pt x="474" y="799"/>
                </a:lnTo>
                <a:lnTo>
                  <a:pt x="467" y="802"/>
                </a:lnTo>
                <a:lnTo>
                  <a:pt x="468" y="802"/>
                </a:lnTo>
                <a:lnTo>
                  <a:pt x="461" y="806"/>
                </a:lnTo>
                <a:lnTo>
                  <a:pt x="462" y="805"/>
                </a:lnTo>
                <a:lnTo>
                  <a:pt x="456" y="810"/>
                </a:lnTo>
                <a:lnTo>
                  <a:pt x="457" y="809"/>
                </a:lnTo>
                <a:lnTo>
                  <a:pt x="451" y="815"/>
                </a:lnTo>
                <a:lnTo>
                  <a:pt x="452" y="814"/>
                </a:lnTo>
                <a:lnTo>
                  <a:pt x="447" y="821"/>
                </a:lnTo>
                <a:lnTo>
                  <a:pt x="448" y="819"/>
                </a:lnTo>
                <a:lnTo>
                  <a:pt x="444" y="828"/>
                </a:lnTo>
                <a:lnTo>
                  <a:pt x="445" y="827"/>
                </a:lnTo>
                <a:lnTo>
                  <a:pt x="442" y="836"/>
                </a:lnTo>
                <a:lnTo>
                  <a:pt x="440" y="845"/>
                </a:lnTo>
                <a:lnTo>
                  <a:pt x="440" y="842"/>
                </a:lnTo>
                <a:lnTo>
                  <a:pt x="440" y="851"/>
                </a:lnTo>
                <a:lnTo>
                  <a:pt x="440" y="862"/>
                </a:lnTo>
                <a:lnTo>
                  <a:pt x="440" y="860"/>
                </a:lnTo>
                <a:lnTo>
                  <a:pt x="442" y="870"/>
                </a:lnTo>
                <a:lnTo>
                  <a:pt x="442" y="868"/>
                </a:lnTo>
                <a:lnTo>
                  <a:pt x="445" y="877"/>
                </a:lnTo>
                <a:lnTo>
                  <a:pt x="445" y="877"/>
                </a:lnTo>
                <a:lnTo>
                  <a:pt x="450" y="887"/>
                </a:lnTo>
                <a:lnTo>
                  <a:pt x="450" y="885"/>
                </a:lnTo>
                <a:lnTo>
                  <a:pt x="456" y="895"/>
                </a:lnTo>
                <a:lnTo>
                  <a:pt x="455" y="893"/>
                </a:lnTo>
                <a:lnTo>
                  <a:pt x="464" y="901"/>
                </a:lnTo>
                <a:lnTo>
                  <a:pt x="473" y="911"/>
                </a:lnTo>
                <a:lnTo>
                  <a:pt x="482" y="922"/>
                </a:lnTo>
                <a:lnTo>
                  <a:pt x="488" y="934"/>
                </a:lnTo>
                <a:lnTo>
                  <a:pt x="492" y="946"/>
                </a:lnTo>
                <a:lnTo>
                  <a:pt x="495" y="959"/>
                </a:lnTo>
                <a:lnTo>
                  <a:pt x="493" y="970"/>
                </a:lnTo>
                <a:lnTo>
                  <a:pt x="493" y="970"/>
                </a:lnTo>
                <a:lnTo>
                  <a:pt x="492" y="982"/>
                </a:lnTo>
                <a:lnTo>
                  <a:pt x="486" y="994"/>
                </a:lnTo>
                <a:lnTo>
                  <a:pt x="486" y="994"/>
                </a:lnTo>
                <a:lnTo>
                  <a:pt x="481" y="1005"/>
                </a:lnTo>
                <a:lnTo>
                  <a:pt x="471" y="1015"/>
                </a:lnTo>
                <a:lnTo>
                  <a:pt x="462" y="1023"/>
                </a:lnTo>
                <a:lnTo>
                  <a:pt x="450" y="1031"/>
                </a:lnTo>
                <a:lnTo>
                  <a:pt x="437" y="1037"/>
                </a:lnTo>
                <a:lnTo>
                  <a:pt x="422" y="1043"/>
                </a:lnTo>
                <a:lnTo>
                  <a:pt x="404" y="1047"/>
                </a:lnTo>
                <a:lnTo>
                  <a:pt x="387" y="1048"/>
                </a:lnTo>
                <a:lnTo>
                  <a:pt x="378" y="1048"/>
                </a:lnTo>
                <a:lnTo>
                  <a:pt x="369" y="1048"/>
                </a:lnTo>
                <a:lnTo>
                  <a:pt x="360" y="1047"/>
                </a:lnTo>
                <a:lnTo>
                  <a:pt x="352" y="1044"/>
                </a:lnTo>
                <a:lnTo>
                  <a:pt x="344" y="1042"/>
                </a:lnTo>
                <a:lnTo>
                  <a:pt x="338" y="1039"/>
                </a:lnTo>
                <a:lnTo>
                  <a:pt x="330" y="1036"/>
                </a:lnTo>
                <a:lnTo>
                  <a:pt x="323" y="1032"/>
                </a:lnTo>
                <a:lnTo>
                  <a:pt x="312" y="1023"/>
                </a:lnTo>
                <a:lnTo>
                  <a:pt x="303" y="1014"/>
                </a:lnTo>
                <a:lnTo>
                  <a:pt x="294" y="1003"/>
                </a:lnTo>
                <a:lnTo>
                  <a:pt x="288" y="991"/>
                </a:lnTo>
                <a:lnTo>
                  <a:pt x="284" y="979"/>
                </a:lnTo>
                <a:lnTo>
                  <a:pt x="281" y="966"/>
                </a:lnTo>
                <a:lnTo>
                  <a:pt x="281" y="952"/>
                </a:lnTo>
                <a:lnTo>
                  <a:pt x="283" y="940"/>
                </a:lnTo>
                <a:lnTo>
                  <a:pt x="286" y="928"/>
                </a:lnTo>
                <a:lnTo>
                  <a:pt x="291" y="916"/>
                </a:lnTo>
                <a:lnTo>
                  <a:pt x="297" y="907"/>
                </a:lnTo>
                <a:lnTo>
                  <a:pt x="306" y="897"/>
                </a:lnTo>
                <a:lnTo>
                  <a:pt x="313" y="891"/>
                </a:lnTo>
                <a:lnTo>
                  <a:pt x="312" y="891"/>
                </a:lnTo>
                <a:lnTo>
                  <a:pt x="318" y="885"/>
                </a:lnTo>
                <a:lnTo>
                  <a:pt x="317" y="887"/>
                </a:lnTo>
                <a:lnTo>
                  <a:pt x="322" y="880"/>
                </a:lnTo>
                <a:lnTo>
                  <a:pt x="321" y="881"/>
                </a:lnTo>
                <a:lnTo>
                  <a:pt x="325" y="873"/>
                </a:lnTo>
                <a:lnTo>
                  <a:pt x="324" y="874"/>
                </a:lnTo>
                <a:lnTo>
                  <a:pt x="327" y="867"/>
                </a:lnTo>
                <a:lnTo>
                  <a:pt x="326" y="869"/>
                </a:lnTo>
                <a:lnTo>
                  <a:pt x="327" y="862"/>
                </a:lnTo>
                <a:lnTo>
                  <a:pt x="327" y="865"/>
                </a:lnTo>
                <a:lnTo>
                  <a:pt x="326" y="858"/>
                </a:lnTo>
                <a:lnTo>
                  <a:pt x="326" y="858"/>
                </a:lnTo>
                <a:lnTo>
                  <a:pt x="325" y="851"/>
                </a:lnTo>
                <a:lnTo>
                  <a:pt x="327" y="855"/>
                </a:lnTo>
                <a:lnTo>
                  <a:pt x="322" y="849"/>
                </a:lnTo>
                <a:lnTo>
                  <a:pt x="322" y="849"/>
                </a:lnTo>
                <a:lnTo>
                  <a:pt x="316" y="842"/>
                </a:lnTo>
                <a:lnTo>
                  <a:pt x="317" y="843"/>
                </a:lnTo>
                <a:lnTo>
                  <a:pt x="310" y="837"/>
                </a:lnTo>
                <a:lnTo>
                  <a:pt x="311" y="838"/>
                </a:lnTo>
                <a:lnTo>
                  <a:pt x="302" y="832"/>
                </a:lnTo>
                <a:lnTo>
                  <a:pt x="303" y="832"/>
                </a:lnTo>
                <a:lnTo>
                  <a:pt x="290" y="826"/>
                </a:lnTo>
                <a:lnTo>
                  <a:pt x="291" y="827"/>
                </a:lnTo>
                <a:lnTo>
                  <a:pt x="277" y="821"/>
                </a:lnTo>
                <a:lnTo>
                  <a:pt x="278" y="822"/>
                </a:lnTo>
                <a:lnTo>
                  <a:pt x="261" y="818"/>
                </a:lnTo>
                <a:lnTo>
                  <a:pt x="242" y="814"/>
                </a:lnTo>
                <a:lnTo>
                  <a:pt x="243" y="814"/>
                </a:lnTo>
                <a:lnTo>
                  <a:pt x="224" y="812"/>
                </a:lnTo>
                <a:lnTo>
                  <a:pt x="224" y="812"/>
                </a:lnTo>
                <a:lnTo>
                  <a:pt x="198" y="811"/>
                </a:lnTo>
                <a:lnTo>
                  <a:pt x="198" y="811"/>
                </a:lnTo>
                <a:lnTo>
                  <a:pt x="168" y="811"/>
                </a:lnTo>
                <a:lnTo>
                  <a:pt x="169" y="811"/>
                </a:lnTo>
                <a:lnTo>
                  <a:pt x="135" y="812"/>
                </a:lnTo>
                <a:lnTo>
                  <a:pt x="135" y="812"/>
                </a:lnTo>
                <a:lnTo>
                  <a:pt x="101" y="814"/>
                </a:lnTo>
                <a:lnTo>
                  <a:pt x="70" y="816"/>
                </a:lnTo>
                <a:lnTo>
                  <a:pt x="71" y="816"/>
                </a:lnTo>
                <a:lnTo>
                  <a:pt x="42" y="820"/>
                </a:lnTo>
                <a:lnTo>
                  <a:pt x="15" y="824"/>
                </a:lnTo>
                <a:lnTo>
                  <a:pt x="8" y="809"/>
                </a:lnTo>
                <a:lnTo>
                  <a:pt x="5" y="799"/>
                </a:lnTo>
                <a:lnTo>
                  <a:pt x="3" y="789"/>
                </a:lnTo>
                <a:lnTo>
                  <a:pt x="2" y="776"/>
                </a:lnTo>
                <a:lnTo>
                  <a:pt x="0" y="752"/>
                </a:lnTo>
                <a:lnTo>
                  <a:pt x="0" y="725"/>
                </a:lnTo>
                <a:lnTo>
                  <a:pt x="2" y="699"/>
                </a:lnTo>
                <a:lnTo>
                  <a:pt x="4" y="673"/>
                </a:lnTo>
                <a:lnTo>
                  <a:pt x="8" y="648"/>
                </a:lnTo>
                <a:lnTo>
                  <a:pt x="12" y="626"/>
                </a:lnTo>
                <a:lnTo>
                  <a:pt x="14" y="616"/>
                </a:lnTo>
                <a:lnTo>
                  <a:pt x="18" y="607"/>
                </a:lnTo>
                <a:lnTo>
                  <a:pt x="24" y="599"/>
                </a:lnTo>
                <a:lnTo>
                  <a:pt x="32" y="593"/>
                </a:lnTo>
                <a:lnTo>
                  <a:pt x="40" y="590"/>
                </a:lnTo>
                <a:lnTo>
                  <a:pt x="40" y="590"/>
                </a:lnTo>
                <a:lnTo>
                  <a:pt x="48" y="586"/>
                </a:lnTo>
                <a:lnTo>
                  <a:pt x="58" y="585"/>
                </a:lnTo>
                <a:lnTo>
                  <a:pt x="67" y="585"/>
                </a:lnTo>
                <a:lnTo>
                  <a:pt x="77" y="586"/>
                </a:lnTo>
                <a:lnTo>
                  <a:pt x="86" y="588"/>
                </a:lnTo>
                <a:lnTo>
                  <a:pt x="96" y="591"/>
                </a:lnTo>
                <a:lnTo>
                  <a:pt x="105" y="596"/>
                </a:lnTo>
                <a:lnTo>
                  <a:pt x="105" y="596"/>
                </a:lnTo>
                <a:lnTo>
                  <a:pt x="114" y="600"/>
                </a:lnTo>
                <a:lnTo>
                  <a:pt x="124" y="605"/>
                </a:lnTo>
                <a:lnTo>
                  <a:pt x="133" y="612"/>
                </a:lnTo>
                <a:lnTo>
                  <a:pt x="140" y="619"/>
                </a:lnTo>
                <a:lnTo>
                  <a:pt x="147" y="625"/>
                </a:lnTo>
                <a:lnTo>
                  <a:pt x="145" y="624"/>
                </a:lnTo>
                <a:lnTo>
                  <a:pt x="155" y="629"/>
                </a:lnTo>
                <a:lnTo>
                  <a:pt x="154" y="629"/>
                </a:lnTo>
                <a:lnTo>
                  <a:pt x="163" y="633"/>
                </a:lnTo>
                <a:lnTo>
                  <a:pt x="162" y="632"/>
                </a:lnTo>
                <a:lnTo>
                  <a:pt x="172" y="634"/>
                </a:lnTo>
                <a:lnTo>
                  <a:pt x="172" y="634"/>
                </a:lnTo>
                <a:lnTo>
                  <a:pt x="183" y="637"/>
                </a:lnTo>
                <a:lnTo>
                  <a:pt x="181" y="636"/>
                </a:lnTo>
                <a:lnTo>
                  <a:pt x="192" y="636"/>
                </a:lnTo>
                <a:lnTo>
                  <a:pt x="203" y="636"/>
                </a:lnTo>
                <a:lnTo>
                  <a:pt x="202" y="637"/>
                </a:lnTo>
                <a:lnTo>
                  <a:pt x="212" y="634"/>
                </a:lnTo>
                <a:lnTo>
                  <a:pt x="211" y="635"/>
                </a:lnTo>
                <a:lnTo>
                  <a:pt x="222" y="631"/>
                </a:lnTo>
                <a:lnTo>
                  <a:pt x="232" y="627"/>
                </a:lnTo>
                <a:lnTo>
                  <a:pt x="230" y="628"/>
                </a:lnTo>
                <a:lnTo>
                  <a:pt x="239" y="622"/>
                </a:lnTo>
                <a:lnTo>
                  <a:pt x="239" y="622"/>
                </a:lnTo>
                <a:lnTo>
                  <a:pt x="247" y="615"/>
                </a:lnTo>
                <a:lnTo>
                  <a:pt x="246" y="617"/>
                </a:lnTo>
                <a:lnTo>
                  <a:pt x="254" y="607"/>
                </a:lnTo>
                <a:lnTo>
                  <a:pt x="254" y="608"/>
                </a:lnTo>
                <a:lnTo>
                  <a:pt x="260" y="599"/>
                </a:lnTo>
                <a:lnTo>
                  <a:pt x="259" y="601"/>
                </a:lnTo>
                <a:lnTo>
                  <a:pt x="263" y="589"/>
                </a:lnTo>
                <a:lnTo>
                  <a:pt x="263" y="589"/>
                </a:lnTo>
                <a:lnTo>
                  <a:pt x="267" y="577"/>
                </a:lnTo>
                <a:lnTo>
                  <a:pt x="266" y="580"/>
                </a:lnTo>
                <a:lnTo>
                  <a:pt x="266" y="573"/>
                </a:lnTo>
                <a:lnTo>
                  <a:pt x="266" y="566"/>
                </a:lnTo>
                <a:lnTo>
                  <a:pt x="266" y="560"/>
                </a:lnTo>
                <a:lnTo>
                  <a:pt x="266" y="562"/>
                </a:lnTo>
                <a:lnTo>
                  <a:pt x="265" y="555"/>
                </a:lnTo>
                <a:lnTo>
                  <a:pt x="266" y="557"/>
                </a:lnTo>
                <a:lnTo>
                  <a:pt x="263" y="551"/>
                </a:lnTo>
                <a:lnTo>
                  <a:pt x="261" y="544"/>
                </a:lnTo>
                <a:lnTo>
                  <a:pt x="262" y="546"/>
                </a:lnTo>
                <a:lnTo>
                  <a:pt x="258" y="541"/>
                </a:lnTo>
                <a:lnTo>
                  <a:pt x="259" y="542"/>
                </a:lnTo>
                <a:lnTo>
                  <a:pt x="255" y="537"/>
                </a:lnTo>
                <a:lnTo>
                  <a:pt x="255" y="537"/>
                </a:lnTo>
                <a:lnTo>
                  <a:pt x="247" y="527"/>
                </a:lnTo>
                <a:lnTo>
                  <a:pt x="248" y="528"/>
                </a:lnTo>
                <a:lnTo>
                  <a:pt x="238" y="520"/>
                </a:lnTo>
                <a:lnTo>
                  <a:pt x="240" y="521"/>
                </a:lnTo>
                <a:lnTo>
                  <a:pt x="228" y="514"/>
                </a:lnTo>
                <a:lnTo>
                  <a:pt x="228" y="514"/>
                </a:lnTo>
                <a:lnTo>
                  <a:pt x="217" y="508"/>
                </a:lnTo>
                <a:lnTo>
                  <a:pt x="219" y="509"/>
                </a:lnTo>
                <a:lnTo>
                  <a:pt x="206" y="505"/>
                </a:lnTo>
                <a:lnTo>
                  <a:pt x="206" y="505"/>
                </a:lnTo>
                <a:lnTo>
                  <a:pt x="193" y="502"/>
                </a:lnTo>
                <a:lnTo>
                  <a:pt x="195" y="502"/>
                </a:lnTo>
                <a:lnTo>
                  <a:pt x="182" y="501"/>
                </a:lnTo>
                <a:lnTo>
                  <a:pt x="183" y="501"/>
                </a:lnTo>
                <a:lnTo>
                  <a:pt x="170" y="502"/>
                </a:lnTo>
                <a:lnTo>
                  <a:pt x="171" y="502"/>
                </a:lnTo>
                <a:lnTo>
                  <a:pt x="159" y="504"/>
                </a:lnTo>
                <a:lnTo>
                  <a:pt x="160" y="504"/>
                </a:lnTo>
                <a:lnTo>
                  <a:pt x="150" y="507"/>
                </a:lnTo>
                <a:lnTo>
                  <a:pt x="150" y="507"/>
                </a:lnTo>
                <a:lnTo>
                  <a:pt x="146" y="509"/>
                </a:lnTo>
                <a:lnTo>
                  <a:pt x="147" y="508"/>
                </a:lnTo>
                <a:lnTo>
                  <a:pt x="143" y="512"/>
                </a:lnTo>
                <a:lnTo>
                  <a:pt x="144" y="511"/>
                </a:lnTo>
                <a:lnTo>
                  <a:pt x="139" y="515"/>
                </a:lnTo>
                <a:lnTo>
                  <a:pt x="139" y="515"/>
                </a:lnTo>
                <a:lnTo>
                  <a:pt x="136" y="519"/>
                </a:lnTo>
                <a:lnTo>
                  <a:pt x="136" y="518"/>
                </a:lnTo>
                <a:lnTo>
                  <a:pt x="129" y="52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1800" y="444550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Grain HI</a:t>
            </a:r>
          </a:p>
        </p:txBody>
      </p:sp>
      <p:sp>
        <p:nvSpPr>
          <p:cNvPr id="26" name="TextBox 25"/>
          <p:cNvSpPr txBox="1"/>
          <p:nvPr/>
        </p:nvSpPr>
        <p:spPr>
          <a:xfrm rot="20450462">
            <a:off x="1020318" y="4258619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NutrientHI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3834504" y="3803517"/>
            <a:ext cx="1963178" cy="262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505200" y="4514671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Grain </a:t>
            </a:r>
            <a:r>
              <a:rPr lang="en-US" sz="2400" b="1" dirty="0" smtClean="0">
                <a:solidFill>
                  <a:prstClr val="black"/>
                </a:solidFill>
              </a:rPr>
              <a:t>Nutrient Uptake</a:t>
            </a:r>
            <a:r>
              <a:rPr lang="en-US" sz="2400" b="1" dirty="0">
                <a:solidFill>
                  <a:prstClr val="black"/>
                </a:solidFill>
              </a:rPr>
              <a:t>=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GY * %</a:t>
            </a:r>
            <a:r>
              <a:rPr lang="en-US" sz="2400" b="1" dirty="0" smtClean="0">
                <a:solidFill>
                  <a:prstClr val="black"/>
                </a:solidFill>
              </a:rPr>
              <a:t>Nug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2800" y="584977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white"/>
                </a:solidFill>
              </a:rPr>
              <a:t>Source: CYMMIT</a:t>
            </a:r>
          </a:p>
        </p:txBody>
      </p:sp>
      <p:sp>
        <p:nvSpPr>
          <p:cNvPr id="2048" name="Freeform 13"/>
          <p:cNvSpPr>
            <a:spLocks noChangeAspect="1"/>
          </p:cNvSpPr>
          <p:nvPr/>
        </p:nvSpPr>
        <p:spPr bwMode="auto">
          <a:xfrm rot="20038772">
            <a:off x="5010501" y="1209586"/>
            <a:ext cx="3733800" cy="2438400"/>
          </a:xfrm>
          <a:custGeom>
            <a:avLst/>
            <a:gdLst>
              <a:gd name="T0" fmla="*/ 543 w 1176"/>
              <a:gd name="T1" fmla="*/ 578 h 614"/>
              <a:gd name="T2" fmla="*/ 546 w 1176"/>
              <a:gd name="T3" fmla="*/ 541 h 614"/>
              <a:gd name="T4" fmla="*/ 509 w 1176"/>
              <a:gd name="T5" fmla="*/ 494 h 614"/>
              <a:gd name="T6" fmla="*/ 493 w 1176"/>
              <a:gd name="T7" fmla="*/ 445 h 614"/>
              <a:gd name="T8" fmla="*/ 535 w 1176"/>
              <a:gd name="T9" fmla="*/ 385 h 614"/>
              <a:gd name="T10" fmla="*/ 616 w 1176"/>
              <a:gd name="T11" fmla="*/ 364 h 614"/>
              <a:gd name="T12" fmla="*/ 681 w 1176"/>
              <a:gd name="T13" fmla="*/ 403 h 614"/>
              <a:gd name="T14" fmla="*/ 696 w 1176"/>
              <a:gd name="T15" fmla="*/ 468 h 614"/>
              <a:gd name="T16" fmla="*/ 644 w 1176"/>
              <a:gd name="T17" fmla="*/ 530 h 614"/>
              <a:gd name="T18" fmla="*/ 631 w 1176"/>
              <a:gd name="T19" fmla="*/ 564 h 614"/>
              <a:gd name="T20" fmla="*/ 663 w 1176"/>
              <a:gd name="T21" fmla="*/ 594 h 614"/>
              <a:gd name="T22" fmla="*/ 759 w 1176"/>
              <a:gd name="T23" fmla="*/ 614 h 614"/>
              <a:gd name="T24" fmla="*/ 876 w 1176"/>
              <a:gd name="T25" fmla="*/ 606 h 614"/>
              <a:gd name="T26" fmla="*/ 931 w 1176"/>
              <a:gd name="T27" fmla="*/ 572 h 614"/>
              <a:gd name="T28" fmla="*/ 927 w 1176"/>
              <a:gd name="T29" fmla="*/ 488 h 614"/>
              <a:gd name="T30" fmla="*/ 908 w 1176"/>
              <a:gd name="T31" fmla="*/ 370 h 614"/>
              <a:gd name="T32" fmla="*/ 943 w 1176"/>
              <a:gd name="T33" fmla="*/ 324 h 614"/>
              <a:gd name="T34" fmla="*/ 998 w 1176"/>
              <a:gd name="T35" fmla="*/ 308 h 614"/>
              <a:gd name="T36" fmla="*/ 1047 w 1176"/>
              <a:gd name="T37" fmla="*/ 335 h 614"/>
              <a:gd name="T38" fmla="*/ 1111 w 1176"/>
              <a:gd name="T39" fmla="*/ 345 h 614"/>
              <a:gd name="T40" fmla="*/ 1167 w 1176"/>
              <a:gd name="T41" fmla="*/ 313 h 614"/>
              <a:gd name="T42" fmla="*/ 1167 w 1176"/>
              <a:gd name="T43" fmla="*/ 247 h 614"/>
              <a:gd name="T44" fmla="*/ 1111 w 1176"/>
              <a:gd name="T45" fmla="*/ 207 h 614"/>
              <a:gd name="T46" fmla="*/ 1047 w 1176"/>
              <a:gd name="T47" fmla="*/ 212 h 614"/>
              <a:gd name="T48" fmla="*/ 992 w 1176"/>
              <a:gd name="T49" fmla="*/ 234 h 614"/>
              <a:gd name="T50" fmla="*/ 931 w 1176"/>
              <a:gd name="T51" fmla="*/ 225 h 614"/>
              <a:gd name="T52" fmla="*/ 902 w 1176"/>
              <a:gd name="T53" fmla="*/ 183 h 614"/>
              <a:gd name="T54" fmla="*/ 918 w 1176"/>
              <a:gd name="T55" fmla="*/ 33 h 614"/>
              <a:gd name="T56" fmla="*/ 818 w 1176"/>
              <a:gd name="T57" fmla="*/ 9 h 614"/>
              <a:gd name="T58" fmla="*/ 704 w 1176"/>
              <a:gd name="T59" fmla="*/ 0 h 614"/>
              <a:gd name="T60" fmla="*/ 671 w 1176"/>
              <a:gd name="T61" fmla="*/ 34 h 614"/>
              <a:gd name="T62" fmla="*/ 672 w 1176"/>
              <a:gd name="T63" fmla="*/ 91 h 614"/>
              <a:gd name="T64" fmla="*/ 715 w 1176"/>
              <a:gd name="T65" fmla="*/ 148 h 614"/>
              <a:gd name="T66" fmla="*/ 708 w 1176"/>
              <a:gd name="T67" fmla="*/ 210 h 614"/>
              <a:gd name="T68" fmla="*/ 638 w 1176"/>
              <a:gd name="T69" fmla="*/ 248 h 614"/>
              <a:gd name="T70" fmla="*/ 582 w 1176"/>
              <a:gd name="T71" fmla="*/ 244 h 614"/>
              <a:gd name="T72" fmla="*/ 537 w 1176"/>
              <a:gd name="T73" fmla="*/ 209 h 614"/>
              <a:gd name="T74" fmla="*/ 529 w 1176"/>
              <a:gd name="T75" fmla="*/ 141 h 614"/>
              <a:gd name="T76" fmla="*/ 564 w 1176"/>
              <a:gd name="T77" fmla="*/ 94 h 614"/>
              <a:gd name="T78" fmla="*/ 564 w 1176"/>
              <a:gd name="T79" fmla="*/ 53 h 614"/>
              <a:gd name="T80" fmla="*/ 498 w 1176"/>
              <a:gd name="T81" fmla="*/ 19 h 614"/>
              <a:gd name="T82" fmla="*/ 335 w 1176"/>
              <a:gd name="T83" fmla="*/ 14 h 614"/>
              <a:gd name="T84" fmla="*/ 280 w 1176"/>
              <a:gd name="T85" fmla="*/ 100 h 614"/>
              <a:gd name="T86" fmla="*/ 290 w 1176"/>
              <a:gd name="T87" fmla="*/ 202 h 614"/>
              <a:gd name="T88" fmla="*/ 271 w 1176"/>
              <a:gd name="T89" fmla="*/ 233 h 614"/>
              <a:gd name="T90" fmla="*/ 221 w 1176"/>
              <a:gd name="T91" fmla="*/ 248 h 614"/>
              <a:gd name="T92" fmla="*/ 175 w 1176"/>
              <a:gd name="T93" fmla="*/ 240 h 614"/>
              <a:gd name="T94" fmla="*/ 129 w 1176"/>
              <a:gd name="T95" fmla="*/ 213 h 614"/>
              <a:gd name="T96" fmla="*/ 52 w 1176"/>
              <a:gd name="T97" fmla="*/ 218 h 614"/>
              <a:gd name="T98" fmla="*/ 8 w 1176"/>
              <a:gd name="T99" fmla="*/ 258 h 614"/>
              <a:gd name="T100" fmla="*/ 0 w 1176"/>
              <a:gd name="T101" fmla="*/ 302 h 614"/>
              <a:gd name="T102" fmla="*/ 14 w 1176"/>
              <a:gd name="T103" fmla="*/ 338 h 614"/>
              <a:gd name="T104" fmla="*/ 74 w 1176"/>
              <a:gd name="T105" fmla="*/ 371 h 614"/>
              <a:gd name="T106" fmla="*/ 139 w 1176"/>
              <a:gd name="T107" fmla="*/ 361 h 614"/>
              <a:gd name="T108" fmla="*/ 183 w 1176"/>
              <a:gd name="T109" fmla="*/ 342 h 614"/>
              <a:gd name="T110" fmla="*/ 235 w 1176"/>
              <a:gd name="T111" fmla="*/ 357 h 614"/>
              <a:gd name="T112" fmla="*/ 254 w 1176"/>
              <a:gd name="T113" fmla="*/ 404 h 614"/>
              <a:gd name="T114" fmla="*/ 248 w 1176"/>
              <a:gd name="T115" fmla="*/ 552 h 614"/>
              <a:gd name="T116" fmla="*/ 285 w 1176"/>
              <a:gd name="T117" fmla="*/ 596 h 614"/>
              <a:gd name="T118" fmla="*/ 471 w 1176"/>
              <a:gd name="T119" fmla="*/ 59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76" h="614">
                <a:moveTo>
                  <a:pt x="507" y="589"/>
                </a:moveTo>
                <a:lnTo>
                  <a:pt x="517" y="589"/>
                </a:lnTo>
                <a:lnTo>
                  <a:pt x="525" y="587"/>
                </a:lnTo>
                <a:lnTo>
                  <a:pt x="532" y="585"/>
                </a:lnTo>
                <a:lnTo>
                  <a:pt x="538" y="582"/>
                </a:lnTo>
                <a:lnTo>
                  <a:pt x="543" y="578"/>
                </a:lnTo>
                <a:lnTo>
                  <a:pt x="546" y="574"/>
                </a:lnTo>
                <a:lnTo>
                  <a:pt x="549" y="569"/>
                </a:lnTo>
                <a:lnTo>
                  <a:pt x="550" y="563"/>
                </a:lnTo>
                <a:lnTo>
                  <a:pt x="550" y="557"/>
                </a:lnTo>
                <a:lnTo>
                  <a:pt x="549" y="550"/>
                </a:lnTo>
                <a:lnTo>
                  <a:pt x="546" y="541"/>
                </a:lnTo>
                <a:lnTo>
                  <a:pt x="543" y="534"/>
                </a:lnTo>
                <a:lnTo>
                  <a:pt x="537" y="527"/>
                </a:lnTo>
                <a:lnTo>
                  <a:pt x="531" y="517"/>
                </a:lnTo>
                <a:lnTo>
                  <a:pt x="523" y="508"/>
                </a:lnTo>
                <a:lnTo>
                  <a:pt x="514" y="499"/>
                </a:lnTo>
                <a:lnTo>
                  <a:pt x="509" y="494"/>
                </a:lnTo>
                <a:lnTo>
                  <a:pt x="505" y="489"/>
                </a:lnTo>
                <a:lnTo>
                  <a:pt x="502" y="484"/>
                </a:lnTo>
                <a:lnTo>
                  <a:pt x="498" y="479"/>
                </a:lnTo>
                <a:lnTo>
                  <a:pt x="495" y="468"/>
                </a:lnTo>
                <a:lnTo>
                  <a:pt x="493" y="456"/>
                </a:lnTo>
                <a:lnTo>
                  <a:pt x="493" y="445"/>
                </a:lnTo>
                <a:lnTo>
                  <a:pt x="497" y="435"/>
                </a:lnTo>
                <a:lnTo>
                  <a:pt x="501" y="423"/>
                </a:lnTo>
                <a:lnTo>
                  <a:pt x="507" y="412"/>
                </a:lnTo>
                <a:lnTo>
                  <a:pt x="515" y="403"/>
                </a:lnTo>
                <a:lnTo>
                  <a:pt x="524" y="393"/>
                </a:lnTo>
                <a:lnTo>
                  <a:pt x="535" y="385"/>
                </a:lnTo>
                <a:lnTo>
                  <a:pt x="546" y="377"/>
                </a:lnTo>
                <a:lnTo>
                  <a:pt x="558" y="371"/>
                </a:lnTo>
                <a:lnTo>
                  <a:pt x="572" y="367"/>
                </a:lnTo>
                <a:lnTo>
                  <a:pt x="586" y="364"/>
                </a:lnTo>
                <a:lnTo>
                  <a:pt x="601" y="364"/>
                </a:lnTo>
                <a:lnTo>
                  <a:pt x="616" y="364"/>
                </a:lnTo>
                <a:lnTo>
                  <a:pt x="630" y="367"/>
                </a:lnTo>
                <a:lnTo>
                  <a:pt x="643" y="373"/>
                </a:lnTo>
                <a:lnTo>
                  <a:pt x="654" y="379"/>
                </a:lnTo>
                <a:lnTo>
                  <a:pt x="665" y="386"/>
                </a:lnTo>
                <a:lnTo>
                  <a:pt x="674" y="394"/>
                </a:lnTo>
                <a:lnTo>
                  <a:pt x="681" y="403"/>
                </a:lnTo>
                <a:lnTo>
                  <a:pt x="689" y="413"/>
                </a:lnTo>
                <a:lnTo>
                  <a:pt x="693" y="425"/>
                </a:lnTo>
                <a:lnTo>
                  <a:pt x="697" y="435"/>
                </a:lnTo>
                <a:lnTo>
                  <a:pt x="698" y="445"/>
                </a:lnTo>
                <a:lnTo>
                  <a:pt x="698" y="456"/>
                </a:lnTo>
                <a:lnTo>
                  <a:pt x="696" y="468"/>
                </a:lnTo>
                <a:lnTo>
                  <a:pt x="692" y="478"/>
                </a:lnTo>
                <a:lnTo>
                  <a:pt x="687" y="487"/>
                </a:lnTo>
                <a:lnTo>
                  <a:pt x="679" y="495"/>
                </a:lnTo>
                <a:lnTo>
                  <a:pt x="664" y="510"/>
                </a:lnTo>
                <a:lnTo>
                  <a:pt x="650" y="524"/>
                </a:lnTo>
                <a:lnTo>
                  <a:pt x="644" y="530"/>
                </a:lnTo>
                <a:lnTo>
                  <a:pt x="639" y="537"/>
                </a:lnTo>
                <a:lnTo>
                  <a:pt x="635" y="543"/>
                </a:lnTo>
                <a:lnTo>
                  <a:pt x="633" y="548"/>
                </a:lnTo>
                <a:lnTo>
                  <a:pt x="631" y="554"/>
                </a:lnTo>
                <a:lnTo>
                  <a:pt x="631" y="559"/>
                </a:lnTo>
                <a:lnTo>
                  <a:pt x="631" y="564"/>
                </a:lnTo>
                <a:lnTo>
                  <a:pt x="632" y="569"/>
                </a:lnTo>
                <a:lnTo>
                  <a:pt x="635" y="574"/>
                </a:lnTo>
                <a:lnTo>
                  <a:pt x="640" y="579"/>
                </a:lnTo>
                <a:lnTo>
                  <a:pt x="645" y="584"/>
                </a:lnTo>
                <a:lnTo>
                  <a:pt x="653" y="589"/>
                </a:lnTo>
                <a:lnTo>
                  <a:pt x="663" y="594"/>
                </a:lnTo>
                <a:lnTo>
                  <a:pt x="674" y="599"/>
                </a:lnTo>
                <a:lnTo>
                  <a:pt x="687" y="603"/>
                </a:lnTo>
                <a:lnTo>
                  <a:pt x="703" y="606"/>
                </a:lnTo>
                <a:lnTo>
                  <a:pt x="721" y="609"/>
                </a:lnTo>
                <a:lnTo>
                  <a:pt x="739" y="613"/>
                </a:lnTo>
                <a:lnTo>
                  <a:pt x="759" y="614"/>
                </a:lnTo>
                <a:lnTo>
                  <a:pt x="779" y="614"/>
                </a:lnTo>
                <a:lnTo>
                  <a:pt x="799" y="614"/>
                </a:lnTo>
                <a:lnTo>
                  <a:pt x="818" y="614"/>
                </a:lnTo>
                <a:lnTo>
                  <a:pt x="839" y="613"/>
                </a:lnTo>
                <a:lnTo>
                  <a:pt x="858" y="610"/>
                </a:lnTo>
                <a:lnTo>
                  <a:pt x="876" y="606"/>
                </a:lnTo>
                <a:lnTo>
                  <a:pt x="894" y="603"/>
                </a:lnTo>
                <a:lnTo>
                  <a:pt x="909" y="596"/>
                </a:lnTo>
                <a:lnTo>
                  <a:pt x="922" y="589"/>
                </a:lnTo>
                <a:lnTo>
                  <a:pt x="926" y="584"/>
                </a:lnTo>
                <a:lnTo>
                  <a:pt x="928" y="578"/>
                </a:lnTo>
                <a:lnTo>
                  <a:pt x="931" y="572"/>
                </a:lnTo>
                <a:lnTo>
                  <a:pt x="932" y="565"/>
                </a:lnTo>
                <a:lnTo>
                  <a:pt x="932" y="551"/>
                </a:lnTo>
                <a:lnTo>
                  <a:pt x="932" y="537"/>
                </a:lnTo>
                <a:lnTo>
                  <a:pt x="932" y="520"/>
                </a:lnTo>
                <a:lnTo>
                  <a:pt x="929" y="504"/>
                </a:lnTo>
                <a:lnTo>
                  <a:pt x="927" y="488"/>
                </a:lnTo>
                <a:lnTo>
                  <a:pt x="923" y="471"/>
                </a:lnTo>
                <a:lnTo>
                  <a:pt x="915" y="439"/>
                </a:lnTo>
                <a:lnTo>
                  <a:pt x="909" y="407"/>
                </a:lnTo>
                <a:lnTo>
                  <a:pt x="908" y="394"/>
                </a:lnTo>
                <a:lnTo>
                  <a:pt x="907" y="381"/>
                </a:lnTo>
                <a:lnTo>
                  <a:pt x="908" y="370"/>
                </a:lnTo>
                <a:lnTo>
                  <a:pt x="912" y="361"/>
                </a:lnTo>
                <a:lnTo>
                  <a:pt x="915" y="351"/>
                </a:lnTo>
                <a:lnTo>
                  <a:pt x="921" y="343"/>
                </a:lnTo>
                <a:lnTo>
                  <a:pt x="928" y="336"/>
                </a:lnTo>
                <a:lnTo>
                  <a:pt x="935" y="330"/>
                </a:lnTo>
                <a:lnTo>
                  <a:pt x="943" y="324"/>
                </a:lnTo>
                <a:lnTo>
                  <a:pt x="951" y="319"/>
                </a:lnTo>
                <a:lnTo>
                  <a:pt x="961" y="315"/>
                </a:lnTo>
                <a:lnTo>
                  <a:pt x="971" y="312"/>
                </a:lnTo>
                <a:lnTo>
                  <a:pt x="979" y="309"/>
                </a:lnTo>
                <a:lnTo>
                  <a:pt x="990" y="308"/>
                </a:lnTo>
                <a:lnTo>
                  <a:pt x="998" y="308"/>
                </a:lnTo>
                <a:lnTo>
                  <a:pt x="1008" y="310"/>
                </a:lnTo>
                <a:lnTo>
                  <a:pt x="1016" y="312"/>
                </a:lnTo>
                <a:lnTo>
                  <a:pt x="1024" y="316"/>
                </a:lnTo>
                <a:lnTo>
                  <a:pt x="1033" y="321"/>
                </a:lnTo>
                <a:lnTo>
                  <a:pt x="1040" y="328"/>
                </a:lnTo>
                <a:lnTo>
                  <a:pt x="1047" y="335"/>
                </a:lnTo>
                <a:lnTo>
                  <a:pt x="1056" y="340"/>
                </a:lnTo>
                <a:lnTo>
                  <a:pt x="1065" y="344"/>
                </a:lnTo>
                <a:lnTo>
                  <a:pt x="1077" y="347"/>
                </a:lnTo>
                <a:lnTo>
                  <a:pt x="1088" y="347"/>
                </a:lnTo>
                <a:lnTo>
                  <a:pt x="1100" y="347"/>
                </a:lnTo>
                <a:lnTo>
                  <a:pt x="1111" y="345"/>
                </a:lnTo>
                <a:lnTo>
                  <a:pt x="1122" y="342"/>
                </a:lnTo>
                <a:lnTo>
                  <a:pt x="1133" y="338"/>
                </a:lnTo>
                <a:lnTo>
                  <a:pt x="1143" y="333"/>
                </a:lnTo>
                <a:lnTo>
                  <a:pt x="1152" y="327"/>
                </a:lnTo>
                <a:lnTo>
                  <a:pt x="1161" y="320"/>
                </a:lnTo>
                <a:lnTo>
                  <a:pt x="1167" y="313"/>
                </a:lnTo>
                <a:lnTo>
                  <a:pt x="1172" y="304"/>
                </a:lnTo>
                <a:lnTo>
                  <a:pt x="1175" y="295"/>
                </a:lnTo>
                <a:lnTo>
                  <a:pt x="1176" y="286"/>
                </a:lnTo>
                <a:lnTo>
                  <a:pt x="1175" y="272"/>
                </a:lnTo>
                <a:lnTo>
                  <a:pt x="1172" y="258"/>
                </a:lnTo>
                <a:lnTo>
                  <a:pt x="1167" y="247"/>
                </a:lnTo>
                <a:lnTo>
                  <a:pt x="1161" y="237"/>
                </a:lnTo>
                <a:lnTo>
                  <a:pt x="1152" y="228"/>
                </a:lnTo>
                <a:lnTo>
                  <a:pt x="1143" y="221"/>
                </a:lnTo>
                <a:lnTo>
                  <a:pt x="1133" y="215"/>
                </a:lnTo>
                <a:lnTo>
                  <a:pt x="1122" y="210"/>
                </a:lnTo>
                <a:lnTo>
                  <a:pt x="1111" y="207"/>
                </a:lnTo>
                <a:lnTo>
                  <a:pt x="1100" y="203"/>
                </a:lnTo>
                <a:lnTo>
                  <a:pt x="1088" y="202"/>
                </a:lnTo>
                <a:lnTo>
                  <a:pt x="1077" y="203"/>
                </a:lnTo>
                <a:lnTo>
                  <a:pt x="1065" y="205"/>
                </a:lnTo>
                <a:lnTo>
                  <a:pt x="1056" y="208"/>
                </a:lnTo>
                <a:lnTo>
                  <a:pt x="1047" y="212"/>
                </a:lnTo>
                <a:lnTo>
                  <a:pt x="1040" y="218"/>
                </a:lnTo>
                <a:lnTo>
                  <a:pt x="1033" y="223"/>
                </a:lnTo>
                <a:lnTo>
                  <a:pt x="1023" y="227"/>
                </a:lnTo>
                <a:lnTo>
                  <a:pt x="1014" y="231"/>
                </a:lnTo>
                <a:lnTo>
                  <a:pt x="1004" y="233"/>
                </a:lnTo>
                <a:lnTo>
                  <a:pt x="992" y="234"/>
                </a:lnTo>
                <a:lnTo>
                  <a:pt x="982" y="235"/>
                </a:lnTo>
                <a:lnTo>
                  <a:pt x="972" y="235"/>
                </a:lnTo>
                <a:lnTo>
                  <a:pt x="961" y="233"/>
                </a:lnTo>
                <a:lnTo>
                  <a:pt x="950" y="231"/>
                </a:lnTo>
                <a:lnTo>
                  <a:pt x="940" y="228"/>
                </a:lnTo>
                <a:lnTo>
                  <a:pt x="931" y="225"/>
                </a:lnTo>
                <a:lnTo>
                  <a:pt x="922" y="220"/>
                </a:lnTo>
                <a:lnTo>
                  <a:pt x="915" y="215"/>
                </a:lnTo>
                <a:lnTo>
                  <a:pt x="909" y="210"/>
                </a:lnTo>
                <a:lnTo>
                  <a:pt x="906" y="202"/>
                </a:lnTo>
                <a:lnTo>
                  <a:pt x="904" y="196"/>
                </a:lnTo>
                <a:lnTo>
                  <a:pt x="902" y="183"/>
                </a:lnTo>
                <a:lnTo>
                  <a:pt x="902" y="163"/>
                </a:lnTo>
                <a:lnTo>
                  <a:pt x="904" y="138"/>
                </a:lnTo>
                <a:lnTo>
                  <a:pt x="907" y="111"/>
                </a:lnTo>
                <a:lnTo>
                  <a:pt x="910" y="83"/>
                </a:lnTo>
                <a:lnTo>
                  <a:pt x="914" y="56"/>
                </a:lnTo>
                <a:lnTo>
                  <a:pt x="918" y="33"/>
                </a:lnTo>
                <a:lnTo>
                  <a:pt x="922" y="14"/>
                </a:lnTo>
                <a:lnTo>
                  <a:pt x="921" y="14"/>
                </a:lnTo>
                <a:lnTo>
                  <a:pt x="920" y="14"/>
                </a:lnTo>
                <a:lnTo>
                  <a:pt x="883" y="13"/>
                </a:lnTo>
                <a:lnTo>
                  <a:pt x="849" y="12"/>
                </a:lnTo>
                <a:lnTo>
                  <a:pt x="818" y="9"/>
                </a:lnTo>
                <a:lnTo>
                  <a:pt x="789" y="7"/>
                </a:lnTo>
                <a:lnTo>
                  <a:pt x="762" y="4"/>
                </a:lnTo>
                <a:lnTo>
                  <a:pt x="740" y="2"/>
                </a:lnTo>
                <a:lnTo>
                  <a:pt x="724" y="0"/>
                </a:lnTo>
                <a:lnTo>
                  <a:pt x="712" y="0"/>
                </a:lnTo>
                <a:lnTo>
                  <a:pt x="704" y="0"/>
                </a:lnTo>
                <a:lnTo>
                  <a:pt x="698" y="3"/>
                </a:lnTo>
                <a:lnTo>
                  <a:pt x="691" y="7"/>
                </a:lnTo>
                <a:lnTo>
                  <a:pt x="685" y="12"/>
                </a:lnTo>
                <a:lnTo>
                  <a:pt x="679" y="19"/>
                </a:lnTo>
                <a:lnTo>
                  <a:pt x="674" y="25"/>
                </a:lnTo>
                <a:lnTo>
                  <a:pt x="671" y="34"/>
                </a:lnTo>
                <a:lnTo>
                  <a:pt x="669" y="43"/>
                </a:lnTo>
                <a:lnTo>
                  <a:pt x="666" y="52"/>
                </a:lnTo>
                <a:lnTo>
                  <a:pt x="665" y="62"/>
                </a:lnTo>
                <a:lnTo>
                  <a:pt x="666" y="71"/>
                </a:lnTo>
                <a:lnTo>
                  <a:pt x="669" y="81"/>
                </a:lnTo>
                <a:lnTo>
                  <a:pt x="672" y="91"/>
                </a:lnTo>
                <a:lnTo>
                  <a:pt x="677" y="100"/>
                </a:lnTo>
                <a:lnTo>
                  <a:pt x="683" y="110"/>
                </a:lnTo>
                <a:lnTo>
                  <a:pt x="692" y="118"/>
                </a:lnTo>
                <a:lnTo>
                  <a:pt x="702" y="127"/>
                </a:lnTo>
                <a:lnTo>
                  <a:pt x="708" y="137"/>
                </a:lnTo>
                <a:lnTo>
                  <a:pt x="715" y="148"/>
                </a:lnTo>
                <a:lnTo>
                  <a:pt x="717" y="158"/>
                </a:lnTo>
                <a:lnTo>
                  <a:pt x="720" y="169"/>
                </a:lnTo>
                <a:lnTo>
                  <a:pt x="719" y="180"/>
                </a:lnTo>
                <a:lnTo>
                  <a:pt x="717" y="190"/>
                </a:lnTo>
                <a:lnTo>
                  <a:pt x="713" y="200"/>
                </a:lnTo>
                <a:lnTo>
                  <a:pt x="708" y="210"/>
                </a:lnTo>
                <a:lnTo>
                  <a:pt x="700" y="219"/>
                </a:lnTo>
                <a:lnTo>
                  <a:pt x="691" y="227"/>
                </a:lnTo>
                <a:lnTo>
                  <a:pt x="680" y="234"/>
                </a:lnTo>
                <a:lnTo>
                  <a:pt x="669" y="240"/>
                </a:lnTo>
                <a:lnTo>
                  <a:pt x="654" y="245"/>
                </a:lnTo>
                <a:lnTo>
                  <a:pt x="638" y="248"/>
                </a:lnTo>
                <a:lnTo>
                  <a:pt x="621" y="249"/>
                </a:lnTo>
                <a:lnTo>
                  <a:pt x="612" y="249"/>
                </a:lnTo>
                <a:lnTo>
                  <a:pt x="604" y="249"/>
                </a:lnTo>
                <a:lnTo>
                  <a:pt x="597" y="248"/>
                </a:lnTo>
                <a:lnTo>
                  <a:pt x="588" y="246"/>
                </a:lnTo>
                <a:lnTo>
                  <a:pt x="582" y="244"/>
                </a:lnTo>
                <a:lnTo>
                  <a:pt x="575" y="242"/>
                </a:lnTo>
                <a:lnTo>
                  <a:pt x="569" y="239"/>
                </a:lnTo>
                <a:lnTo>
                  <a:pt x="563" y="235"/>
                </a:lnTo>
                <a:lnTo>
                  <a:pt x="552" y="228"/>
                </a:lnTo>
                <a:lnTo>
                  <a:pt x="544" y="219"/>
                </a:lnTo>
                <a:lnTo>
                  <a:pt x="537" y="209"/>
                </a:lnTo>
                <a:lnTo>
                  <a:pt x="531" y="198"/>
                </a:lnTo>
                <a:lnTo>
                  <a:pt x="528" y="187"/>
                </a:lnTo>
                <a:lnTo>
                  <a:pt x="525" y="176"/>
                </a:lnTo>
                <a:lnTo>
                  <a:pt x="524" y="163"/>
                </a:lnTo>
                <a:lnTo>
                  <a:pt x="525" y="152"/>
                </a:lnTo>
                <a:lnTo>
                  <a:pt x="529" y="141"/>
                </a:lnTo>
                <a:lnTo>
                  <a:pt x="533" y="131"/>
                </a:lnTo>
                <a:lnTo>
                  <a:pt x="539" y="122"/>
                </a:lnTo>
                <a:lnTo>
                  <a:pt x="546" y="113"/>
                </a:lnTo>
                <a:lnTo>
                  <a:pt x="553" y="108"/>
                </a:lnTo>
                <a:lnTo>
                  <a:pt x="559" y="101"/>
                </a:lnTo>
                <a:lnTo>
                  <a:pt x="564" y="94"/>
                </a:lnTo>
                <a:lnTo>
                  <a:pt x="568" y="88"/>
                </a:lnTo>
                <a:lnTo>
                  <a:pt x="570" y="80"/>
                </a:lnTo>
                <a:lnTo>
                  <a:pt x="571" y="73"/>
                </a:lnTo>
                <a:lnTo>
                  <a:pt x="570" y="66"/>
                </a:lnTo>
                <a:lnTo>
                  <a:pt x="568" y="60"/>
                </a:lnTo>
                <a:lnTo>
                  <a:pt x="564" y="53"/>
                </a:lnTo>
                <a:lnTo>
                  <a:pt x="558" y="46"/>
                </a:lnTo>
                <a:lnTo>
                  <a:pt x="551" y="39"/>
                </a:lnTo>
                <a:lnTo>
                  <a:pt x="540" y="34"/>
                </a:lnTo>
                <a:lnTo>
                  <a:pt x="529" y="28"/>
                </a:lnTo>
                <a:lnTo>
                  <a:pt x="515" y="23"/>
                </a:lnTo>
                <a:lnTo>
                  <a:pt x="498" y="19"/>
                </a:lnTo>
                <a:lnTo>
                  <a:pt x="479" y="14"/>
                </a:lnTo>
                <a:lnTo>
                  <a:pt x="459" y="12"/>
                </a:lnTo>
                <a:lnTo>
                  <a:pt x="434" y="12"/>
                </a:lnTo>
                <a:lnTo>
                  <a:pt x="402" y="12"/>
                </a:lnTo>
                <a:lnTo>
                  <a:pt x="369" y="12"/>
                </a:lnTo>
                <a:lnTo>
                  <a:pt x="335" y="14"/>
                </a:lnTo>
                <a:lnTo>
                  <a:pt x="303" y="17"/>
                </a:lnTo>
                <a:lnTo>
                  <a:pt x="276" y="20"/>
                </a:lnTo>
                <a:lnTo>
                  <a:pt x="255" y="24"/>
                </a:lnTo>
                <a:lnTo>
                  <a:pt x="262" y="44"/>
                </a:lnTo>
                <a:lnTo>
                  <a:pt x="272" y="70"/>
                </a:lnTo>
                <a:lnTo>
                  <a:pt x="280" y="100"/>
                </a:lnTo>
                <a:lnTo>
                  <a:pt x="287" y="132"/>
                </a:lnTo>
                <a:lnTo>
                  <a:pt x="289" y="147"/>
                </a:lnTo>
                <a:lnTo>
                  <a:pt x="291" y="162"/>
                </a:lnTo>
                <a:lnTo>
                  <a:pt x="293" y="177"/>
                </a:lnTo>
                <a:lnTo>
                  <a:pt x="293" y="190"/>
                </a:lnTo>
                <a:lnTo>
                  <a:pt x="290" y="202"/>
                </a:lnTo>
                <a:lnTo>
                  <a:pt x="288" y="213"/>
                </a:lnTo>
                <a:lnTo>
                  <a:pt x="286" y="218"/>
                </a:lnTo>
                <a:lnTo>
                  <a:pt x="283" y="222"/>
                </a:lnTo>
                <a:lnTo>
                  <a:pt x="281" y="225"/>
                </a:lnTo>
                <a:lnTo>
                  <a:pt x="277" y="228"/>
                </a:lnTo>
                <a:lnTo>
                  <a:pt x="271" y="233"/>
                </a:lnTo>
                <a:lnTo>
                  <a:pt x="262" y="237"/>
                </a:lnTo>
                <a:lnTo>
                  <a:pt x="255" y="241"/>
                </a:lnTo>
                <a:lnTo>
                  <a:pt x="247" y="244"/>
                </a:lnTo>
                <a:lnTo>
                  <a:pt x="239" y="246"/>
                </a:lnTo>
                <a:lnTo>
                  <a:pt x="230" y="247"/>
                </a:lnTo>
                <a:lnTo>
                  <a:pt x="221" y="248"/>
                </a:lnTo>
                <a:lnTo>
                  <a:pt x="213" y="248"/>
                </a:lnTo>
                <a:lnTo>
                  <a:pt x="204" y="247"/>
                </a:lnTo>
                <a:lnTo>
                  <a:pt x="198" y="246"/>
                </a:lnTo>
                <a:lnTo>
                  <a:pt x="189" y="245"/>
                </a:lnTo>
                <a:lnTo>
                  <a:pt x="182" y="243"/>
                </a:lnTo>
                <a:lnTo>
                  <a:pt x="175" y="240"/>
                </a:lnTo>
                <a:lnTo>
                  <a:pt x="168" y="236"/>
                </a:lnTo>
                <a:lnTo>
                  <a:pt x="162" y="233"/>
                </a:lnTo>
                <a:lnTo>
                  <a:pt x="157" y="228"/>
                </a:lnTo>
                <a:lnTo>
                  <a:pt x="149" y="222"/>
                </a:lnTo>
                <a:lnTo>
                  <a:pt x="140" y="217"/>
                </a:lnTo>
                <a:lnTo>
                  <a:pt x="129" y="213"/>
                </a:lnTo>
                <a:lnTo>
                  <a:pt x="116" y="211"/>
                </a:lnTo>
                <a:lnTo>
                  <a:pt x="104" y="210"/>
                </a:lnTo>
                <a:lnTo>
                  <a:pt x="91" y="210"/>
                </a:lnTo>
                <a:lnTo>
                  <a:pt x="78" y="211"/>
                </a:lnTo>
                <a:lnTo>
                  <a:pt x="65" y="213"/>
                </a:lnTo>
                <a:lnTo>
                  <a:pt x="52" y="218"/>
                </a:lnTo>
                <a:lnTo>
                  <a:pt x="40" y="224"/>
                </a:lnTo>
                <a:lnTo>
                  <a:pt x="28" y="232"/>
                </a:lnTo>
                <a:lnTo>
                  <a:pt x="19" y="241"/>
                </a:lnTo>
                <a:lnTo>
                  <a:pt x="15" y="246"/>
                </a:lnTo>
                <a:lnTo>
                  <a:pt x="11" y="252"/>
                </a:lnTo>
                <a:lnTo>
                  <a:pt x="8" y="258"/>
                </a:lnTo>
                <a:lnTo>
                  <a:pt x="5" y="264"/>
                </a:lnTo>
                <a:lnTo>
                  <a:pt x="2" y="272"/>
                </a:lnTo>
                <a:lnTo>
                  <a:pt x="1" y="279"/>
                </a:lnTo>
                <a:lnTo>
                  <a:pt x="0" y="288"/>
                </a:lnTo>
                <a:lnTo>
                  <a:pt x="0" y="296"/>
                </a:lnTo>
                <a:lnTo>
                  <a:pt x="0" y="302"/>
                </a:lnTo>
                <a:lnTo>
                  <a:pt x="1" y="310"/>
                </a:lnTo>
                <a:lnTo>
                  <a:pt x="2" y="316"/>
                </a:lnTo>
                <a:lnTo>
                  <a:pt x="5" y="322"/>
                </a:lnTo>
                <a:lnTo>
                  <a:pt x="7" y="328"/>
                </a:lnTo>
                <a:lnTo>
                  <a:pt x="11" y="333"/>
                </a:lnTo>
                <a:lnTo>
                  <a:pt x="14" y="338"/>
                </a:lnTo>
                <a:lnTo>
                  <a:pt x="19" y="343"/>
                </a:lnTo>
                <a:lnTo>
                  <a:pt x="28" y="351"/>
                </a:lnTo>
                <a:lnTo>
                  <a:pt x="38" y="358"/>
                </a:lnTo>
                <a:lnTo>
                  <a:pt x="50" y="364"/>
                </a:lnTo>
                <a:lnTo>
                  <a:pt x="61" y="367"/>
                </a:lnTo>
                <a:lnTo>
                  <a:pt x="74" y="371"/>
                </a:lnTo>
                <a:lnTo>
                  <a:pt x="86" y="373"/>
                </a:lnTo>
                <a:lnTo>
                  <a:pt x="99" y="373"/>
                </a:lnTo>
                <a:lnTo>
                  <a:pt x="111" y="371"/>
                </a:lnTo>
                <a:lnTo>
                  <a:pt x="121" y="370"/>
                </a:lnTo>
                <a:lnTo>
                  <a:pt x="130" y="366"/>
                </a:lnTo>
                <a:lnTo>
                  <a:pt x="139" y="361"/>
                </a:lnTo>
                <a:lnTo>
                  <a:pt x="145" y="356"/>
                </a:lnTo>
                <a:lnTo>
                  <a:pt x="150" y="351"/>
                </a:lnTo>
                <a:lnTo>
                  <a:pt x="157" y="347"/>
                </a:lnTo>
                <a:lnTo>
                  <a:pt x="166" y="344"/>
                </a:lnTo>
                <a:lnTo>
                  <a:pt x="174" y="342"/>
                </a:lnTo>
                <a:lnTo>
                  <a:pt x="183" y="342"/>
                </a:lnTo>
                <a:lnTo>
                  <a:pt x="193" y="342"/>
                </a:lnTo>
                <a:lnTo>
                  <a:pt x="201" y="344"/>
                </a:lnTo>
                <a:lnTo>
                  <a:pt x="211" y="346"/>
                </a:lnTo>
                <a:lnTo>
                  <a:pt x="220" y="350"/>
                </a:lnTo>
                <a:lnTo>
                  <a:pt x="228" y="353"/>
                </a:lnTo>
                <a:lnTo>
                  <a:pt x="235" y="357"/>
                </a:lnTo>
                <a:lnTo>
                  <a:pt x="242" y="363"/>
                </a:lnTo>
                <a:lnTo>
                  <a:pt x="247" y="368"/>
                </a:lnTo>
                <a:lnTo>
                  <a:pt x="251" y="375"/>
                </a:lnTo>
                <a:lnTo>
                  <a:pt x="254" y="381"/>
                </a:lnTo>
                <a:lnTo>
                  <a:pt x="255" y="387"/>
                </a:lnTo>
                <a:lnTo>
                  <a:pt x="254" y="404"/>
                </a:lnTo>
                <a:lnTo>
                  <a:pt x="251" y="425"/>
                </a:lnTo>
                <a:lnTo>
                  <a:pt x="249" y="452"/>
                </a:lnTo>
                <a:lnTo>
                  <a:pt x="248" y="479"/>
                </a:lnTo>
                <a:lnTo>
                  <a:pt x="247" y="508"/>
                </a:lnTo>
                <a:lnTo>
                  <a:pt x="247" y="538"/>
                </a:lnTo>
                <a:lnTo>
                  <a:pt x="248" y="552"/>
                </a:lnTo>
                <a:lnTo>
                  <a:pt x="249" y="565"/>
                </a:lnTo>
                <a:lnTo>
                  <a:pt x="251" y="578"/>
                </a:lnTo>
                <a:lnTo>
                  <a:pt x="255" y="589"/>
                </a:lnTo>
                <a:lnTo>
                  <a:pt x="262" y="592"/>
                </a:lnTo>
                <a:lnTo>
                  <a:pt x="273" y="594"/>
                </a:lnTo>
                <a:lnTo>
                  <a:pt x="285" y="596"/>
                </a:lnTo>
                <a:lnTo>
                  <a:pt x="296" y="597"/>
                </a:lnTo>
                <a:lnTo>
                  <a:pt x="327" y="597"/>
                </a:lnTo>
                <a:lnTo>
                  <a:pt x="359" y="596"/>
                </a:lnTo>
                <a:lnTo>
                  <a:pt x="396" y="594"/>
                </a:lnTo>
                <a:lnTo>
                  <a:pt x="434" y="592"/>
                </a:lnTo>
                <a:lnTo>
                  <a:pt x="471" y="590"/>
                </a:lnTo>
                <a:lnTo>
                  <a:pt x="507" y="5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050261">
            <a:off x="5257203" y="2138718"/>
            <a:ext cx="294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Nutrient Uptake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1" name="Freeform 12"/>
          <p:cNvSpPr>
            <a:spLocks noChangeAspect="1" noEditPoints="1"/>
          </p:cNvSpPr>
          <p:nvPr/>
        </p:nvSpPr>
        <p:spPr bwMode="auto">
          <a:xfrm rot="20064788">
            <a:off x="5010159" y="1220110"/>
            <a:ext cx="3733800" cy="2438400"/>
          </a:xfrm>
          <a:custGeom>
            <a:avLst/>
            <a:gdLst>
              <a:gd name="T0" fmla="*/ 550 w 1194"/>
              <a:gd name="T1" fmla="*/ 572 h 632"/>
              <a:gd name="T2" fmla="*/ 503 w 1194"/>
              <a:gd name="T3" fmla="*/ 497 h 632"/>
              <a:gd name="T4" fmla="*/ 626 w 1194"/>
              <a:gd name="T5" fmla="*/ 365 h 632"/>
              <a:gd name="T6" fmla="*/ 679 w 1194"/>
              <a:gd name="T7" fmla="*/ 526 h 632"/>
              <a:gd name="T8" fmla="*/ 650 w 1194"/>
              <a:gd name="T9" fmla="*/ 577 h 632"/>
              <a:gd name="T10" fmla="*/ 732 w 1194"/>
              <a:gd name="T11" fmla="*/ 610 h 632"/>
              <a:gd name="T12" fmla="*/ 914 w 1194"/>
              <a:gd name="T13" fmla="*/ 597 h 632"/>
              <a:gd name="T14" fmla="*/ 929 w 1194"/>
              <a:gd name="T15" fmla="*/ 514 h 632"/>
              <a:gd name="T16" fmla="*/ 956 w 1194"/>
              <a:gd name="T17" fmla="*/ 320 h 632"/>
              <a:gd name="T18" fmla="*/ 1078 w 1194"/>
              <a:gd name="T19" fmla="*/ 345 h 632"/>
              <a:gd name="T20" fmla="*/ 1164 w 1194"/>
              <a:gd name="T21" fmla="*/ 322 h 632"/>
              <a:gd name="T22" fmla="*/ 1155 w 1194"/>
              <a:gd name="T23" fmla="*/ 243 h 632"/>
              <a:gd name="T24" fmla="*/ 1068 w 1194"/>
              <a:gd name="T25" fmla="*/ 225 h 632"/>
              <a:gd name="T26" fmla="*/ 946 w 1194"/>
              <a:gd name="T27" fmla="*/ 245 h 632"/>
              <a:gd name="T28" fmla="*/ 928 w 1194"/>
              <a:gd name="T29" fmla="*/ 32 h 632"/>
              <a:gd name="T30" fmla="*/ 700 w 1194"/>
              <a:gd name="T31" fmla="*/ 28 h 632"/>
              <a:gd name="T32" fmla="*/ 690 w 1194"/>
              <a:gd name="T33" fmla="*/ 97 h 632"/>
              <a:gd name="T34" fmla="*/ 705 w 1194"/>
              <a:gd name="T35" fmla="*/ 243 h 632"/>
              <a:gd name="T36" fmla="*/ 532 w 1194"/>
              <a:gd name="T37" fmla="*/ 210 h 632"/>
              <a:gd name="T38" fmla="*/ 571 w 1194"/>
              <a:gd name="T39" fmla="*/ 86 h 632"/>
              <a:gd name="T40" fmla="*/ 535 w 1194"/>
              <a:gd name="T41" fmla="*/ 45 h 632"/>
              <a:gd name="T42" fmla="*/ 313 w 1194"/>
              <a:gd name="T43" fmla="*/ 35 h 632"/>
              <a:gd name="T44" fmla="*/ 303 w 1194"/>
              <a:gd name="T45" fmla="*/ 231 h 632"/>
              <a:gd name="T46" fmla="*/ 196 w 1194"/>
              <a:gd name="T47" fmla="*/ 263 h 632"/>
              <a:gd name="T48" fmla="*/ 113 w 1194"/>
              <a:gd name="T49" fmla="*/ 228 h 632"/>
              <a:gd name="T50" fmla="*/ 28 w 1194"/>
              <a:gd name="T51" fmla="*/ 264 h 632"/>
              <a:gd name="T52" fmla="*/ 22 w 1194"/>
              <a:gd name="T53" fmla="*/ 328 h 632"/>
              <a:gd name="T54" fmla="*/ 84 w 1194"/>
              <a:gd name="T55" fmla="*/ 371 h 632"/>
              <a:gd name="T56" fmla="*/ 182 w 1194"/>
              <a:gd name="T57" fmla="*/ 342 h 632"/>
              <a:gd name="T58" fmla="*/ 269 w 1194"/>
              <a:gd name="T59" fmla="*/ 435 h 632"/>
              <a:gd name="T60" fmla="*/ 283 w 1194"/>
              <a:gd name="T61" fmla="*/ 594 h 632"/>
              <a:gd name="T62" fmla="*/ 405 w 1194"/>
              <a:gd name="T63" fmla="*/ 612 h 632"/>
              <a:gd name="T64" fmla="*/ 254 w 1194"/>
              <a:gd name="T65" fmla="*/ 412 h 632"/>
              <a:gd name="T66" fmla="*/ 218 w 1194"/>
              <a:gd name="T67" fmla="*/ 364 h 632"/>
              <a:gd name="T68" fmla="*/ 132 w 1194"/>
              <a:gd name="T69" fmla="*/ 387 h 632"/>
              <a:gd name="T70" fmla="*/ 0 w 1194"/>
              <a:gd name="T71" fmla="*/ 312 h 632"/>
              <a:gd name="T72" fmla="*/ 99 w 1194"/>
              <a:gd name="T73" fmla="*/ 210 h 632"/>
              <a:gd name="T74" fmla="*/ 215 w 1194"/>
              <a:gd name="T75" fmla="*/ 247 h 632"/>
              <a:gd name="T76" fmla="*/ 281 w 1194"/>
              <a:gd name="T77" fmla="*/ 229 h 632"/>
              <a:gd name="T78" fmla="*/ 289 w 1194"/>
              <a:gd name="T79" fmla="*/ 157 h 632"/>
              <a:gd name="T80" fmla="*/ 509 w 1194"/>
              <a:gd name="T81" fmla="*/ 19 h 632"/>
              <a:gd name="T82" fmla="*/ 555 w 1194"/>
              <a:gd name="T83" fmla="*/ 136 h 632"/>
              <a:gd name="T84" fmla="*/ 553 w 1194"/>
              <a:gd name="T85" fmla="*/ 212 h 632"/>
              <a:gd name="T86" fmla="*/ 614 w 1194"/>
              <a:gd name="T87" fmla="*/ 249 h 632"/>
              <a:gd name="T88" fmla="*/ 711 w 1194"/>
              <a:gd name="T89" fmla="*/ 213 h 632"/>
              <a:gd name="T90" fmla="*/ 705 w 1194"/>
              <a:gd name="T91" fmla="*/ 142 h 632"/>
              <a:gd name="T92" fmla="*/ 712 w 1194"/>
              <a:gd name="T93" fmla="*/ 0 h 632"/>
              <a:gd name="T94" fmla="*/ 942 w 1194"/>
              <a:gd name="T95" fmla="*/ 14 h 632"/>
              <a:gd name="T96" fmla="*/ 922 w 1194"/>
              <a:gd name="T97" fmla="*/ 208 h 632"/>
              <a:gd name="T98" fmla="*/ 1011 w 1194"/>
              <a:gd name="T99" fmla="*/ 233 h 632"/>
              <a:gd name="T100" fmla="*/ 1146 w 1194"/>
              <a:gd name="T101" fmla="*/ 216 h 632"/>
              <a:gd name="T102" fmla="*/ 1109 w 1194"/>
              <a:gd name="T103" fmla="*/ 365 h 632"/>
              <a:gd name="T104" fmla="*/ 999 w 1194"/>
              <a:gd name="T105" fmla="*/ 326 h 632"/>
              <a:gd name="T106" fmla="*/ 933 w 1194"/>
              <a:gd name="T107" fmla="*/ 363 h 632"/>
              <a:gd name="T108" fmla="*/ 950 w 1194"/>
              <a:gd name="T109" fmla="*/ 560 h 632"/>
              <a:gd name="T110" fmla="*/ 747 w 1194"/>
              <a:gd name="T111" fmla="*/ 631 h 632"/>
              <a:gd name="T112" fmla="*/ 641 w 1194"/>
              <a:gd name="T113" fmla="*/ 540 h 632"/>
              <a:gd name="T114" fmla="*/ 693 w 1194"/>
              <a:gd name="T115" fmla="*/ 436 h 632"/>
              <a:gd name="T116" fmla="*/ 624 w 1194"/>
              <a:gd name="T117" fmla="*/ 382 h 632"/>
              <a:gd name="T118" fmla="*/ 523 w 1194"/>
              <a:gd name="T119" fmla="*/ 427 h 632"/>
              <a:gd name="T120" fmla="*/ 525 w 1194"/>
              <a:gd name="T121" fmla="*/ 497 h 632"/>
              <a:gd name="T122" fmla="*/ 544 w 1194"/>
              <a:gd name="T123" fmla="*/ 602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4" h="632">
                <a:moveTo>
                  <a:pt x="516" y="589"/>
                </a:moveTo>
                <a:lnTo>
                  <a:pt x="526" y="589"/>
                </a:lnTo>
                <a:lnTo>
                  <a:pt x="523" y="590"/>
                </a:lnTo>
                <a:lnTo>
                  <a:pt x="532" y="588"/>
                </a:lnTo>
                <a:lnTo>
                  <a:pt x="532" y="588"/>
                </a:lnTo>
                <a:lnTo>
                  <a:pt x="538" y="586"/>
                </a:lnTo>
                <a:lnTo>
                  <a:pt x="537" y="586"/>
                </a:lnTo>
                <a:lnTo>
                  <a:pt x="543" y="583"/>
                </a:lnTo>
                <a:lnTo>
                  <a:pt x="541" y="584"/>
                </a:lnTo>
                <a:lnTo>
                  <a:pt x="546" y="580"/>
                </a:lnTo>
                <a:lnTo>
                  <a:pt x="545" y="581"/>
                </a:lnTo>
                <a:lnTo>
                  <a:pt x="548" y="577"/>
                </a:lnTo>
                <a:lnTo>
                  <a:pt x="547" y="579"/>
                </a:lnTo>
                <a:lnTo>
                  <a:pt x="549" y="574"/>
                </a:lnTo>
                <a:lnTo>
                  <a:pt x="549" y="576"/>
                </a:lnTo>
                <a:lnTo>
                  <a:pt x="550" y="570"/>
                </a:lnTo>
                <a:lnTo>
                  <a:pt x="550" y="572"/>
                </a:lnTo>
                <a:lnTo>
                  <a:pt x="550" y="566"/>
                </a:lnTo>
                <a:lnTo>
                  <a:pt x="550" y="567"/>
                </a:lnTo>
                <a:lnTo>
                  <a:pt x="549" y="560"/>
                </a:lnTo>
                <a:lnTo>
                  <a:pt x="549" y="561"/>
                </a:lnTo>
                <a:lnTo>
                  <a:pt x="547" y="553"/>
                </a:lnTo>
                <a:lnTo>
                  <a:pt x="547" y="554"/>
                </a:lnTo>
                <a:lnTo>
                  <a:pt x="544" y="547"/>
                </a:lnTo>
                <a:lnTo>
                  <a:pt x="545" y="549"/>
                </a:lnTo>
                <a:lnTo>
                  <a:pt x="539" y="541"/>
                </a:lnTo>
                <a:lnTo>
                  <a:pt x="532" y="531"/>
                </a:lnTo>
                <a:lnTo>
                  <a:pt x="533" y="532"/>
                </a:lnTo>
                <a:lnTo>
                  <a:pt x="525" y="523"/>
                </a:lnTo>
                <a:lnTo>
                  <a:pt x="526" y="524"/>
                </a:lnTo>
                <a:lnTo>
                  <a:pt x="516" y="514"/>
                </a:lnTo>
                <a:lnTo>
                  <a:pt x="511" y="509"/>
                </a:lnTo>
                <a:lnTo>
                  <a:pt x="507" y="503"/>
                </a:lnTo>
                <a:lnTo>
                  <a:pt x="503" y="497"/>
                </a:lnTo>
                <a:lnTo>
                  <a:pt x="504" y="498"/>
                </a:lnTo>
                <a:lnTo>
                  <a:pt x="499" y="492"/>
                </a:lnTo>
                <a:lnTo>
                  <a:pt x="495" y="478"/>
                </a:lnTo>
                <a:lnTo>
                  <a:pt x="493" y="466"/>
                </a:lnTo>
                <a:lnTo>
                  <a:pt x="493" y="453"/>
                </a:lnTo>
                <a:lnTo>
                  <a:pt x="498" y="441"/>
                </a:lnTo>
                <a:lnTo>
                  <a:pt x="502" y="429"/>
                </a:lnTo>
                <a:lnTo>
                  <a:pt x="509" y="416"/>
                </a:lnTo>
                <a:lnTo>
                  <a:pt x="517" y="406"/>
                </a:lnTo>
                <a:lnTo>
                  <a:pt x="527" y="395"/>
                </a:lnTo>
                <a:lnTo>
                  <a:pt x="538" y="386"/>
                </a:lnTo>
                <a:lnTo>
                  <a:pt x="551" y="379"/>
                </a:lnTo>
                <a:lnTo>
                  <a:pt x="564" y="372"/>
                </a:lnTo>
                <a:lnTo>
                  <a:pt x="579" y="368"/>
                </a:lnTo>
                <a:lnTo>
                  <a:pt x="594" y="365"/>
                </a:lnTo>
                <a:lnTo>
                  <a:pt x="610" y="364"/>
                </a:lnTo>
                <a:lnTo>
                  <a:pt x="626" y="365"/>
                </a:lnTo>
                <a:lnTo>
                  <a:pt x="642" y="368"/>
                </a:lnTo>
                <a:lnTo>
                  <a:pt x="656" y="373"/>
                </a:lnTo>
                <a:lnTo>
                  <a:pt x="668" y="380"/>
                </a:lnTo>
                <a:lnTo>
                  <a:pt x="679" y="388"/>
                </a:lnTo>
                <a:lnTo>
                  <a:pt x="689" y="396"/>
                </a:lnTo>
                <a:lnTo>
                  <a:pt x="698" y="406"/>
                </a:lnTo>
                <a:lnTo>
                  <a:pt x="706" y="418"/>
                </a:lnTo>
                <a:lnTo>
                  <a:pt x="711" y="430"/>
                </a:lnTo>
                <a:lnTo>
                  <a:pt x="715" y="442"/>
                </a:lnTo>
                <a:lnTo>
                  <a:pt x="716" y="454"/>
                </a:lnTo>
                <a:lnTo>
                  <a:pt x="716" y="467"/>
                </a:lnTo>
                <a:lnTo>
                  <a:pt x="713" y="479"/>
                </a:lnTo>
                <a:lnTo>
                  <a:pt x="709" y="490"/>
                </a:lnTo>
                <a:lnTo>
                  <a:pt x="704" y="501"/>
                </a:lnTo>
                <a:lnTo>
                  <a:pt x="694" y="511"/>
                </a:lnTo>
                <a:lnTo>
                  <a:pt x="694" y="510"/>
                </a:lnTo>
                <a:lnTo>
                  <a:pt x="679" y="526"/>
                </a:lnTo>
                <a:lnTo>
                  <a:pt x="679" y="526"/>
                </a:lnTo>
                <a:lnTo>
                  <a:pt x="665" y="540"/>
                </a:lnTo>
                <a:lnTo>
                  <a:pt x="665" y="540"/>
                </a:lnTo>
                <a:lnTo>
                  <a:pt x="659" y="546"/>
                </a:lnTo>
                <a:lnTo>
                  <a:pt x="660" y="545"/>
                </a:lnTo>
                <a:lnTo>
                  <a:pt x="655" y="551"/>
                </a:lnTo>
                <a:lnTo>
                  <a:pt x="656" y="550"/>
                </a:lnTo>
                <a:lnTo>
                  <a:pt x="652" y="556"/>
                </a:lnTo>
                <a:lnTo>
                  <a:pt x="653" y="555"/>
                </a:lnTo>
                <a:lnTo>
                  <a:pt x="650" y="560"/>
                </a:lnTo>
                <a:lnTo>
                  <a:pt x="650" y="559"/>
                </a:lnTo>
                <a:lnTo>
                  <a:pt x="649" y="565"/>
                </a:lnTo>
                <a:lnTo>
                  <a:pt x="649" y="563"/>
                </a:lnTo>
                <a:lnTo>
                  <a:pt x="649" y="568"/>
                </a:lnTo>
                <a:lnTo>
                  <a:pt x="649" y="573"/>
                </a:lnTo>
                <a:lnTo>
                  <a:pt x="649" y="572"/>
                </a:lnTo>
                <a:lnTo>
                  <a:pt x="650" y="577"/>
                </a:lnTo>
                <a:lnTo>
                  <a:pt x="648" y="573"/>
                </a:lnTo>
                <a:lnTo>
                  <a:pt x="652" y="578"/>
                </a:lnTo>
                <a:lnTo>
                  <a:pt x="651" y="577"/>
                </a:lnTo>
                <a:lnTo>
                  <a:pt x="656" y="582"/>
                </a:lnTo>
                <a:lnTo>
                  <a:pt x="661" y="587"/>
                </a:lnTo>
                <a:lnTo>
                  <a:pt x="659" y="586"/>
                </a:lnTo>
                <a:lnTo>
                  <a:pt x="667" y="591"/>
                </a:lnTo>
                <a:lnTo>
                  <a:pt x="666" y="590"/>
                </a:lnTo>
                <a:lnTo>
                  <a:pt x="676" y="595"/>
                </a:lnTo>
                <a:lnTo>
                  <a:pt x="675" y="595"/>
                </a:lnTo>
                <a:lnTo>
                  <a:pt x="687" y="600"/>
                </a:lnTo>
                <a:lnTo>
                  <a:pt x="685" y="600"/>
                </a:lnTo>
                <a:lnTo>
                  <a:pt x="699" y="603"/>
                </a:lnTo>
                <a:lnTo>
                  <a:pt x="698" y="603"/>
                </a:lnTo>
                <a:lnTo>
                  <a:pt x="714" y="606"/>
                </a:lnTo>
                <a:lnTo>
                  <a:pt x="714" y="606"/>
                </a:lnTo>
                <a:lnTo>
                  <a:pt x="732" y="610"/>
                </a:lnTo>
                <a:lnTo>
                  <a:pt x="749" y="613"/>
                </a:lnTo>
                <a:lnTo>
                  <a:pt x="748" y="613"/>
                </a:lnTo>
                <a:lnTo>
                  <a:pt x="769" y="614"/>
                </a:lnTo>
                <a:lnTo>
                  <a:pt x="788" y="615"/>
                </a:lnTo>
                <a:lnTo>
                  <a:pt x="788" y="615"/>
                </a:lnTo>
                <a:lnTo>
                  <a:pt x="808" y="615"/>
                </a:lnTo>
                <a:lnTo>
                  <a:pt x="827" y="615"/>
                </a:lnTo>
                <a:lnTo>
                  <a:pt x="827" y="615"/>
                </a:lnTo>
                <a:lnTo>
                  <a:pt x="847" y="613"/>
                </a:lnTo>
                <a:lnTo>
                  <a:pt x="847" y="613"/>
                </a:lnTo>
                <a:lnTo>
                  <a:pt x="866" y="611"/>
                </a:lnTo>
                <a:lnTo>
                  <a:pt x="865" y="611"/>
                </a:lnTo>
                <a:lnTo>
                  <a:pt x="883" y="606"/>
                </a:lnTo>
                <a:lnTo>
                  <a:pt x="901" y="603"/>
                </a:lnTo>
                <a:lnTo>
                  <a:pt x="899" y="603"/>
                </a:lnTo>
                <a:lnTo>
                  <a:pt x="915" y="597"/>
                </a:lnTo>
                <a:lnTo>
                  <a:pt x="914" y="597"/>
                </a:lnTo>
                <a:lnTo>
                  <a:pt x="927" y="590"/>
                </a:lnTo>
                <a:lnTo>
                  <a:pt x="924" y="593"/>
                </a:lnTo>
                <a:lnTo>
                  <a:pt x="927" y="588"/>
                </a:lnTo>
                <a:lnTo>
                  <a:pt x="927" y="590"/>
                </a:lnTo>
                <a:lnTo>
                  <a:pt x="929" y="583"/>
                </a:lnTo>
                <a:lnTo>
                  <a:pt x="931" y="577"/>
                </a:lnTo>
                <a:lnTo>
                  <a:pt x="931" y="579"/>
                </a:lnTo>
                <a:lnTo>
                  <a:pt x="932" y="573"/>
                </a:lnTo>
                <a:lnTo>
                  <a:pt x="932" y="574"/>
                </a:lnTo>
                <a:lnTo>
                  <a:pt x="932" y="559"/>
                </a:lnTo>
                <a:lnTo>
                  <a:pt x="932" y="560"/>
                </a:lnTo>
                <a:lnTo>
                  <a:pt x="932" y="546"/>
                </a:lnTo>
                <a:lnTo>
                  <a:pt x="932" y="546"/>
                </a:lnTo>
                <a:lnTo>
                  <a:pt x="932" y="530"/>
                </a:lnTo>
                <a:lnTo>
                  <a:pt x="932" y="531"/>
                </a:lnTo>
                <a:lnTo>
                  <a:pt x="929" y="514"/>
                </a:lnTo>
                <a:lnTo>
                  <a:pt x="929" y="514"/>
                </a:lnTo>
                <a:lnTo>
                  <a:pt x="927" y="498"/>
                </a:lnTo>
                <a:lnTo>
                  <a:pt x="927" y="499"/>
                </a:lnTo>
                <a:lnTo>
                  <a:pt x="924" y="481"/>
                </a:lnTo>
                <a:lnTo>
                  <a:pt x="924" y="482"/>
                </a:lnTo>
                <a:lnTo>
                  <a:pt x="916" y="449"/>
                </a:lnTo>
                <a:lnTo>
                  <a:pt x="909" y="417"/>
                </a:lnTo>
                <a:lnTo>
                  <a:pt x="908" y="403"/>
                </a:lnTo>
                <a:lnTo>
                  <a:pt x="907" y="389"/>
                </a:lnTo>
                <a:lnTo>
                  <a:pt x="908" y="376"/>
                </a:lnTo>
                <a:lnTo>
                  <a:pt x="912" y="366"/>
                </a:lnTo>
                <a:lnTo>
                  <a:pt x="912" y="366"/>
                </a:lnTo>
                <a:lnTo>
                  <a:pt x="916" y="356"/>
                </a:lnTo>
                <a:lnTo>
                  <a:pt x="923" y="346"/>
                </a:lnTo>
                <a:lnTo>
                  <a:pt x="931" y="339"/>
                </a:lnTo>
                <a:lnTo>
                  <a:pt x="938" y="332"/>
                </a:lnTo>
                <a:lnTo>
                  <a:pt x="948" y="326"/>
                </a:lnTo>
                <a:lnTo>
                  <a:pt x="956" y="320"/>
                </a:lnTo>
                <a:lnTo>
                  <a:pt x="967" y="315"/>
                </a:lnTo>
                <a:lnTo>
                  <a:pt x="977" y="313"/>
                </a:lnTo>
                <a:lnTo>
                  <a:pt x="977" y="313"/>
                </a:lnTo>
                <a:lnTo>
                  <a:pt x="987" y="309"/>
                </a:lnTo>
                <a:lnTo>
                  <a:pt x="998" y="308"/>
                </a:lnTo>
                <a:lnTo>
                  <a:pt x="1009" y="308"/>
                </a:lnTo>
                <a:lnTo>
                  <a:pt x="1019" y="310"/>
                </a:lnTo>
                <a:lnTo>
                  <a:pt x="1028" y="313"/>
                </a:lnTo>
                <a:lnTo>
                  <a:pt x="1037" y="317"/>
                </a:lnTo>
                <a:lnTo>
                  <a:pt x="1047" y="323"/>
                </a:lnTo>
                <a:lnTo>
                  <a:pt x="1055" y="331"/>
                </a:lnTo>
                <a:lnTo>
                  <a:pt x="1055" y="331"/>
                </a:lnTo>
                <a:lnTo>
                  <a:pt x="1062" y="338"/>
                </a:lnTo>
                <a:lnTo>
                  <a:pt x="1060" y="336"/>
                </a:lnTo>
                <a:lnTo>
                  <a:pt x="1069" y="341"/>
                </a:lnTo>
                <a:lnTo>
                  <a:pt x="1069" y="341"/>
                </a:lnTo>
                <a:lnTo>
                  <a:pt x="1078" y="345"/>
                </a:lnTo>
                <a:lnTo>
                  <a:pt x="1077" y="344"/>
                </a:lnTo>
                <a:lnTo>
                  <a:pt x="1088" y="348"/>
                </a:lnTo>
                <a:lnTo>
                  <a:pt x="1086" y="347"/>
                </a:lnTo>
                <a:lnTo>
                  <a:pt x="1097" y="347"/>
                </a:lnTo>
                <a:lnTo>
                  <a:pt x="1109" y="347"/>
                </a:lnTo>
                <a:lnTo>
                  <a:pt x="1107" y="347"/>
                </a:lnTo>
                <a:lnTo>
                  <a:pt x="1119" y="346"/>
                </a:lnTo>
                <a:lnTo>
                  <a:pt x="1118" y="346"/>
                </a:lnTo>
                <a:lnTo>
                  <a:pt x="1128" y="343"/>
                </a:lnTo>
                <a:lnTo>
                  <a:pt x="1128" y="343"/>
                </a:lnTo>
                <a:lnTo>
                  <a:pt x="1139" y="339"/>
                </a:lnTo>
                <a:lnTo>
                  <a:pt x="1138" y="340"/>
                </a:lnTo>
                <a:lnTo>
                  <a:pt x="1148" y="334"/>
                </a:lnTo>
                <a:lnTo>
                  <a:pt x="1147" y="335"/>
                </a:lnTo>
                <a:lnTo>
                  <a:pt x="1156" y="329"/>
                </a:lnTo>
                <a:lnTo>
                  <a:pt x="1156" y="329"/>
                </a:lnTo>
                <a:lnTo>
                  <a:pt x="1164" y="322"/>
                </a:lnTo>
                <a:lnTo>
                  <a:pt x="1163" y="323"/>
                </a:lnTo>
                <a:lnTo>
                  <a:pt x="1168" y="317"/>
                </a:lnTo>
                <a:lnTo>
                  <a:pt x="1168" y="317"/>
                </a:lnTo>
                <a:lnTo>
                  <a:pt x="1174" y="308"/>
                </a:lnTo>
                <a:lnTo>
                  <a:pt x="1173" y="310"/>
                </a:lnTo>
                <a:lnTo>
                  <a:pt x="1176" y="301"/>
                </a:lnTo>
                <a:lnTo>
                  <a:pt x="1175" y="303"/>
                </a:lnTo>
                <a:lnTo>
                  <a:pt x="1176" y="294"/>
                </a:lnTo>
                <a:lnTo>
                  <a:pt x="1176" y="295"/>
                </a:lnTo>
                <a:lnTo>
                  <a:pt x="1175" y="281"/>
                </a:lnTo>
                <a:lnTo>
                  <a:pt x="1175" y="282"/>
                </a:lnTo>
                <a:lnTo>
                  <a:pt x="1173" y="269"/>
                </a:lnTo>
                <a:lnTo>
                  <a:pt x="1174" y="272"/>
                </a:lnTo>
                <a:lnTo>
                  <a:pt x="1168" y="261"/>
                </a:lnTo>
                <a:lnTo>
                  <a:pt x="1162" y="251"/>
                </a:lnTo>
                <a:lnTo>
                  <a:pt x="1163" y="252"/>
                </a:lnTo>
                <a:lnTo>
                  <a:pt x="1155" y="243"/>
                </a:lnTo>
                <a:lnTo>
                  <a:pt x="1156" y="244"/>
                </a:lnTo>
                <a:lnTo>
                  <a:pt x="1147" y="237"/>
                </a:lnTo>
                <a:lnTo>
                  <a:pt x="1147" y="238"/>
                </a:lnTo>
                <a:lnTo>
                  <a:pt x="1137" y="231"/>
                </a:lnTo>
                <a:lnTo>
                  <a:pt x="1138" y="232"/>
                </a:lnTo>
                <a:lnTo>
                  <a:pt x="1127" y="227"/>
                </a:lnTo>
                <a:lnTo>
                  <a:pt x="1128" y="227"/>
                </a:lnTo>
                <a:lnTo>
                  <a:pt x="1118" y="224"/>
                </a:lnTo>
                <a:lnTo>
                  <a:pt x="1118" y="224"/>
                </a:lnTo>
                <a:lnTo>
                  <a:pt x="1106" y="221"/>
                </a:lnTo>
                <a:lnTo>
                  <a:pt x="1108" y="221"/>
                </a:lnTo>
                <a:lnTo>
                  <a:pt x="1096" y="220"/>
                </a:lnTo>
                <a:lnTo>
                  <a:pt x="1098" y="220"/>
                </a:lnTo>
                <a:lnTo>
                  <a:pt x="1087" y="221"/>
                </a:lnTo>
                <a:lnTo>
                  <a:pt x="1075" y="222"/>
                </a:lnTo>
                <a:lnTo>
                  <a:pt x="1077" y="222"/>
                </a:lnTo>
                <a:lnTo>
                  <a:pt x="1068" y="225"/>
                </a:lnTo>
                <a:lnTo>
                  <a:pt x="1069" y="225"/>
                </a:lnTo>
                <a:lnTo>
                  <a:pt x="1060" y="229"/>
                </a:lnTo>
                <a:lnTo>
                  <a:pt x="1062" y="228"/>
                </a:lnTo>
                <a:lnTo>
                  <a:pt x="1054" y="234"/>
                </a:lnTo>
                <a:lnTo>
                  <a:pt x="1046" y="240"/>
                </a:lnTo>
                <a:lnTo>
                  <a:pt x="1035" y="244"/>
                </a:lnTo>
                <a:lnTo>
                  <a:pt x="1036" y="244"/>
                </a:lnTo>
                <a:lnTo>
                  <a:pt x="1026" y="248"/>
                </a:lnTo>
                <a:lnTo>
                  <a:pt x="1014" y="251"/>
                </a:lnTo>
                <a:lnTo>
                  <a:pt x="1002" y="252"/>
                </a:lnTo>
                <a:lnTo>
                  <a:pt x="991" y="253"/>
                </a:lnTo>
                <a:lnTo>
                  <a:pt x="980" y="253"/>
                </a:lnTo>
                <a:lnTo>
                  <a:pt x="968" y="251"/>
                </a:lnTo>
                <a:lnTo>
                  <a:pt x="968" y="251"/>
                </a:lnTo>
                <a:lnTo>
                  <a:pt x="957" y="248"/>
                </a:lnTo>
                <a:lnTo>
                  <a:pt x="946" y="245"/>
                </a:lnTo>
                <a:lnTo>
                  <a:pt x="946" y="245"/>
                </a:lnTo>
                <a:lnTo>
                  <a:pt x="936" y="242"/>
                </a:lnTo>
                <a:lnTo>
                  <a:pt x="926" y="236"/>
                </a:lnTo>
                <a:lnTo>
                  <a:pt x="919" y="231"/>
                </a:lnTo>
                <a:lnTo>
                  <a:pt x="911" y="225"/>
                </a:lnTo>
                <a:lnTo>
                  <a:pt x="906" y="215"/>
                </a:lnTo>
                <a:lnTo>
                  <a:pt x="904" y="206"/>
                </a:lnTo>
                <a:lnTo>
                  <a:pt x="902" y="193"/>
                </a:lnTo>
                <a:lnTo>
                  <a:pt x="902" y="172"/>
                </a:lnTo>
                <a:lnTo>
                  <a:pt x="905" y="147"/>
                </a:lnTo>
                <a:lnTo>
                  <a:pt x="907" y="119"/>
                </a:lnTo>
                <a:lnTo>
                  <a:pt x="911" y="91"/>
                </a:lnTo>
                <a:lnTo>
                  <a:pt x="914" y="64"/>
                </a:lnTo>
                <a:lnTo>
                  <a:pt x="919" y="40"/>
                </a:lnTo>
                <a:lnTo>
                  <a:pt x="922" y="22"/>
                </a:lnTo>
                <a:lnTo>
                  <a:pt x="931" y="32"/>
                </a:lnTo>
                <a:lnTo>
                  <a:pt x="930" y="32"/>
                </a:lnTo>
                <a:lnTo>
                  <a:pt x="928" y="32"/>
                </a:lnTo>
                <a:lnTo>
                  <a:pt x="892" y="31"/>
                </a:lnTo>
                <a:lnTo>
                  <a:pt x="858" y="29"/>
                </a:lnTo>
                <a:lnTo>
                  <a:pt x="826" y="27"/>
                </a:lnTo>
                <a:lnTo>
                  <a:pt x="797" y="25"/>
                </a:lnTo>
                <a:lnTo>
                  <a:pt x="770" y="22"/>
                </a:lnTo>
                <a:lnTo>
                  <a:pt x="770" y="22"/>
                </a:lnTo>
                <a:lnTo>
                  <a:pt x="748" y="20"/>
                </a:lnTo>
                <a:lnTo>
                  <a:pt x="732" y="18"/>
                </a:lnTo>
                <a:lnTo>
                  <a:pt x="733" y="18"/>
                </a:lnTo>
                <a:lnTo>
                  <a:pt x="721" y="18"/>
                </a:lnTo>
                <a:lnTo>
                  <a:pt x="713" y="18"/>
                </a:lnTo>
                <a:lnTo>
                  <a:pt x="718" y="17"/>
                </a:lnTo>
                <a:lnTo>
                  <a:pt x="711" y="20"/>
                </a:lnTo>
                <a:lnTo>
                  <a:pt x="711" y="20"/>
                </a:lnTo>
                <a:lnTo>
                  <a:pt x="704" y="24"/>
                </a:lnTo>
                <a:lnTo>
                  <a:pt x="705" y="23"/>
                </a:lnTo>
                <a:lnTo>
                  <a:pt x="700" y="28"/>
                </a:lnTo>
                <a:lnTo>
                  <a:pt x="701" y="27"/>
                </a:lnTo>
                <a:lnTo>
                  <a:pt x="695" y="34"/>
                </a:lnTo>
                <a:lnTo>
                  <a:pt x="695" y="33"/>
                </a:lnTo>
                <a:lnTo>
                  <a:pt x="690" y="39"/>
                </a:lnTo>
                <a:lnTo>
                  <a:pt x="691" y="37"/>
                </a:lnTo>
                <a:lnTo>
                  <a:pt x="688" y="46"/>
                </a:lnTo>
                <a:lnTo>
                  <a:pt x="689" y="45"/>
                </a:lnTo>
                <a:lnTo>
                  <a:pt x="686" y="54"/>
                </a:lnTo>
                <a:lnTo>
                  <a:pt x="684" y="63"/>
                </a:lnTo>
                <a:lnTo>
                  <a:pt x="684" y="62"/>
                </a:lnTo>
                <a:lnTo>
                  <a:pt x="683" y="72"/>
                </a:lnTo>
                <a:lnTo>
                  <a:pt x="683" y="70"/>
                </a:lnTo>
                <a:lnTo>
                  <a:pt x="684" y="79"/>
                </a:lnTo>
                <a:lnTo>
                  <a:pt x="684" y="78"/>
                </a:lnTo>
                <a:lnTo>
                  <a:pt x="686" y="88"/>
                </a:lnTo>
                <a:lnTo>
                  <a:pt x="686" y="87"/>
                </a:lnTo>
                <a:lnTo>
                  <a:pt x="690" y="97"/>
                </a:lnTo>
                <a:lnTo>
                  <a:pt x="689" y="96"/>
                </a:lnTo>
                <a:lnTo>
                  <a:pt x="693" y="105"/>
                </a:lnTo>
                <a:lnTo>
                  <a:pt x="693" y="104"/>
                </a:lnTo>
                <a:lnTo>
                  <a:pt x="699" y="114"/>
                </a:lnTo>
                <a:lnTo>
                  <a:pt x="698" y="112"/>
                </a:lnTo>
                <a:lnTo>
                  <a:pt x="707" y="120"/>
                </a:lnTo>
                <a:lnTo>
                  <a:pt x="718" y="130"/>
                </a:lnTo>
                <a:lnTo>
                  <a:pt x="725" y="142"/>
                </a:lnTo>
                <a:lnTo>
                  <a:pt x="732" y="154"/>
                </a:lnTo>
                <a:lnTo>
                  <a:pt x="735" y="165"/>
                </a:lnTo>
                <a:lnTo>
                  <a:pt x="738" y="178"/>
                </a:lnTo>
                <a:lnTo>
                  <a:pt x="737" y="190"/>
                </a:lnTo>
                <a:lnTo>
                  <a:pt x="735" y="202"/>
                </a:lnTo>
                <a:lnTo>
                  <a:pt x="730" y="213"/>
                </a:lnTo>
                <a:lnTo>
                  <a:pt x="725" y="224"/>
                </a:lnTo>
                <a:lnTo>
                  <a:pt x="716" y="234"/>
                </a:lnTo>
                <a:lnTo>
                  <a:pt x="705" y="243"/>
                </a:lnTo>
                <a:lnTo>
                  <a:pt x="694" y="251"/>
                </a:lnTo>
                <a:lnTo>
                  <a:pt x="681" y="257"/>
                </a:lnTo>
                <a:lnTo>
                  <a:pt x="666" y="263"/>
                </a:lnTo>
                <a:lnTo>
                  <a:pt x="648" y="266"/>
                </a:lnTo>
                <a:lnTo>
                  <a:pt x="631" y="267"/>
                </a:lnTo>
                <a:lnTo>
                  <a:pt x="621" y="267"/>
                </a:lnTo>
                <a:lnTo>
                  <a:pt x="612" y="267"/>
                </a:lnTo>
                <a:lnTo>
                  <a:pt x="604" y="266"/>
                </a:lnTo>
                <a:lnTo>
                  <a:pt x="595" y="264"/>
                </a:lnTo>
                <a:lnTo>
                  <a:pt x="588" y="261"/>
                </a:lnTo>
                <a:lnTo>
                  <a:pt x="581" y="259"/>
                </a:lnTo>
                <a:lnTo>
                  <a:pt x="574" y="256"/>
                </a:lnTo>
                <a:lnTo>
                  <a:pt x="567" y="252"/>
                </a:lnTo>
                <a:lnTo>
                  <a:pt x="555" y="244"/>
                </a:lnTo>
                <a:lnTo>
                  <a:pt x="547" y="234"/>
                </a:lnTo>
                <a:lnTo>
                  <a:pt x="538" y="222"/>
                </a:lnTo>
                <a:lnTo>
                  <a:pt x="532" y="210"/>
                </a:lnTo>
                <a:lnTo>
                  <a:pt x="528" y="198"/>
                </a:lnTo>
                <a:lnTo>
                  <a:pt x="525" y="186"/>
                </a:lnTo>
                <a:lnTo>
                  <a:pt x="524" y="172"/>
                </a:lnTo>
                <a:lnTo>
                  <a:pt x="526" y="159"/>
                </a:lnTo>
                <a:lnTo>
                  <a:pt x="529" y="147"/>
                </a:lnTo>
                <a:lnTo>
                  <a:pt x="534" y="136"/>
                </a:lnTo>
                <a:lnTo>
                  <a:pt x="541" y="126"/>
                </a:lnTo>
                <a:lnTo>
                  <a:pt x="549" y="116"/>
                </a:lnTo>
                <a:lnTo>
                  <a:pt x="557" y="110"/>
                </a:lnTo>
                <a:lnTo>
                  <a:pt x="556" y="110"/>
                </a:lnTo>
                <a:lnTo>
                  <a:pt x="562" y="104"/>
                </a:lnTo>
                <a:lnTo>
                  <a:pt x="561" y="106"/>
                </a:lnTo>
                <a:lnTo>
                  <a:pt x="565" y="98"/>
                </a:lnTo>
                <a:lnTo>
                  <a:pt x="565" y="99"/>
                </a:lnTo>
                <a:lnTo>
                  <a:pt x="569" y="92"/>
                </a:lnTo>
                <a:lnTo>
                  <a:pt x="568" y="94"/>
                </a:lnTo>
                <a:lnTo>
                  <a:pt x="571" y="86"/>
                </a:lnTo>
                <a:lnTo>
                  <a:pt x="570" y="87"/>
                </a:lnTo>
                <a:lnTo>
                  <a:pt x="571" y="81"/>
                </a:lnTo>
                <a:lnTo>
                  <a:pt x="571" y="84"/>
                </a:lnTo>
                <a:lnTo>
                  <a:pt x="570" y="76"/>
                </a:lnTo>
                <a:lnTo>
                  <a:pt x="571" y="78"/>
                </a:lnTo>
                <a:lnTo>
                  <a:pt x="568" y="73"/>
                </a:lnTo>
                <a:lnTo>
                  <a:pt x="568" y="73"/>
                </a:lnTo>
                <a:lnTo>
                  <a:pt x="565" y="66"/>
                </a:lnTo>
                <a:lnTo>
                  <a:pt x="566" y="67"/>
                </a:lnTo>
                <a:lnTo>
                  <a:pt x="560" y="61"/>
                </a:lnTo>
                <a:lnTo>
                  <a:pt x="561" y="62"/>
                </a:lnTo>
                <a:lnTo>
                  <a:pt x="554" y="55"/>
                </a:lnTo>
                <a:lnTo>
                  <a:pt x="556" y="56"/>
                </a:lnTo>
                <a:lnTo>
                  <a:pt x="545" y="51"/>
                </a:lnTo>
                <a:lnTo>
                  <a:pt x="545" y="51"/>
                </a:lnTo>
                <a:lnTo>
                  <a:pt x="534" y="44"/>
                </a:lnTo>
                <a:lnTo>
                  <a:pt x="535" y="45"/>
                </a:lnTo>
                <a:lnTo>
                  <a:pt x="521" y="40"/>
                </a:lnTo>
                <a:lnTo>
                  <a:pt x="522" y="40"/>
                </a:lnTo>
                <a:lnTo>
                  <a:pt x="505" y="36"/>
                </a:lnTo>
                <a:lnTo>
                  <a:pt x="505" y="36"/>
                </a:lnTo>
                <a:lnTo>
                  <a:pt x="486" y="32"/>
                </a:lnTo>
                <a:lnTo>
                  <a:pt x="487" y="32"/>
                </a:lnTo>
                <a:lnTo>
                  <a:pt x="467" y="30"/>
                </a:lnTo>
                <a:lnTo>
                  <a:pt x="468" y="30"/>
                </a:lnTo>
                <a:lnTo>
                  <a:pt x="442" y="29"/>
                </a:lnTo>
                <a:lnTo>
                  <a:pt x="443" y="29"/>
                </a:lnTo>
                <a:lnTo>
                  <a:pt x="411" y="29"/>
                </a:lnTo>
                <a:lnTo>
                  <a:pt x="411" y="29"/>
                </a:lnTo>
                <a:lnTo>
                  <a:pt x="378" y="30"/>
                </a:lnTo>
                <a:lnTo>
                  <a:pt x="379" y="30"/>
                </a:lnTo>
                <a:lnTo>
                  <a:pt x="344" y="32"/>
                </a:lnTo>
                <a:lnTo>
                  <a:pt x="345" y="32"/>
                </a:lnTo>
                <a:lnTo>
                  <a:pt x="313" y="35"/>
                </a:lnTo>
                <a:lnTo>
                  <a:pt x="313" y="35"/>
                </a:lnTo>
                <a:lnTo>
                  <a:pt x="286" y="38"/>
                </a:lnTo>
                <a:lnTo>
                  <a:pt x="286" y="38"/>
                </a:lnTo>
                <a:lnTo>
                  <a:pt x="266" y="42"/>
                </a:lnTo>
                <a:lnTo>
                  <a:pt x="273" y="30"/>
                </a:lnTo>
                <a:lnTo>
                  <a:pt x="279" y="50"/>
                </a:lnTo>
                <a:lnTo>
                  <a:pt x="279" y="50"/>
                </a:lnTo>
                <a:lnTo>
                  <a:pt x="289" y="77"/>
                </a:lnTo>
                <a:lnTo>
                  <a:pt x="297" y="107"/>
                </a:lnTo>
                <a:lnTo>
                  <a:pt x="304" y="139"/>
                </a:lnTo>
                <a:lnTo>
                  <a:pt x="307" y="155"/>
                </a:lnTo>
                <a:lnTo>
                  <a:pt x="309" y="170"/>
                </a:lnTo>
                <a:lnTo>
                  <a:pt x="310" y="186"/>
                </a:lnTo>
                <a:lnTo>
                  <a:pt x="310" y="200"/>
                </a:lnTo>
                <a:lnTo>
                  <a:pt x="308" y="213"/>
                </a:lnTo>
                <a:lnTo>
                  <a:pt x="305" y="225"/>
                </a:lnTo>
                <a:lnTo>
                  <a:pt x="303" y="231"/>
                </a:lnTo>
                <a:lnTo>
                  <a:pt x="300" y="236"/>
                </a:lnTo>
                <a:lnTo>
                  <a:pt x="296" y="241"/>
                </a:lnTo>
                <a:lnTo>
                  <a:pt x="292" y="244"/>
                </a:lnTo>
                <a:lnTo>
                  <a:pt x="292" y="244"/>
                </a:lnTo>
                <a:lnTo>
                  <a:pt x="284" y="249"/>
                </a:lnTo>
                <a:lnTo>
                  <a:pt x="275" y="254"/>
                </a:lnTo>
                <a:lnTo>
                  <a:pt x="275" y="254"/>
                </a:lnTo>
                <a:lnTo>
                  <a:pt x="268" y="258"/>
                </a:lnTo>
                <a:lnTo>
                  <a:pt x="259" y="262"/>
                </a:lnTo>
                <a:lnTo>
                  <a:pt x="249" y="264"/>
                </a:lnTo>
                <a:lnTo>
                  <a:pt x="240" y="265"/>
                </a:lnTo>
                <a:lnTo>
                  <a:pt x="230" y="266"/>
                </a:lnTo>
                <a:lnTo>
                  <a:pt x="221" y="266"/>
                </a:lnTo>
                <a:lnTo>
                  <a:pt x="212" y="265"/>
                </a:lnTo>
                <a:lnTo>
                  <a:pt x="205" y="264"/>
                </a:lnTo>
                <a:lnTo>
                  <a:pt x="205" y="264"/>
                </a:lnTo>
                <a:lnTo>
                  <a:pt x="196" y="263"/>
                </a:lnTo>
                <a:lnTo>
                  <a:pt x="188" y="260"/>
                </a:lnTo>
                <a:lnTo>
                  <a:pt x="180" y="257"/>
                </a:lnTo>
                <a:lnTo>
                  <a:pt x="173" y="253"/>
                </a:lnTo>
                <a:lnTo>
                  <a:pt x="173" y="253"/>
                </a:lnTo>
                <a:lnTo>
                  <a:pt x="166" y="249"/>
                </a:lnTo>
                <a:lnTo>
                  <a:pt x="160" y="243"/>
                </a:lnTo>
                <a:lnTo>
                  <a:pt x="161" y="244"/>
                </a:lnTo>
                <a:lnTo>
                  <a:pt x="153" y="238"/>
                </a:lnTo>
                <a:lnTo>
                  <a:pt x="154" y="239"/>
                </a:lnTo>
                <a:lnTo>
                  <a:pt x="145" y="234"/>
                </a:lnTo>
                <a:lnTo>
                  <a:pt x="146" y="234"/>
                </a:lnTo>
                <a:lnTo>
                  <a:pt x="135" y="231"/>
                </a:lnTo>
                <a:lnTo>
                  <a:pt x="137" y="231"/>
                </a:lnTo>
                <a:lnTo>
                  <a:pt x="124" y="229"/>
                </a:lnTo>
                <a:lnTo>
                  <a:pt x="125" y="229"/>
                </a:lnTo>
                <a:lnTo>
                  <a:pt x="113" y="228"/>
                </a:lnTo>
                <a:lnTo>
                  <a:pt x="113" y="228"/>
                </a:lnTo>
                <a:lnTo>
                  <a:pt x="100" y="228"/>
                </a:lnTo>
                <a:lnTo>
                  <a:pt x="100" y="228"/>
                </a:lnTo>
                <a:lnTo>
                  <a:pt x="87" y="229"/>
                </a:lnTo>
                <a:lnTo>
                  <a:pt x="89" y="229"/>
                </a:lnTo>
                <a:lnTo>
                  <a:pt x="76" y="231"/>
                </a:lnTo>
                <a:lnTo>
                  <a:pt x="77" y="231"/>
                </a:lnTo>
                <a:lnTo>
                  <a:pt x="64" y="235"/>
                </a:lnTo>
                <a:lnTo>
                  <a:pt x="65" y="235"/>
                </a:lnTo>
                <a:lnTo>
                  <a:pt x="54" y="241"/>
                </a:lnTo>
                <a:lnTo>
                  <a:pt x="54" y="241"/>
                </a:lnTo>
                <a:lnTo>
                  <a:pt x="42" y="248"/>
                </a:lnTo>
                <a:lnTo>
                  <a:pt x="43" y="247"/>
                </a:lnTo>
                <a:lnTo>
                  <a:pt x="34" y="256"/>
                </a:lnTo>
                <a:lnTo>
                  <a:pt x="35" y="255"/>
                </a:lnTo>
                <a:lnTo>
                  <a:pt x="31" y="260"/>
                </a:lnTo>
                <a:lnTo>
                  <a:pt x="27" y="266"/>
                </a:lnTo>
                <a:lnTo>
                  <a:pt x="28" y="264"/>
                </a:lnTo>
                <a:lnTo>
                  <a:pt x="25" y="271"/>
                </a:lnTo>
                <a:lnTo>
                  <a:pt x="21" y="278"/>
                </a:lnTo>
                <a:lnTo>
                  <a:pt x="22" y="276"/>
                </a:lnTo>
                <a:lnTo>
                  <a:pt x="20" y="283"/>
                </a:lnTo>
                <a:lnTo>
                  <a:pt x="20" y="282"/>
                </a:lnTo>
                <a:lnTo>
                  <a:pt x="19" y="290"/>
                </a:lnTo>
                <a:lnTo>
                  <a:pt x="18" y="298"/>
                </a:lnTo>
                <a:lnTo>
                  <a:pt x="18" y="297"/>
                </a:lnTo>
                <a:lnTo>
                  <a:pt x="18" y="305"/>
                </a:lnTo>
                <a:lnTo>
                  <a:pt x="18" y="311"/>
                </a:lnTo>
                <a:lnTo>
                  <a:pt x="18" y="310"/>
                </a:lnTo>
                <a:lnTo>
                  <a:pt x="19" y="317"/>
                </a:lnTo>
                <a:lnTo>
                  <a:pt x="19" y="317"/>
                </a:lnTo>
                <a:lnTo>
                  <a:pt x="20" y="323"/>
                </a:lnTo>
                <a:lnTo>
                  <a:pt x="20" y="321"/>
                </a:lnTo>
                <a:lnTo>
                  <a:pt x="22" y="328"/>
                </a:lnTo>
                <a:lnTo>
                  <a:pt x="22" y="328"/>
                </a:lnTo>
                <a:lnTo>
                  <a:pt x="24" y="333"/>
                </a:lnTo>
                <a:lnTo>
                  <a:pt x="24" y="332"/>
                </a:lnTo>
                <a:lnTo>
                  <a:pt x="27" y="337"/>
                </a:lnTo>
                <a:lnTo>
                  <a:pt x="31" y="343"/>
                </a:lnTo>
                <a:lnTo>
                  <a:pt x="29" y="341"/>
                </a:lnTo>
                <a:lnTo>
                  <a:pt x="34" y="346"/>
                </a:lnTo>
                <a:lnTo>
                  <a:pt x="34" y="346"/>
                </a:lnTo>
                <a:lnTo>
                  <a:pt x="43" y="353"/>
                </a:lnTo>
                <a:lnTo>
                  <a:pt x="42" y="353"/>
                </a:lnTo>
                <a:lnTo>
                  <a:pt x="52" y="360"/>
                </a:lnTo>
                <a:lnTo>
                  <a:pt x="51" y="359"/>
                </a:lnTo>
                <a:lnTo>
                  <a:pt x="62" y="365"/>
                </a:lnTo>
                <a:lnTo>
                  <a:pt x="61" y="364"/>
                </a:lnTo>
                <a:lnTo>
                  <a:pt x="73" y="368"/>
                </a:lnTo>
                <a:lnTo>
                  <a:pt x="72" y="368"/>
                </a:lnTo>
                <a:lnTo>
                  <a:pt x="85" y="371"/>
                </a:lnTo>
                <a:lnTo>
                  <a:pt x="84" y="371"/>
                </a:lnTo>
                <a:lnTo>
                  <a:pt x="96" y="373"/>
                </a:lnTo>
                <a:lnTo>
                  <a:pt x="95" y="373"/>
                </a:lnTo>
                <a:lnTo>
                  <a:pt x="108" y="373"/>
                </a:lnTo>
                <a:lnTo>
                  <a:pt x="107" y="373"/>
                </a:lnTo>
                <a:lnTo>
                  <a:pt x="119" y="372"/>
                </a:lnTo>
                <a:lnTo>
                  <a:pt x="118" y="372"/>
                </a:lnTo>
                <a:lnTo>
                  <a:pt x="128" y="370"/>
                </a:lnTo>
                <a:lnTo>
                  <a:pt x="127" y="370"/>
                </a:lnTo>
                <a:lnTo>
                  <a:pt x="136" y="367"/>
                </a:lnTo>
                <a:lnTo>
                  <a:pt x="135" y="367"/>
                </a:lnTo>
                <a:lnTo>
                  <a:pt x="143" y="363"/>
                </a:lnTo>
                <a:lnTo>
                  <a:pt x="142" y="364"/>
                </a:lnTo>
                <a:lnTo>
                  <a:pt x="148" y="359"/>
                </a:lnTo>
                <a:lnTo>
                  <a:pt x="155" y="353"/>
                </a:lnTo>
                <a:lnTo>
                  <a:pt x="162" y="348"/>
                </a:lnTo>
                <a:lnTo>
                  <a:pt x="172" y="345"/>
                </a:lnTo>
                <a:lnTo>
                  <a:pt x="182" y="342"/>
                </a:lnTo>
                <a:lnTo>
                  <a:pt x="192" y="342"/>
                </a:lnTo>
                <a:lnTo>
                  <a:pt x="203" y="342"/>
                </a:lnTo>
                <a:lnTo>
                  <a:pt x="212" y="344"/>
                </a:lnTo>
                <a:lnTo>
                  <a:pt x="212" y="344"/>
                </a:lnTo>
                <a:lnTo>
                  <a:pt x="222" y="347"/>
                </a:lnTo>
                <a:lnTo>
                  <a:pt x="232" y="350"/>
                </a:lnTo>
                <a:lnTo>
                  <a:pt x="241" y="354"/>
                </a:lnTo>
                <a:lnTo>
                  <a:pt x="249" y="359"/>
                </a:lnTo>
                <a:lnTo>
                  <a:pt x="258" y="365"/>
                </a:lnTo>
                <a:lnTo>
                  <a:pt x="263" y="372"/>
                </a:lnTo>
                <a:lnTo>
                  <a:pt x="263" y="372"/>
                </a:lnTo>
                <a:lnTo>
                  <a:pt x="268" y="379"/>
                </a:lnTo>
                <a:lnTo>
                  <a:pt x="272" y="387"/>
                </a:lnTo>
                <a:lnTo>
                  <a:pt x="273" y="395"/>
                </a:lnTo>
                <a:lnTo>
                  <a:pt x="272" y="413"/>
                </a:lnTo>
                <a:lnTo>
                  <a:pt x="269" y="435"/>
                </a:lnTo>
                <a:lnTo>
                  <a:pt x="269" y="435"/>
                </a:lnTo>
                <a:lnTo>
                  <a:pt x="267" y="462"/>
                </a:lnTo>
                <a:lnTo>
                  <a:pt x="267" y="461"/>
                </a:lnTo>
                <a:lnTo>
                  <a:pt x="266" y="488"/>
                </a:lnTo>
                <a:lnTo>
                  <a:pt x="264" y="517"/>
                </a:lnTo>
                <a:lnTo>
                  <a:pt x="264" y="517"/>
                </a:lnTo>
                <a:lnTo>
                  <a:pt x="264" y="547"/>
                </a:lnTo>
                <a:lnTo>
                  <a:pt x="264" y="546"/>
                </a:lnTo>
                <a:lnTo>
                  <a:pt x="266" y="560"/>
                </a:lnTo>
                <a:lnTo>
                  <a:pt x="267" y="573"/>
                </a:lnTo>
                <a:lnTo>
                  <a:pt x="267" y="572"/>
                </a:lnTo>
                <a:lnTo>
                  <a:pt x="269" y="585"/>
                </a:lnTo>
                <a:lnTo>
                  <a:pt x="269" y="584"/>
                </a:lnTo>
                <a:lnTo>
                  <a:pt x="273" y="596"/>
                </a:lnTo>
                <a:lnTo>
                  <a:pt x="267" y="590"/>
                </a:lnTo>
                <a:lnTo>
                  <a:pt x="274" y="593"/>
                </a:lnTo>
                <a:lnTo>
                  <a:pt x="273" y="592"/>
                </a:lnTo>
                <a:lnTo>
                  <a:pt x="283" y="594"/>
                </a:lnTo>
                <a:lnTo>
                  <a:pt x="283" y="594"/>
                </a:lnTo>
                <a:lnTo>
                  <a:pt x="295" y="596"/>
                </a:lnTo>
                <a:lnTo>
                  <a:pt x="295" y="596"/>
                </a:lnTo>
                <a:lnTo>
                  <a:pt x="306" y="598"/>
                </a:lnTo>
                <a:lnTo>
                  <a:pt x="305" y="597"/>
                </a:lnTo>
                <a:lnTo>
                  <a:pt x="336" y="597"/>
                </a:lnTo>
                <a:lnTo>
                  <a:pt x="336" y="597"/>
                </a:lnTo>
                <a:lnTo>
                  <a:pt x="368" y="596"/>
                </a:lnTo>
                <a:lnTo>
                  <a:pt x="368" y="596"/>
                </a:lnTo>
                <a:lnTo>
                  <a:pt x="405" y="594"/>
                </a:lnTo>
                <a:lnTo>
                  <a:pt x="442" y="592"/>
                </a:lnTo>
                <a:lnTo>
                  <a:pt x="480" y="590"/>
                </a:lnTo>
                <a:lnTo>
                  <a:pt x="516" y="589"/>
                </a:lnTo>
                <a:close/>
                <a:moveTo>
                  <a:pt x="480" y="608"/>
                </a:moveTo>
                <a:lnTo>
                  <a:pt x="481" y="608"/>
                </a:lnTo>
                <a:lnTo>
                  <a:pt x="443" y="610"/>
                </a:lnTo>
                <a:lnTo>
                  <a:pt x="405" y="612"/>
                </a:lnTo>
                <a:lnTo>
                  <a:pt x="369" y="614"/>
                </a:lnTo>
                <a:lnTo>
                  <a:pt x="336" y="615"/>
                </a:lnTo>
                <a:lnTo>
                  <a:pt x="305" y="615"/>
                </a:lnTo>
                <a:lnTo>
                  <a:pt x="293" y="614"/>
                </a:lnTo>
                <a:lnTo>
                  <a:pt x="280" y="612"/>
                </a:lnTo>
                <a:lnTo>
                  <a:pt x="269" y="609"/>
                </a:lnTo>
                <a:lnTo>
                  <a:pt x="257" y="605"/>
                </a:lnTo>
                <a:lnTo>
                  <a:pt x="252" y="589"/>
                </a:lnTo>
                <a:lnTo>
                  <a:pt x="249" y="575"/>
                </a:lnTo>
                <a:lnTo>
                  <a:pt x="248" y="562"/>
                </a:lnTo>
                <a:lnTo>
                  <a:pt x="247" y="547"/>
                </a:lnTo>
                <a:lnTo>
                  <a:pt x="247" y="517"/>
                </a:lnTo>
                <a:lnTo>
                  <a:pt x="248" y="487"/>
                </a:lnTo>
                <a:lnTo>
                  <a:pt x="249" y="460"/>
                </a:lnTo>
                <a:lnTo>
                  <a:pt x="252" y="434"/>
                </a:lnTo>
                <a:lnTo>
                  <a:pt x="254" y="412"/>
                </a:lnTo>
                <a:lnTo>
                  <a:pt x="254" y="412"/>
                </a:lnTo>
                <a:lnTo>
                  <a:pt x="256" y="395"/>
                </a:lnTo>
                <a:lnTo>
                  <a:pt x="256" y="398"/>
                </a:lnTo>
                <a:lnTo>
                  <a:pt x="254" y="391"/>
                </a:lnTo>
                <a:lnTo>
                  <a:pt x="255" y="393"/>
                </a:lnTo>
                <a:lnTo>
                  <a:pt x="252" y="387"/>
                </a:lnTo>
                <a:lnTo>
                  <a:pt x="254" y="389"/>
                </a:lnTo>
                <a:lnTo>
                  <a:pt x="249" y="383"/>
                </a:lnTo>
                <a:lnTo>
                  <a:pt x="244" y="377"/>
                </a:lnTo>
                <a:lnTo>
                  <a:pt x="246" y="379"/>
                </a:lnTo>
                <a:lnTo>
                  <a:pt x="239" y="374"/>
                </a:lnTo>
                <a:lnTo>
                  <a:pt x="239" y="374"/>
                </a:lnTo>
                <a:lnTo>
                  <a:pt x="233" y="370"/>
                </a:lnTo>
                <a:lnTo>
                  <a:pt x="234" y="370"/>
                </a:lnTo>
                <a:lnTo>
                  <a:pt x="225" y="367"/>
                </a:lnTo>
                <a:lnTo>
                  <a:pt x="226" y="367"/>
                </a:lnTo>
                <a:lnTo>
                  <a:pt x="217" y="364"/>
                </a:lnTo>
                <a:lnTo>
                  <a:pt x="218" y="364"/>
                </a:lnTo>
                <a:lnTo>
                  <a:pt x="208" y="362"/>
                </a:lnTo>
                <a:lnTo>
                  <a:pt x="200" y="360"/>
                </a:lnTo>
                <a:lnTo>
                  <a:pt x="202" y="360"/>
                </a:lnTo>
                <a:lnTo>
                  <a:pt x="192" y="360"/>
                </a:lnTo>
                <a:lnTo>
                  <a:pt x="183" y="360"/>
                </a:lnTo>
                <a:lnTo>
                  <a:pt x="185" y="360"/>
                </a:lnTo>
                <a:lnTo>
                  <a:pt x="177" y="362"/>
                </a:lnTo>
                <a:lnTo>
                  <a:pt x="178" y="362"/>
                </a:lnTo>
                <a:lnTo>
                  <a:pt x="169" y="365"/>
                </a:lnTo>
                <a:lnTo>
                  <a:pt x="171" y="364"/>
                </a:lnTo>
                <a:lnTo>
                  <a:pt x="164" y="368"/>
                </a:lnTo>
                <a:lnTo>
                  <a:pt x="165" y="367"/>
                </a:lnTo>
                <a:lnTo>
                  <a:pt x="159" y="372"/>
                </a:lnTo>
                <a:lnTo>
                  <a:pt x="159" y="372"/>
                </a:lnTo>
                <a:lnTo>
                  <a:pt x="153" y="378"/>
                </a:lnTo>
                <a:lnTo>
                  <a:pt x="143" y="383"/>
                </a:lnTo>
                <a:lnTo>
                  <a:pt x="132" y="387"/>
                </a:lnTo>
                <a:lnTo>
                  <a:pt x="121" y="389"/>
                </a:lnTo>
                <a:lnTo>
                  <a:pt x="109" y="390"/>
                </a:lnTo>
                <a:lnTo>
                  <a:pt x="94" y="390"/>
                </a:lnTo>
                <a:lnTo>
                  <a:pt x="81" y="388"/>
                </a:lnTo>
                <a:lnTo>
                  <a:pt x="68" y="385"/>
                </a:lnTo>
                <a:lnTo>
                  <a:pt x="55" y="381"/>
                </a:lnTo>
                <a:lnTo>
                  <a:pt x="43" y="375"/>
                </a:lnTo>
                <a:lnTo>
                  <a:pt x="31" y="367"/>
                </a:lnTo>
                <a:lnTo>
                  <a:pt x="22" y="359"/>
                </a:lnTo>
                <a:lnTo>
                  <a:pt x="16" y="353"/>
                </a:lnTo>
                <a:lnTo>
                  <a:pt x="12" y="347"/>
                </a:lnTo>
                <a:lnTo>
                  <a:pt x="12" y="347"/>
                </a:lnTo>
                <a:lnTo>
                  <a:pt x="8" y="341"/>
                </a:lnTo>
                <a:lnTo>
                  <a:pt x="5" y="334"/>
                </a:lnTo>
                <a:lnTo>
                  <a:pt x="3" y="327"/>
                </a:lnTo>
                <a:lnTo>
                  <a:pt x="1" y="321"/>
                </a:lnTo>
                <a:lnTo>
                  <a:pt x="0" y="312"/>
                </a:lnTo>
                <a:lnTo>
                  <a:pt x="0" y="305"/>
                </a:lnTo>
                <a:lnTo>
                  <a:pt x="0" y="296"/>
                </a:lnTo>
                <a:lnTo>
                  <a:pt x="1" y="287"/>
                </a:lnTo>
                <a:lnTo>
                  <a:pt x="2" y="278"/>
                </a:lnTo>
                <a:lnTo>
                  <a:pt x="6" y="269"/>
                </a:lnTo>
                <a:lnTo>
                  <a:pt x="10" y="262"/>
                </a:lnTo>
                <a:lnTo>
                  <a:pt x="9" y="264"/>
                </a:lnTo>
                <a:lnTo>
                  <a:pt x="12" y="257"/>
                </a:lnTo>
                <a:lnTo>
                  <a:pt x="17" y="250"/>
                </a:lnTo>
                <a:lnTo>
                  <a:pt x="17" y="250"/>
                </a:lnTo>
                <a:lnTo>
                  <a:pt x="21" y="244"/>
                </a:lnTo>
                <a:lnTo>
                  <a:pt x="31" y="234"/>
                </a:lnTo>
                <a:lnTo>
                  <a:pt x="45" y="225"/>
                </a:lnTo>
                <a:lnTo>
                  <a:pt x="57" y="218"/>
                </a:lnTo>
                <a:lnTo>
                  <a:pt x="71" y="214"/>
                </a:lnTo>
                <a:lnTo>
                  <a:pt x="85" y="211"/>
                </a:lnTo>
                <a:lnTo>
                  <a:pt x="99" y="210"/>
                </a:lnTo>
                <a:lnTo>
                  <a:pt x="114" y="210"/>
                </a:lnTo>
                <a:lnTo>
                  <a:pt x="126" y="211"/>
                </a:lnTo>
                <a:lnTo>
                  <a:pt x="140" y="213"/>
                </a:lnTo>
                <a:lnTo>
                  <a:pt x="153" y="218"/>
                </a:lnTo>
                <a:lnTo>
                  <a:pt x="163" y="224"/>
                </a:lnTo>
                <a:lnTo>
                  <a:pt x="172" y="230"/>
                </a:lnTo>
                <a:lnTo>
                  <a:pt x="178" y="236"/>
                </a:lnTo>
                <a:lnTo>
                  <a:pt x="175" y="234"/>
                </a:lnTo>
                <a:lnTo>
                  <a:pt x="181" y="237"/>
                </a:lnTo>
                <a:lnTo>
                  <a:pt x="188" y="241"/>
                </a:lnTo>
                <a:lnTo>
                  <a:pt x="188" y="241"/>
                </a:lnTo>
                <a:lnTo>
                  <a:pt x="195" y="244"/>
                </a:lnTo>
                <a:lnTo>
                  <a:pt x="194" y="244"/>
                </a:lnTo>
                <a:lnTo>
                  <a:pt x="201" y="246"/>
                </a:lnTo>
                <a:lnTo>
                  <a:pt x="199" y="245"/>
                </a:lnTo>
                <a:lnTo>
                  <a:pt x="208" y="247"/>
                </a:lnTo>
                <a:lnTo>
                  <a:pt x="215" y="247"/>
                </a:lnTo>
                <a:lnTo>
                  <a:pt x="214" y="247"/>
                </a:lnTo>
                <a:lnTo>
                  <a:pt x="223" y="248"/>
                </a:lnTo>
                <a:lnTo>
                  <a:pt x="222" y="248"/>
                </a:lnTo>
                <a:lnTo>
                  <a:pt x="230" y="248"/>
                </a:lnTo>
                <a:lnTo>
                  <a:pt x="229" y="248"/>
                </a:lnTo>
                <a:lnTo>
                  <a:pt x="238" y="247"/>
                </a:lnTo>
                <a:lnTo>
                  <a:pt x="238" y="247"/>
                </a:lnTo>
                <a:lnTo>
                  <a:pt x="247" y="246"/>
                </a:lnTo>
                <a:lnTo>
                  <a:pt x="246" y="247"/>
                </a:lnTo>
                <a:lnTo>
                  <a:pt x="253" y="244"/>
                </a:lnTo>
                <a:lnTo>
                  <a:pt x="253" y="245"/>
                </a:lnTo>
                <a:lnTo>
                  <a:pt x="261" y="242"/>
                </a:lnTo>
                <a:lnTo>
                  <a:pt x="260" y="242"/>
                </a:lnTo>
                <a:lnTo>
                  <a:pt x="267" y="238"/>
                </a:lnTo>
                <a:lnTo>
                  <a:pt x="276" y="234"/>
                </a:lnTo>
                <a:lnTo>
                  <a:pt x="274" y="235"/>
                </a:lnTo>
                <a:lnTo>
                  <a:pt x="281" y="229"/>
                </a:lnTo>
                <a:lnTo>
                  <a:pt x="285" y="227"/>
                </a:lnTo>
                <a:lnTo>
                  <a:pt x="283" y="229"/>
                </a:lnTo>
                <a:lnTo>
                  <a:pt x="285" y="225"/>
                </a:lnTo>
                <a:lnTo>
                  <a:pt x="285" y="226"/>
                </a:lnTo>
                <a:lnTo>
                  <a:pt x="287" y="222"/>
                </a:lnTo>
                <a:lnTo>
                  <a:pt x="287" y="224"/>
                </a:lnTo>
                <a:lnTo>
                  <a:pt x="289" y="219"/>
                </a:lnTo>
                <a:lnTo>
                  <a:pt x="288" y="220"/>
                </a:lnTo>
                <a:lnTo>
                  <a:pt x="290" y="209"/>
                </a:lnTo>
                <a:lnTo>
                  <a:pt x="290" y="210"/>
                </a:lnTo>
                <a:lnTo>
                  <a:pt x="293" y="198"/>
                </a:lnTo>
                <a:lnTo>
                  <a:pt x="293" y="199"/>
                </a:lnTo>
                <a:lnTo>
                  <a:pt x="293" y="186"/>
                </a:lnTo>
                <a:lnTo>
                  <a:pt x="293" y="187"/>
                </a:lnTo>
                <a:lnTo>
                  <a:pt x="292" y="172"/>
                </a:lnTo>
                <a:lnTo>
                  <a:pt x="292" y="173"/>
                </a:lnTo>
                <a:lnTo>
                  <a:pt x="289" y="157"/>
                </a:lnTo>
                <a:lnTo>
                  <a:pt x="287" y="142"/>
                </a:lnTo>
                <a:lnTo>
                  <a:pt x="287" y="143"/>
                </a:lnTo>
                <a:lnTo>
                  <a:pt x="280" y="111"/>
                </a:lnTo>
                <a:lnTo>
                  <a:pt x="280" y="111"/>
                </a:lnTo>
                <a:lnTo>
                  <a:pt x="272" y="81"/>
                </a:lnTo>
                <a:lnTo>
                  <a:pt x="272" y="82"/>
                </a:lnTo>
                <a:lnTo>
                  <a:pt x="263" y="56"/>
                </a:lnTo>
                <a:lnTo>
                  <a:pt x="253" y="25"/>
                </a:lnTo>
                <a:lnTo>
                  <a:pt x="284" y="21"/>
                </a:lnTo>
                <a:lnTo>
                  <a:pt x="311" y="18"/>
                </a:lnTo>
                <a:lnTo>
                  <a:pt x="343" y="14"/>
                </a:lnTo>
                <a:lnTo>
                  <a:pt x="378" y="12"/>
                </a:lnTo>
                <a:lnTo>
                  <a:pt x="411" y="12"/>
                </a:lnTo>
                <a:lnTo>
                  <a:pt x="443" y="12"/>
                </a:lnTo>
                <a:lnTo>
                  <a:pt x="469" y="12"/>
                </a:lnTo>
                <a:lnTo>
                  <a:pt x="490" y="14"/>
                </a:lnTo>
                <a:lnTo>
                  <a:pt x="509" y="19"/>
                </a:lnTo>
                <a:lnTo>
                  <a:pt x="526" y="23"/>
                </a:lnTo>
                <a:lnTo>
                  <a:pt x="542" y="28"/>
                </a:lnTo>
                <a:lnTo>
                  <a:pt x="554" y="35"/>
                </a:lnTo>
                <a:lnTo>
                  <a:pt x="565" y="41"/>
                </a:lnTo>
                <a:lnTo>
                  <a:pt x="574" y="49"/>
                </a:lnTo>
                <a:lnTo>
                  <a:pt x="580" y="57"/>
                </a:lnTo>
                <a:lnTo>
                  <a:pt x="585" y="65"/>
                </a:lnTo>
                <a:lnTo>
                  <a:pt x="588" y="73"/>
                </a:lnTo>
                <a:lnTo>
                  <a:pt x="589" y="82"/>
                </a:lnTo>
                <a:lnTo>
                  <a:pt x="588" y="91"/>
                </a:lnTo>
                <a:lnTo>
                  <a:pt x="585" y="100"/>
                </a:lnTo>
                <a:lnTo>
                  <a:pt x="581" y="108"/>
                </a:lnTo>
                <a:lnTo>
                  <a:pt x="575" y="116"/>
                </a:lnTo>
                <a:lnTo>
                  <a:pt x="568" y="123"/>
                </a:lnTo>
                <a:lnTo>
                  <a:pt x="561" y="129"/>
                </a:lnTo>
                <a:lnTo>
                  <a:pt x="562" y="128"/>
                </a:lnTo>
                <a:lnTo>
                  <a:pt x="555" y="136"/>
                </a:lnTo>
                <a:lnTo>
                  <a:pt x="556" y="136"/>
                </a:lnTo>
                <a:lnTo>
                  <a:pt x="549" y="145"/>
                </a:lnTo>
                <a:lnTo>
                  <a:pt x="551" y="143"/>
                </a:lnTo>
                <a:lnTo>
                  <a:pt x="546" y="153"/>
                </a:lnTo>
                <a:lnTo>
                  <a:pt x="547" y="153"/>
                </a:lnTo>
                <a:lnTo>
                  <a:pt x="543" y="164"/>
                </a:lnTo>
                <a:lnTo>
                  <a:pt x="543" y="162"/>
                </a:lnTo>
                <a:lnTo>
                  <a:pt x="542" y="173"/>
                </a:lnTo>
                <a:lnTo>
                  <a:pt x="542" y="171"/>
                </a:lnTo>
                <a:lnTo>
                  <a:pt x="543" y="184"/>
                </a:lnTo>
                <a:lnTo>
                  <a:pt x="543" y="183"/>
                </a:lnTo>
                <a:lnTo>
                  <a:pt x="545" y="194"/>
                </a:lnTo>
                <a:lnTo>
                  <a:pt x="545" y="193"/>
                </a:lnTo>
                <a:lnTo>
                  <a:pt x="548" y="204"/>
                </a:lnTo>
                <a:lnTo>
                  <a:pt x="548" y="202"/>
                </a:lnTo>
                <a:lnTo>
                  <a:pt x="554" y="214"/>
                </a:lnTo>
                <a:lnTo>
                  <a:pt x="553" y="212"/>
                </a:lnTo>
                <a:lnTo>
                  <a:pt x="561" y="222"/>
                </a:lnTo>
                <a:lnTo>
                  <a:pt x="560" y="222"/>
                </a:lnTo>
                <a:lnTo>
                  <a:pt x="568" y="231"/>
                </a:lnTo>
                <a:lnTo>
                  <a:pt x="567" y="229"/>
                </a:lnTo>
                <a:lnTo>
                  <a:pt x="577" y="237"/>
                </a:lnTo>
                <a:lnTo>
                  <a:pt x="576" y="237"/>
                </a:lnTo>
                <a:lnTo>
                  <a:pt x="582" y="240"/>
                </a:lnTo>
                <a:lnTo>
                  <a:pt x="582" y="240"/>
                </a:lnTo>
                <a:lnTo>
                  <a:pt x="588" y="243"/>
                </a:lnTo>
                <a:lnTo>
                  <a:pt x="587" y="242"/>
                </a:lnTo>
                <a:lnTo>
                  <a:pt x="594" y="245"/>
                </a:lnTo>
                <a:lnTo>
                  <a:pt x="593" y="245"/>
                </a:lnTo>
                <a:lnTo>
                  <a:pt x="600" y="247"/>
                </a:lnTo>
                <a:lnTo>
                  <a:pt x="600" y="247"/>
                </a:lnTo>
                <a:lnTo>
                  <a:pt x="608" y="249"/>
                </a:lnTo>
                <a:lnTo>
                  <a:pt x="607" y="248"/>
                </a:lnTo>
                <a:lnTo>
                  <a:pt x="614" y="249"/>
                </a:lnTo>
                <a:lnTo>
                  <a:pt x="613" y="249"/>
                </a:lnTo>
                <a:lnTo>
                  <a:pt x="621" y="249"/>
                </a:lnTo>
                <a:lnTo>
                  <a:pt x="630" y="249"/>
                </a:lnTo>
                <a:lnTo>
                  <a:pt x="630" y="249"/>
                </a:lnTo>
                <a:lnTo>
                  <a:pt x="646" y="248"/>
                </a:lnTo>
                <a:lnTo>
                  <a:pt x="645" y="248"/>
                </a:lnTo>
                <a:lnTo>
                  <a:pt x="662" y="245"/>
                </a:lnTo>
                <a:lnTo>
                  <a:pt x="660" y="246"/>
                </a:lnTo>
                <a:lnTo>
                  <a:pt x="675" y="241"/>
                </a:lnTo>
                <a:lnTo>
                  <a:pt x="673" y="241"/>
                </a:lnTo>
                <a:lnTo>
                  <a:pt x="685" y="235"/>
                </a:lnTo>
                <a:lnTo>
                  <a:pt x="684" y="236"/>
                </a:lnTo>
                <a:lnTo>
                  <a:pt x="695" y="228"/>
                </a:lnTo>
                <a:lnTo>
                  <a:pt x="694" y="229"/>
                </a:lnTo>
                <a:lnTo>
                  <a:pt x="704" y="221"/>
                </a:lnTo>
                <a:lnTo>
                  <a:pt x="703" y="222"/>
                </a:lnTo>
                <a:lnTo>
                  <a:pt x="711" y="213"/>
                </a:lnTo>
                <a:lnTo>
                  <a:pt x="709" y="215"/>
                </a:lnTo>
                <a:lnTo>
                  <a:pt x="714" y="205"/>
                </a:lnTo>
                <a:lnTo>
                  <a:pt x="714" y="206"/>
                </a:lnTo>
                <a:lnTo>
                  <a:pt x="718" y="196"/>
                </a:lnTo>
                <a:lnTo>
                  <a:pt x="718" y="198"/>
                </a:lnTo>
                <a:lnTo>
                  <a:pt x="719" y="188"/>
                </a:lnTo>
                <a:lnTo>
                  <a:pt x="719" y="188"/>
                </a:lnTo>
                <a:lnTo>
                  <a:pt x="720" y="177"/>
                </a:lnTo>
                <a:lnTo>
                  <a:pt x="720" y="180"/>
                </a:lnTo>
                <a:lnTo>
                  <a:pt x="718" y="169"/>
                </a:lnTo>
                <a:lnTo>
                  <a:pt x="718" y="170"/>
                </a:lnTo>
                <a:lnTo>
                  <a:pt x="715" y="160"/>
                </a:lnTo>
                <a:lnTo>
                  <a:pt x="716" y="162"/>
                </a:lnTo>
                <a:lnTo>
                  <a:pt x="709" y="150"/>
                </a:lnTo>
                <a:lnTo>
                  <a:pt x="710" y="151"/>
                </a:lnTo>
                <a:lnTo>
                  <a:pt x="703" y="140"/>
                </a:lnTo>
                <a:lnTo>
                  <a:pt x="705" y="142"/>
                </a:lnTo>
                <a:lnTo>
                  <a:pt x="695" y="133"/>
                </a:lnTo>
                <a:lnTo>
                  <a:pt x="695" y="133"/>
                </a:lnTo>
                <a:lnTo>
                  <a:pt x="685" y="124"/>
                </a:lnTo>
                <a:lnTo>
                  <a:pt x="678" y="114"/>
                </a:lnTo>
                <a:lnTo>
                  <a:pt x="673" y="104"/>
                </a:lnTo>
                <a:lnTo>
                  <a:pt x="669" y="93"/>
                </a:lnTo>
                <a:lnTo>
                  <a:pt x="666" y="82"/>
                </a:lnTo>
                <a:lnTo>
                  <a:pt x="665" y="71"/>
                </a:lnTo>
                <a:lnTo>
                  <a:pt x="666" y="59"/>
                </a:lnTo>
                <a:lnTo>
                  <a:pt x="669" y="50"/>
                </a:lnTo>
                <a:lnTo>
                  <a:pt x="672" y="40"/>
                </a:lnTo>
                <a:lnTo>
                  <a:pt x="675" y="30"/>
                </a:lnTo>
                <a:lnTo>
                  <a:pt x="681" y="22"/>
                </a:lnTo>
                <a:lnTo>
                  <a:pt x="688" y="15"/>
                </a:lnTo>
                <a:lnTo>
                  <a:pt x="695" y="9"/>
                </a:lnTo>
                <a:lnTo>
                  <a:pt x="703" y="4"/>
                </a:lnTo>
                <a:lnTo>
                  <a:pt x="712" y="0"/>
                </a:lnTo>
                <a:lnTo>
                  <a:pt x="721" y="0"/>
                </a:lnTo>
                <a:lnTo>
                  <a:pt x="733" y="0"/>
                </a:lnTo>
                <a:lnTo>
                  <a:pt x="750" y="2"/>
                </a:lnTo>
                <a:lnTo>
                  <a:pt x="750" y="2"/>
                </a:lnTo>
                <a:lnTo>
                  <a:pt x="772" y="4"/>
                </a:lnTo>
                <a:lnTo>
                  <a:pt x="798" y="8"/>
                </a:lnTo>
                <a:lnTo>
                  <a:pt x="798" y="8"/>
                </a:lnTo>
                <a:lnTo>
                  <a:pt x="827" y="9"/>
                </a:lnTo>
                <a:lnTo>
                  <a:pt x="827" y="9"/>
                </a:lnTo>
                <a:lnTo>
                  <a:pt x="859" y="12"/>
                </a:lnTo>
                <a:lnTo>
                  <a:pt x="859" y="12"/>
                </a:lnTo>
                <a:lnTo>
                  <a:pt x="893" y="13"/>
                </a:lnTo>
                <a:lnTo>
                  <a:pt x="893" y="13"/>
                </a:lnTo>
                <a:lnTo>
                  <a:pt x="929" y="14"/>
                </a:lnTo>
                <a:lnTo>
                  <a:pt x="929" y="14"/>
                </a:lnTo>
                <a:lnTo>
                  <a:pt x="930" y="14"/>
                </a:lnTo>
                <a:lnTo>
                  <a:pt x="942" y="14"/>
                </a:lnTo>
                <a:lnTo>
                  <a:pt x="936" y="44"/>
                </a:lnTo>
                <a:lnTo>
                  <a:pt x="936" y="43"/>
                </a:lnTo>
                <a:lnTo>
                  <a:pt x="932" y="67"/>
                </a:lnTo>
                <a:lnTo>
                  <a:pt x="932" y="66"/>
                </a:lnTo>
                <a:lnTo>
                  <a:pt x="928" y="93"/>
                </a:lnTo>
                <a:lnTo>
                  <a:pt x="925" y="121"/>
                </a:lnTo>
                <a:lnTo>
                  <a:pt x="925" y="120"/>
                </a:lnTo>
                <a:lnTo>
                  <a:pt x="922" y="149"/>
                </a:lnTo>
                <a:lnTo>
                  <a:pt x="922" y="148"/>
                </a:lnTo>
                <a:lnTo>
                  <a:pt x="920" y="173"/>
                </a:lnTo>
                <a:lnTo>
                  <a:pt x="920" y="172"/>
                </a:lnTo>
                <a:lnTo>
                  <a:pt x="920" y="192"/>
                </a:lnTo>
                <a:lnTo>
                  <a:pt x="920" y="192"/>
                </a:lnTo>
                <a:lnTo>
                  <a:pt x="922" y="204"/>
                </a:lnTo>
                <a:lnTo>
                  <a:pt x="921" y="202"/>
                </a:lnTo>
                <a:lnTo>
                  <a:pt x="923" y="209"/>
                </a:lnTo>
                <a:lnTo>
                  <a:pt x="922" y="208"/>
                </a:lnTo>
                <a:lnTo>
                  <a:pt x="926" y="215"/>
                </a:lnTo>
                <a:lnTo>
                  <a:pt x="924" y="212"/>
                </a:lnTo>
                <a:lnTo>
                  <a:pt x="930" y="216"/>
                </a:lnTo>
                <a:lnTo>
                  <a:pt x="937" y="222"/>
                </a:lnTo>
                <a:lnTo>
                  <a:pt x="936" y="221"/>
                </a:lnTo>
                <a:lnTo>
                  <a:pt x="944" y="226"/>
                </a:lnTo>
                <a:lnTo>
                  <a:pt x="942" y="225"/>
                </a:lnTo>
                <a:lnTo>
                  <a:pt x="951" y="228"/>
                </a:lnTo>
                <a:lnTo>
                  <a:pt x="962" y="231"/>
                </a:lnTo>
                <a:lnTo>
                  <a:pt x="961" y="231"/>
                </a:lnTo>
                <a:lnTo>
                  <a:pt x="972" y="233"/>
                </a:lnTo>
                <a:lnTo>
                  <a:pt x="983" y="235"/>
                </a:lnTo>
                <a:lnTo>
                  <a:pt x="981" y="235"/>
                </a:lnTo>
                <a:lnTo>
                  <a:pt x="991" y="235"/>
                </a:lnTo>
                <a:lnTo>
                  <a:pt x="990" y="235"/>
                </a:lnTo>
                <a:lnTo>
                  <a:pt x="1001" y="234"/>
                </a:lnTo>
                <a:lnTo>
                  <a:pt x="1011" y="233"/>
                </a:lnTo>
                <a:lnTo>
                  <a:pt x="1011" y="233"/>
                </a:lnTo>
                <a:lnTo>
                  <a:pt x="1021" y="231"/>
                </a:lnTo>
                <a:lnTo>
                  <a:pt x="1019" y="232"/>
                </a:lnTo>
                <a:lnTo>
                  <a:pt x="1029" y="228"/>
                </a:lnTo>
                <a:lnTo>
                  <a:pt x="1039" y="224"/>
                </a:lnTo>
                <a:lnTo>
                  <a:pt x="1036" y="225"/>
                </a:lnTo>
                <a:lnTo>
                  <a:pt x="1043" y="220"/>
                </a:lnTo>
                <a:lnTo>
                  <a:pt x="1051" y="213"/>
                </a:lnTo>
                <a:lnTo>
                  <a:pt x="1062" y="208"/>
                </a:lnTo>
                <a:lnTo>
                  <a:pt x="1072" y="205"/>
                </a:lnTo>
                <a:lnTo>
                  <a:pt x="1085" y="203"/>
                </a:lnTo>
                <a:lnTo>
                  <a:pt x="1085" y="203"/>
                </a:lnTo>
                <a:lnTo>
                  <a:pt x="1097" y="202"/>
                </a:lnTo>
                <a:lnTo>
                  <a:pt x="1110" y="204"/>
                </a:lnTo>
                <a:lnTo>
                  <a:pt x="1123" y="207"/>
                </a:lnTo>
                <a:lnTo>
                  <a:pt x="1134" y="211"/>
                </a:lnTo>
                <a:lnTo>
                  <a:pt x="1146" y="216"/>
                </a:lnTo>
                <a:lnTo>
                  <a:pt x="1157" y="222"/>
                </a:lnTo>
                <a:lnTo>
                  <a:pt x="1167" y="230"/>
                </a:lnTo>
                <a:lnTo>
                  <a:pt x="1177" y="241"/>
                </a:lnTo>
                <a:lnTo>
                  <a:pt x="1183" y="252"/>
                </a:lnTo>
                <a:lnTo>
                  <a:pt x="1190" y="264"/>
                </a:lnTo>
                <a:lnTo>
                  <a:pt x="1193" y="279"/>
                </a:lnTo>
                <a:lnTo>
                  <a:pt x="1194" y="295"/>
                </a:lnTo>
                <a:lnTo>
                  <a:pt x="1193" y="306"/>
                </a:lnTo>
                <a:lnTo>
                  <a:pt x="1190" y="316"/>
                </a:lnTo>
                <a:lnTo>
                  <a:pt x="1183" y="327"/>
                </a:lnTo>
                <a:lnTo>
                  <a:pt x="1176" y="335"/>
                </a:lnTo>
                <a:lnTo>
                  <a:pt x="1167" y="343"/>
                </a:lnTo>
                <a:lnTo>
                  <a:pt x="1157" y="350"/>
                </a:lnTo>
                <a:lnTo>
                  <a:pt x="1145" y="356"/>
                </a:lnTo>
                <a:lnTo>
                  <a:pt x="1133" y="360"/>
                </a:lnTo>
                <a:lnTo>
                  <a:pt x="1122" y="363"/>
                </a:lnTo>
                <a:lnTo>
                  <a:pt x="1109" y="365"/>
                </a:lnTo>
                <a:lnTo>
                  <a:pt x="1097" y="365"/>
                </a:lnTo>
                <a:lnTo>
                  <a:pt x="1085" y="365"/>
                </a:lnTo>
                <a:lnTo>
                  <a:pt x="1071" y="362"/>
                </a:lnTo>
                <a:lnTo>
                  <a:pt x="1061" y="357"/>
                </a:lnTo>
                <a:lnTo>
                  <a:pt x="1051" y="352"/>
                </a:lnTo>
                <a:lnTo>
                  <a:pt x="1042" y="343"/>
                </a:lnTo>
                <a:lnTo>
                  <a:pt x="1036" y="336"/>
                </a:lnTo>
                <a:lnTo>
                  <a:pt x="1037" y="337"/>
                </a:lnTo>
                <a:lnTo>
                  <a:pt x="1029" y="332"/>
                </a:lnTo>
                <a:lnTo>
                  <a:pt x="1030" y="333"/>
                </a:lnTo>
                <a:lnTo>
                  <a:pt x="1022" y="329"/>
                </a:lnTo>
                <a:lnTo>
                  <a:pt x="1023" y="330"/>
                </a:lnTo>
                <a:lnTo>
                  <a:pt x="1014" y="328"/>
                </a:lnTo>
                <a:lnTo>
                  <a:pt x="1015" y="328"/>
                </a:lnTo>
                <a:lnTo>
                  <a:pt x="1006" y="326"/>
                </a:lnTo>
                <a:lnTo>
                  <a:pt x="1007" y="326"/>
                </a:lnTo>
                <a:lnTo>
                  <a:pt x="999" y="326"/>
                </a:lnTo>
                <a:lnTo>
                  <a:pt x="999" y="326"/>
                </a:lnTo>
                <a:lnTo>
                  <a:pt x="990" y="327"/>
                </a:lnTo>
                <a:lnTo>
                  <a:pt x="991" y="326"/>
                </a:lnTo>
                <a:lnTo>
                  <a:pt x="982" y="330"/>
                </a:lnTo>
                <a:lnTo>
                  <a:pt x="973" y="332"/>
                </a:lnTo>
                <a:lnTo>
                  <a:pt x="974" y="332"/>
                </a:lnTo>
                <a:lnTo>
                  <a:pt x="964" y="336"/>
                </a:lnTo>
                <a:lnTo>
                  <a:pt x="965" y="335"/>
                </a:lnTo>
                <a:lnTo>
                  <a:pt x="957" y="341"/>
                </a:lnTo>
                <a:lnTo>
                  <a:pt x="957" y="340"/>
                </a:lnTo>
                <a:lnTo>
                  <a:pt x="949" y="346"/>
                </a:lnTo>
                <a:lnTo>
                  <a:pt x="950" y="346"/>
                </a:lnTo>
                <a:lnTo>
                  <a:pt x="943" y="352"/>
                </a:lnTo>
                <a:lnTo>
                  <a:pt x="936" y="359"/>
                </a:lnTo>
                <a:lnTo>
                  <a:pt x="937" y="357"/>
                </a:lnTo>
                <a:lnTo>
                  <a:pt x="932" y="365"/>
                </a:lnTo>
                <a:lnTo>
                  <a:pt x="933" y="363"/>
                </a:lnTo>
                <a:lnTo>
                  <a:pt x="929" y="373"/>
                </a:lnTo>
                <a:lnTo>
                  <a:pt x="925" y="382"/>
                </a:lnTo>
                <a:lnTo>
                  <a:pt x="926" y="379"/>
                </a:lnTo>
                <a:lnTo>
                  <a:pt x="925" y="390"/>
                </a:lnTo>
                <a:lnTo>
                  <a:pt x="925" y="389"/>
                </a:lnTo>
                <a:lnTo>
                  <a:pt x="926" y="402"/>
                </a:lnTo>
                <a:lnTo>
                  <a:pt x="926" y="402"/>
                </a:lnTo>
                <a:lnTo>
                  <a:pt x="927" y="415"/>
                </a:lnTo>
                <a:lnTo>
                  <a:pt x="927" y="414"/>
                </a:lnTo>
                <a:lnTo>
                  <a:pt x="933" y="446"/>
                </a:lnTo>
                <a:lnTo>
                  <a:pt x="933" y="445"/>
                </a:lnTo>
                <a:lnTo>
                  <a:pt x="941" y="478"/>
                </a:lnTo>
                <a:lnTo>
                  <a:pt x="945" y="495"/>
                </a:lnTo>
                <a:lnTo>
                  <a:pt x="947" y="511"/>
                </a:lnTo>
                <a:lnTo>
                  <a:pt x="950" y="529"/>
                </a:lnTo>
                <a:lnTo>
                  <a:pt x="950" y="546"/>
                </a:lnTo>
                <a:lnTo>
                  <a:pt x="950" y="560"/>
                </a:lnTo>
                <a:lnTo>
                  <a:pt x="950" y="575"/>
                </a:lnTo>
                <a:lnTo>
                  <a:pt x="948" y="583"/>
                </a:lnTo>
                <a:lnTo>
                  <a:pt x="945" y="590"/>
                </a:lnTo>
                <a:lnTo>
                  <a:pt x="945" y="590"/>
                </a:lnTo>
                <a:lnTo>
                  <a:pt x="942" y="597"/>
                </a:lnTo>
                <a:lnTo>
                  <a:pt x="937" y="605"/>
                </a:lnTo>
                <a:lnTo>
                  <a:pt x="922" y="613"/>
                </a:lnTo>
                <a:lnTo>
                  <a:pt x="905" y="620"/>
                </a:lnTo>
                <a:lnTo>
                  <a:pt x="887" y="624"/>
                </a:lnTo>
                <a:lnTo>
                  <a:pt x="887" y="624"/>
                </a:lnTo>
                <a:lnTo>
                  <a:pt x="868" y="628"/>
                </a:lnTo>
                <a:lnTo>
                  <a:pt x="849" y="631"/>
                </a:lnTo>
                <a:lnTo>
                  <a:pt x="828" y="632"/>
                </a:lnTo>
                <a:lnTo>
                  <a:pt x="808" y="632"/>
                </a:lnTo>
                <a:lnTo>
                  <a:pt x="787" y="632"/>
                </a:lnTo>
                <a:lnTo>
                  <a:pt x="768" y="632"/>
                </a:lnTo>
                <a:lnTo>
                  <a:pt x="747" y="631"/>
                </a:lnTo>
                <a:lnTo>
                  <a:pt x="729" y="627"/>
                </a:lnTo>
                <a:lnTo>
                  <a:pt x="711" y="624"/>
                </a:lnTo>
                <a:lnTo>
                  <a:pt x="695" y="621"/>
                </a:lnTo>
                <a:lnTo>
                  <a:pt x="680" y="617"/>
                </a:lnTo>
                <a:lnTo>
                  <a:pt x="667" y="611"/>
                </a:lnTo>
                <a:lnTo>
                  <a:pt x="658" y="606"/>
                </a:lnTo>
                <a:lnTo>
                  <a:pt x="649" y="600"/>
                </a:lnTo>
                <a:lnTo>
                  <a:pt x="643" y="594"/>
                </a:lnTo>
                <a:lnTo>
                  <a:pt x="643" y="594"/>
                </a:lnTo>
                <a:lnTo>
                  <a:pt x="638" y="589"/>
                </a:lnTo>
                <a:lnTo>
                  <a:pt x="632" y="581"/>
                </a:lnTo>
                <a:lnTo>
                  <a:pt x="631" y="573"/>
                </a:lnTo>
                <a:lnTo>
                  <a:pt x="631" y="568"/>
                </a:lnTo>
                <a:lnTo>
                  <a:pt x="631" y="561"/>
                </a:lnTo>
                <a:lnTo>
                  <a:pt x="634" y="553"/>
                </a:lnTo>
                <a:lnTo>
                  <a:pt x="637" y="547"/>
                </a:lnTo>
                <a:lnTo>
                  <a:pt x="641" y="540"/>
                </a:lnTo>
                <a:lnTo>
                  <a:pt x="646" y="533"/>
                </a:lnTo>
                <a:lnTo>
                  <a:pt x="652" y="527"/>
                </a:lnTo>
                <a:lnTo>
                  <a:pt x="666" y="513"/>
                </a:lnTo>
                <a:lnTo>
                  <a:pt x="682" y="498"/>
                </a:lnTo>
                <a:lnTo>
                  <a:pt x="690" y="490"/>
                </a:lnTo>
                <a:lnTo>
                  <a:pt x="688" y="493"/>
                </a:lnTo>
                <a:lnTo>
                  <a:pt x="693" y="483"/>
                </a:lnTo>
                <a:lnTo>
                  <a:pt x="692" y="484"/>
                </a:lnTo>
                <a:lnTo>
                  <a:pt x="696" y="474"/>
                </a:lnTo>
                <a:lnTo>
                  <a:pt x="696" y="475"/>
                </a:lnTo>
                <a:lnTo>
                  <a:pt x="698" y="464"/>
                </a:lnTo>
                <a:lnTo>
                  <a:pt x="698" y="465"/>
                </a:lnTo>
                <a:lnTo>
                  <a:pt x="698" y="454"/>
                </a:lnTo>
                <a:lnTo>
                  <a:pt x="698" y="455"/>
                </a:lnTo>
                <a:lnTo>
                  <a:pt x="697" y="445"/>
                </a:lnTo>
                <a:lnTo>
                  <a:pt x="697" y="447"/>
                </a:lnTo>
                <a:lnTo>
                  <a:pt x="693" y="436"/>
                </a:lnTo>
                <a:lnTo>
                  <a:pt x="694" y="436"/>
                </a:lnTo>
                <a:lnTo>
                  <a:pt x="689" y="425"/>
                </a:lnTo>
                <a:lnTo>
                  <a:pt x="690" y="427"/>
                </a:lnTo>
                <a:lnTo>
                  <a:pt x="683" y="417"/>
                </a:lnTo>
                <a:lnTo>
                  <a:pt x="683" y="418"/>
                </a:lnTo>
                <a:lnTo>
                  <a:pt x="676" y="408"/>
                </a:lnTo>
                <a:lnTo>
                  <a:pt x="677" y="409"/>
                </a:lnTo>
                <a:lnTo>
                  <a:pt x="668" y="402"/>
                </a:lnTo>
                <a:lnTo>
                  <a:pt x="669" y="402"/>
                </a:lnTo>
                <a:lnTo>
                  <a:pt x="658" y="395"/>
                </a:lnTo>
                <a:lnTo>
                  <a:pt x="660" y="395"/>
                </a:lnTo>
                <a:lnTo>
                  <a:pt x="648" y="390"/>
                </a:lnTo>
                <a:lnTo>
                  <a:pt x="649" y="390"/>
                </a:lnTo>
                <a:lnTo>
                  <a:pt x="636" y="385"/>
                </a:lnTo>
                <a:lnTo>
                  <a:pt x="637" y="385"/>
                </a:lnTo>
                <a:lnTo>
                  <a:pt x="623" y="382"/>
                </a:lnTo>
                <a:lnTo>
                  <a:pt x="624" y="382"/>
                </a:lnTo>
                <a:lnTo>
                  <a:pt x="609" y="382"/>
                </a:lnTo>
                <a:lnTo>
                  <a:pt x="610" y="382"/>
                </a:lnTo>
                <a:lnTo>
                  <a:pt x="596" y="382"/>
                </a:lnTo>
                <a:lnTo>
                  <a:pt x="597" y="382"/>
                </a:lnTo>
                <a:lnTo>
                  <a:pt x="583" y="385"/>
                </a:lnTo>
                <a:lnTo>
                  <a:pt x="584" y="385"/>
                </a:lnTo>
                <a:lnTo>
                  <a:pt x="570" y="389"/>
                </a:lnTo>
                <a:lnTo>
                  <a:pt x="571" y="389"/>
                </a:lnTo>
                <a:lnTo>
                  <a:pt x="559" y="395"/>
                </a:lnTo>
                <a:lnTo>
                  <a:pt x="560" y="394"/>
                </a:lnTo>
                <a:lnTo>
                  <a:pt x="548" y="401"/>
                </a:lnTo>
                <a:lnTo>
                  <a:pt x="549" y="401"/>
                </a:lnTo>
                <a:lnTo>
                  <a:pt x="538" y="409"/>
                </a:lnTo>
                <a:lnTo>
                  <a:pt x="539" y="408"/>
                </a:lnTo>
                <a:lnTo>
                  <a:pt x="531" y="418"/>
                </a:lnTo>
                <a:lnTo>
                  <a:pt x="531" y="417"/>
                </a:lnTo>
                <a:lnTo>
                  <a:pt x="523" y="427"/>
                </a:lnTo>
                <a:lnTo>
                  <a:pt x="524" y="426"/>
                </a:lnTo>
                <a:lnTo>
                  <a:pt x="518" y="437"/>
                </a:lnTo>
                <a:lnTo>
                  <a:pt x="518" y="435"/>
                </a:lnTo>
                <a:lnTo>
                  <a:pt x="515" y="446"/>
                </a:lnTo>
                <a:lnTo>
                  <a:pt x="515" y="446"/>
                </a:lnTo>
                <a:lnTo>
                  <a:pt x="511" y="457"/>
                </a:lnTo>
                <a:lnTo>
                  <a:pt x="511" y="454"/>
                </a:lnTo>
                <a:lnTo>
                  <a:pt x="511" y="465"/>
                </a:lnTo>
                <a:lnTo>
                  <a:pt x="511" y="465"/>
                </a:lnTo>
                <a:lnTo>
                  <a:pt x="512" y="475"/>
                </a:lnTo>
                <a:lnTo>
                  <a:pt x="512" y="474"/>
                </a:lnTo>
                <a:lnTo>
                  <a:pt x="516" y="485"/>
                </a:lnTo>
                <a:lnTo>
                  <a:pt x="515" y="483"/>
                </a:lnTo>
                <a:lnTo>
                  <a:pt x="519" y="488"/>
                </a:lnTo>
                <a:lnTo>
                  <a:pt x="522" y="494"/>
                </a:lnTo>
                <a:lnTo>
                  <a:pt x="521" y="493"/>
                </a:lnTo>
                <a:lnTo>
                  <a:pt x="525" y="497"/>
                </a:lnTo>
                <a:lnTo>
                  <a:pt x="524" y="497"/>
                </a:lnTo>
                <a:lnTo>
                  <a:pt x="529" y="502"/>
                </a:lnTo>
                <a:lnTo>
                  <a:pt x="529" y="502"/>
                </a:lnTo>
                <a:lnTo>
                  <a:pt x="538" y="511"/>
                </a:lnTo>
                <a:lnTo>
                  <a:pt x="547" y="521"/>
                </a:lnTo>
                <a:lnTo>
                  <a:pt x="554" y="531"/>
                </a:lnTo>
                <a:lnTo>
                  <a:pt x="553" y="530"/>
                </a:lnTo>
                <a:lnTo>
                  <a:pt x="560" y="539"/>
                </a:lnTo>
                <a:lnTo>
                  <a:pt x="564" y="547"/>
                </a:lnTo>
                <a:lnTo>
                  <a:pt x="566" y="557"/>
                </a:lnTo>
                <a:lnTo>
                  <a:pt x="568" y="565"/>
                </a:lnTo>
                <a:lnTo>
                  <a:pt x="568" y="573"/>
                </a:lnTo>
                <a:lnTo>
                  <a:pt x="566" y="580"/>
                </a:lnTo>
                <a:lnTo>
                  <a:pt x="563" y="588"/>
                </a:lnTo>
                <a:lnTo>
                  <a:pt x="558" y="593"/>
                </a:lnTo>
                <a:lnTo>
                  <a:pt x="552" y="598"/>
                </a:lnTo>
                <a:lnTo>
                  <a:pt x="544" y="602"/>
                </a:lnTo>
                <a:lnTo>
                  <a:pt x="537" y="605"/>
                </a:lnTo>
                <a:lnTo>
                  <a:pt x="527" y="607"/>
                </a:lnTo>
                <a:lnTo>
                  <a:pt x="516" y="607"/>
                </a:lnTo>
                <a:lnTo>
                  <a:pt x="517" y="607"/>
                </a:lnTo>
                <a:lnTo>
                  <a:pt x="480" y="60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Freeform 8"/>
          <p:cNvSpPr>
            <a:spLocks noChangeAspect="1" noEditPoints="1"/>
          </p:cNvSpPr>
          <p:nvPr/>
        </p:nvSpPr>
        <p:spPr bwMode="auto">
          <a:xfrm rot="4157998">
            <a:off x="707536" y="3229012"/>
            <a:ext cx="2215103" cy="2880760"/>
          </a:xfrm>
          <a:custGeom>
            <a:avLst/>
            <a:gdLst>
              <a:gd name="T0" fmla="*/ 311 w 747"/>
              <a:gd name="T1" fmla="*/ 848 h 904"/>
              <a:gd name="T2" fmla="*/ 272 w 747"/>
              <a:gd name="T3" fmla="*/ 762 h 904"/>
              <a:gd name="T4" fmla="*/ 330 w 747"/>
              <a:gd name="T5" fmla="*/ 649 h 904"/>
              <a:gd name="T6" fmla="*/ 468 w 747"/>
              <a:gd name="T7" fmla="*/ 700 h 904"/>
              <a:gd name="T8" fmla="*/ 416 w 747"/>
              <a:gd name="T9" fmla="*/ 832 h 904"/>
              <a:gd name="T10" fmla="*/ 463 w 747"/>
              <a:gd name="T11" fmla="*/ 867 h 904"/>
              <a:gd name="T12" fmla="*/ 612 w 747"/>
              <a:gd name="T13" fmla="*/ 886 h 904"/>
              <a:gd name="T14" fmla="*/ 684 w 747"/>
              <a:gd name="T15" fmla="*/ 789 h 904"/>
              <a:gd name="T16" fmla="*/ 662 w 747"/>
              <a:gd name="T17" fmla="*/ 635 h 904"/>
              <a:gd name="T18" fmla="*/ 591 w 747"/>
              <a:gd name="T19" fmla="*/ 646 h 904"/>
              <a:gd name="T20" fmla="*/ 445 w 747"/>
              <a:gd name="T21" fmla="*/ 595 h 904"/>
              <a:gd name="T22" fmla="*/ 553 w 747"/>
              <a:gd name="T23" fmla="*/ 475 h 904"/>
              <a:gd name="T24" fmla="*/ 661 w 747"/>
              <a:gd name="T25" fmla="*/ 515 h 904"/>
              <a:gd name="T26" fmla="*/ 724 w 747"/>
              <a:gd name="T27" fmla="*/ 490 h 904"/>
              <a:gd name="T28" fmla="*/ 709 w 747"/>
              <a:gd name="T29" fmla="*/ 345 h 904"/>
              <a:gd name="T30" fmla="*/ 460 w 747"/>
              <a:gd name="T31" fmla="*/ 294 h 904"/>
              <a:gd name="T32" fmla="*/ 429 w 747"/>
              <a:gd name="T33" fmla="*/ 142 h 904"/>
              <a:gd name="T34" fmla="*/ 439 w 747"/>
              <a:gd name="T35" fmla="*/ 52 h 904"/>
              <a:gd name="T36" fmla="*/ 380 w 747"/>
              <a:gd name="T37" fmla="*/ 19 h 904"/>
              <a:gd name="T38" fmla="*/ 295 w 747"/>
              <a:gd name="T39" fmla="*/ 33 h 904"/>
              <a:gd name="T40" fmla="*/ 262 w 747"/>
              <a:gd name="T41" fmla="*/ 95 h 904"/>
              <a:gd name="T42" fmla="*/ 309 w 747"/>
              <a:gd name="T43" fmla="*/ 228 h 904"/>
              <a:gd name="T44" fmla="*/ 34 w 747"/>
              <a:gd name="T45" fmla="*/ 305 h 904"/>
              <a:gd name="T46" fmla="*/ 28 w 747"/>
              <a:gd name="T47" fmla="*/ 483 h 904"/>
              <a:gd name="T48" fmla="*/ 107 w 747"/>
              <a:gd name="T49" fmla="*/ 500 h 904"/>
              <a:gd name="T50" fmla="*/ 251 w 747"/>
              <a:gd name="T51" fmla="*/ 489 h 904"/>
              <a:gd name="T52" fmla="*/ 179 w 747"/>
              <a:gd name="T53" fmla="*/ 633 h 904"/>
              <a:gd name="T54" fmla="*/ 87 w 747"/>
              <a:gd name="T55" fmla="*/ 595 h 904"/>
              <a:gd name="T56" fmla="*/ 24 w 747"/>
              <a:gd name="T57" fmla="*/ 651 h 904"/>
              <a:gd name="T58" fmla="*/ 43 w 747"/>
              <a:gd name="T59" fmla="*/ 863 h 904"/>
              <a:gd name="T60" fmla="*/ 208 w 747"/>
              <a:gd name="T61" fmla="*/ 866 h 904"/>
              <a:gd name="T62" fmla="*/ 27 w 747"/>
              <a:gd name="T63" fmla="*/ 856 h 904"/>
              <a:gd name="T64" fmla="*/ 5 w 747"/>
              <a:gd name="T65" fmla="*/ 659 h 904"/>
              <a:gd name="T66" fmla="*/ 143 w 747"/>
              <a:gd name="T67" fmla="*/ 591 h 904"/>
              <a:gd name="T68" fmla="*/ 232 w 747"/>
              <a:gd name="T69" fmla="*/ 607 h 904"/>
              <a:gd name="T70" fmla="*/ 265 w 747"/>
              <a:gd name="T71" fmla="*/ 537 h 904"/>
              <a:gd name="T72" fmla="*/ 191 w 747"/>
              <a:gd name="T73" fmla="*/ 486 h 904"/>
              <a:gd name="T74" fmla="*/ 65 w 747"/>
              <a:gd name="T75" fmla="*/ 517 h 904"/>
              <a:gd name="T76" fmla="*/ 58 w 747"/>
              <a:gd name="T77" fmla="*/ 277 h 904"/>
              <a:gd name="T78" fmla="*/ 274 w 747"/>
              <a:gd name="T79" fmla="*/ 246 h 904"/>
              <a:gd name="T80" fmla="*/ 286 w 747"/>
              <a:gd name="T81" fmla="*/ 171 h 904"/>
              <a:gd name="T82" fmla="*/ 286 w 747"/>
              <a:gd name="T83" fmla="*/ 17 h 904"/>
              <a:gd name="T84" fmla="*/ 434 w 747"/>
              <a:gd name="T85" fmla="*/ 21 h 904"/>
              <a:gd name="T86" fmla="*/ 421 w 747"/>
              <a:gd name="T87" fmla="*/ 173 h 904"/>
              <a:gd name="T88" fmla="*/ 416 w 747"/>
              <a:gd name="T89" fmla="*/ 242 h 904"/>
              <a:gd name="T90" fmla="*/ 564 w 747"/>
              <a:gd name="T91" fmla="*/ 291 h 904"/>
              <a:gd name="T92" fmla="*/ 747 w 747"/>
              <a:gd name="T93" fmla="*/ 451 h 904"/>
              <a:gd name="T94" fmla="*/ 660 w 747"/>
              <a:gd name="T95" fmla="*/ 533 h 904"/>
              <a:gd name="T96" fmla="*/ 564 w 747"/>
              <a:gd name="T97" fmla="*/ 494 h 904"/>
              <a:gd name="T98" fmla="*/ 472 w 747"/>
              <a:gd name="T99" fmla="*/ 528 h 904"/>
              <a:gd name="T100" fmla="*/ 461 w 747"/>
              <a:gd name="T101" fmla="*/ 585 h 904"/>
              <a:gd name="T102" fmla="*/ 515 w 747"/>
              <a:gd name="T103" fmla="*/ 637 h 904"/>
              <a:gd name="T104" fmla="*/ 603 w 747"/>
              <a:gd name="T105" fmla="*/ 617 h 904"/>
              <a:gd name="T106" fmla="*/ 707 w 747"/>
              <a:gd name="T107" fmla="*/ 705 h 904"/>
              <a:gd name="T108" fmla="*/ 631 w 747"/>
              <a:gd name="T109" fmla="*/ 903 h 904"/>
              <a:gd name="T110" fmla="*/ 398 w 747"/>
              <a:gd name="T111" fmla="*/ 845 h 904"/>
              <a:gd name="T112" fmla="*/ 456 w 747"/>
              <a:gd name="T113" fmla="*/ 736 h 904"/>
              <a:gd name="T114" fmla="*/ 415 w 747"/>
              <a:gd name="T115" fmla="*/ 673 h 904"/>
              <a:gd name="T116" fmla="*/ 326 w 747"/>
              <a:gd name="T117" fmla="*/ 668 h 904"/>
              <a:gd name="T118" fmla="*/ 286 w 747"/>
              <a:gd name="T119" fmla="*/ 713 h 904"/>
              <a:gd name="T120" fmla="*/ 325 w 747"/>
              <a:gd name="T121" fmla="*/ 812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47" h="904">
                <a:moveTo>
                  <a:pt x="232" y="854"/>
                </a:moveTo>
                <a:lnTo>
                  <a:pt x="249" y="860"/>
                </a:lnTo>
                <a:lnTo>
                  <a:pt x="247" y="859"/>
                </a:lnTo>
                <a:lnTo>
                  <a:pt x="262" y="862"/>
                </a:lnTo>
                <a:lnTo>
                  <a:pt x="260" y="862"/>
                </a:lnTo>
                <a:lnTo>
                  <a:pt x="274" y="863"/>
                </a:lnTo>
                <a:lnTo>
                  <a:pt x="273" y="863"/>
                </a:lnTo>
                <a:lnTo>
                  <a:pt x="284" y="863"/>
                </a:lnTo>
                <a:lnTo>
                  <a:pt x="282" y="863"/>
                </a:lnTo>
                <a:lnTo>
                  <a:pt x="293" y="861"/>
                </a:lnTo>
                <a:lnTo>
                  <a:pt x="292" y="861"/>
                </a:lnTo>
                <a:lnTo>
                  <a:pt x="301" y="859"/>
                </a:lnTo>
                <a:lnTo>
                  <a:pt x="299" y="859"/>
                </a:lnTo>
                <a:lnTo>
                  <a:pt x="306" y="855"/>
                </a:lnTo>
                <a:lnTo>
                  <a:pt x="304" y="857"/>
                </a:lnTo>
                <a:lnTo>
                  <a:pt x="308" y="852"/>
                </a:lnTo>
                <a:lnTo>
                  <a:pt x="313" y="846"/>
                </a:lnTo>
                <a:lnTo>
                  <a:pt x="311" y="848"/>
                </a:lnTo>
                <a:lnTo>
                  <a:pt x="314" y="842"/>
                </a:lnTo>
                <a:lnTo>
                  <a:pt x="313" y="844"/>
                </a:lnTo>
                <a:lnTo>
                  <a:pt x="315" y="837"/>
                </a:lnTo>
                <a:lnTo>
                  <a:pt x="315" y="838"/>
                </a:lnTo>
                <a:lnTo>
                  <a:pt x="315" y="830"/>
                </a:lnTo>
                <a:lnTo>
                  <a:pt x="315" y="833"/>
                </a:lnTo>
                <a:lnTo>
                  <a:pt x="312" y="825"/>
                </a:lnTo>
                <a:lnTo>
                  <a:pt x="313" y="827"/>
                </a:lnTo>
                <a:lnTo>
                  <a:pt x="309" y="820"/>
                </a:lnTo>
                <a:lnTo>
                  <a:pt x="310" y="820"/>
                </a:lnTo>
                <a:lnTo>
                  <a:pt x="305" y="813"/>
                </a:lnTo>
                <a:lnTo>
                  <a:pt x="306" y="814"/>
                </a:lnTo>
                <a:lnTo>
                  <a:pt x="300" y="807"/>
                </a:lnTo>
                <a:lnTo>
                  <a:pt x="301" y="807"/>
                </a:lnTo>
                <a:lnTo>
                  <a:pt x="291" y="798"/>
                </a:lnTo>
                <a:lnTo>
                  <a:pt x="283" y="786"/>
                </a:lnTo>
                <a:lnTo>
                  <a:pt x="277" y="774"/>
                </a:lnTo>
                <a:lnTo>
                  <a:pt x="272" y="762"/>
                </a:lnTo>
                <a:lnTo>
                  <a:pt x="268" y="748"/>
                </a:lnTo>
                <a:lnTo>
                  <a:pt x="267" y="734"/>
                </a:lnTo>
                <a:lnTo>
                  <a:pt x="267" y="723"/>
                </a:lnTo>
                <a:lnTo>
                  <a:pt x="268" y="708"/>
                </a:lnTo>
                <a:lnTo>
                  <a:pt x="272" y="697"/>
                </a:lnTo>
                <a:lnTo>
                  <a:pt x="277" y="686"/>
                </a:lnTo>
                <a:lnTo>
                  <a:pt x="281" y="680"/>
                </a:lnTo>
                <a:lnTo>
                  <a:pt x="286" y="673"/>
                </a:lnTo>
                <a:lnTo>
                  <a:pt x="292" y="669"/>
                </a:lnTo>
                <a:lnTo>
                  <a:pt x="290" y="669"/>
                </a:lnTo>
                <a:lnTo>
                  <a:pt x="295" y="664"/>
                </a:lnTo>
                <a:lnTo>
                  <a:pt x="301" y="661"/>
                </a:lnTo>
                <a:lnTo>
                  <a:pt x="308" y="657"/>
                </a:lnTo>
                <a:lnTo>
                  <a:pt x="315" y="654"/>
                </a:lnTo>
                <a:lnTo>
                  <a:pt x="314" y="654"/>
                </a:lnTo>
                <a:lnTo>
                  <a:pt x="322" y="650"/>
                </a:lnTo>
                <a:lnTo>
                  <a:pt x="331" y="649"/>
                </a:lnTo>
                <a:lnTo>
                  <a:pt x="330" y="649"/>
                </a:lnTo>
                <a:lnTo>
                  <a:pt x="338" y="647"/>
                </a:lnTo>
                <a:lnTo>
                  <a:pt x="348" y="646"/>
                </a:lnTo>
                <a:lnTo>
                  <a:pt x="357" y="646"/>
                </a:lnTo>
                <a:lnTo>
                  <a:pt x="368" y="646"/>
                </a:lnTo>
                <a:lnTo>
                  <a:pt x="378" y="646"/>
                </a:lnTo>
                <a:lnTo>
                  <a:pt x="388" y="647"/>
                </a:lnTo>
                <a:lnTo>
                  <a:pt x="398" y="649"/>
                </a:lnTo>
                <a:lnTo>
                  <a:pt x="406" y="651"/>
                </a:lnTo>
                <a:lnTo>
                  <a:pt x="406" y="651"/>
                </a:lnTo>
                <a:lnTo>
                  <a:pt x="415" y="654"/>
                </a:lnTo>
                <a:lnTo>
                  <a:pt x="422" y="656"/>
                </a:lnTo>
                <a:lnTo>
                  <a:pt x="430" y="660"/>
                </a:lnTo>
                <a:lnTo>
                  <a:pt x="437" y="664"/>
                </a:lnTo>
                <a:lnTo>
                  <a:pt x="443" y="669"/>
                </a:lnTo>
                <a:lnTo>
                  <a:pt x="448" y="673"/>
                </a:lnTo>
                <a:lnTo>
                  <a:pt x="453" y="678"/>
                </a:lnTo>
                <a:lnTo>
                  <a:pt x="461" y="688"/>
                </a:lnTo>
                <a:lnTo>
                  <a:pt x="468" y="700"/>
                </a:lnTo>
                <a:lnTo>
                  <a:pt x="471" y="711"/>
                </a:lnTo>
                <a:lnTo>
                  <a:pt x="474" y="724"/>
                </a:lnTo>
                <a:lnTo>
                  <a:pt x="474" y="737"/>
                </a:lnTo>
                <a:lnTo>
                  <a:pt x="471" y="750"/>
                </a:lnTo>
                <a:lnTo>
                  <a:pt x="468" y="761"/>
                </a:lnTo>
                <a:lnTo>
                  <a:pt x="463" y="772"/>
                </a:lnTo>
                <a:lnTo>
                  <a:pt x="456" y="783"/>
                </a:lnTo>
                <a:lnTo>
                  <a:pt x="448" y="793"/>
                </a:lnTo>
                <a:lnTo>
                  <a:pt x="433" y="809"/>
                </a:lnTo>
                <a:lnTo>
                  <a:pt x="433" y="807"/>
                </a:lnTo>
                <a:lnTo>
                  <a:pt x="423" y="821"/>
                </a:lnTo>
                <a:lnTo>
                  <a:pt x="423" y="821"/>
                </a:lnTo>
                <a:lnTo>
                  <a:pt x="419" y="826"/>
                </a:lnTo>
                <a:lnTo>
                  <a:pt x="420" y="825"/>
                </a:lnTo>
                <a:lnTo>
                  <a:pt x="416" y="831"/>
                </a:lnTo>
                <a:lnTo>
                  <a:pt x="417" y="829"/>
                </a:lnTo>
                <a:lnTo>
                  <a:pt x="416" y="834"/>
                </a:lnTo>
                <a:lnTo>
                  <a:pt x="416" y="832"/>
                </a:lnTo>
                <a:lnTo>
                  <a:pt x="416" y="837"/>
                </a:lnTo>
                <a:lnTo>
                  <a:pt x="416" y="842"/>
                </a:lnTo>
                <a:lnTo>
                  <a:pt x="415" y="838"/>
                </a:lnTo>
                <a:lnTo>
                  <a:pt x="417" y="841"/>
                </a:lnTo>
                <a:lnTo>
                  <a:pt x="417" y="841"/>
                </a:lnTo>
                <a:lnTo>
                  <a:pt x="420" y="845"/>
                </a:lnTo>
                <a:lnTo>
                  <a:pt x="420" y="844"/>
                </a:lnTo>
                <a:lnTo>
                  <a:pt x="424" y="849"/>
                </a:lnTo>
                <a:lnTo>
                  <a:pt x="423" y="848"/>
                </a:lnTo>
                <a:lnTo>
                  <a:pt x="428" y="852"/>
                </a:lnTo>
                <a:lnTo>
                  <a:pt x="427" y="851"/>
                </a:lnTo>
                <a:lnTo>
                  <a:pt x="434" y="855"/>
                </a:lnTo>
                <a:lnTo>
                  <a:pt x="434" y="855"/>
                </a:lnTo>
                <a:lnTo>
                  <a:pt x="442" y="859"/>
                </a:lnTo>
                <a:lnTo>
                  <a:pt x="440" y="859"/>
                </a:lnTo>
                <a:lnTo>
                  <a:pt x="451" y="862"/>
                </a:lnTo>
                <a:lnTo>
                  <a:pt x="451" y="862"/>
                </a:lnTo>
                <a:lnTo>
                  <a:pt x="463" y="867"/>
                </a:lnTo>
                <a:lnTo>
                  <a:pt x="462" y="866"/>
                </a:lnTo>
                <a:lnTo>
                  <a:pt x="477" y="871"/>
                </a:lnTo>
                <a:lnTo>
                  <a:pt x="477" y="871"/>
                </a:lnTo>
                <a:lnTo>
                  <a:pt x="492" y="875"/>
                </a:lnTo>
                <a:lnTo>
                  <a:pt x="492" y="875"/>
                </a:lnTo>
                <a:lnTo>
                  <a:pt x="507" y="878"/>
                </a:lnTo>
                <a:lnTo>
                  <a:pt x="507" y="878"/>
                </a:lnTo>
                <a:lnTo>
                  <a:pt x="524" y="881"/>
                </a:lnTo>
                <a:lnTo>
                  <a:pt x="524" y="881"/>
                </a:lnTo>
                <a:lnTo>
                  <a:pt x="541" y="883"/>
                </a:lnTo>
                <a:lnTo>
                  <a:pt x="541" y="883"/>
                </a:lnTo>
                <a:lnTo>
                  <a:pt x="560" y="885"/>
                </a:lnTo>
                <a:lnTo>
                  <a:pt x="559" y="885"/>
                </a:lnTo>
                <a:lnTo>
                  <a:pt x="577" y="886"/>
                </a:lnTo>
                <a:lnTo>
                  <a:pt x="576" y="886"/>
                </a:lnTo>
                <a:lnTo>
                  <a:pt x="594" y="886"/>
                </a:lnTo>
                <a:lnTo>
                  <a:pt x="613" y="886"/>
                </a:lnTo>
                <a:lnTo>
                  <a:pt x="612" y="886"/>
                </a:lnTo>
                <a:lnTo>
                  <a:pt x="630" y="885"/>
                </a:lnTo>
                <a:lnTo>
                  <a:pt x="629" y="885"/>
                </a:lnTo>
                <a:lnTo>
                  <a:pt x="645" y="882"/>
                </a:lnTo>
                <a:lnTo>
                  <a:pt x="644" y="882"/>
                </a:lnTo>
                <a:lnTo>
                  <a:pt x="660" y="879"/>
                </a:lnTo>
                <a:lnTo>
                  <a:pt x="659" y="879"/>
                </a:lnTo>
                <a:lnTo>
                  <a:pt x="674" y="875"/>
                </a:lnTo>
                <a:lnTo>
                  <a:pt x="673" y="875"/>
                </a:lnTo>
                <a:lnTo>
                  <a:pt x="686" y="870"/>
                </a:lnTo>
                <a:lnTo>
                  <a:pt x="684" y="871"/>
                </a:lnTo>
                <a:lnTo>
                  <a:pt x="696" y="864"/>
                </a:lnTo>
                <a:lnTo>
                  <a:pt x="692" y="873"/>
                </a:lnTo>
                <a:lnTo>
                  <a:pt x="689" y="860"/>
                </a:lnTo>
                <a:lnTo>
                  <a:pt x="687" y="848"/>
                </a:lnTo>
                <a:lnTo>
                  <a:pt x="685" y="833"/>
                </a:lnTo>
                <a:lnTo>
                  <a:pt x="685" y="818"/>
                </a:lnTo>
                <a:lnTo>
                  <a:pt x="685" y="819"/>
                </a:lnTo>
                <a:lnTo>
                  <a:pt x="684" y="789"/>
                </a:lnTo>
                <a:lnTo>
                  <a:pt x="685" y="758"/>
                </a:lnTo>
                <a:lnTo>
                  <a:pt x="687" y="729"/>
                </a:lnTo>
                <a:lnTo>
                  <a:pt x="689" y="703"/>
                </a:lnTo>
                <a:lnTo>
                  <a:pt x="692" y="682"/>
                </a:lnTo>
                <a:lnTo>
                  <a:pt x="692" y="682"/>
                </a:lnTo>
                <a:lnTo>
                  <a:pt x="692" y="665"/>
                </a:lnTo>
                <a:lnTo>
                  <a:pt x="692" y="659"/>
                </a:lnTo>
                <a:lnTo>
                  <a:pt x="693" y="663"/>
                </a:lnTo>
                <a:lnTo>
                  <a:pt x="689" y="657"/>
                </a:lnTo>
                <a:lnTo>
                  <a:pt x="686" y="651"/>
                </a:lnTo>
                <a:lnTo>
                  <a:pt x="688" y="653"/>
                </a:lnTo>
                <a:lnTo>
                  <a:pt x="681" y="646"/>
                </a:lnTo>
                <a:lnTo>
                  <a:pt x="682" y="647"/>
                </a:lnTo>
                <a:lnTo>
                  <a:pt x="676" y="642"/>
                </a:lnTo>
                <a:lnTo>
                  <a:pt x="678" y="643"/>
                </a:lnTo>
                <a:lnTo>
                  <a:pt x="670" y="639"/>
                </a:lnTo>
                <a:lnTo>
                  <a:pt x="670" y="639"/>
                </a:lnTo>
                <a:lnTo>
                  <a:pt x="662" y="635"/>
                </a:lnTo>
                <a:lnTo>
                  <a:pt x="663" y="635"/>
                </a:lnTo>
                <a:lnTo>
                  <a:pt x="655" y="632"/>
                </a:lnTo>
                <a:lnTo>
                  <a:pt x="656" y="633"/>
                </a:lnTo>
                <a:lnTo>
                  <a:pt x="647" y="631"/>
                </a:lnTo>
                <a:lnTo>
                  <a:pt x="647" y="631"/>
                </a:lnTo>
                <a:lnTo>
                  <a:pt x="637" y="628"/>
                </a:lnTo>
                <a:lnTo>
                  <a:pt x="639" y="629"/>
                </a:lnTo>
                <a:lnTo>
                  <a:pt x="631" y="629"/>
                </a:lnTo>
                <a:lnTo>
                  <a:pt x="622" y="629"/>
                </a:lnTo>
                <a:lnTo>
                  <a:pt x="624" y="628"/>
                </a:lnTo>
                <a:lnTo>
                  <a:pt x="616" y="631"/>
                </a:lnTo>
                <a:lnTo>
                  <a:pt x="617" y="630"/>
                </a:lnTo>
                <a:lnTo>
                  <a:pt x="610" y="633"/>
                </a:lnTo>
                <a:lnTo>
                  <a:pt x="610" y="633"/>
                </a:lnTo>
                <a:lnTo>
                  <a:pt x="603" y="637"/>
                </a:lnTo>
                <a:lnTo>
                  <a:pt x="605" y="635"/>
                </a:lnTo>
                <a:lnTo>
                  <a:pt x="598" y="641"/>
                </a:lnTo>
                <a:lnTo>
                  <a:pt x="591" y="646"/>
                </a:lnTo>
                <a:lnTo>
                  <a:pt x="582" y="652"/>
                </a:lnTo>
                <a:lnTo>
                  <a:pt x="571" y="656"/>
                </a:lnTo>
                <a:lnTo>
                  <a:pt x="560" y="659"/>
                </a:lnTo>
                <a:lnTo>
                  <a:pt x="547" y="660"/>
                </a:lnTo>
                <a:lnTo>
                  <a:pt x="535" y="659"/>
                </a:lnTo>
                <a:lnTo>
                  <a:pt x="535" y="659"/>
                </a:lnTo>
                <a:lnTo>
                  <a:pt x="521" y="658"/>
                </a:lnTo>
                <a:lnTo>
                  <a:pt x="509" y="654"/>
                </a:lnTo>
                <a:lnTo>
                  <a:pt x="496" y="649"/>
                </a:lnTo>
                <a:lnTo>
                  <a:pt x="484" y="643"/>
                </a:lnTo>
                <a:lnTo>
                  <a:pt x="472" y="636"/>
                </a:lnTo>
                <a:lnTo>
                  <a:pt x="462" y="627"/>
                </a:lnTo>
                <a:lnTo>
                  <a:pt x="458" y="620"/>
                </a:lnTo>
                <a:lnTo>
                  <a:pt x="458" y="621"/>
                </a:lnTo>
                <a:lnTo>
                  <a:pt x="454" y="615"/>
                </a:lnTo>
                <a:lnTo>
                  <a:pt x="450" y="609"/>
                </a:lnTo>
                <a:lnTo>
                  <a:pt x="448" y="603"/>
                </a:lnTo>
                <a:lnTo>
                  <a:pt x="445" y="595"/>
                </a:lnTo>
                <a:lnTo>
                  <a:pt x="444" y="589"/>
                </a:lnTo>
                <a:lnTo>
                  <a:pt x="442" y="580"/>
                </a:lnTo>
                <a:lnTo>
                  <a:pt x="442" y="573"/>
                </a:lnTo>
                <a:lnTo>
                  <a:pt x="442" y="563"/>
                </a:lnTo>
                <a:lnTo>
                  <a:pt x="444" y="554"/>
                </a:lnTo>
                <a:lnTo>
                  <a:pt x="445" y="546"/>
                </a:lnTo>
                <a:lnTo>
                  <a:pt x="448" y="537"/>
                </a:lnTo>
                <a:lnTo>
                  <a:pt x="450" y="531"/>
                </a:lnTo>
                <a:lnTo>
                  <a:pt x="454" y="524"/>
                </a:lnTo>
                <a:lnTo>
                  <a:pt x="458" y="517"/>
                </a:lnTo>
                <a:lnTo>
                  <a:pt x="463" y="511"/>
                </a:lnTo>
                <a:lnTo>
                  <a:pt x="473" y="501"/>
                </a:lnTo>
                <a:lnTo>
                  <a:pt x="486" y="491"/>
                </a:lnTo>
                <a:lnTo>
                  <a:pt x="499" y="485"/>
                </a:lnTo>
                <a:lnTo>
                  <a:pt x="512" y="480"/>
                </a:lnTo>
                <a:lnTo>
                  <a:pt x="526" y="477"/>
                </a:lnTo>
                <a:lnTo>
                  <a:pt x="539" y="475"/>
                </a:lnTo>
                <a:lnTo>
                  <a:pt x="553" y="475"/>
                </a:lnTo>
                <a:lnTo>
                  <a:pt x="567" y="477"/>
                </a:lnTo>
                <a:lnTo>
                  <a:pt x="580" y="479"/>
                </a:lnTo>
                <a:lnTo>
                  <a:pt x="593" y="484"/>
                </a:lnTo>
                <a:lnTo>
                  <a:pt x="603" y="490"/>
                </a:lnTo>
                <a:lnTo>
                  <a:pt x="612" y="497"/>
                </a:lnTo>
                <a:lnTo>
                  <a:pt x="617" y="501"/>
                </a:lnTo>
                <a:lnTo>
                  <a:pt x="615" y="500"/>
                </a:lnTo>
                <a:lnTo>
                  <a:pt x="621" y="504"/>
                </a:lnTo>
                <a:lnTo>
                  <a:pt x="628" y="508"/>
                </a:lnTo>
                <a:lnTo>
                  <a:pt x="626" y="507"/>
                </a:lnTo>
                <a:lnTo>
                  <a:pt x="632" y="510"/>
                </a:lnTo>
                <a:lnTo>
                  <a:pt x="640" y="513"/>
                </a:lnTo>
                <a:lnTo>
                  <a:pt x="638" y="512"/>
                </a:lnTo>
                <a:lnTo>
                  <a:pt x="645" y="513"/>
                </a:lnTo>
                <a:lnTo>
                  <a:pt x="645" y="513"/>
                </a:lnTo>
                <a:lnTo>
                  <a:pt x="653" y="514"/>
                </a:lnTo>
                <a:lnTo>
                  <a:pt x="652" y="514"/>
                </a:lnTo>
                <a:lnTo>
                  <a:pt x="661" y="515"/>
                </a:lnTo>
                <a:lnTo>
                  <a:pt x="660" y="515"/>
                </a:lnTo>
                <a:lnTo>
                  <a:pt x="668" y="515"/>
                </a:lnTo>
                <a:lnTo>
                  <a:pt x="667" y="515"/>
                </a:lnTo>
                <a:lnTo>
                  <a:pt x="676" y="514"/>
                </a:lnTo>
                <a:lnTo>
                  <a:pt x="674" y="514"/>
                </a:lnTo>
                <a:lnTo>
                  <a:pt x="682" y="513"/>
                </a:lnTo>
                <a:lnTo>
                  <a:pt x="690" y="510"/>
                </a:lnTo>
                <a:lnTo>
                  <a:pt x="690" y="510"/>
                </a:lnTo>
                <a:lnTo>
                  <a:pt x="698" y="508"/>
                </a:lnTo>
                <a:lnTo>
                  <a:pt x="696" y="509"/>
                </a:lnTo>
                <a:lnTo>
                  <a:pt x="705" y="504"/>
                </a:lnTo>
                <a:lnTo>
                  <a:pt x="705" y="505"/>
                </a:lnTo>
                <a:lnTo>
                  <a:pt x="711" y="501"/>
                </a:lnTo>
                <a:lnTo>
                  <a:pt x="711" y="501"/>
                </a:lnTo>
                <a:lnTo>
                  <a:pt x="719" y="496"/>
                </a:lnTo>
                <a:lnTo>
                  <a:pt x="716" y="499"/>
                </a:lnTo>
                <a:lnTo>
                  <a:pt x="719" y="494"/>
                </a:lnTo>
                <a:lnTo>
                  <a:pt x="724" y="490"/>
                </a:lnTo>
                <a:lnTo>
                  <a:pt x="722" y="493"/>
                </a:lnTo>
                <a:lnTo>
                  <a:pt x="724" y="489"/>
                </a:lnTo>
                <a:lnTo>
                  <a:pt x="723" y="491"/>
                </a:lnTo>
                <a:lnTo>
                  <a:pt x="724" y="485"/>
                </a:lnTo>
                <a:lnTo>
                  <a:pt x="728" y="475"/>
                </a:lnTo>
                <a:lnTo>
                  <a:pt x="728" y="477"/>
                </a:lnTo>
                <a:lnTo>
                  <a:pt x="729" y="464"/>
                </a:lnTo>
                <a:lnTo>
                  <a:pt x="729" y="465"/>
                </a:lnTo>
                <a:lnTo>
                  <a:pt x="729" y="451"/>
                </a:lnTo>
                <a:lnTo>
                  <a:pt x="729" y="436"/>
                </a:lnTo>
                <a:lnTo>
                  <a:pt x="729" y="438"/>
                </a:lnTo>
                <a:lnTo>
                  <a:pt x="726" y="422"/>
                </a:lnTo>
                <a:lnTo>
                  <a:pt x="726" y="422"/>
                </a:lnTo>
                <a:lnTo>
                  <a:pt x="724" y="407"/>
                </a:lnTo>
                <a:lnTo>
                  <a:pt x="724" y="408"/>
                </a:lnTo>
                <a:lnTo>
                  <a:pt x="717" y="374"/>
                </a:lnTo>
                <a:lnTo>
                  <a:pt x="717" y="374"/>
                </a:lnTo>
                <a:lnTo>
                  <a:pt x="709" y="345"/>
                </a:lnTo>
                <a:lnTo>
                  <a:pt x="709" y="346"/>
                </a:lnTo>
                <a:lnTo>
                  <a:pt x="701" y="319"/>
                </a:lnTo>
                <a:lnTo>
                  <a:pt x="701" y="319"/>
                </a:lnTo>
                <a:lnTo>
                  <a:pt x="692" y="298"/>
                </a:lnTo>
                <a:lnTo>
                  <a:pt x="702" y="304"/>
                </a:lnTo>
                <a:lnTo>
                  <a:pt x="683" y="307"/>
                </a:lnTo>
                <a:lnTo>
                  <a:pt x="664" y="309"/>
                </a:lnTo>
                <a:lnTo>
                  <a:pt x="643" y="311"/>
                </a:lnTo>
                <a:lnTo>
                  <a:pt x="622" y="311"/>
                </a:lnTo>
                <a:lnTo>
                  <a:pt x="602" y="311"/>
                </a:lnTo>
                <a:lnTo>
                  <a:pt x="582" y="310"/>
                </a:lnTo>
                <a:lnTo>
                  <a:pt x="562" y="309"/>
                </a:lnTo>
                <a:lnTo>
                  <a:pt x="545" y="307"/>
                </a:lnTo>
                <a:lnTo>
                  <a:pt x="511" y="303"/>
                </a:lnTo>
                <a:lnTo>
                  <a:pt x="485" y="299"/>
                </a:lnTo>
                <a:lnTo>
                  <a:pt x="467" y="296"/>
                </a:lnTo>
                <a:lnTo>
                  <a:pt x="467" y="296"/>
                </a:lnTo>
                <a:lnTo>
                  <a:pt x="460" y="294"/>
                </a:lnTo>
                <a:lnTo>
                  <a:pt x="444" y="287"/>
                </a:lnTo>
                <a:lnTo>
                  <a:pt x="430" y="280"/>
                </a:lnTo>
                <a:lnTo>
                  <a:pt x="418" y="272"/>
                </a:lnTo>
                <a:lnTo>
                  <a:pt x="409" y="263"/>
                </a:lnTo>
                <a:lnTo>
                  <a:pt x="401" y="253"/>
                </a:lnTo>
                <a:lnTo>
                  <a:pt x="395" y="242"/>
                </a:lnTo>
                <a:lnTo>
                  <a:pt x="392" y="231"/>
                </a:lnTo>
                <a:lnTo>
                  <a:pt x="390" y="221"/>
                </a:lnTo>
                <a:lnTo>
                  <a:pt x="390" y="209"/>
                </a:lnTo>
                <a:lnTo>
                  <a:pt x="391" y="199"/>
                </a:lnTo>
                <a:lnTo>
                  <a:pt x="394" y="188"/>
                </a:lnTo>
                <a:lnTo>
                  <a:pt x="397" y="179"/>
                </a:lnTo>
                <a:lnTo>
                  <a:pt x="401" y="170"/>
                </a:lnTo>
                <a:lnTo>
                  <a:pt x="408" y="162"/>
                </a:lnTo>
                <a:lnTo>
                  <a:pt x="415" y="154"/>
                </a:lnTo>
                <a:lnTo>
                  <a:pt x="423" y="148"/>
                </a:lnTo>
                <a:lnTo>
                  <a:pt x="423" y="148"/>
                </a:lnTo>
                <a:lnTo>
                  <a:pt x="429" y="142"/>
                </a:lnTo>
                <a:lnTo>
                  <a:pt x="428" y="144"/>
                </a:lnTo>
                <a:lnTo>
                  <a:pt x="434" y="135"/>
                </a:lnTo>
                <a:lnTo>
                  <a:pt x="433" y="136"/>
                </a:lnTo>
                <a:lnTo>
                  <a:pt x="439" y="127"/>
                </a:lnTo>
                <a:lnTo>
                  <a:pt x="438" y="128"/>
                </a:lnTo>
                <a:lnTo>
                  <a:pt x="443" y="117"/>
                </a:lnTo>
                <a:lnTo>
                  <a:pt x="443" y="117"/>
                </a:lnTo>
                <a:lnTo>
                  <a:pt x="446" y="106"/>
                </a:lnTo>
                <a:lnTo>
                  <a:pt x="446" y="108"/>
                </a:lnTo>
                <a:lnTo>
                  <a:pt x="447" y="95"/>
                </a:lnTo>
                <a:lnTo>
                  <a:pt x="449" y="83"/>
                </a:lnTo>
                <a:lnTo>
                  <a:pt x="449" y="86"/>
                </a:lnTo>
                <a:lnTo>
                  <a:pt x="446" y="74"/>
                </a:lnTo>
                <a:lnTo>
                  <a:pt x="446" y="74"/>
                </a:lnTo>
                <a:lnTo>
                  <a:pt x="443" y="62"/>
                </a:lnTo>
                <a:lnTo>
                  <a:pt x="443" y="63"/>
                </a:lnTo>
                <a:lnTo>
                  <a:pt x="438" y="51"/>
                </a:lnTo>
                <a:lnTo>
                  <a:pt x="439" y="52"/>
                </a:lnTo>
                <a:lnTo>
                  <a:pt x="436" y="48"/>
                </a:lnTo>
                <a:lnTo>
                  <a:pt x="437" y="49"/>
                </a:lnTo>
                <a:lnTo>
                  <a:pt x="432" y="43"/>
                </a:lnTo>
                <a:lnTo>
                  <a:pt x="432" y="44"/>
                </a:lnTo>
                <a:lnTo>
                  <a:pt x="427" y="39"/>
                </a:lnTo>
                <a:lnTo>
                  <a:pt x="428" y="39"/>
                </a:lnTo>
                <a:lnTo>
                  <a:pt x="423" y="35"/>
                </a:lnTo>
                <a:lnTo>
                  <a:pt x="423" y="35"/>
                </a:lnTo>
                <a:lnTo>
                  <a:pt x="417" y="31"/>
                </a:lnTo>
                <a:lnTo>
                  <a:pt x="418" y="32"/>
                </a:lnTo>
                <a:lnTo>
                  <a:pt x="411" y="28"/>
                </a:lnTo>
                <a:lnTo>
                  <a:pt x="413" y="29"/>
                </a:lnTo>
                <a:lnTo>
                  <a:pt x="404" y="25"/>
                </a:lnTo>
                <a:lnTo>
                  <a:pt x="405" y="26"/>
                </a:lnTo>
                <a:lnTo>
                  <a:pt x="397" y="23"/>
                </a:lnTo>
                <a:lnTo>
                  <a:pt x="387" y="20"/>
                </a:lnTo>
                <a:lnTo>
                  <a:pt x="389" y="21"/>
                </a:lnTo>
                <a:lnTo>
                  <a:pt x="380" y="19"/>
                </a:lnTo>
                <a:lnTo>
                  <a:pt x="380" y="19"/>
                </a:lnTo>
                <a:lnTo>
                  <a:pt x="370" y="18"/>
                </a:lnTo>
                <a:lnTo>
                  <a:pt x="371" y="18"/>
                </a:lnTo>
                <a:lnTo>
                  <a:pt x="359" y="18"/>
                </a:lnTo>
                <a:lnTo>
                  <a:pt x="349" y="18"/>
                </a:lnTo>
                <a:lnTo>
                  <a:pt x="349" y="18"/>
                </a:lnTo>
                <a:lnTo>
                  <a:pt x="339" y="19"/>
                </a:lnTo>
                <a:lnTo>
                  <a:pt x="339" y="19"/>
                </a:lnTo>
                <a:lnTo>
                  <a:pt x="331" y="21"/>
                </a:lnTo>
                <a:lnTo>
                  <a:pt x="332" y="20"/>
                </a:lnTo>
                <a:lnTo>
                  <a:pt x="323" y="22"/>
                </a:lnTo>
                <a:lnTo>
                  <a:pt x="323" y="22"/>
                </a:lnTo>
                <a:lnTo>
                  <a:pt x="315" y="25"/>
                </a:lnTo>
                <a:lnTo>
                  <a:pt x="307" y="27"/>
                </a:lnTo>
                <a:lnTo>
                  <a:pt x="309" y="26"/>
                </a:lnTo>
                <a:lnTo>
                  <a:pt x="302" y="29"/>
                </a:lnTo>
                <a:lnTo>
                  <a:pt x="302" y="29"/>
                </a:lnTo>
                <a:lnTo>
                  <a:pt x="295" y="33"/>
                </a:lnTo>
                <a:lnTo>
                  <a:pt x="295" y="33"/>
                </a:lnTo>
                <a:lnTo>
                  <a:pt x="290" y="36"/>
                </a:lnTo>
                <a:lnTo>
                  <a:pt x="291" y="35"/>
                </a:lnTo>
                <a:lnTo>
                  <a:pt x="285" y="40"/>
                </a:lnTo>
                <a:lnTo>
                  <a:pt x="285" y="39"/>
                </a:lnTo>
                <a:lnTo>
                  <a:pt x="280" y="44"/>
                </a:lnTo>
                <a:lnTo>
                  <a:pt x="282" y="42"/>
                </a:lnTo>
                <a:lnTo>
                  <a:pt x="277" y="47"/>
                </a:lnTo>
                <a:lnTo>
                  <a:pt x="270" y="56"/>
                </a:lnTo>
                <a:lnTo>
                  <a:pt x="271" y="55"/>
                </a:lnTo>
                <a:lnTo>
                  <a:pt x="265" y="66"/>
                </a:lnTo>
                <a:lnTo>
                  <a:pt x="266" y="64"/>
                </a:lnTo>
                <a:lnTo>
                  <a:pt x="263" y="75"/>
                </a:lnTo>
                <a:lnTo>
                  <a:pt x="263" y="74"/>
                </a:lnTo>
                <a:lnTo>
                  <a:pt x="262" y="86"/>
                </a:lnTo>
                <a:lnTo>
                  <a:pt x="262" y="85"/>
                </a:lnTo>
                <a:lnTo>
                  <a:pt x="262" y="97"/>
                </a:lnTo>
                <a:lnTo>
                  <a:pt x="262" y="95"/>
                </a:lnTo>
                <a:lnTo>
                  <a:pt x="263" y="107"/>
                </a:lnTo>
                <a:lnTo>
                  <a:pt x="263" y="105"/>
                </a:lnTo>
                <a:lnTo>
                  <a:pt x="266" y="117"/>
                </a:lnTo>
                <a:lnTo>
                  <a:pt x="265" y="114"/>
                </a:lnTo>
                <a:lnTo>
                  <a:pt x="271" y="125"/>
                </a:lnTo>
                <a:lnTo>
                  <a:pt x="270" y="124"/>
                </a:lnTo>
                <a:lnTo>
                  <a:pt x="277" y="133"/>
                </a:lnTo>
                <a:lnTo>
                  <a:pt x="277" y="133"/>
                </a:lnTo>
                <a:lnTo>
                  <a:pt x="285" y="142"/>
                </a:lnTo>
                <a:lnTo>
                  <a:pt x="285" y="142"/>
                </a:lnTo>
                <a:lnTo>
                  <a:pt x="293" y="150"/>
                </a:lnTo>
                <a:lnTo>
                  <a:pt x="300" y="160"/>
                </a:lnTo>
                <a:lnTo>
                  <a:pt x="308" y="171"/>
                </a:lnTo>
                <a:lnTo>
                  <a:pt x="311" y="182"/>
                </a:lnTo>
                <a:lnTo>
                  <a:pt x="313" y="193"/>
                </a:lnTo>
                <a:lnTo>
                  <a:pt x="313" y="205"/>
                </a:lnTo>
                <a:lnTo>
                  <a:pt x="312" y="216"/>
                </a:lnTo>
                <a:lnTo>
                  <a:pt x="309" y="228"/>
                </a:lnTo>
                <a:lnTo>
                  <a:pt x="303" y="239"/>
                </a:lnTo>
                <a:lnTo>
                  <a:pt x="295" y="249"/>
                </a:lnTo>
                <a:lnTo>
                  <a:pt x="287" y="258"/>
                </a:lnTo>
                <a:lnTo>
                  <a:pt x="276" y="268"/>
                </a:lnTo>
                <a:lnTo>
                  <a:pt x="263" y="276"/>
                </a:lnTo>
                <a:lnTo>
                  <a:pt x="248" y="283"/>
                </a:lnTo>
                <a:lnTo>
                  <a:pt x="231" y="289"/>
                </a:lnTo>
                <a:lnTo>
                  <a:pt x="213" y="295"/>
                </a:lnTo>
                <a:lnTo>
                  <a:pt x="198" y="295"/>
                </a:lnTo>
                <a:lnTo>
                  <a:pt x="179" y="295"/>
                </a:lnTo>
                <a:lnTo>
                  <a:pt x="159" y="295"/>
                </a:lnTo>
                <a:lnTo>
                  <a:pt x="136" y="295"/>
                </a:lnTo>
                <a:lnTo>
                  <a:pt x="112" y="295"/>
                </a:lnTo>
                <a:lnTo>
                  <a:pt x="86" y="295"/>
                </a:lnTo>
                <a:lnTo>
                  <a:pt x="58" y="295"/>
                </a:lnTo>
                <a:lnTo>
                  <a:pt x="29" y="295"/>
                </a:lnTo>
                <a:lnTo>
                  <a:pt x="38" y="288"/>
                </a:lnTo>
                <a:lnTo>
                  <a:pt x="34" y="305"/>
                </a:lnTo>
                <a:lnTo>
                  <a:pt x="34" y="305"/>
                </a:lnTo>
                <a:lnTo>
                  <a:pt x="30" y="330"/>
                </a:lnTo>
                <a:lnTo>
                  <a:pt x="30" y="330"/>
                </a:lnTo>
                <a:lnTo>
                  <a:pt x="27" y="356"/>
                </a:lnTo>
                <a:lnTo>
                  <a:pt x="27" y="356"/>
                </a:lnTo>
                <a:lnTo>
                  <a:pt x="23" y="385"/>
                </a:lnTo>
                <a:lnTo>
                  <a:pt x="19" y="413"/>
                </a:lnTo>
                <a:lnTo>
                  <a:pt x="19" y="412"/>
                </a:lnTo>
                <a:lnTo>
                  <a:pt x="18" y="438"/>
                </a:lnTo>
                <a:lnTo>
                  <a:pt x="18" y="437"/>
                </a:lnTo>
                <a:lnTo>
                  <a:pt x="18" y="457"/>
                </a:lnTo>
                <a:lnTo>
                  <a:pt x="18" y="471"/>
                </a:lnTo>
                <a:lnTo>
                  <a:pt x="17" y="467"/>
                </a:lnTo>
                <a:lnTo>
                  <a:pt x="21" y="474"/>
                </a:lnTo>
                <a:lnTo>
                  <a:pt x="24" y="480"/>
                </a:lnTo>
                <a:lnTo>
                  <a:pt x="23" y="478"/>
                </a:lnTo>
                <a:lnTo>
                  <a:pt x="28" y="483"/>
                </a:lnTo>
                <a:lnTo>
                  <a:pt x="28" y="483"/>
                </a:lnTo>
                <a:lnTo>
                  <a:pt x="35" y="488"/>
                </a:lnTo>
                <a:lnTo>
                  <a:pt x="33" y="488"/>
                </a:lnTo>
                <a:lnTo>
                  <a:pt x="42" y="492"/>
                </a:lnTo>
                <a:lnTo>
                  <a:pt x="40" y="492"/>
                </a:lnTo>
                <a:lnTo>
                  <a:pt x="49" y="495"/>
                </a:lnTo>
                <a:lnTo>
                  <a:pt x="49" y="495"/>
                </a:lnTo>
                <a:lnTo>
                  <a:pt x="59" y="498"/>
                </a:lnTo>
                <a:lnTo>
                  <a:pt x="59" y="498"/>
                </a:lnTo>
                <a:lnTo>
                  <a:pt x="68" y="500"/>
                </a:lnTo>
                <a:lnTo>
                  <a:pt x="67" y="500"/>
                </a:lnTo>
                <a:lnTo>
                  <a:pt x="79" y="501"/>
                </a:lnTo>
                <a:lnTo>
                  <a:pt x="78" y="501"/>
                </a:lnTo>
                <a:lnTo>
                  <a:pt x="88" y="501"/>
                </a:lnTo>
                <a:lnTo>
                  <a:pt x="87" y="501"/>
                </a:lnTo>
                <a:lnTo>
                  <a:pt x="97" y="501"/>
                </a:lnTo>
                <a:lnTo>
                  <a:pt x="97" y="501"/>
                </a:lnTo>
                <a:lnTo>
                  <a:pt x="108" y="500"/>
                </a:lnTo>
                <a:lnTo>
                  <a:pt x="107" y="500"/>
                </a:lnTo>
                <a:lnTo>
                  <a:pt x="117" y="498"/>
                </a:lnTo>
                <a:lnTo>
                  <a:pt x="115" y="498"/>
                </a:lnTo>
                <a:lnTo>
                  <a:pt x="124" y="494"/>
                </a:lnTo>
                <a:lnTo>
                  <a:pt x="124" y="494"/>
                </a:lnTo>
                <a:lnTo>
                  <a:pt x="132" y="490"/>
                </a:lnTo>
                <a:lnTo>
                  <a:pt x="132" y="490"/>
                </a:lnTo>
                <a:lnTo>
                  <a:pt x="140" y="485"/>
                </a:lnTo>
                <a:lnTo>
                  <a:pt x="138" y="487"/>
                </a:lnTo>
                <a:lnTo>
                  <a:pt x="147" y="479"/>
                </a:lnTo>
                <a:lnTo>
                  <a:pt x="157" y="475"/>
                </a:lnTo>
                <a:lnTo>
                  <a:pt x="168" y="471"/>
                </a:lnTo>
                <a:lnTo>
                  <a:pt x="179" y="470"/>
                </a:lnTo>
                <a:lnTo>
                  <a:pt x="192" y="469"/>
                </a:lnTo>
                <a:lnTo>
                  <a:pt x="203" y="470"/>
                </a:lnTo>
                <a:lnTo>
                  <a:pt x="215" y="472"/>
                </a:lnTo>
                <a:lnTo>
                  <a:pt x="229" y="476"/>
                </a:lnTo>
                <a:lnTo>
                  <a:pt x="240" y="482"/>
                </a:lnTo>
                <a:lnTo>
                  <a:pt x="251" y="489"/>
                </a:lnTo>
                <a:lnTo>
                  <a:pt x="260" y="497"/>
                </a:lnTo>
                <a:lnTo>
                  <a:pt x="269" y="507"/>
                </a:lnTo>
                <a:lnTo>
                  <a:pt x="277" y="519"/>
                </a:lnTo>
                <a:lnTo>
                  <a:pt x="282" y="532"/>
                </a:lnTo>
                <a:lnTo>
                  <a:pt x="286" y="546"/>
                </a:lnTo>
                <a:lnTo>
                  <a:pt x="287" y="561"/>
                </a:lnTo>
                <a:lnTo>
                  <a:pt x="286" y="574"/>
                </a:lnTo>
                <a:lnTo>
                  <a:pt x="282" y="584"/>
                </a:lnTo>
                <a:lnTo>
                  <a:pt x="277" y="595"/>
                </a:lnTo>
                <a:lnTo>
                  <a:pt x="268" y="604"/>
                </a:lnTo>
                <a:lnTo>
                  <a:pt x="260" y="611"/>
                </a:lnTo>
                <a:lnTo>
                  <a:pt x="250" y="618"/>
                </a:lnTo>
                <a:lnTo>
                  <a:pt x="239" y="623"/>
                </a:lnTo>
                <a:lnTo>
                  <a:pt x="228" y="628"/>
                </a:lnTo>
                <a:lnTo>
                  <a:pt x="215" y="632"/>
                </a:lnTo>
                <a:lnTo>
                  <a:pt x="203" y="634"/>
                </a:lnTo>
                <a:lnTo>
                  <a:pt x="191" y="634"/>
                </a:lnTo>
                <a:lnTo>
                  <a:pt x="179" y="633"/>
                </a:lnTo>
                <a:lnTo>
                  <a:pt x="167" y="631"/>
                </a:lnTo>
                <a:lnTo>
                  <a:pt x="156" y="626"/>
                </a:lnTo>
                <a:lnTo>
                  <a:pt x="146" y="620"/>
                </a:lnTo>
                <a:lnTo>
                  <a:pt x="138" y="611"/>
                </a:lnTo>
                <a:lnTo>
                  <a:pt x="131" y="605"/>
                </a:lnTo>
                <a:lnTo>
                  <a:pt x="133" y="606"/>
                </a:lnTo>
                <a:lnTo>
                  <a:pt x="125" y="600"/>
                </a:lnTo>
                <a:lnTo>
                  <a:pt x="125" y="601"/>
                </a:lnTo>
                <a:lnTo>
                  <a:pt x="117" y="596"/>
                </a:lnTo>
                <a:lnTo>
                  <a:pt x="119" y="597"/>
                </a:lnTo>
                <a:lnTo>
                  <a:pt x="110" y="595"/>
                </a:lnTo>
                <a:lnTo>
                  <a:pt x="112" y="595"/>
                </a:lnTo>
                <a:lnTo>
                  <a:pt x="103" y="594"/>
                </a:lnTo>
                <a:lnTo>
                  <a:pt x="104" y="594"/>
                </a:lnTo>
                <a:lnTo>
                  <a:pt x="95" y="594"/>
                </a:lnTo>
                <a:lnTo>
                  <a:pt x="96" y="594"/>
                </a:lnTo>
                <a:lnTo>
                  <a:pt x="86" y="595"/>
                </a:lnTo>
                <a:lnTo>
                  <a:pt x="87" y="595"/>
                </a:lnTo>
                <a:lnTo>
                  <a:pt x="78" y="596"/>
                </a:lnTo>
                <a:lnTo>
                  <a:pt x="80" y="596"/>
                </a:lnTo>
                <a:lnTo>
                  <a:pt x="70" y="600"/>
                </a:lnTo>
                <a:lnTo>
                  <a:pt x="71" y="600"/>
                </a:lnTo>
                <a:lnTo>
                  <a:pt x="62" y="604"/>
                </a:lnTo>
                <a:lnTo>
                  <a:pt x="63" y="604"/>
                </a:lnTo>
                <a:lnTo>
                  <a:pt x="55" y="609"/>
                </a:lnTo>
                <a:lnTo>
                  <a:pt x="56" y="608"/>
                </a:lnTo>
                <a:lnTo>
                  <a:pt x="47" y="615"/>
                </a:lnTo>
                <a:lnTo>
                  <a:pt x="47" y="614"/>
                </a:lnTo>
                <a:lnTo>
                  <a:pt x="41" y="620"/>
                </a:lnTo>
                <a:lnTo>
                  <a:pt x="41" y="619"/>
                </a:lnTo>
                <a:lnTo>
                  <a:pt x="34" y="627"/>
                </a:lnTo>
                <a:lnTo>
                  <a:pt x="35" y="626"/>
                </a:lnTo>
                <a:lnTo>
                  <a:pt x="30" y="634"/>
                </a:lnTo>
                <a:lnTo>
                  <a:pt x="31" y="632"/>
                </a:lnTo>
                <a:lnTo>
                  <a:pt x="27" y="642"/>
                </a:lnTo>
                <a:lnTo>
                  <a:pt x="24" y="651"/>
                </a:lnTo>
                <a:lnTo>
                  <a:pt x="24" y="649"/>
                </a:lnTo>
                <a:lnTo>
                  <a:pt x="23" y="660"/>
                </a:lnTo>
                <a:lnTo>
                  <a:pt x="23" y="658"/>
                </a:lnTo>
                <a:lnTo>
                  <a:pt x="24" y="672"/>
                </a:lnTo>
                <a:lnTo>
                  <a:pt x="25" y="685"/>
                </a:lnTo>
                <a:lnTo>
                  <a:pt x="25" y="684"/>
                </a:lnTo>
                <a:lnTo>
                  <a:pt x="31" y="716"/>
                </a:lnTo>
                <a:lnTo>
                  <a:pt x="31" y="716"/>
                </a:lnTo>
                <a:lnTo>
                  <a:pt x="38" y="749"/>
                </a:lnTo>
                <a:lnTo>
                  <a:pt x="38" y="749"/>
                </a:lnTo>
                <a:lnTo>
                  <a:pt x="41" y="766"/>
                </a:lnTo>
                <a:lnTo>
                  <a:pt x="45" y="783"/>
                </a:lnTo>
                <a:lnTo>
                  <a:pt x="47" y="800"/>
                </a:lnTo>
                <a:lnTo>
                  <a:pt x="48" y="818"/>
                </a:lnTo>
                <a:lnTo>
                  <a:pt x="48" y="832"/>
                </a:lnTo>
                <a:lnTo>
                  <a:pt x="47" y="847"/>
                </a:lnTo>
                <a:lnTo>
                  <a:pt x="46" y="856"/>
                </a:lnTo>
                <a:lnTo>
                  <a:pt x="43" y="863"/>
                </a:lnTo>
                <a:lnTo>
                  <a:pt x="43" y="863"/>
                </a:lnTo>
                <a:lnTo>
                  <a:pt x="41" y="871"/>
                </a:lnTo>
                <a:lnTo>
                  <a:pt x="36" y="876"/>
                </a:lnTo>
                <a:lnTo>
                  <a:pt x="28" y="862"/>
                </a:lnTo>
                <a:lnTo>
                  <a:pt x="54" y="858"/>
                </a:lnTo>
                <a:lnTo>
                  <a:pt x="54" y="858"/>
                </a:lnTo>
                <a:lnTo>
                  <a:pt x="82" y="853"/>
                </a:lnTo>
                <a:lnTo>
                  <a:pt x="110" y="850"/>
                </a:lnTo>
                <a:lnTo>
                  <a:pt x="137" y="847"/>
                </a:lnTo>
                <a:lnTo>
                  <a:pt x="163" y="846"/>
                </a:lnTo>
                <a:lnTo>
                  <a:pt x="187" y="846"/>
                </a:lnTo>
                <a:lnTo>
                  <a:pt x="200" y="847"/>
                </a:lnTo>
                <a:lnTo>
                  <a:pt x="212" y="849"/>
                </a:lnTo>
                <a:lnTo>
                  <a:pt x="222" y="851"/>
                </a:lnTo>
                <a:lnTo>
                  <a:pt x="232" y="854"/>
                </a:lnTo>
                <a:close/>
                <a:moveTo>
                  <a:pt x="217" y="868"/>
                </a:moveTo>
                <a:lnTo>
                  <a:pt x="217" y="868"/>
                </a:lnTo>
                <a:lnTo>
                  <a:pt x="208" y="866"/>
                </a:lnTo>
                <a:lnTo>
                  <a:pt x="209" y="866"/>
                </a:lnTo>
                <a:lnTo>
                  <a:pt x="197" y="865"/>
                </a:lnTo>
                <a:lnTo>
                  <a:pt x="198" y="865"/>
                </a:lnTo>
                <a:lnTo>
                  <a:pt x="186" y="864"/>
                </a:lnTo>
                <a:lnTo>
                  <a:pt x="187" y="864"/>
                </a:lnTo>
                <a:lnTo>
                  <a:pt x="163" y="864"/>
                </a:lnTo>
                <a:lnTo>
                  <a:pt x="163" y="864"/>
                </a:lnTo>
                <a:lnTo>
                  <a:pt x="138" y="865"/>
                </a:lnTo>
                <a:lnTo>
                  <a:pt x="139" y="865"/>
                </a:lnTo>
                <a:lnTo>
                  <a:pt x="112" y="868"/>
                </a:lnTo>
                <a:lnTo>
                  <a:pt x="112" y="868"/>
                </a:lnTo>
                <a:lnTo>
                  <a:pt x="84" y="871"/>
                </a:lnTo>
                <a:lnTo>
                  <a:pt x="85" y="871"/>
                </a:lnTo>
                <a:lnTo>
                  <a:pt x="57" y="876"/>
                </a:lnTo>
                <a:lnTo>
                  <a:pt x="9" y="883"/>
                </a:lnTo>
                <a:lnTo>
                  <a:pt x="25" y="861"/>
                </a:lnTo>
                <a:lnTo>
                  <a:pt x="24" y="863"/>
                </a:lnTo>
                <a:lnTo>
                  <a:pt x="27" y="856"/>
                </a:lnTo>
                <a:lnTo>
                  <a:pt x="29" y="851"/>
                </a:lnTo>
                <a:lnTo>
                  <a:pt x="28" y="853"/>
                </a:lnTo>
                <a:lnTo>
                  <a:pt x="29" y="845"/>
                </a:lnTo>
                <a:lnTo>
                  <a:pt x="30" y="831"/>
                </a:lnTo>
                <a:lnTo>
                  <a:pt x="30" y="832"/>
                </a:lnTo>
                <a:lnTo>
                  <a:pt x="30" y="818"/>
                </a:lnTo>
                <a:lnTo>
                  <a:pt x="30" y="819"/>
                </a:lnTo>
                <a:lnTo>
                  <a:pt x="29" y="802"/>
                </a:lnTo>
                <a:lnTo>
                  <a:pt x="29" y="802"/>
                </a:lnTo>
                <a:lnTo>
                  <a:pt x="27" y="786"/>
                </a:lnTo>
                <a:lnTo>
                  <a:pt x="27" y="786"/>
                </a:lnTo>
                <a:lnTo>
                  <a:pt x="24" y="769"/>
                </a:lnTo>
                <a:lnTo>
                  <a:pt x="24" y="769"/>
                </a:lnTo>
                <a:lnTo>
                  <a:pt x="20" y="753"/>
                </a:lnTo>
                <a:lnTo>
                  <a:pt x="14" y="719"/>
                </a:lnTo>
                <a:lnTo>
                  <a:pt x="8" y="687"/>
                </a:lnTo>
                <a:lnTo>
                  <a:pt x="6" y="673"/>
                </a:lnTo>
                <a:lnTo>
                  <a:pt x="5" y="659"/>
                </a:lnTo>
                <a:lnTo>
                  <a:pt x="7" y="645"/>
                </a:lnTo>
                <a:lnTo>
                  <a:pt x="11" y="635"/>
                </a:lnTo>
                <a:lnTo>
                  <a:pt x="11" y="635"/>
                </a:lnTo>
                <a:lnTo>
                  <a:pt x="14" y="625"/>
                </a:lnTo>
                <a:lnTo>
                  <a:pt x="21" y="615"/>
                </a:lnTo>
                <a:lnTo>
                  <a:pt x="29" y="607"/>
                </a:lnTo>
                <a:lnTo>
                  <a:pt x="36" y="600"/>
                </a:lnTo>
                <a:lnTo>
                  <a:pt x="45" y="594"/>
                </a:lnTo>
                <a:lnTo>
                  <a:pt x="54" y="588"/>
                </a:lnTo>
                <a:lnTo>
                  <a:pt x="63" y="584"/>
                </a:lnTo>
                <a:lnTo>
                  <a:pt x="74" y="579"/>
                </a:lnTo>
                <a:lnTo>
                  <a:pt x="84" y="577"/>
                </a:lnTo>
                <a:lnTo>
                  <a:pt x="95" y="576"/>
                </a:lnTo>
                <a:lnTo>
                  <a:pt x="105" y="576"/>
                </a:lnTo>
                <a:lnTo>
                  <a:pt x="115" y="577"/>
                </a:lnTo>
                <a:lnTo>
                  <a:pt x="125" y="580"/>
                </a:lnTo>
                <a:lnTo>
                  <a:pt x="134" y="585"/>
                </a:lnTo>
                <a:lnTo>
                  <a:pt x="143" y="591"/>
                </a:lnTo>
                <a:lnTo>
                  <a:pt x="151" y="599"/>
                </a:lnTo>
                <a:lnTo>
                  <a:pt x="158" y="607"/>
                </a:lnTo>
                <a:lnTo>
                  <a:pt x="156" y="605"/>
                </a:lnTo>
                <a:lnTo>
                  <a:pt x="165" y="610"/>
                </a:lnTo>
                <a:lnTo>
                  <a:pt x="164" y="610"/>
                </a:lnTo>
                <a:lnTo>
                  <a:pt x="174" y="614"/>
                </a:lnTo>
                <a:lnTo>
                  <a:pt x="171" y="613"/>
                </a:lnTo>
                <a:lnTo>
                  <a:pt x="182" y="615"/>
                </a:lnTo>
                <a:lnTo>
                  <a:pt x="181" y="615"/>
                </a:lnTo>
                <a:lnTo>
                  <a:pt x="192" y="616"/>
                </a:lnTo>
                <a:lnTo>
                  <a:pt x="192" y="616"/>
                </a:lnTo>
                <a:lnTo>
                  <a:pt x="202" y="616"/>
                </a:lnTo>
                <a:lnTo>
                  <a:pt x="200" y="616"/>
                </a:lnTo>
                <a:lnTo>
                  <a:pt x="212" y="614"/>
                </a:lnTo>
                <a:lnTo>
                  <a:pt x="211" y="614"/>
                </a:lnTo>
                <a:lnTo>
                  <a:pt x="223" y="611"/>
                </a:lnTo>
                <a:lnTo>
                  <a:pt x="222" y="612"/>
                </a:lnTo>
                <a:lnTo>
                  <a:pt x="232" y="607"/>
                </a:lnTo>
                <a:lnTo>
                  <a:pt x="232" y="608"/>
                </a:lnTo>
                <a:lnTo>
                  <a:pt x="242" y="603"/>
                </a:lnTo>
                <a:lnTo>
                  <a:pt x="240" y="603"/>
                </a:lnTo>
                <a:lnTo>
                  <a:pt x="249" y="597"/>
                </a:lnTo>
                <a:lnTo>
                  <a:pt x="248" y="597"/>
                </a:lnTo>
                <a:lnTo>
                  <a:pt x="256" y="590"/>
                </a:lnTo>
                <a:lnTo>
                  <a:pt x="256" y="591"/>
                </a:lnTo>
                <a:lnTo>
                  <a:pt x="263" y="583"/>
                </a:lnTo>
                <a:lnTo>
                  <a:pt x="261" y="586"/>
                </a:lnTo>
                <a:lnTo>
                  <a:pt x="265" y="577"/>
                </a:lnTo>
                <a:lnTo>
                  <a:pt x="265" y="577"/>
                </a:lnTo>
                <a:lnTo>
                  <a:pt x="269" y="568"/>
                </a:lnTo>
                <a:lnTo>
                  <a:pt x="268" y="570"/>
                </a:lnTo>
                <a:lnTo>
                  <a:pt x="269" y="560"/>
                </a:lnTo>
                <a:lnTo>
                  <a:pt x="269" y="562"/>
                </a:lnTo>
                <a:lnTo>
                  <a:pt x="268" y="549"/>
                </a:lnTo>
                <a:lnTo>
                  <a:pt x="269" y="550"/>
                </a:lnTo>
                <a:lnTo>
                  <a:pt x="265" y="537"/>
                </a:lnTo>
                <a:lnTo>
                  <a:pt x="265" y="537"/>
                </a:lnTo>
                <a:lnTo>
                  <a:pt x="261" y="526"/>
                </a:lnTo>
                <a:lnTo>
                  <a:pt x="262" y="528"/>
                </a:lnTo>
                <a:lnTo>
                  <a:pt x="255" y="517"/>
                </a:lnTo>
                <a:lnTo>
                  <a:pt x="255" y="518"/>
                </a:lnTo>
                <a:lnTo>
                  <a:pt x="247" y="509"/>
                </a:lnTo>
                <a:lnTo>
                  <a:pt x="249" y="510"/>
                </a:lnTo>
                <a:lnTo>
                  <a:pt x="240" y="503"/>
                </a:lnTo>
                <a:lnTo>
                  <a:pt x="241" y="504"/>
                </a:lnTo>
                <a:lnTo>
                  <a:pt x="231" y="497"/>
                </a:lnTo>
                <a:lnTo>
                  <a:pt x="231" y="498"/>
                </a:lnTo>
                <a:lnTo>
                  <a:pt x="221" y="492"/>
                </a:lnTo>
                <a:lnTo>
                  <a:pt x="223" y="493"/>
                </a:lnTo>
                <a:lnTo>
                  <a:pt x="211" y="489"/>
                </a:lnTo>
                <a:lnTo>
                  <a:pt x="212" y="490"/>
                </a:lnTo>
                <a:lnTo>
                  <a:pt x="200" y="487"/>
                </a:lnTo>
                <a:lnTo>
                  <a:pt x="201" y="487"/>
                </a:lnTo>
                <a:lnTo>
                  <a:pt x="191" y="486"/>
                </a:lnTo>
                <a:lnTo>
                  <a:pt x="192" y="487"/>
                </a:lnTo>
                <a:lnTo>
                  <a:pt x="181" y="487"/>
                </a:lnTo>
                <a:lnTo>
                  <a:pt x="181" y="487"/>
                </a:lnTo>
                <a:lnTo>
                  <a:pt x="171" y="488"/>
                </a:lnTo>
                <a:lnTo>
                  <a:pt x="172" y="488"/>
                </a:lnTo>
                <a:lnTo>
                  <a:pt x="164" y="491"/>
                </a:lnTo>
                <a:lnTo>
                  <a:pt x="164" y="491"/>
                </a:lnTo>
                <a:lnTo>
                  <a:pt x="155" y="495"/>
                </a:lnTo>
                <a:lnTo>
                  <a:pt x="158" y="493"/>
                </a:lnTo>
                <a:lnTo>
                  <a:pt x="150" y="500"/>
                </a:lnTo>
                <a:lnTo>
                  <a:pt x="141" y="506"/>
                </a:lnTo>
                <a:lnTo>
                  <a:pt x="132" y="510"/>
                </a:lnTo>
                <a:lnTo>
                  <a:pt x="122" y="515"/>
                </a:lnTo>
                <a:lnTo>
                  <a:pt x="110" y="517"/>
                </a:lnTo>
                <a:lnTo>
                  <a:pt x="99" y="518"/>
                </a:lnTo>
                <a:lnTo>
                  <a:pt x="88" y="519"/>
                </a:lnTo>
                <a:lnTo>
                  <a:pt x="77" y="518"/>
                </a:lnTo>
                <a:lnTo>
                  <a:pt x="65" y="517"/>
                </a:lnTo>
                <a:lnTo>
                  <a:pt x="54" y="515"/>
                </a:lnTo>
                <a:lnTo>
                  <a:pt x="44" y="512"/>
                </a:lnTo>
                <a:lnTo>
                  <a:pt x="34" y="508"/>
                </a:lnTo>
                <a:lnTo>
                  <a:pt x="24" y="503"/>
                </a:lnTo>
                <a:lnTo>
                  <a:pt x="17" y="497"/>
                </a:lnTo>
                <a:lnTo>
                  <a:pt x="9" y="490"/>
                </a:lnTo>
                <a:lnTo>
                  <a:pt x="5" y="482"/>
                </a:lnTo>
                <a:lnTo>
                  <a:pt x="5" y="482"/>
                </a:lnTo>
                <a:lnTo>
                  <a:pt x="0" y="473"/>
                </a:lnTo>
                <a:lnTo>
                  <a:pt x="0" y="457"/>
                </a:lnTo>
                <a:lnTo>
                  <a:pt x="0" y="437"/>
                </a:lnTo>
                <a:lnTo>
                  <a:pt x="1" y="411"/>
                </a:lnTo>
                <a:lnTo>
                  <a:pt x="5" y="382"/>
                </a:lnTo>
                <a:lnTo>
                  <a:pt x="9" y="354"/>
                </a:lnTo>
                <a:lnTo>
                  <a:pt x="12" y="327"/>
                </a:lnTo>
                <a:lnTo>
                  <a:pt x="17" y="302"/>
                </a:lnTo>
                <a:lnTo>
                  <a:pt x="22" y="277"/>
                </a:lnTo>
                <a:lnTo>
                  <a:pt x="58" y="277"/>
                </a:lnTo>
                <a:lnTo>
                  <a:pt x="86" y="277"/>
                </a:lnTo>
                <a:lnTo>
                  <a:pt x="112" y="277"/>
                </a:lnTo>
                <a:lnTo>
                  <a:pt x="136" y="277"/>
                </a:lnTo>
                <a:lnTo>
                  <a:pt x="159" y="277"/>
                </a:lnTo>
                <a:lnTo>
                  <a:pt x="179" y="277"/>
                </a:lnTo>
                <a:lnTo>
                  <a:pt x="198" y="277"/>
                </a:lnTo>
                <a:lnTo>
                  <a:pt x="212" y="277"/>
                </a:lnTo>
                <a:lnTo>
                  <a:pt x="209" y="277"/>
                </a:lnTo>
                <a:lnTo>
                  <a:pt x="226" y="272"/>
                </a:lnTo>
                <a:lnTo>
                  <a:pt x="226" y="272"/>
                </a:lnTo>
                <a:lnTo>
                  <a:pt x="241" y="266"/>
                </a:lnTo>
                <a:lnTo>
                  <a:pt x="241" y="267"/>
                </a:lnTo>
                <a:lnTo>
                  <a:pt x="255" y="260"/>
                </a:lnTo>
                <a:lnTo>
                  <a:pt x="254" y="261"/>
                </a:lnTo>
                <a:lnTo>
                  <a:pt x="266" y="254"/>
                </a:lnTo>
                <a:lnTo>
                  <a:pt x="264" y="255"/>
                </a:lnTo>
                <a:lnTo>
                  <a:pt x="275" y="245"/>
                </a:lnTo>
                <a:lnTo>
                  <a:pt x="274" y="246"/>
                </a:lnTo>
                <a:lnTo>
                  <a:pt x="282" y="238"/>
                </a:lnTo>
                <a:lnTo>
                  <a:pt x="282" y="238"/>
                </a:lnTo>
                <a:lnTo>
                  <a:pt x="289" y="229"/>
                </a:lnTo>
                <a:lnTo>
                  <a:pt x="287" y="231"/>
                </a:lnTo>
                <a:lnTo>
                  <a:pt x="292" y="221"/>
                </a:lnTo>
                <a:lnTo>
                  <a:pt x="292" y="222"/>
                </a:lnTo>
                <a:lnTo>
                  <a:pt x="295" y="212"/>
                </a:lnTo>
                <a:lnTo>
                  <a:pt x="295" y="213"/>
                </a:lnTo>
                <a:lnTo>
                  <a:pt x="296" y="203"/>
                </a:lnTo>
                <a:lnTo>
                  <a:pt x="296" y="204"/>
                </a:lnTo>
                <a:lnTo>
                  <a:pt x="296" y="194"/>
                </a:lnTo>
                <a:lnTo>
                  <a:pt x="296" y="196"/>
                </a:lnTo>
                <a:lnTo>
                  <a:pt x="294" y="186"/>
                </a:lnTo>
                <a:lnTo>
                  <a:pt x="294" y="187"/>
                </a:lnTo>
                <a:lnTo>
                  <a:pt x="291" y="177"/>
                </a:lnTo>
                <a:lnTo>
                  <a:pt x="292" y="179"/>
                </a:lnTo>
                <a:lnTo>
                  <a:pt x="286" y="170"/>
                </a:lnTo>
                <a:lnTo>
                  <a:pt x="286" y="171"/>
                </a:lnTo>
                <a:lnTo>
                  <a:pt x="279" y="162"/>
                </a:lnTo>
                <a:lnTo>
                  <a:pt x="280" y="162"/>
                </a:lnTo>
                <a:lnTo>
                  <a:pt x="272" y="154"/>
                </a:lnTo>
                <a:lnTo>
                  <a:pt x="263" y="144"/>
                </a:lnTo>
                <a:lnTo>
                  <a:pt x="256" y="134"/>
                </a:lnTo>
                <a:lnTo>
                  <a:pt x="249" y="123"/>
                </a:lnTo>
                <a:lnTo>
                  <a:pt x="246" y="109"/>
                </a:lnTo>
                <a:lnTo>
                  <a:pt x="244" y="97"/>
                </a:lnTo>
                <a:lnTo>
                  <a:pt x="244" y="85"/>
                </a:lnTo>
                <a:lnTo>
                  <a:pt x="246" y="71"/>
                </a:lnTo>
                <a:lnTo>
                  <a:pt x="249" y="59"/>
                </a:lnTo>
                <a:lnTo>
                  <a:pt x="256" y="46"/>
                </a:lnTo>
                <a:lnTo>
                  <a:pt x="263" y="36"/>
                </a:lnTo>
                <a:lnTo>
                  <a:pt x="263" y="36"/>
                </a:lnTo>
                <a:lnTo>
                  <a:pt x="268" y="30"/>
                </a:lnTo>
                <a:lnTo>
                  <a:pt x="274" y="25"/>
                </a:lnTo>
                <a:lnTo>
                  <a:pt x="280" y="21"/>
                </a:lnTo>
                <a:lnTo>
                  <a:pt x="286" y="17"/>
                </a:lnTo>
                <a:lnTo>
                  <a:pt x="294" y="13"/>
                </a:lnTo>
                <a:lnTo>
                  <a:pt x="302" y="10"/>
                </a:lnTo>
                <a:lnTo>
                  <a:pt x="311" y="7"/>
                </a:lnTo>
                <a:lnTo>
                  <a:pt x="311" y="7"/>
                </a:lnTo>
                <a:lnTo>
                  <a:pt x="319" y="5"/>
                </a:lnTo>
                <a:lnTo>
                  <a:pt x="328" y="3"/>
                </a:lnTo>
                <a:lnTo>
                  <a:pt x="337" y="2"/>
                </a:lnTo>
                <a:lnTo>
                  <a:pt x="348" y="0"/>
                </a:lnTo>
                <a:lnTo>
                  <a:pt x="359" y="0"/>
                </a:lnTo>
                <a:lnTo>
                  <a:pt x="371" y="0"/>
                </a:lnTo>
                <a:lnTo>
                  <a:pt x="382" y="2"/>
                </a:lnTo>
                <a:lnTo>
                  <a:pt x="392" y="3"/>
                </a:lnTo>
                <a:lnTo>
                  <a:pt x="403" y="6"/>
                </a:lnTo>
                <a:lnTo>
                  <a:pt x="402" y="6"/>
                </a:lnTo>
                <a:lnTo>
                  <a:pt x="410" y="9"/>
                </a:lnTo>
                <a:lnTo>
                  <a:pt x="420" y="12"/>
                </a:lnTo>
                <a:lnTo>
                  <a:pt x="427" y="16"/>
                </a:lnTo>
                <a:lnTo>
                  <a:pt x="434" y="21"/>
                </a:lnTo>
                <a:lnTo>
                  <a:pt x="440" y="26"/>
                </a:lnTo>
                <a:lnTo>
                  <a:pt x="445" y="31"/>
                </a:lnTo>
                <a:lnTo>
                  <a:pt x="451" y="38"/>
                </a:lnTo>
                <a:lnTo>
                  <a:pt x="454" y="44"/>
                </a:lnTo>
                <a:lnTo>
                  <a:pt x="460" y="57"/>
                </a:lnTo>
                <a:lnTo>
                  <a:pt x="463" y="70"/>
                </a:lnTo>
                <a:lnTo>
                  <a:pt x="466" y="84"/>
                </a:lnTo>
                <a:lnTo>
                  <a:pt x="465" y="97"/>
                </a:lnTo>
                <a:lnTo>
                  <a:pt x="464" y="111"/>
                </a:lnTo>
                <a:lnTo>
                  <a:pt x="460" y="123"/>
                </a:lnTo>
                <a:lnTo>
                  <a:pt x="454" y="135"/>
                </a:lnTo>
                <a:lnTo>
                  <a:pt x="449" y="145"/>
                </a:lnTo>
                <a:lnTo>
                  <a:pt x="442" y="155"/>
                </a:lnTo>
                <a:lnTo>
                  <a:pt x="434" y="162"/>
                </a:lnTo>
                <a:lnTo>
                  <a:pt x="427" y="167"/>
                </a:lnTo>
                <a:lnTo>
                  <a:pt x="428" y="166"/>
                </a:lnTo>
                <a:lnTo>
                  <a:pt x="421" y="173"/>
                </a:lnTo>
                <a:lnTo>
                  <a:pt x="421" y="173"/>
                </a:lnTo>
                <a:lnTo>
                  <a:pt x="416" y="180"/>
                </a:lnTo>
                <a:lnTo>
                  <a:pt x="417" y="179"/>
                </a:lnTo>
                <a:lnTo>
                  <a:pt x="413" y="186"/>
                </a:lnTo>
                <a:lnTo>
                  <a:pt x="413" y="186"/>
                </a:lnTo>
                <a:lnTo>
                  <a:pt x="410" y="194"/>
                </a:lnTo>
                <a:lnTo>
                  <a:pt x="411" y="193"/>
                </a:lnTo>
                <a:lnTo>
                  <a:pt x="408" y="203"/>
                </a:lnTo>
                <a:lnTo>
                  <a:pt x="408" y="202"/>
                </a:lnTo>
                <a:lnTo>
                  <a:pt x="407" y="211"/>
                </a:lnTo>
                <a:lnTo>
                  <a:pt x="407" y="210"/>
                </a:lnTo>
                <a:lnTo>
                  <a:pt x="407" y="220"/>
                </a:lnTo>
                <a:lnTo>
                  <a:pt x="407" y="218"/>
                </a:lnTo>
                <a:lnTo>
                  <a:pt x="410" y="227"/>
                </a:lnTo>
                <a:lnTo>
                  <a:pt x="409" y="226"/>
                </a:lnTo>
                <a:lnTo>
                  <a:pt x="412" y="236"/>
                </a:lnTo>
                <a:lnTo>
                  <a:pt x="412" y="235"/>
                </a:lnTo>
                <a:lnTo>
                  <a:pt x="417" y="244"/>
                </a:lnTo>
                <a:lnTo>
                  <a:pt x="416" y="242"/>
                </a:lnTo>
                <a:lnTo>
                  <a:pt x="423" y="251"/>
                </a:lnTo>
                <a:lnTo>
                  <a:pt x="423" y="251"/>
                </a:lnTo>
                <a:lnTo>
                  <a:pt x="430" y="259"/>
                </a:lnTo>
                <a:lnTo>
                  <a:pt x="428" y="258"/>
                </a:lnTo>
                <a:lnTo>
                  <a:pt x="440" y="265"/>
                </a:lnTo>
                <a:lnTo>
                  <a:pt x="439" y="265"/>
                </a:lnTo>
                <a:lnTo>
                  <a:pt x="452" y="272"/>
                </a:lnTo>
                <a:lnTo>
                  <a:pt x="451" y="271"/>
                </a:lnTo>
                <a:lnTo>
                  <a:pt x="466" y="278"/>
                </a:lnTo>
                <a:lnTo>
                  <a:pt x="464" y="277"/>
                </a:lnTo>
                <a:lnTo>
                  <a:pt x="470" y="278"/>
                </a:lnTo>
                <a:lnTo>
                  <a:pt x="488" y="281"/>
                </a:lnTo>
                <a:lnTo>
                  <a:pt x="488" y="281"/>
                </a:lnTo>
                <a:lnTo>
                  <a:pt x="514" y="285"/>
                </a:lnTo>
                <a:lnTo>
                  <a:pt x="513" y="285"/>
                </a:lnTo>
                <a:lnTo>
                  <a:pt x="547" y="290"/>
                </a:lnTo>
                <a:lnTo>
                  <a:pt x="564" y="291"/>
                </a:lnTo>
                <a:lnTo>
                  <a:pt x="564" y="291"/>
                </a:lnTo>
                <a:lnTo>
                  <a:pt x="583" y="292"/>
                </a:lnTo>
                <a:lnTo>
                  <a:pt x="603" y="294"/>
                </a:lnTo>
                <a:lnTo>
                  <a:pt x="603" y="294"/>
                </a:lnTo>
                <a:lnTo>
                  <a:pt x="622" y="294"/>
                </a:lnTo>
                <a:lnTo>
                  <a:pt x="643" y="294"/>
                </a:lnTo>
                <a:lnTo>
                  <a:pt x="642" y="294"/>
                </a:lnTo>
                <a:lnTo>
                  <a:pt x="662" y="291"/>
                </a:lnTo>
                <a:lnTo>
                  <a:pt x="662" y="291"/>
                </a:lnTo>
                <a:lnTo>
                  <a:pt x="681" y="290"/>
                </a:lnTo>
                <a:lnTo>
                  <a:pt x="680" y="290"/>
                </a:lnTo>
                <a:lnTo>
                  <a:pt x="706" y="285"/>
                </a:lnTo>
                <a:lnTo>
                  <a:pt x="717" y="313"/>
                </a:lnTo>
                <a:lnTo>
                  <a:pt x="726" y="340"/>
                </a:lnTo>
                <a:lnTo>
                  <a:pt x="734" y="370"/>
                </a:lnTo>
                <a:lnTo>
                  <a:pt x="742" y="404"/>
                </a:lnTo>
                <a:lnTo>
                  <a:pt x="744" y="419"/>
                </a:lnTo>
                <a:lnTo>
                  <a:pt x="747" y="435"/>
                </a:lnTo>
                <a:lnTo>
                  <a:pt x="747" y="451"/>
                </a:lnTo>
                <a:lnTo>
                  <a:pt x="747" y="466"/>
                </a:lnTo>
                <a:lnTo>
                  <a:pt x="745" y="480"/>
                </a:lnTo>
                <a:lnTo>
                  <a:pt x="741" y="491"/>
                </a:lnTo>
                <a:lnTo>
                  <a:pt x="742" y="490"/>
                </a:lnTo>
                <a:lnTo>
                  <a:pt x="740" y="496"/>
                </a:lnTo>
                <a:lnTo>
                  <a:pt x="736" y="503"/>
                </a:lnTo>
                <a:lnTo>
                  <a:pt x="731" y="507"/>
                </a:lnTo>
                <a:lnTo>
                  <a:pt x="734" y="504"/>
                </a:lnTo>
                <a:lnTo>
                  <a:pt x="731" y="510"/>
                </a:lnTo>
                <a:lnTo>
                  <a:pt x="720" y="516"/>
                </a:lnTo>
                <a:lnTo>
                  <a:pt x="713" y="520"/>
                </a:lnTo>
                <a:lnTo>
                  <a:pt x="704" y="525"/>
                </a:lnTo>
                <a:lnTo>
                  <a:pt x="695" y="527"/>
                </a:lnTo>
                <a:lnTo>
                  <a:pt x="686" y="530"/>
                </a:lnTo>
                <a:lnTo>
                  <a:pt x="687" y="530"/>
                </a:lnTo>
                <a:lnTo>
                  <a:pt x="678" y="532"/>
                </a:lnTo>
                <a:lnTo>
                  <a:pt x="668" y="533"/>
                </a:lnTo>
                <a:lnTo>
                  <a:pt x="660" y="533"/>
                </a:lnTo>
                <a:lnTo>
                  <a:pt x="651" y="532"/>
                </a:lnTo>
                <a:lnTo>
                  <a:pt x="643" y="531"/>
                </a:lnTo>
                <a:lnTo>
                  <a:pt x="634" y="530"/>
                </a:lnTo>
                <a:lnTo>
                  <a:pt x="626" y="526"/>
                </a:lnTo>
                <a:lnTo>
                  <a:pt x="626" y="526"/>
                </a:lnTo>
                <a:lnTo>
                  <a:pt x="619" y="524"/>
                </a:lnTo>
                <a:lnTo>
                  <a:pt x="611" y="519"/>
                </a:lnTo>
                <a:lnTo>
                  <a:pt x="612" y="519"/>
                </a:lnTo>
                <a:lnTo>
                  <a:pt x="605" y="514"/>
                </a:lnTo>
                <a:lnTo>
                  <a:pt x="600" y="510"/>
                </a:lnTo>
                <a:lnTo>
                  <a:pt x="601" y="511"/>
                </a:lnTo>
                <a:lnTo>
                  <a:pt x="593" y="505"/>
                </a:lnTo>
                <a:lnTo>
                  <a:pt x="593" y="505"/>
                </a:lnTo>
                <a:lnTo>
                  <a:pt x="584" y="500"/>
                </a:lnTo>
                <a:lnTo>
                  <a:pt x="585" y="500"/>
                </a:lnTo>
                <a:lnTo>
                  <a:pt x="574" y="496"/>
                </a:lnTo>
                <a:lnTo>
                  <a:pt x="576" y="497"/>
                </a:lnTo>
                <a:lnTo>
                  <a:pt x="564" y="494"/>
                </a:lnTo>
                <a:lnTo>
                  <a:pt x="564" y="494"/>
                </a:lnTo>
                <a:lnTo>
                  <a:pt x="552" y="493"/>
                </a:lnTo>
                <a:lnTo>
                  <a:pt x="553" y="493"/>
                </a:lnTo>
                <a:lnTo>
                  <a:pt x="540" y="493"/>
                </a:lnTo>
                <a:lnTo>
                  <a:pt x="541" y="493"/>
                </a:lnTo>
                <a:lnTo>
                  <a:pt x="529" y="494"/>
                </a:lnTo>
                <a:lnTo>
                  <a:pt x="530" y="494"/>
                </a:lnTo>
                <a:lnTo>
                  <a:pt x="517" y="497"/>
                </a:lnTo>
                <a:lnTo>
                  <a:pt x="518" y="497"/>
                </a:lnTo>
                <a:lnTo>
                  <a:pt x="505" y="501"/>
                </a:lnTo>
                <a:lnTo>
                  <a:pt x="506" y="501"/>
                </a:lnTo>
                <a:lnTo>
                  <a:pt x="494" y="507"/>
                </a:lnTo>
                <a:lnTo>
                  <a:pt x="496" y="506"/>
                </a:lnTo>
                <a:lnTo>
                  <a:pt x="484" y="515"/>
                </a:lnTo>
                <a:lnTo>
                  <a:pt x="485" y="514"/>
                </a:lnTo>
                <a:lnTo>
                  <a:pt x="476" y="523"/>
                </a:lnTo>
                <a:lnTo>
                  <a:pt x="476" y="523"/>
                </a:lnTo>
                <a:lnTo>
                  <a:pt x="472" y="528"/>
                </a:lnTo>
                <a:lnTo>
                  <a:pt x="473" y="527"/>
                </a:lnTo>
                <a:lnTo>
                  <a:pt x="469" y="533"/>
                </a:lnTo>
                <a:lnTo>
                  <a:pt x="470" y="532"/>
                </a:lnTo>
                <a:lnTo>
                  <a:pt x="466" y="538"/>
                </a:lnTo>
                <a:lnTo>
                  <a:pt x="467" y="538"/>
                </a:lnTo>
                <a:lnTo>
                  <a:pt x="464" y="544"/>
                </a:lnTo>
                <a:lnTo>
                  <a:pt x="464" y="543"/>
                </a:lnTo>
                <a:lnTo>
                  <a:pt x="462" y="550"/>
                </a:lnTo>
                <a:lnTo>
                  <a:pt x="463" y="549"/>
                </a:lnTo>
                <a:lnTo>
                  <a:pt x="461" y="557"/>
                </a:lnTo>
                <a:lnTo>
                  <a:pt x="461" y="557"/>
                </a:lnTo>
                <a:lnTo>
                  <a:pt x="460" y="565"/>
                </a:lnTo>
                <a:lnTo>
                  <a:pt x="460" y="564"/>
                </a:lnTo>
                <a:lnTo>
                  <a:pt x="460" y="573"/>
                </a:lnTo>
                <a:lnTo>
                  <a:pt x="460" y="579"/>
                </a:lnTo>
                <a:lnTo>
                  <a:pt x="460" y="578"/>
                </a:lnTo>
                <a:lnTo>
                  <a:pt x="461" y="586"/>
                </a:lnTo>
                <a:lnTo>
                  <a:pt x="461" y="585"/>
                </a:lnTo>
                <a:lnTo>
                  <a:pt x="462" y="591"/>
                </a:lnTo>
                <a:lnTo>
                  <a:pt x="462" y="590"/>
                </a:lnTo>
                <a:lnTo>
                  <a:pt x="464" y="596"/>
                </a:lnTo>
                <a:lnTo>
                  <a:pt x="464" y="596"/>
                </a:lnTo>
                <a:lnTo>
                  <a:pt x="467" y="602"/>
                </a:lnTo>
                <a:lnTo>
                  <a:pt x="466" y="601"/>
                </a:lnTo>
                <a:lnTo>
                  <a:pt x="469" y="606"/>
                </a:lnTo>
                <a:lnTo>
                  <a:pt x="469" y="605"/>
                </a:lnTo>
                <a:lnTo>
                  <a:pt x="472" y="610"/>
                </a:lnTo>
                <a:lnTo>
                  <a:pt x="476" y="616"/>
                </a:lnTo>
                <a:lnTo>
                  <a:pt x="475" y="614"/>
                </a:lnTo>
                <a:lnTo>
                  <a:pt x="483" y="622"/>
                </a:lnTo>
                <a:lnTo>
                  <a:pt x="482" y="621"/>
                </a:lnTo>
                <a:lnTo>
                  <a:pt x="493" y="628"/>
                </a:lnTo>
                <a:lnTo>
                  <a:pt x="493" y="628"/>
                </a:lnTo>
                <a:lnTo>
                  <a:pt x="504" y="633"/>
                </a:lnTo>
                <a:lnTo>
                  <a:pt x="503" y="633"/>
                </a:lnTo>
                <a:lnTo>
                  <a:pt x="515" y="637"/>
                </a:lnTo>
                <a:lnTo>
                  <a:pt x="514" y="637"/>
                </a:lnTo>
                <a:lnTo>
                  <a:pt x="525" y="640"/>
                </a:lnTo>
                <a:lnTo>
                  <a:pt x="524" y="640"/>
                </a:lnTo>
                <a:lnTo>
                  <a:pt x="536" y="641"/>
                </a:lnTo>
                <a:lnTo>
                  <a:pt x="548" y="642"/>
                </a:lnTo>
                <a:lnTo>
                  <a:pt x="547" y="642"/>
                </a:lnTo>
                <a:lnTo>
                  <a:pt x="558" y="641"/>
                </a:lnTo>
                <a:lnTo>
                  <a:pt x="557" y="641"/>
                </a:lnTo>
                <a:lnTo>
                  <a:pt x="567" y="639"/>
                </a:lnTo>
                <a:lnTo>
                  <a:pt x="566" y="639"/>
                </a:lnTo>
                <a:lnTo>
                  <a:pt x="575" y="636"/>
                </a:lnTo>
                <a:lnTo>
                  <a:pt x="573" y="637"/>
                </a:lnTo>
                <a:lnTo>
                  <a:pt x="581" y="632"/>
                </a:lnTo>
                <a:lnTo>
                  <a:pt x="581" y="632"/>
                </a:lnTo>
                <a:lnTo>
                  <a:pt x="588" y="627"/>
                </a:lnTo>
                <a:lnTo>
                  <a:pt x="587" y="628"/>
                </a:lnTo>
                <a:lnTo>
                  <a:pt x="594" y="622"/>
                </a:lnTo>
                <a:lnTo>
                  <a:pt x="603" y="617"/>
                </a:lnTo>
                <a:lnTo>
                  <a:pt x="611" y="613"/>
                </a:lnTo>
                <a:lnTo>
                  <a:pt x="621" y="611"/>
                </a:lnTo>
                <a:lnTo>
                  <a:pt x="631" y="611"/>
                </a:lnTo>
                <a:lnTo>
                  <a:pt x="640" y="611"/>
                </a:lnTo>
                <a:lnTo>
                  <a:pt x="651" y="613"/>
                </a:lnTo>
                <a:lnTo>
                  <a:pt x="660" y="615"/>
                </a:lnTo>
                <a:lnTo>
                  <a:pt x="669" y="619"/>
                </a:lnTo>
                <a:lnTo>
                  <a:pt x="678" y="623"/>
                </a:lnTo>
                <a:lnTo>
                  <a:pt x="687" y="628"/>
                </a:lnTo>
                <a:lnTo>
                  <a:pt x="694" y="633"/>
                </a:lnTo>
                <a:lnTo>
                  <a:pt x="701" y="641"/>
                </a:lnTo>
                <a:lnTo>
                  <a:pt x="705" y="648"/>
                </a:lnTo>
                <a:lnTo>
                  <a:pt x="705" y="648"/>
                </a:lnTo>
                <a:lnTo>
                  <a:pt x="709" y="656"/>
                </a:lnTo>
                <a:lnTo>
                  <a:pt x="709" y="665"/>
                </a:lnTo>
                <a:lnTo>
                  <a:pt x="709" y="683"/>
                </a:lnTo>
                <a:lnTo>
                  <a:pt x="707" y="705"/>
                </a:lnTo>
                <a:lnTo>
                  <a:pt x="707" y="705"/>
                </a:lnTo>
                <a:lnTo>
                  <a:pt x="705" y="731"/>
                </a:lnTo>
                <a:lnTo>
                  <a:pt x="705" y="730"/>
                </a:lnTo>
                <a:lnTo>
                  <a:pt x="703" y="759"/>
                </a:lnTo>
                <a:lnTo>
                  <a:pt x="703" y="759"/>
                </a:lnTo>
                <a:lnTo>
                  <a:pt x="702" y="789"/>
                </a:lnTo>
                <a:lnTo>
                  <a:pt x="702" y="789"/>
                </a:lnTo>
                <a:lnTo>
                  <a:pt x="703" y="818"/>
                </a:lnTo>
                <a:lnTo>
                  <a:pt x="703" y="833"/>
                </a:lnTo>
                <a:lnTo>
                  <a:pt x="703" y="832"/>
                </a:lnTo>
                <a:lnTo>
                  <a:pt x="705" y="845"/>
                </a:lnTo>
                <a:lnTo>
                  <a:pt x="705" y="845"/>
                </a:lnTo>
                <a:lnTo>
                  <a:pt x="707" y="857"/>
                </a:lnTo>
                <a:lnTo>
                  <a:pt x="711" y="875"/>
                </a:lnTo>
                <a:lnTo>
                  <a:pt x="693" y="887"/>
                </a:lnTo>
                <a:lnTo>
                  <a:pt x="679" y="892"/>
                </a:lnTo>
                <a:lnTo>
                  <a:pt x="664" y="896"/>
                </a:lnTo>
                <a:lnTo>
                  <a:pt x="648" y="900"/>
                </a:lnTo>
                <a:lnTo>
                  <a:pt x="631" y="903"/>
                </a:lnTo>
                <a:lnTo>
                  <a:pt x="613" y="904"/>
                </a:lnTo>
                <a:lnTo>
                  <a:pt x="594" y="904"/>
                </a:lnTo>
                <a:lnTo>
                  <a:pt x="576" y="904"/>
                </a:lnTo>
                <a:lnTo>
                  <a:pt x="558" y="903"/>
                </a:lnTo>
                <a:lnTo>
                  <a:pt x="539" y="901"/>
                </a:lnTo>
                <a:lnTo>
                  <a:pt x="521" y="898"/>
                </a:lnTo>
                <a:lnTo>
                  <a:pt x="503" y="895"/>
                </a:lnTo>
                <a:lnTo>
                  <a:pt x="488" y="892"/>
                </a:lnTo>
                <a:lnTo>
                  <a:pt x="472" y="888"/>
                </a:lnTo>
                <a:lnTo>
                  <a:pt x="457" y="884"/>
                </a:lnTo>
                <a:lnTo>
                  <a:pt x="444" y="879"/>
                </a:lnTo>
                <a:lnTo>
                  <a:pt x="434" y="875"/>
                </a:lnTo>
                <a:lnTo>
                  <a:pt x="425" y="871"/>
                </a:lnTo>
                <a:lnTo>
                  <a:pt x="417" y="866"/>
                </a:lnTo>
                <a:lnTo>
                  <a:pt x="412" y="861"/>
                </a:lnTo>
                <a:lnTo>
                  <a:pt x="407" y="856"/>
                </a:lnTo>
                <a:lnTo>
                  <a:pt x="403" y="852"/>
                </a:lnTo>
                <a:lnTo>
                  <a:pt x="398" y="845"/>
                </a:lnTo>
                <a:lnTo>
                  <a:pt x="398" y="837"/>
                </a:lnTo>
                <a:lnTo>
                  <a:pt x="398" y="831"/>
                </a:lnTo>
                <a:lnTo>
                  <a:pt x="400" y="824"/>
                </a:lnTo>
                <a:lnTo>
                  <a:pt x="405" y="816"/>
                </a:lnTo>
                <a:lnTo>
                  <a:pt x="409" y="810"/>
                </a:lnTo>
                <a:lnTo>
                  <a:pt x="419" y="796"/>
                </a:lnTo>
                <a:lnTo>
                  <a:pt x="435" y="780"/>
                </a:lnTo>
                <a:lnTo>
                  <a:pt x="434" y="781"/>
                </a:lnTo>
                <a:lnTo>
                  <a:pt x="442" y="772"/>
                </a:lnTo>
                <a:lnTo>
                  <a:pt x="441" y="773"/>
                </a:lnTo>
                <a:lnTo>
                  <a:pt x="447" y="763"/>
                </a:lnTo>
                <a:lnTo>
                  <a:pt x="447" y="764"/>
                </a:lnTo>
                <a:lnTo>
                  <a:pt x="452" y="754"/>
                </a:lnTo>
                <a:lnTo>
                  <a:pt x="451" y="755"/>
                </a:lnTo>
                <a:lnTo>
                  <a:pt x="454" y="745"/>
                </a:lnTo>
                <a:lnTo>
                  <a:pt x="454" y="746"/>
                </a:lnTo>
                <a:lnTo>
                  <a:pt x="456" y="734"/>
                </a:lnTo>
                <a:lnTo>
                  <a:pt x="456" y="736"/>
                </a:lnTo>
                <a:lnTo>
                  <a:pt x="456" y="725"/>
                </a:lnTo>
                <a:lnTo>
                  <a:pt x="456" y="727"/>
                </a:lnTo>
                <a:lnTo>
                  <a:pt x="454" y="715"/>
                </a:lnTo>
                <a:lnTo>
                  <a:pt x="454" y="716"/>
                </a:lnTo>
                <a:lnTo>
                  <a:pt x="451" y="705"/>
                </a:lnTo>
                <a:lnTo>
                  <a:pt x="452" y="707"/>
                </a:lnTo>
                <a:lnTo>
                  <a:pt x="446" y="697"/>
                </a:lnTo>
                <a:lnTo>
                  <a:pt x="447" y="698"/>
                </a:lnTo>
                <a:lnTo>
                  <a:pt x="440" y="689"/>
                </a:lnTo>
                <a:lnTo>
                  <a:pt x="440" y="690"/>
                </a:lnTo>
                <a:lnTo>
                  <a:pt x="436" y="685"/>
                </a:lnTo>
                <a:lnTo>
                  <a:pt x="437" y="686"/>
                </a:lnTo>
                <a:lnTo>
                  <a:pt x="432" y="682"/>
                </a:lnTo>
                <a:lnTo>
                  <a:pt x="427" y="678"/>
                </a:lnTo>
                <a:lnTo>
                  <a:pt x="428" y="679"/>
                </a:lnTo>
                <a:lnTo>
                  <a:pt x="422" y="676"/>
                </a:lnTo>
                <a:lnTo>
                  <a:pt x="423" y="676"/>
                </a:lnTo>
                <a:lnTo>
                  <a:pt x="415" y="673"/>
                </a:lnTo>
                <a:lnTo>
                  <a:pt x="416" y="673"/>
                </a:lnTo>
                <a:lnTo>
                  <a:pt x="409" y="671"/>
                </a:lnTo>
                <a:lnTo>
                  <a:pt x="410" y="671"/>
                </a:lnTo>
                <a:lnTo>
                  <a:pt x="401" y="669"/>
                </a:lnTo>
                <a:lnTo>
                  <a:pt x="394" y="667"/>
                </a:lnTo>
                <a:lnTo>
                  <a:pt x="394" y="667"/>
                </a:lnTo>
                <a:lnTo>
                  <a:pt x="385" y="664"/>
                </a:lnTo>
                <a:lnTo>
                  <a:pt x="386" y="665"/>
                </a:lnTo>
                <a:lnTo>
                  <a:pt x="376" y="664"/>
                </a:lnTo>
                <a:lnTo>
                  <a:pt x="377" y="664"/>
                </a:lnTo>
                <a:lnTo>
                  <a:pt x="368" y="664"/>
                </a:lnTo>
                <a:lnTo>
                  <a:pt x="357" y="664"/>
                </a:lnTo>
                <a:lnTo>
                  <a:pt x="349" y="664"/>
                </a:lnTo>
                <a:lnTo>
                  <a:pt x="349" y="664"/>
                </a:lnTo>
                <a:lnTo>
                  <a:pt x="341" y="665"/>
                </a:lnTo>
                <a:lnTo>
                  <a:pt x="342" y="664"/>
                </a:lnTo>
                <a:lnTo>
                  <a:pt x="334" y="667"/>
                </a:lnTo>
                <a:lnTo>
                  <a:pt x="326" y="668"/>
                </a:lnTo>
                <a:lnTo>
                  <a:pt x="329" y="667"/>
                </a:lnTo>
                <a:lnTo>
                  <a:pt x="322" y="670"/>
                </a:lnTo>
                <a:lnTo>
                  <a:pt x="315" y="673"/>
                </a:lnTo>
                <a:lnTo>
                  <a:pt x="316" y="673"/>
                </a:lnTo>
                <a:lnTo>
                  <a:pt x="310" y="676"/>
                </a:lnTo>
                <a:lnTo>
                  <a:pt x="311" y="675"/>
                </a:lnTo>
                <a:lnTo>
                  <a:pt x="306" y="679"/>
                </a:lnTo>
                <a:lnTo>
                  <a:pt x="308" y="678"/>
                </a:lnTo>
                <a:lnTo>
                  <a:pt x="303" y="682"/>
                </a:lnTo>
                <a:lnTo>
                  <a:pt x="297" y="686"/>
                </a:lnTo>
                <a:lnTo>
                  <a:pt x="299" y="684"/>
                </a:lnTo>
                <a:lnTo>
                  <a:pt x="296" y="690"/>
                </a:lnTo>
                <a:lnTo>
                  <a:pt x="296" y="689"/>
                </a:lnTo>
                <a:lnTo>
                  <a:pt x="293" y="694"/>
                </a:lnTo>
                <a:lnTo>
                  <a:pt x="293" y="694"/>
                </a:lnTo>
                <a:lnTo>
                  <a:pt x="289" y="704"/>
                </a:lnTo>
                <a:lnTo>
                  <a:pt x="289" y="703"/>
                </a:lnTo>
                <a:lnTo>
                  <a:pt x="286" y="713"/>
                </a:lnTo>
                <a:lnTo>
                  <a:pt x="286" y="711"/>
                </a:lnTo>
                <a:lnTo>
                  <a:pt x="285" y="724"/>
                </a:lnTo>
                <a:lnTo>
                  <a:pt x="285" y="723"/>
                </a:lnTo>
                <a:lnTo>
                  <a:pt x="285" y="734"/>
                </a:lnTo>
                <a:lnTo>
                  <a:pt x="285" y="733"/>
                </a:lnTo>
                <a:lnTo>
                  <a:pt x="286" y="746"/>
                </a:lnTo>
                <a:lnTo>
                  <a:pt x="286" y="744"/>
                </a:lnTo>
                <a:lnTo>
                  <a:pt x="289" y="756"/>
                </a:lnTo>
                <a:lnTo>
                  <a:pt x="289" y="755"/>
                </a:lnTo>
                <a:lnTo>
                  <a:pt x="294" y="767"/>
                </a:lnTo>
                <a:lnTo>
                  <a:pt x="293" y="766"/>
                </a:lnTo>
                <a:lnTo>
                  <a:pt x="299" y="777"/>
                </a:lnTo>
                <a:lnTo>
                  <a:pt x="298" y="776"/>
                </a:lnTo>
                <a:lnTo>
                  <a:pt x="306" y="787"/>
                </a:lnTo>
                <a:lnTo>
                  <a:pt x="305" y="786"/>
                </a:lnTo>
                <a:lnTo>
                  <a:pt x="314" y="795"/>
                </a:lnTo>
                <a:lnTo>
                  <a:pt x="321" y="803"/>
                </a:lnTo>
                <a:lnTo>
                  <a:pt x="325" y="812"/>
                </a:lnTo>
                <a:lnTo>
                  <a:pt x="329" y="819"/>
                </a:lnTo>
                <a:lnTo>
                  <a:pt x="332" y="829"/>
                </a:lnTo>
                <a:lnTo>
                  <a:pt x="332" y="839"/>
                </a:lnTo>
                <a:lnTo>
                  <a:pt x="331" y="848"/>
                </a:lnTo>
                <a:lnTo>
                  <a:pt x="328" y="856"/>
                </a:lnTo>
                <a:lnTo>
                  <a:pt x="322" y="863"/>
                </a:lnTo>
                <a:lnTo>
                  <a:pt x="322" y="863"/>
                </a:lnTo>
                <a:lnTo>
                  <a:pt x="317" y="870"/>
                </a:lnTo>
                <a:lnTo>
                  <a:pt x="307" y="875"/>
                </a:lnTo>
                <a:lnTo>
                  <a:pt x="297" y="878"/>
                </a:lnTo>
                <a:lnTo>
                  <a:pt x="285" y="881"/>
                </a:lnTo>
                <a:lnTo>
                  <a:pt x="273" y="881"/>
                </a:lnTo>
                <a:lnTo>
                  <a:pt x="259" y="880"/>
                </a:lnTo>
                <a:lnTo>
                  <a:pt x="244" y="877"/>
                </a:lnTo>
                <a:lnTo>
                  <a:pt x="227" y="871"/>
                </a:lnTo>
                <a:lnTo>
                  <a:pt x="227" y="871"/>
                </a:lnTo>
                <a:lnTo>
                  <a:pt x="217" y="86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" name="image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240" y="113756"/>
            <a:ext cx="42672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2D1958"/>
                </a:solidFill>
                <a:latin typeface="Arial" pitchFamily="34" charset="0"/>
                <a:ea typeface="+mj-ea"/>
                <a:cs typeface="Arial" pitchFamily="34" charset="0"/>
              </a:rPr>
              <a:t>QUESTIONS</a:t>
            </a:r>
          </a:p>
          <a:p>
            <a:pPr algn="ctr" defTabSz="457200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2D1958"/>
                </a:solidFill>
                <a:latin typeface="Arial" pitchFamily="34" charset="0"/>
                <a:ea typeface="+mj-ea"/>
                <a:cs typeface="Arial" pitchFamily="34" charset="0"/>
              </a:rPr>
              <a:t>THANKS!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6629400"/>
            <a:ext cx="9195530" cy="241300"/>
          </a:xfrm>
          <a:prstGeom prst="rect">
            <a:avLst/>
          </a:prstGeom>
          <a:solidFill>
            <a:srgbClr val="66006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sz="1200" dirty="0" smtClean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Dr. Ignacio </a:t>
            </a:r>
            <a:r>
              <a:rPr lang="en-US" sz="1200" dirty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Antonio Ciampitti • </a:t>
            </a:r>
            <a:r>
              <a:rPr lang="en-US" sz="1200" dirty="0" smtClean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Assistant Professor Crop Production/ Cropping </a:t>
            </a:r>
            <a:r>
              <a:rPr lang="en-US" sz="1200" dirty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Systems </a:t>
            </a:r>
            <a:r>
              <a:rPr lang="en-US" sz="1200" dirty="0" smtClean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• Agronomy Department • Kansas </a:t>
            </a:r>
            <a:r>
              <a:rPr lang="en-US" sz="1200" dirty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State </a:t>
            </a:r>
            <a:r>
              <a:rPr lang="en-US" sz="1200" dirty="0" smtClean="0">
                <a:solidFill>
                  <a:prstClr val="white"/>
                </a:solidFill>
                <a:latin typeface="Cambria" pitchFamily="18" charset="0"/>
                <a:cs typeface="Calibri" pitchFamily="34" charset="0"/>
              </a:rPr>
              <a:t>University</a:t>
            </a:r>
            <a:endParaRPr lang="en-US" sz="1200" dirty="0">
              <a:solidFill>
                <a:prstClr val="white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1522" y="4878020"/>
            <a:ext cx="2522478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Calibri"/>
              </a:rPr>
              <a:t>@KSUCROPS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725620"/>
            <a:ext cx="874210" cy="7091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40" y="5487620"/>
            <a:ext cx="1259590" cy="838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81800" y="5563820"/>
            <a:ext cx="216687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Calibri"/>
              </a:rPr>
              <a:t>/KSUCROPS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64360"/>
            <a:ext cx="9144000" cy="393640"/>
          </a:xfrm>
          <a:prstGeom prst="rect">
            <a:avLst/>
          </a:prstGeom>
          <a:solidFill>
            <a:srgbClr val="2D19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5" y="6513842"/>
            <a:ext cx="3622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© K-State Univ, IA Ciampitti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36" y="6464360"/>
            <a:ext cx="1261664" cy="393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65025"/>
            <a:ext cx="3969771" cy="23886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13876"/>
            <a:ext cx="3457574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t="7172" r="4385"/>
          <a:stretch/>
        </p:blipFill>
        <p:spPr>
          <a:xfrm>
            <a:off x="32235" y="4002631"/>
            <a:ext cx="4692164" cy="2404913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3810000" y="2927666"/>
            <a:ext cx="5410200" cy="1741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ysClr val="windowText" lastClr="000000"/>
                </a:solidFill>
              </a:rPr>
              <a:t>Ignacio A. Ciampitti</a:t>
            </a:r>
            <a:r>
              <a:rPr lang="en-US" sz="2800" dirty="0" smtClean="0">
                <a:solidFill>
                  <a:sysClr val="windowText" lastClr="000000"/>
                </a:solidFill>
              </a:rPr>
              <a:t>, K-State Univ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Crop Production Specialist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ysClr val="windowText" lastClr="000000"/>
                </a:solidFill>
              </a:rPr>
              <a:t>ciampitti@ksu.edu, 785-410-9354</a:t>
            </a:r>
          </a:p>
        </p:txBody>
      </p:sp>
    </p:spTree>
    <p:extLst>
      <p:ext uri="{BB962C8B-B14F-4D97-AF65-F5344CB8AC3E}">
        <p14:creationId xmlns:p14="http://schemas.microsoft.com/office/powerpoint/2010/main" val="8773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iciampit\Desktop\Dow DN Project- PhD\Logos\image0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31331"/>
            <a:ext cx="838200" cy="77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57200" y="1805464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allocation to the Ear</a:t>
            </a:r>
            <a:endParaRPr lang="en-US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572000" y="2080736"/>
            <a:ext cx="0" cy="3597533"/>
          </a:xfrm>
          <a:prstGeom prst="line">
            <a:avLst/>
          </a:prstGeom>
          <a:ln w="635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\\128.210.115.17\xAGRY\_WDrive\Logo\PU_signature_ibm-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477"/>
            <a:ext cx="1752600" cy="57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\\128.210.115.17\xAGRY\_WDrive\Logo\Purdue-logo-transparen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17532"/>
            <a:ext cx="1803888" cy="5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600200" y="685800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/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. Is the ear strength associated with N allocation?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19600" y="18082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Reproductive N Uptake</a:t>
            </a:r>
            <a:endParaRPr lang="en-US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1055132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 STRENGTH= Kn * (Kw/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silking to maturity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Kn= Kernel Number, Kw=Kernel Weight, TT= thermal time units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iciampit\Documents\Layout 9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" y="2596138"/>
            <a:ext cx="4381500" cy="29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4"/>
          <p:cNvSpPr/>
          <p:nvPr/>
        </p:nvSpPr>
        <p:spPr>
          <a:xfrm>
            <a:off x="1485900" y="4876800"/>
            <a:ext cx="228600" cy="10668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55258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stress scenario: 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0N plus HPD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 descr="C:\Users\iciampit\Documents\Layout 1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400" y="2667000"/>
            <a:ext cx="4354461" cy="292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Up Arrow 25"/>
          <p:cNvSpPr/>
          <p:nvPr/>
        </p:nvSpPr>
        <p:spPr>
          <a:xfrm>
            <a:off x="5867400" y="4840069"/>
            <a:ext cx="228600" cy="10668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19800" y="5562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stress scenario: 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0N plus HPD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0" y="6705600"/>
            <a:ext cx="9144000" cy="2413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cs typeface="Calibri" pitchFamily="34" charset="0"/>
              </a:rPr>
              <a:t>Ignacio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cs typeface="Calibri" pitchFamily="34" charset="0"/>
              </a:rPr>
              <a:t> Antonio Ciampitti </a:t>
            </a:r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• Ph.D.’s Defense •  June 18</a:t>
            </a:r>
            <a:r>
              <a:rPr lang="en-US" sz="1200" baseline="30000" dirty="0" smtClean="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th</a:t>
            </a:r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, 2012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cs typeface="Calibri" pitchFamily="34" charset="0"/>
            </a:endParaRPr>
          </a:p>
        </p:txBody>
      </p:sp>
      <p:graphicFrame>
        <p:nvGraphicFramePr>
          <p:cNvPr id="2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687592"/>
              </p:ext>
            </p:extLst>
          </p:nvPr>
        </p:nvGraphicFramePr>
        <p:xfrm>
          <a:off x="152400" y="76200"/>
          <a:ext cx="89154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228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02"/>
    </mc:Choice>
    <mc:Fallback xmlns="">
      <p:transition xmlns:p14="http://schemas.microsoft.com/office/powerpoint/2010/main" spd="slow" advTm="129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6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image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1985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en-US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</a:t>
            </a:r>
            <a:r>
              <a:rPr lang="en-US" sz="3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#5:</a:t>
            </a:r>
            <a:r>
              <a:rPr lang="en-US" sz="3000" b="1" dirty="0" smtClean="0"/>
              <a:t> </a:t>
            </a:r>
            <a:r>
              <a:rPr lang="en-US" sz="3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 Nutrient Removal Coefficients?</a:t>
            </a:r>
            <a:endParaRPr lang="en-US" sz="3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7397" r="7778" b="4812"/>
          <a:stretch/>
        </p:blipFill>
        <p:spPr>
          <a:xfrm>
            <a:off x="0" y="1524000"/>
            <a:ext cx="5715000" cy="4039914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867884"/>
              </p:ext>
            </p:extLst>
          </p:nvPr>
        </p:nvGraphicFramePr>
        <p:xfrm>
          <a:off x="5867400" y="1066800"/>
          <a:ext cx="3200400" cy="1254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19200"/>
                <a:gridCol w="1981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N removal</a:t>
                      </a:r>
                      <a:endParaRPr lang="en-US" sz="16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GY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200" dirty="0" smtClean="0"/>
                        <a:t>Mg ha</a:t>
                      </a:r>
                      <a:r>
                        <a:rPr lang="en-US" sz="1200" baseline="30000" dirty="0" smtClean="0"/>
                        <a:t>-1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7.5/ 15/ 20</a:t>
                      </a:r>
                      <a:endParaRPr lang="en-US" sz="23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NU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200" dirty="0" smtClean="0"/>
                        <a:t>kg ha</a:t>
                      </a:r>
                      <a:r>
                        <a:rPr lang="en-US" sz="1200" baseline="30000" dirty="0" smtClean="0"/>
                        <a:t>-1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100/ 200/ 260</a:t>
                      </a:r>
                      <a:endParaRPr lang="en-US" sz="23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86400" y="457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Non-Stress Factors, N REMOVAL</a:t>
            </a:r>
          </a:p>
          <a:p>
            <a:r>
              <a:rPr lang="en-US" dirty="0"/>
              <a:t>(</a:t>
            </a:r>
            <a:r>
              <a:rPr lang="en-US" dirty="0" smtClean="0"/>
              <a:t>from FITTED LINE):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90600" y="2209800"/>
            <a:ext cx="3810000" cy="2438400"/>
          </a:xfrm>
          <a:prstGeom prst="line">
            <a:avLst/>
          </a:prstGeom>
          <a:ln w="508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86000" y="1447800"/>
            <a:ext cx="1219200" cy="1600200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" y="5334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N-limiting factor (dilution process)</a:t>
            </a:r>
          </a:p>
          <a:p>
            <a:pPr algn="ctr"/>
            <a:r>
              <a:rPr lang="en-US" i="1" dirty="0" smtClean="0"/>
              <a:t>Y</a:t>
            </a:r>
            <a:r>
              <a:rPr lang="en-US" dirty="0" smtClean="0"/>
              <a:t> = 0.095 </a:t>
            </a:r>
            <a:r>
              <a:rPr lang="en-US" i="1" dirty="0" smtClean="0"/>
              <a:t>X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791200" y="25262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N is limiting, N REMOVAL: </a:t>
            </a:r>
            <a:endParaRPr lang="en-US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68906"/>
              </p:ext>
            </p:extLst>
          </p:nvPr>
        </p:nvGraphicFramePr>
        <p:xfrm>
          <a:off x="5867400" y="2971800"/>
          <a:ext cx="3200400" cy="1254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19200"/>
                <a:gridCol w="1981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N removal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GY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200" dirty="0" smtClean="0"/>
                        <a:t>Mg ha</a:t>
                      </a:r>
                      <a:r>
                        <a:rPr lang="en-US" sz="1200" baseline="30000" dirty="0" smtClean="0"/>
                        <a:t>-1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9.5/ 19/ 25</a:t>
                      </a:r>
                      <a:endParaRPr lang="en-US" sz="2300" b="1" dirty="0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NU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200" dirty="0" smtClean="0"/>
                        <a:t>kg ha</a:t>
                      </a:r>
                      <a:r>
                        <a:rPr lang="en-US" sz="1200" baseline="30000" dirty="0" smtClean="0"/>
                        <a:t>-1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100/ 200/ 260</a:t>
                      </a:r>
                      <a:endParaRPr lang="en-US" sz="2300" b="1" dirty="0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 flipV="1">
            <a:off x="990600" y="3124200"/>
            <a:ext cx="4495800" cy="1524000"/>
          </a:xfrm>
          <a:prstGeom prst="line">
            <a:avLst/>
          </a:prstGeom>
          <a:ln w="50800"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914400" y="4495800"/>
            <a:ext cx="1143000" cy="990600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55626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Yield is limited</a:t>
            </a:r>
          </a:p>
          <a:p>
            <a:pPr algn="ctr"/>
            <a:r>
              <a:rPr lang="en-US" dirty="0" smtClean="0"/>
              <a:t>(accumulation process)</a:t>
            </a:r>
          </a:p>
          <a:p>
            <a:pPr algn="ctr"/>
            <a:r>
              <a:rPr lang="en-US" i="1" dirty="0" smtClean="0"/>
              <a:t>Y</a:t>
            </a:r>
            <a:r>
              <a:rPr lang="en-US" dirty="0" smtClean="0"/>
              <a:t> = 0.055 </a:t>
            </a:r>
            <a:r>
              <a:rPr lang="en-US" i="1" dirty="0" smtClean="0"/>
              <a:t>X</a:t>
            </a:r>
            <a:endParaRPr lang="en-US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5638800" y="4419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Yield is limited, N REMOVAL: 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310326"/>
              </p:ext>
            </p:extLst>
          </p:nvPr>
        </p:nvGraphicFramePr>
        <p:xfrm>
          <a:off x="5867400" y="4953000"/>
          <a:ext cx="3200400" cy="1254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19200"/>
                <a:gridCol w="1981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8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N removal</a:t>
                      </a:r>
                      <a:endParaRPr lang="en-US" sz="1600" dirty="0">
                        <a:solidFill>
                          <a:srgbClr val="008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GY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200" dirty="0" smtClean="0"/>
                        <a:t>Mg ha</a:t>
                      </a:r>
                      <a:r>
                        <a:rPr lang="en-US" sz="1200" baseline="30000" dirty="0" smtClean="0"/>
                        <a:t>-1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8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5.5/ 11/ 14</a:t>
                      </a:r>
                      <a:endParaRPr lang="en-US" sz="2300" b="1" dirty="0">
                        <a:solidFill>
                          <a:srgbClr val="008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NU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200" dirty="0" smtClean="0"/>
                        <a:t>kg ha</a:t>
                      </a:r>
                      <a:r>
                        <a:rPr lang="en-US" sz="1200" baseline="30000" dirty="0" smtClean="0"/>
                        <a:t>-1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8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100/ 200/ 260</a:t>
                      </a:r>
                      <a:endParaRPr lang="en-US" sz="2300" b="1" dirty="0">
                        <a:solidFill>
                          <a:srgbClr val="008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350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07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Gap #1:</a:t>
            </a:r>
            <a:r>
              <a:rPr lang="en-US" sz="3000" b="1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Relationship </a:t>
            </a:r>
            <a:r>
              <a:rPr lang="en-US" sz="3000" b="1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between Yield and N uptake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77798"/>
            <a:ext cx="8077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Review Paper: 100 reports (~3000 treatment means) </a:t>
            </a:r>
          </a:p>
          <a:p>
            <a:pPr algn="ctr"/>
            <a:r>
              <a:rPr lang="en-US" sz="2600" dirty="0" smtClean="0"/>
              <a:t>Hybrid Era (1940-1990 vs. 1991-2011)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600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Community-Level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0" y="1600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Plant-Level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48200" y="1636931"/>
            <a:ext cx="0" cy="3886200"/>
          </a:xfrm>
          <a:prstGeom prst="line">
            <a:avLst/>
          </a:prstGeom>
          <a:ln w="635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:\Users\iciampit\Documents\Layout 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82" y="2463179"/>
            <a:ext cx="4286518" cy="29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ciampit\Documents\Layout 2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400" y="2398931"/>
            <a:ext cx="4382676" cy="305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5486400" y="3389531"/>
            <a:ext cx="1066800" cy="14478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486400" y="3922931"/>
            <a:ext cx="2057400" cy="9906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53200" y="3389531"/>
            <a:ext cx="1600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86400" y="3389531"/>
            <a:ext cx="1524000" cy="1524000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505700" y="3916955"/>
            <a:ext cx="647700" cy="597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032747" y="3376457"/>
            <a:ext cx="1022106" cy="0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486400" y="3922931"/>
            <a:ext cx="2057400" cy="990600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496175" y="3925919"/>
            <a:ext cx="647700" cy="5976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" name="image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" y="609600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and Vyn (2012, Review Paper, Field Crops Research 133, 48-67)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7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86"/>
    </mc:Choice>
    <mc:Fallback xmlns="">
      <p:transition spd="slow" advTm="18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991600" cy="533400"/>
          </a:xfrm>
        </p:spPr>
        <p:txBody>
          <a:bodyPr/>
          <a:lstStyle/>
          <a:p>
            <a:r>
              <a:rPr lang="en-US" sz="3000" b="1" u="sng" dirty="0">
                <a:solidFill>
                  <a:schemeClr val="tx1"/>
                </a:solidFill>
                <a:ea typeface="+mn-ea"/>
                <a:cs typeface="+mn-cs"/>
              </a:rPr>
              <a:t>Gap </a:t>
            </a:r>
            <a:r>
              <a:rPr lang="en-US" sz="3000" b="1" u="sng" dirty="0" smtClean="0">
                <a:solidFill>
                  <a:schemeClr val="tx1"/>
                </a:solidFill>
                <a:ea typeface="+mn-ea"/>
                <a:cs typeface="+mn-cs"/>
              </a:rPr>
              <a:t>#2:</a:t>
            </a: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3000" b="1" dirty="0">
                <a:solidFill>
                  <a:schemeClr val="tx1"/>
                </a:solidFill>
                <a:ea typeface="+mn-ea"/>
                <a:cs typeface="+mn-cs"/>
              </a:rPr>
              <a:t>Dry Matter and N </a:t>
            </a: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Partitioning at Maturity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572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Review Paper: Hybrid Era (1940-1990 vs. 1991-2011)</a:t>
            </a:r>
            <a:endParaRPr lang="en-US" sz="2000" dirty="0"/>
          </a:p>
        </p:txBody>
      </p:sp>
      <p:pic>
        <p:nvPicPr>
          <p:cNvPr id="10242" name="Picture 2" descr="C:\Users\iciampit\Documents\Layout 2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260" y="990600"/>
            <a:ext cx="7289284" cy="50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4229100" y="2668577"/>
            <a:ext cx="2819400" cy="981075"/>
          </a:xfrm>
          <a:custGeom>
            <a:avLst/>
            <a:gdLst>
              <a:gd name="connsiteX0" fmla="*/ 0 w 2619375"/>
              <a:gd name="connsiteY0" fmla="*/ 981075 h 981075"/>
              <a:gd name="connsiteX1" fmla="*/ 1485900 w 2619375"/>
              <a:gd name="connsiteY1" fmla="*/ 304800 h 981075"/>
              <a:gd name="connsiteX2" fmla="*/ 2619375 w 2619375"/>
              <a:gd name="connsiteY2" fmla="*/ 0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9375" h="981075">
                <a:moveTo>
                  <a:pt x="0" y="981075"/>
                </a:moveTo>
                <a:cubicBezTo>
                  <a:pt x="524669" y="724693"/>
                  <a:pt x="1049338" y="468312"/>
                  <a:pt x="1485900" y="304800"/>
                </a:cubicBezTo>
                <a:cubicBezTo>
                  <a:pt x="1922463" y="141287"/>
                  <a:pt x="2270919" y="70643"/>
                  <a:pt x="2619375" y="0"/>
                </a:cubicBezTo>
              </a:path>
            </a:pathLst>
          </a:cu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343400" y="2754301"/>
            <a:ext cx="2705100" cy="904876"/>
          </a:xfrm>
          <a:custGeom>
            <a:avLst/>
            <a:gdLst>
              <a:gd name="connsiteX0" fmla="*/ 0 w 2619375"/>
              <a:gd name="connsiteY0" fmla="*/ 981075 h 981075"/>
              <a:gd name="connsiteX1" fmla="*/ 1485900 w 2619375"/>
              <a:gd name="connsiteY1" fmla="*/ 304800 h 981075"/>
              <a:gd name="connsiteX2" fmla="*/ 2619375 w 2619375"/>
              <a:gd name="connsiteY2" fmla="*/ 0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9375" h="981075">
                <a:moveTo>
                  <a:pt x="0" y="981075"/>
                </a:moveTo>
                <a:cubicBezTo>
                  <a:pt x="524669" y="724693"/>
                  <a:pt x="1049338" y="468312"/>
                  <a:pt x="1485900" y="304800"/>
                </a:cubicBezTo>
                <a:cubicBezTo>
                  <a:pt x="1922463" y="141287"/>
                  <a:pt x="2270919" y="70643"/>
                  <a:pt x="2619375" y="0"/>
                </a:cubicBezTo>
              </a:path>
            </a:pathLst>
          </a:custGeom>
          <a:noFill/>
          <a:ln w="762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28800" y="2720917"/>
            <a:ext cx="586740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800" y="3559117"/>
            <a:ext cx="586740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24400" y="1220777"/>
            <a:ext cx="0" cy="3859343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86600" y="1196917"/>
            <a:ext cx="0" cy="3859343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6149917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and Vyn (2012, Review Paper, Field Crops Research 133, 48-67)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" name="image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7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ciampit\Documents\Layout 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1510079"/>
            <a:ext cx="6307939" cy="45097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iciampit\Documents\Layout 1.jpg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140" y="1792224"/>
            <a:ext cx="2303327" cy="1636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533400"/>
          </a:xfrm>
        </p:spPr>
        <p:txBody>
          <a:bodyPr>
            <a:noAutofit/>
          </a:bodyPr>
          <a:lstStyle/>
          <a:p>
            <a:r>
              <a:rPr lang="en-US" sz="3000" b="1" u="sng" dirty="0">
                <a:solidFill>
                  <a:schemeClr val="tx1"/>
                </a:solidFill>
              </a:rPr>
              <a:t>Gap </a:t>
            </a:r>
            <a:r>
              <a:rPr lang="en-US" sz="3000" b="1" u="sng" dirty="0" smtClean="0">
                <a:solidFill>
                  <a:schemeClr val="tx1"/>
                </a:solidFill>
              </a:rPr>
              <a:t>#3:</a:t>
            </a:r>
            <a:r>
              <a:rPr lang="en-US" sz="3000" b="1" dirty="0" smtClean="0">
                <a:solidFill>
                  <a:schemeClr val="tx1"/>
                </a:solidFill>
              </a:rPr>
              <a:t> </a:t>
            </a: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Effect on NIE and Grain N Concentration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57200"/>
            <a:ext cx="807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Review Paper: Hybrid Era (1940-1990 vs. 1991-2011)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-76200" y="2268298"/>
                <a:ext cx="2244574" cy="1602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/>
                        </a:rPr>
                        <m:t>N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/>
                        </a:rPr>
                        <m:t>IE</m:t>
                      </m:r>
                    </m:oMath>
                  </m:oMathPara>
                </a14:m>
                <a:endParaRPr lang="en-US" sz="3200" b="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latin typeface="Cambria Math"/>
                            </a:rPr>
                            <m:t>G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rain</m:t>
                          </m:r>
                          <m:r>
                            <a:rPr lang="en-US" sz="3200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/>
                            </a:rPr>
                            <m:t>Yield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N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/>
                            </a:rPr>
                            <m:t>uptake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268298"/>
                <a:ext cx="2244574" cy="16028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3810000" y="2209800"/>
            <a:ext cx="2933700" cy="2438400"/>
          </a:xfrm>
          <a:custGeom>
            <a:avLst/>
            <a:gdLst>
              <a:gd name="connsiteX0" fmla="*/ 0 w 2933700"/>
              <a:gd name="connsiteY0" fmla="*/ 0 h 2438400"/>
              <a:gd name="connsiteX1" fmla="*/ 295275 w 2933700"/>
              <a:gd name="connsiteY1" fmla="*/ 704850 h 2438400"/>
              <a:gd name="connsiteX2" fmla="*/ 1276350 w 2933700"/>
              <a:gd name="connsiteY2" fmla="*/ 1581150 h 2438400"/>
              <a:gd name="connsiteX3" fmla="*/ 2933700 w 2933700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438400">
                <a:moveTo>
                  <a:pt x="0" y="0"/>
                </a:moveTo>
                <a:cubicBezTo>
                  <a:pt x="41275" y="220662"/>
                  <a:pt x="82550" y="441325"/>
                  <a:pt x="295275" y="704850"/>
                </a:cubicBezTo>
                <a:cubicBezTo>
                  <a:pt x="508000" y="968375"/>
                  <a:pt x="836613" y="1292225"/>
                  <a:pt x="1276350" y="1581150"/>
                </a:cubicBezTo>
                <a:cubicBezTo>
                  <a:pt x="1716087" y="1870075"/>
                  <a:pt x="2324893" y="2154237"/>
                  <a:pt x="2933700" y="2438400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810000" y="2219325"/>
            <a:ext cx="2933700" cy="2438400"/>
          </a:xfrm>
          <a:custGeom>
            <a:avLst/>
            <a:gdLst>
              <a:gd name="connsiteX0" fmla="*/ 0 w 2933700"/>
              <a:gd name="connsiteY0" fmla="*/ 0 h 2438400"/>
              <a:gd name="connsiteX1" fmla="*/ 295275 w 2933700"/>
              <a:gd name="connsiteY1" fmla="*/ 704850 h 2438400"/>
              <a:gd name="connsiteX2" fmla="*/ 1276350 w 2933700"/>
              <a:gd name="connsiteY2" fmla="*/ 1581150 h 2438400"/>
              <a:gd name="connsiteX3" fmla="*/ 2933700 w 2933700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438400">
                <a:moveTo>
                  <a:pt x="0" y="0"/>
                </a:moveTo>
                <a:cubicBezTo>
                  <a:pt x="41275" y="220662"/>
                  <a:pt x="82550" y="441325"/>
                  <a:pt x="295275" y="704850"/>
                </a:cubicBezTo>
                <a:cubicBezTo>
                  <a:pt x="508000" y="968375"/>
                  <a:pt x="836613" y="1292225"/>
                  <a:pt x="1276350" y="1581150"/>
                </a:cubicBezTo>
                <a:cubicBezTo>
                  <a:pt x="1716087" y="1870075"/>
                  <a:pt x="2324893" y="2154237"/>
                  <a:pt x="2933700" y="2438400"/>
                </a:cubicBezTo>
              </a:path>
            </a:pathLst>
          </a:custGeom>
          <a:noFill/>
          <a:ln w="7620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6149917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and Vyn (2012, Review Paper, Field Crops Research 133, 48-67)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" name="image5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7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57"/>
    </mc:Choice>
    <mc:Fallback xmlns="">
      <p:transition spd="slow" advTm="14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ciampit\Documents\Layout 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447800"/>
            <a:ext cx="7099756" cy="457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76200"/>
            <a:ext cx="9753600" cy="457200"/>
          </a:xfrm>
        </p:spPr>
        <p:txBody>
          <a:bodyPr>
            <a:noAutofit/>
          </a:bodyPr>
          <a:lstStyle/>
          <a:p>
            <a:r>
              <a:rPr lang="en-US" sz="3000" b="1" u="sng" dirty="0">
                <a:solidFill>
                  <a:schemeClr val="tx1"/>
                </a:solidFill>
              </a:rPr>
              <a:t>Gap </a:t>
            </a:r>
            <a:r>
              <a:rPr lang="en-US" sz="3000" b="1" u="sng" dirty="0" smtClean="0">
                <a:solidFill>
                  <a:schemeClr val="tx1"/>
                </a:solidFill>
              </a:rPr>
              <a:t>#4:</a:t>
            </a:r>
            <a:r>
              <a:rPr lang="en-US" sz="3000" b="1" dirty="0" smtClean="0">
                <a:solidFill>
                  <a:schemeClr val="tx1"/>
                </a:solidFill>
              </a:rPr>
              <a:t> </a:t>
            </a: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Yield </a:t>
            </a:r>
            <a:r>
              <a:rPr lang="en-US" sz="3000" b="1" dirty="0">
                <a:solidFill>
                  <a:schemeClr val="tx1"/>
                </a:solidFill>
                <a:ea typeface="+mn-ea"/>
                <a:cs typeface="+mn-cs"/>
              </a:rPr>
              <a:t>and Plant N </a:t>
            </a: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Uptake versus N rate  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33400"/>
            <a:ext cx="807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Review Paper: Hybrid Era (1940-1990 vs. 1991-2011)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3276600"/>
            <a:ext cx="83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Mg ha</a:t>
            </a:r>
            <a:r>
              <a:rPr lang="en-US" sz="1400" baseline="30000" dirty="0" smtClean="0">
                <a:solidFill>
                  <a:srgbClr val="00B050"/>
                </a:solidFill>
              </a:rPr>
              <a:t>-1</a:t>
            </a:r>
            <a:endParaRPr lang="en-US" sz="1400" baseline="300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2057400"/>
            <a:ext cx="83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00B050"/>
                </a:solidFill>
              </a:rPr>
              <a:t>Mg ha</a:t>
            </a:r>
            <a:r>
              <a:rPr lang="en-US" sz="1400" baseline="30000" dirty="0" smtClean="0">
                <a:solidFill>
                  <a:srgbClr val="00B050"/>
                </a:solidFill>
              </a:rPr>
              <a:t>-1</a:t>
            </a:r>
            <a:endParaRPr lang="en-US" sz="1400" baseline="30000" dirty="0">
              <a:solidFill>
                <a:srgbClr val="00B05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971800" y="1971675"/>
            <a:ext cx="3228975" cy="1533525"/>
          </a:xfrm>
          <a:custGeom>
            <a:avLst/>
            <a:gdLst>
              <a:gd name="connsiteX0" fmla="*/ 0 w 3228975"/>
              <a:gd name="connsiteY0" fmla="*/ 1533525 h 1533525"/>
              <a:gd name="connsiteX1" fmla="*/ 609600 w 3228975"/>
              <a:gd name="connsiteY1" fmla="*/ 1066800 h 1533525"/>
              <a:gd name="connsiteX2" fmla="*/ 609600 w 3228975"/>
              <a:gd name="connsiteY2" fmla="*/ 1066800 h 1533525"/>
              <a:gd name="connsiteX3" fmla="*/ 1733550 w 3228975"/>
              <a:gd name="connsiteY3" fmla="*/ 457200 h 1533525"/>
              <a:gd name="connsiteX4" fmla="*/ 3228975 w 3228975"/>
              <a:gd name="connsiteY4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1533525">
                <a:moveTo>
                  <a:pt x="0" y="1533525"/>
                </a:moveTo>
                <a:lnTo>
                  <a:pt x="609600" y="1066800"/>
                </a:lnTo>
                <a:lnTo>
                  <a:pt x="609600" y="1066800"/>
                </a:lnTo>
                <a:cubicBezTo>
                  <a:pt x="796925" y="965200"/>
                  <a:pt x="1296988" y="635000"/>
                  <a:pt x="1733550" y="457200"/>
                </a:cubicBezTo>
                <a:cubicBezTo>
                  <a:pt x="2170112" y="279400"/>
                  <a:pt x="2699543" y="139700"/>
                  <a:pt x="3228975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971800" y="2473680"/>
            <a:ext cx="3276600" cy="1117245"/>
          </a:xfrm>
          <a:custGeom>
            <a:avLst/>
            <a:gdLst>
              <a:gd name="connsiteX0" fmla="*/ 0 w 3344420"/>
              <a:gd name="connsiteY0" fmla="*/ 1117245 h 1117245"/>
              <a:gd name="connsiteX1" fmla="*/ 3048000 w 3344420"/>
              <a:gd name="connsiteY1" fmla="*/ 98070 h 1117245"/>
              <a:gd name="connsiteX2" fmla="*/ 3057525 w 3344420"/>
              <a:gd name="connsiteY2" fmla="*/ 98070 h 111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420" h="1117245">
                <a:moveTo>
                  <a:pt x="0" y="1117245"/>
                </a:moveTo>
                <a:lnTo>
                  <a:pt x="3048000" y="98070"/>
                </a:lnTo>
                <a:cubicBezTo>
                  <a:pt x="3557588" y="-71793"/>
                  <a:pt x="3307556" y="13138"/>
                  <a:pt x="3057525" y="98070"/>
                </a:cubicBezTo>
              </a:path>
            </a:pathLst>
          </a:custGeom>
          <a:noFill/>
          <a:ln w="762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895600" y="3590925"/>
            <a:ext cx="3228975" cy="828675"/>
          </a:xfrm>
          <a:custGeom>
            <a:avLst/>
            <a:gdLst>
              <a:gd name="connsiteX0" fmla="*/ 0 w 3228975"/>
              <a:gd name="connsiteY0" fmla="*/ 1533525 h 1533525"/>
              <a:gd name="connsiteX1" fmla="*/ 609600 w 3228975"/>
              <a:gd name="connsiteY1" fmla="*/ 1066800 h 1533525"/>
              <a:gd name="connsiteX2" fmla="*/ 609600 w 3228975"/>
              <a:gd name="connsiteY2" fmla="*/ 1066800 h 1533525"/>
              <a:gd name="connsiteX3" fmla="*/ 1733550 w 3228975"/>
              <a:gd name="connsiteY3" fmla="*/ 457200 h 1533525"/>
              <a:gd name="connsiteX4" fmla="*/ 3228975 w 3228975"/>
              <a:gd name="connsiteY4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1533525">
                <a:moveTo>
                  <a:pt x="0" y="1533525"/>
                </a:moveTo>
                <a:lnTo>
                  <a:pt x="609600" y="1066800"/>
                </a:lnTo>
                <a:lnTo>
                  <a:pt x="609600" y="1066800"/>
                </a:lnTo>
                <a:cubicBezTo>
                  <a:pt x="796925" y="965200"/>
                  <a:pt x="1296988" y="635000"/>
                  <a:pt x="1733550" y="457200"/>
                </a:cubicBezTo>
                <a:cubicBezTo>
                  <a:pt x="2170112" y="279400"/>
                  <a:pt x="2699543" y="139700"/>
                  <a:pt x="3228975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943225" y="3505200"/>
            <a:ext cx="3228975" cy="828675"/>
          </a:xfrm>
          <a:custGeom>
            <a:avLst/>
            <a:gdLst>
              <a:gd name="connsiteX0" fmla="*/ 0 w 3228975"/>
              <a:gd name="connsiteY0" fmla="*/ 1533525 h 1533525"/>
              <a:gd name="connsiteX1" fmla="*/ 609600 w 3228975"/>
              <a:gd name="connsiteY1" fmla="*/ 1066800 h 1533525"/>
              <a:gd name="connsiteX2" fmla="*/ 609600 w 3228975"/>
              <a:gd name="connsiteY2" fmla="*/ 1066800 h 1533525"/>
              <a:gd name="connsiteX3" fmla="*/ 1733550 w 3228975"/>
              <a:gd name="connsiteY3" fmla="*/ 457200 h 1533525"/>
              <a:gd name="connsiteX4" fmla="*/ 3228975 w 3228975"/>
              <a:gd name="connsiteY4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1533525">
                <a:moveTo>
                  <a:pt x="0" y="1533525"/>
                </a:moveTo>
                <a:lnTo>
                  <a:pt x="609600" y="1066800"/>
                </a:lnTo>
                <a:lnTo>
                  <a:pt x="609600" y="1066800"/>
                </a:lnTo>
                <a:cubicBezTo>
                  <a:pt x="796925" y="965200"/>
                  <a:pt x="1296988" y="635000"/>
                  <a:pt x="1733550" y="457200"/>
                </a:cubicBezTo>
                <a:cubicBezTo>
                  <a:pt x="2170112" y="279400"/>
                  <a:pt x="2699543" y="139700"/>
                  <a:pt x="3228975" y="0"/>
                </a:cubicBezTo>
              </a:path>
            </a:pathLst>
          </a:custGeom>
          <a:noFill/>
          <a:ln w="76200" cmpd="sng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" name="image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6149917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and Vyn (2012, Review Paper, Field Crops Research 133, 48-67)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3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37"/>
    </mc:Choice>
    <mc:Fallback xmlns="">
      <p:transition spd="slow" advTm="149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9" grpId="0" animBg="1"/>
      <p:bldP spid="10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2"/>
          <p:cNvSpPr>
            <a:spLocks noGrp="1" noChangeArrowheads="1"/>
          </p:cNvSpPr>
          <p:nvPr>
            <p:ph type="title"/>
          </p:nvPr>
        </p:nvSpPr>
        <p:spPr>
          <a:xfrm>
            <a:off x="134558" y="152400"/>
            <a:ext cx="8933242" cy="457200"/>
          </a:xfrm>
        </p:spPr>
        <p:txBody>
          <a:bodyPr>
            <a:noAutofit/>
          </a:bodyPr>
          <a:lstStyle/>
          <a:p>
            <a:r>
              <a:rPr lang="es-AR" altLang="en-US" sz="28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FIELD RESEARCH</a:t>
            </a:r>
            <a:r>
              <a:rPr lang="es-AR" alt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: NUTRIENT </a:t>
            </a:r>
            <a:r>
              <a:rPr lang="es-AR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UPTAKE in CORN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000"/>
            <a:ext cx="9172219" cy="5586974"/>
          </a:xfrm>
          <a:prstGeom prst="rect">
            <a:avLst/>
          </a:prstGeom>
        </p:spPr>
      </p:pic>
      <p:sp>
        <p:nvSpPr>
          <p:cNvPr id="9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image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617220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and Vyn (2014, Field Research, Crop Management Journal 1-7)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2"/>
          <p:cNvSpPr>
            <a:spLocks noGrp="1" noChangeArrowheads="1"/>
          </p:cNvSpPr>
          <p:nvPr>
            <p:ph type="title"/>
          </p:nvPr>
        </p:nvSpPr>
        <p:spPr>
          <a:xfrm>
            <a:off x="70329" y="152400"/>
            <a:ext cx="8933242" cy="1143000"/>
          </a:xfrm>
        </p:spPr>
        <p:txBody>
          <a:bodyPr>
            <a:noAutofit/>
          </a:bodyPr>
          <a:lstStyle/>
          <a:p>
            <a:r>
              <a:rPr lang="es-A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/>
                <a:ea typeface="+mn-ea"/>
                <a:cs typeface="Palatino"/>
              </a:rPr>
              <a:t>Plant Growth and Nutrient Uptake</a:t>
            </a:r>
            <a:br>
              <a:rPr lang="es-A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/>
                <a:ea typeface="+mn-ea"/>
                <a:cs typeface="Palatino"/>
              </a:rPr>
            </a:br>
            <a:r>
              <a:rPr lang="es-A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/>
                <a:ea typeface="+mn-ea"/>
                <a:cs typeface="Palatino"/>
              </a:rPr>
              <a:t>(Grain Yield = 210 bu/acre)</a:t>
            </a:r>
            <a:br>
              <a:rPr lang="es-A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/>
                <a:ea typeface="+mn-ea"/>
                <a:cs typeface="Palatino"/>
              </a:rPr>
            </a:br>
            <a:r>
              <a:rPr lang="es-A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/>
                <a:ea typeface="+mn-ea"/>
                <a:cs typeface="Palatino"/>
              </a:rPr>
              <a:t>“Biomass and Nitrogen”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5188803"/>
            <a:ext cx="9007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AR" sz="2400" b="1" dirty="0" smtClean="0">
                <a:solidFill>
                  <a:prstClr val="black"/>
                </a:solidFill>
                <a:latin typeface="Palatino"/>
                <a:cs typeface="Palatino"/>
              </a:rPr>
              <a:t>&gt;50% of the total biomass was accumulated at flowering; while &gt;65% of N was already present at the same stage.</a:t>
            </a:r>
            <a:endParaRPr lang="es-AR" sz="2400" b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14" y="1479201"/>
            <a:ext cx="8893247" cy="3695586"/>
          </a:xfrm>
          <a:prstGeom prst="rect">
            <a:avLst/>
          </a:prstGeom>
        </p:spPr>
      </p:pic>
      <p:sp>
        <p:nvSpPr>
          <p:cNvPr id="13" name="Shape 87"/>
          <p:cNvSpPr/>
          <p:nvPr/>
        </p:nvSpPr>
        <p:spPr>
          <a:xfrm>
            <a:off x="0" y="6481724"/>
            <a:ext cx="9144000" cy="394135"/>
          </a:xfrm>
          <a:prstGeom prst="rect">
            <a:avLst/>
          </a:prstGeom>
          <a:solidFill>
            <a:srgbClr val="2D195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image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86" y="6481724"/>
            <a:ext cx="1206013" cy="3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88"/>
          <p:cNvSpPr/>
          <p:nvPr/>
        </p:nvSpPr>
        <p:spPr>
          <a:xfrm>
            <a:off x="145108" y="6481724"/>
            <a:ext cx="3283892" cy="34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 algn="l" defTabSz="4572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© </a:t>
            </a:r>
            <a:r>
              <a:rPr lang="en-US" dirty="0" smtClean="0">
                <a:solidFill>
                  <a:srgbClr val="FFFFFF"/>
                </a:solidFill>
              </a:rPr>
              <a:t>IA Ciampitti, </a:t>
            </a:r>
            <a:r>
              <a:rPr dirty="0" smtClean="0">
                <a:solidFill>
                  <a:srgbClr val="FFFFFF"/>
                </a:solidFill>
              </a:rPr>
              <a:t>K</a:t>
            </a:r>
            <a:r>
              <a:rPr dirty="0">
                <a:solidFill>
                  <a:srgbClr val="FFFFFF"/>
                </a:solidFill>
              </a:rPr>
              <a:t>-State </a:t>
            </a:r>
            <a:r>
              <a:rPr dirty="0" smtClean="0">
                <a:solidFill>
                  <a:srgbClr val="FFFFFF"/>
                </a:solidFill>
              </a:rPr>
              <a:t>Univ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617220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Ciampitti and Vyn (2014, Field Research, Crop Management Journal 1-7)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iciampit\Documents\Layout 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1088822"/>
            <a:ext cx="4120753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iciampit\Documents\Layout 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5600" y="4041648"/>
            <a:ext cx="4056627" cy="2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iciampit\Documents\Layout 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1107872"/>
            <a:ext cx="4419600" cy="29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239000" cy="6096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3000" b="1" u="sng" dirty="0" smtClean="0">
                <a:solidFill>
                  <a:schemeClr val="tx1"/>
                </a:solidFill>
                <a:ea typeface="+mn-ea"/>
                <a:cs typeface="+mn-cs"/>
              </a:rPr>
              <a:t>FIELD RESEARCH</a:t>
            </a:r>
            <a:br>
              <a:rPr lang="en-US" sz="3000" b="1" u="sng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US" sz="3000" b="1" dirty="0" smtClean="0">
                <a:solidFill>
                  <a:schemeClr val="tx1"/>
                </a:solidFill>
                <a:ea typeface="+mn-ea"/>
                <a:cs typeface="+mn-cs"/>
              </a:rPr>
              <a:t>Functional Physiological Framework</a:t>
            </a:r>
            <a:endParaRPr lang="en-US" sz="3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029200" y="4191000"/>
            <a:ext cx="0" cy="762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>
            <a:off x="4343400" y="1723370"/>
            <a:ext cx="685801" cy="609600"/>
          </a:xfrm>
          <a:prstGeom prst="rightArrow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505200" y="1676400"/>
            <a:ext cx="0" cy="64761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-457200" y="685800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Biomass (BM)</a:t>
            </a:r>
            <a:endParaRPr lang="en-US" sz="26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48200" y="685800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N Uptake (PNU)</a:t>
            </a:r>
            <a:endParaRPr lang="en-US" sz="26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4782978"/>
            <a:ext cx="2971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Leaf Area Index</a:t>
            </a:r>
          </a:p>
          <a:p>
            <a:pPr algn="ctr"/>
            <a:r>
              <a:rPr lang="en-US" sz="2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(LAI)</a:t>
            </a:r>
            <a:endParaRPr lang="en-US" sz="26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458200" y="1676400"/>
            <a:ext cx="0" cy="83342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823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77"/>
    </mc:Choice>
    <mc:Fallback xmlns="">
      <p:transition spd="slow" advTm="16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8|22.8|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|0.6|5.3|23.9|2.1|87.4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0.7|4|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8.7|14.8|8.3|19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23.7|1.6|1.4|1.8|6.1|9.3|7.9|3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|15.1|1.2|16.6|3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7.9|0.8|1.4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2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.9|4.1|2.8|1.3|18.3|8|1.2|50.2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5|10.1|35.7|6.9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9.4|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1.8|21.9|26.6|41.9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|3.2|39.3|1.6|1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5|3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8|2.6|1.3|9.9|27.2|47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38647</TotalTime>
  <Words>1520</Words>
  <Application>Microsoft Office PowerPoint</Application>
  <PresentationFormat>On-screen Show (4:3)</PresentationFormat>
  <Paragraphs>235</Paragraphs>
  <Slides>22</Slides>
  <Notes>5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Executive</vt:lpstr>
      <vt:lpstr>Office Theme</vt:lpstr>
      <vt:lpstr>Maize Nutrient Accumulation and Partitioning in Response Planting Density and Nitrogen Rate </vt:lpstr>
      <vt:lpstr>PowerPoint Presentation</vt:lpstr>
      <vt:lpstr>PowerPoint Presentation</vt:lpstr>
      <vt:lpstr>Gap #2: Dry Matter and N Partitioning at Maturity</vt:lpstr>
      <vt:lpstr>Gap #3: Effect on NIE and Grain N Concentration</vt:lpstr>
      <vt:lpstr>Gap #4: Yield and Plant N Uptake versus N rate  </vt:lpstr>
      <vt:lpstr>FIELD RESEARCH: NUTRIENT UPTAKE in CORN</vt:lpstr>
      <vt:lpstr>Plant Growth and Nutrient Uptake (Grain Yield = 210 bu/acre) “Biomass and Nitrogen”</vt:lpstr>
      <vt:lpstr>FIELD RESEARCH Functional Physiological Framework</vt:lpstr>
      <vt:lpstr>Physiological N adaptations: Vegetative Period</vt:lpstr>
      <vt:lpstr>Physiological N adaptations: Vegetative Period</vt:lpstr>
      <vt:lpstr>Physiological N adaptations: Vegetative Period</vt:lpstr>
      <vt:lpstr>Physiological N adaptations: Reproductive Period</vt:lpstr>
      <vt:lpstr>Physiological N adaptations: Reproductive Period</vt:lpstr>
      <vt:lpstr>NUE: Physiological explanation</vt:lpstr>
      <vt:lpstr>PowerPoint Presentation</vt:lpstr>
      <vt:lpstr>PowerPoint Presentation</vt:lpstr>
      <vt:lpstr>At plant-scale: Vegetative N vs. Grain Yield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iciampit</dc:creator>
  <cp:lastModifiedBy>Brenda Ortiz</cp:lastModifiedBy>
  <cp:revision>506</cp:revision>
  <cp:lastPrinted>2013-01-22T17:49:33Z</cp:lastPrinted>
  <dcterms:created xsi:type="dcterms:W3CDTF">2012-06-05T19:40:37Z</dcterms:created>
  <dcterms:modified xsi:type="dcterms:W3CDTF">2015-08-07T17:02:42Z</dcterms:modified>
</cp:coreProperties>
</file>