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
  </p:notesMasterIdLst>
  <p:sldIdLst>
    <p:sldId id="256" r:id="rId2"/>
  </p:sldIdLst>
  <p:sldSz cx="32918400" cy="43891200"/>
  <p:notesSz cx="9144000" cy="6858000"/>
  <p:defaultTextStyle>
    <a:defPPr>
      <a:defRPr lang="en-US"/>
    </a:defPPr>
    <a:lvl1pPr marL="0" algn="l" defTabSz="4650364" rtl="0" eaLnBrk="1" latinLnBrk="0" hangingPunct="1">
      <a:defRPr sz="9200" kern="1200">
        <a:solidFill>
          <a:schemeClr val="tx1"/>
        </a:solidFill>
        <a:latin typeface="+mn-lt"/>
        <a:ea typeface="+mn-ea"/>
        <a:cs typeface="+mn-cs"/>
      </a:defRPr>
    </a:lvl1pPr>
    <a:lvl2pPr marL="2325182" algn="l" defTabSz="4650364" rtl="0" eaLnBrk="1" latinLnBrk="0" hangingPunct="1">
      <a:defRPr sz="9200" kern="1200">
        <a:solidFill>
          <a:schemeClr val="tx1"/>
        </a:solidFill>
        <a:latin typeface="+mn-lt"/>
        <a:ea typeface="+mn-ea"/>
        <a:cs typeface="+mn-cs"/>
      </a:defRPr>
    </a:lvl2pPr>
    <a:lvl3pPr marL="4650364" algn="l" defTabSz="4650364" rtl="0" eaLnBrk="1" latinLnBrk="0" hangingPunct="1">
      <a:defRPr sz="9200" kern="1200">
        <a:solidFill>
          <a:schemeClr val="tx1"/>
        </a:solidFill>
        <a:latin typeface="+mn-lt"/>
        <a:ea typeface="+mn-ea"/>
        <a:cs typeface="+mn-cs"/>
      </a:defRPr>
    </a:lvl3pPr>
    <a:lvl4pPr marL="6975546" algn="l" defTabSz="4650364" rtl="0" eaLnBrk="1" latinLnBrk="0" hangingPunct="1">
      <a:defRPr sz="9200" kern="1200">
        <a:solidFill>
          <a:schemeClr val="tx1"/>
        </a:solidFill>
        <a:latin typeface="+mn-lt"/>
        <a:ea typeface="+mn-ea"/>
        <a:cs typeface="+mn-cs"/>
      </a:defRPr>
    </a:lvl4pPr>
    <a:lvl5pPr marL="9300728" algn="l" defTabSz="4650364" rtl="0" eaLnBrk="1" latinLnBrk="0" hangingPunct="1">
      <a:defRPr sz="9200" kern="1200">
        <a:solidFill>
          <a:schemeClr val="tx1"/>
        </a:solidFill>
        <a:latin typeface="+mn-lt"/>
        <a:ea typeface="+mn-ea"/>
        <a:cs typeface="+mn-cs"/>
      </a:defRPr>
    </a:lvl5pPr>
    <a:lvl6pPr marL="11625910" algn="l" defTabSz="4650364" rtl="0" eaLnBrk="1" latinLnBrk="0" hangingPunct="1">
      <a:defRPr sz="9200" kern="1200">
        <a:solidFill>
          <a:schemeClr val="tx1"/>
        </a:solidFill>
        <a:latin typeface="+mn-lt"/>
        <a:ea typeface="+mn-ea"/>
        <a:cs typeface="+mn-cs"/>
      </a:defRPr>
    </a:lvl6pPr>
    <a:lvl7pPr marL="13951092" algn="l" defTabSz="4650364" rtl="0" eaLnBrk="1" latinLnBrk="0" hangingPunct="1">
      <a:defRPr sz="9200" kern="1200">
        <a:solidFill>
          <a:schemeClr val="tx1"/>
        </a:solidFill>
        <a:latin typeface="+mn-lt"/>
        <a:ea typeface="+mn-ea"/>
        <a:cs typeface="+mn-cs"/>
      </a:defRPr>
    </a:lvl7pPr>
    <a:lvl8pPr marL="16276274" algn="l" defTabSz="4650364" rtl="0" eaLnBrk="1" latinLnBrk="0" hangingPunct="1">
      <a:defRPr sz="9200" kern="1200">
        <a:solidFill>
          <a:schemeClr val="tx1"/>
        </a:solidFill>
        <a:latin typeface="+mn-lt"/>
        <a:ea typeface="+mn-ea"/>
        <a:cs typeface="+mn-cs"/>
      </a:defRPr>
    </a:lvl8pPr>
    <a:lvl9pPr marL="18601456" algn="l" defTabSz="4650364" rtl="0" eaLnBrk="1" latinLnBrk="0" hangingPunct="1">
      <a:defRPr sz="92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3824">
          <p15:clr>
            <a:srgbClr val="A4A3A4"/>
          </p15:clr>
        </p15:guide>
        <p15:guide id="2" pos="10368">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0000"/>
    <a:srgbClr val="BE0E0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1" d="100"/>
          <a:sy n="11" d="100"/>
        </p:scale>
        <p:origin x="2316" y="6"/>
      </p:cViewPr>
      <p:guideLst>
        <p:guide orient="horz" pos="13824"/>
        <p:guide pos="10368"/>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fld id="{A1709644-9499-4A6D-A00B-F6719D359B32}" type="datetimeFigureOut">
              <a:rPr lang="en-US" smtClean="0"/>
              <a:t>8/25/2015</a:t>
            </a:fld>
            <a:endParaRPr lang="en-US" dirty="0"/>
          </a:p>
        </p:txBody>
      </p:sp>
      <p:sp>
        <p:nvSpPr>
          <p:cNvPr id="4" name="Slide Image Placeholder 3"/>
          <p:cNvSpPr>
            <a:spLocks noGrp="1" noRot="1" noChangeAspect="1"/>
          </p:cNvSpPr>
          <p:nvPr>
            <p:ph type="sldImg" idx="2"/>
          </p:nvPr>
        </p:nvSpPr>
        <p:spPr>
          <a:xfrm>
            <a:off x="3606800" y="514350"/>
            <a:ext cx="1930400" cy="257175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914401" y="3257550"/>
            <a:ext cx="7315200" cy="30861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6513513"/>
            <a:ext cx="3962400" cy="3429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5180013" y="6513513"/>
            <a:ext cx="3962400" cy="342900"/>
          </a:xfrm>
          <a:prstGeom prst="rect">
            <a:avLst/>
          </a:prstGeom>
        </p:spPr>
        <p:txBody>
          <a:bodyPr vert="horz" lIns="91440" tIns="45720" rIns="91440" bIns="45720" rtlCol="0" anchor="b"/>
          <a:lstStyle>
            <a:lvl1pPr algn="r">
              <a:defRPr sz="1200"/>
            </a:lvl1pPr>
          </a:lstStyle>
          <a:p>
            <a:fld id="{9D484689-2D61-49C8-ACA2-5A3E2221933E}" type="slidenum">
              <a:rPr lang="en-US" smtClean="0"/>
              <a:t>‹#›</a:t>
            </a:fld>
            <a:endParaRPr lang="en-US" dirty="0"/>
          </a:p>
        </p:txBody>
      </p:sp>
    </p:spTree>
    <p:extLst>
      <p:ext uri="{BB962C8B-B14F-4D97-AF65-F5344CB8AC3E}">
        <p14:creationId xmlns:p14="http://schemas.microsoft.com/office/powerpoint/2010/main" val="879101207"/>
      </p:ext>
    </p:extLst>
  </p:cSld>
  <p:clrMap bg1="lt1" tx1="dk1" bg2="lt2" tx2="dk2" accent1="accent1" accent2="accent2" accent3="accent3" accent4="accent4" accent5="accent5" accent6="accent6" hlink="hlink" folHlink="folHlink"/>
  <p:notesStyle>
    <a:lvl1pPr marL="0" algn="l" defTabSz="4650364" rtl="0" eaLnBrk="1" latinLnBrk="0" hangingPunct="1">
      <a:defRPr sz="6100" kern="1200">
        <a:solidFill>
          <a:schemeClr val="tx1"/>
        </a:solidFill>
        <a:latin typeface="+mn-lt"/>
        <a:ea typeface="+mn-ea"/>
        <a:cs typeface="+mn-cs"/>
      </a:defRPr>
    </a:lvl1pPr>
    <a:lvl2pPr marL="2325182" algn="l" defTabSz="4650364" rtl="0" eaLnBrk="1" latinLnBrk="0" hangingPunct="1">
      <a:defRPr sz="6100" kern="1200">
        <a:solidFill>
          <a:schemeClr val="tx1"/>
        </a:solidFill>
        <a:latin typeface="+mn-lt"/>
        <a:ea typeface="+mn-ea"/>
        <a:cs typeface="+mn-cs"/>
      </a:defRPr>
    </a:lvl2pPr>
    <a:lvl3pPr marL="4650364" algn="l" defTabSz="4650364" rtl="0" eaLnBrk="1" latinLnBrk="0" hangingPunct="1">
      <a:defRPr sz="6100" kern="1200">
        <a:solidFill>
          <a:schemeClr val="tx1"/>
        </a:solidFill>
        <a:latin typeface="+mn-lt"/>
        <a:ea typeface="+mn-ea"/>
        <a:cs typeface="+mn-cs"/>
      </a:defRPr>
    </a:lvl3pPr>
    <a:lvl4pPr marL="6975546" algn="l" defTabSz="4650364" rtl="0" eaLnBrk="1" latinLnBrk="0" hangingPunct="1">
      <a:defRPr sz="6100" kern="1200">
        <a:solidFill>
          <a:schemeClr val="tx1"/>
        </a:solidFill>
        <a:latin typeface="+mn-lt"/>
        <a:ea typeface="+mn-ea"/>
        <a:cs typeface="+mn-cs"/>
      </a:defRPr>
    </a:lvl4pPr>
    <a:lvl5pPr marL="9300728" algn="l" defTabSz="4650364" rtl="0" eaLnBrk="1" latinLnBrk="0" hangingPunct="1">
      <a:defRPr sz="6100" kern="1200">
        <a:solidFill>
          <a:schemeClr val="tx1"/>
        </a:solidFill>
        <a:latin typeface="+mn-lt"/>
        <a:ea typeface="+mn-ea"/>
        <a:cs typeface="+mn-cs"/>
      </a:defRPr>
    </a:lvl5pPr>
    <a:lvl6pPr marL="11625910" algn="l" defTabSz="4650364" rtl="0" eaLnBrk="1" latinLnBrk="0" hangingPunct="1">
      <a:defRPr sz="6100" kern="1200">
        <a:solidFill>
          <a:schemeClr val="tx1"/>
        </a:solidFill>
        <a:latin typeface="+mn-lt"/>
        <a:ea typeface="+mn-ea"/>
        <a:cs typeface="+mn-cs"/>
      </a:defRPr>
    </a:lvl6pPr>
    <a:lvl7pPr marL="13951092" algn="l" defTabSz="4650364" rtl="0" eaLnBrk="1" latinLnBrk="0" hangingPunct="1">
      <a:defRPr sz="6100" kern="1200">
        <a:solidFill>
          <a:schemeClr val="tx1"/>
        </a:solidFill>
        <a:latin typeface="+mn-lt"/>
        <a:ea typeface="+mn-ea"/>
        <a:cs typeface="+mn-cs"/>
      </a:defRPr>
    </a:lvl7pPr>
    <a:lvl8pPr marL="16276274" algn="l" defTabSz="4650364" rtl="0" eaLnBrk="1" latinLnBrk="0" hangingPunct="1">
      <a:defRPr sz="6100" kern="1200">
        <a:solidFill>
          <a:schemeClr val="tx1"/>
        </a:solidFill>
        <a:latin typeface="+mn-lt"/>
        <a:ea typeface="+mn-ea"/>
        <a:cs typeface="+mn-cs"/>
      </a:defRPr>
    </a:lvl8pPr>
    <a:lvl9pPr marL="18601456" algn="l" defTabSz="4650364" rtl="0" eaLnBrk="1" latinLnBrk="0" hangingPunct="1">
      <a:defRPr sz="61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468880" y="13634723"/>
            <a:ext cx="27980640" cy="9408160"/>
          </a:xfrm>
        </p:spPr>
        <p:txBody>
          <a:bodyPr/>
          <a:lstStyle/>
          <a:p>
            <a:r>
              <a:rPr lang="en-US" smtClean="0"/>
              <a:t>Click to edit Master title style</a:t>
            </a:r>
            <a:endParaRPr lang="en-US"/>
          </a:p>
        </p:txBody>
      </p:sp>
      <p:sp>
        <p:nvSpPr>
          <p:cNvPr id="3" name="Subtitle 2"/>
          <p:cNvSpPr>
            <a:spLocks noGrp="1"/>
          </p:cNvSpPr>
          <p:nvPr>
            <p:ph type="subTitle" idx="1"/>
          </p:nvPr>
        </p:nvSpPr>
        <p:spPr>
          <a:xfrm>
            <a:off x="4937760" y="24871680"/>
            <a:ext cx="23042880" cy="11216640"/>
          </a:xfrm>
        </p:spPr>
        <p:txBody>
          <a:bodyPr/>
          <a:lstStyle>
            <a:lvl1pPr marL="0" indent="0" algn="ctr">
              <a:buNone/>
              <a:defRPr>
                <a:solidFill>
                  <a:schemeClr val="tx1">
                    <a:tint val="75000"/>
                  </a:schemeClr>
                </a:solidFill>
              </a:defRPr>
            </a:lvl1pPr>
            <a:lvl2pPr marL="2325182" indent="0" algn="ctr">
              <a:buNone/>
              <a:defRPr>
                <a:solidFill>
                  <a:schemeClr val="tx1">
                    <a:tint val="75000"/>
                  </a:schemeClr>
                </a:solidFill>
              </a:defRPr>
            </a:lvl2pPr>
            <a:lvl3pPr marL="4650364" indent="0" algn="ctr">
              <a:buNone/>
              <a:defRPr>
                <a:solidFill>
                  <a:schemeClr val="tx1">
                    <a:tint val="75000"/>
                  </a:schemeClr>
                </a:solidFill>
              </a:defRPr>
            </a:lvl3pPr>
            <a:lvl4pPr marL="6975546" indent="0" algn="ctr">
              <a:buNone/>
              <a:defRPr>
                <a:solidFill>
                  <a:schemeClr val="tx1">
                    <a:tint val="75000"/>
                  </a:schemeClr>
                </a:solidFill>
              </a:defRPr>
            </a:lvl4pPr>
            <a:lvl5pPr marL="9300728" indent="0" algn="ctr">
              <a:buNone/>
              <a:defRPr>
                <a:solidFill>
                  <a:schemeClr val="tx1">
                    <a:tint val="75000"/>
                  </a:schemeClr>
                </a:solidFill>
              </a:defRPr>
            </a:lvl5pPr>
            <a:lvl6pPr marL="11625910" indent="0" algn="ctr">
              <a:buNone/>
              <a:defRPr>
                <a:solidFill>
                  <a:schemeClr val="tx1">
                    <a:tint val="75000"/>
                  </a:schemeClr>
                </a:solidFill>
              </a:defRPr>
            </a:lvl6pPr>
            <a:lvl7pPr marL="13951092" indent="0" algn="ctr">
              <a:buNone/>
              <a:defRPr>
                <a:solidFill>
                  <a:schemeClr val="tx1">
                    <a:tint val="75000"/>
                  </a:schemeClr>
                </a:solidFill>
              </a:defRPr>
            </a:lvl7pPr>
            <a:lvl8pPr marL="16276274" indent="0" algn="ctr">
              <a:buNone/>
              <a:defRPr>
                <a:solidFill>
                  <a:schemeClr val="tx1">
                    <a:tint val="75000"/>
                  </a:schemeClr>
                </a:solidFill>
              </a:defRPr>
            </a:lvl8pPr>
            <a:lvl9pPr marL="18601456"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FA90140C-7350-4E9D-B55A-E21C9C8786FC}" type="datetimeFigureOut">
              <a:rPr lang="en-US" smtClean="0"/>
              <a:t>8/25/2015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2C845AD-0293-4136-BA68-1D3613B26162}" type="slidenum">
              <a:rPr lang="en-US" smtClean="0"/>
              <a:t>‹#›</a:t>
            </a:fld>
            <a:endParaRPr lang="en-US" dirty="0"/>
          </a:p>
        </p:txBody>
      </p:sp>
    </p:spTree>
    <p:extLst>
      <p:ext uri="{BB962C8B-B14F-4D97-AF65-F5344CB8AC3E}">
        <p14:creationId xmlns:p14="http://schemas.microsoft.com/office/powerpoint/2010/main" val="31896080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A90140C-7350-4E9D-B55A-E21C9C8786FC}" type="datetimeFigureOut">
              <a:rPr lang="en-US" smtClean="0"/>
              <a:t>8/25/2015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2C845AD-0293-4136-BA68-1D3613B26162}" type="slidenum">
              <a:rPr lang="en-US" smtClean="0"/>
              <a:t>‹#›</a:t>
            </a:fld>
            <a:endParaRPr lang="en-US" dirty="0"/>
          </a:p>
        </p:txBody>
      </p:sp>
    </p:spTree>
    <p:extLst>
      <p:ext uri="{BB962C8B-B14F-4D97-AF65-F5344CB8AC3E}">
        <p14:creationId xmlns:p14="http://schemas.microsoft.com/office/powerpoint/2010/main" val="146743377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06201847" y="10424164"/>
            <a:ext cx="32958403" cy="2222093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7326630" y="10424164"/>
            <a:ext cx="98326577" cy="2222093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A90140C-7350-4E9D-B55A-E21C9C8786FC}" type="datetimeFigureOut">
              <a:rPr lang="en-US" smtClean="0"/>
              <a:t>8/25/2015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2C845AD-0293-4136-BA68-1D3613B26162}" type="slidenum">
              <a:rPr lang="en-US" smtClean="0"/>
              <a:t>‹#›</a:t>
            </a:fld>
            <a:endParaRPr lang="en-US" dirty="0"/>
          </a:p>
        </p:txBody>
      </p:sp>
    </p:spTree>
    <p:extLst>
      <p:ext uri="{BB962C8B-B14F-4D97-AF65-F5344CB8AC3E}">
        <p14:creationId xmlns:p14="http://schemas.microsoft.com/office/powerpoint/2010/main" val="9438777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A90140C-7350-4E9D-B55A-E21C9C8786FC}" type="datetimeFigureOut">
              <a:rPr lang="en-US" smtClean="0"/>
              <a:t>8/25/2015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2C845AD-0293-4136-BA68-1D3613B26162}" type="slidenum">
              <a:rPr lang="en-US" smtClean="0"/>
              <a:t>‹#›</a:t>
            </a:fld>
            <a:endParaRPr lang="en-US" dirty="0"/>
          </a:p>
        </p:txBody>
      </p:sp>
    </p:spTree>
    <p:extLst>
      <p:ext uri="{BB962C8B-B14F-4D97-AF65-F5344CB8AC3E}">
        <p14:creationId xmlns:p14="http://schemas.microsoft.com/office/powerpoint/2010/main" val="300148756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600327" y="28204164"/>
            <a:ext cx="27980640" cy="8717280"/>
          </a:xfrm>
        </p:spPr>
        <p:txBody>
          <a:bodyPr anchor="t"/>
          <a:lstStyle>
            <a:lvl1pPr algn="l">
              <a:defRPr sz="20300" b="1" cap="all"/>
            </a:lvl1pPr>
          </a:lstStyle>
          <a:p>
            <a:r>
              <a:rPr lang="en-US" smtClean="0"/>
              <a:t>Click to edit Master title style</a:t>
            </a:r>
            <a:endParaRPr lang="en-US"/>
          </a:p>
        </p:txBody>
      </p:sp>
      <p:sp>
        <p:nvSpPr>
          <p:cNvPr id="3" name="Text Placeholder 2"/>
          <p:cNvSpPr>
            <a:spLocks noGrp="1"/>
          </p:cNvSpPr>
          <p:nvPr>
            <p:ph type="body" idx="1"/>
          </p:nvPr>
        </p:nvSpPr>
        <p:spPr>
          <a:xfrm>
            <a:off x="2600327" y="18602966"/>
            <a:ext cx="27980640" cy="9601197"/>
          </a:xfrm>
        </p:spPr>
        <p:txBody>
          <a:bodyPr anchor="b"/>
          <a:lstStyle>
            <a:lvl1pPr marL="0" indent="0">
              <a:buNone/>
              <a:defRPr sz="10200">
                <a:solidFill>
                  <a:schemeClr val="tx1">
                    <a:tint val="75000"/>
                  </a:schemeClr>
                </a:solidFill>
              </a:defRPr>
            </a:lvl1pPr>
            <a:lvl2pPr marL="2325182" indent="0">
              <a:buNone/>
              <a:defRPr sz="9200">
                <a:solidFill>
                  <a:schemeClr val="tx1">
                    <a:tint val="75000"/>
                  </a:schemeClr>
                </a:solidFill>
              </a:defRPr>
            </a:lvl2pPr>
            <a:lvl3pPr marL="4650364" indent="0">
              <a:buNone/>
              <a:defRPr sz="8100">
                <a:solidFill>
                  <a:schemeClr val="tx1">
                    <a:tint val="75000"/>
                  </a:schemeClr>
                </a:solidFill>
              </a:defRPr>
            </a:lvl3pPr>
            <a:lvl4pPr marL="6975546" indent="0">
              <a:buNone/>
              <a:defRPr sz="7100">
                <a:solidFill>
                  <a:schemeClr val="tx1">
                    <a:tint val="75000"/>
                  </a:schemeClr>
                </a:solidFill>
              </a:defRPr>
            </a:lvl4pPr>
            <a:lvl5pPr marL="9300728" indent="0">
              <a:buNone/>
              <a:defRPr sz="7100">
                <a:solidFill>
                  <a:schemeClr val="tx1">
                    <a:tint val="75000"/>
                  </a:schemeClr>
                </a:solidFill>
              </a:defRPr>
            </a:lvl5pPr>
            <a:lvl6pPr marL="11625910" indent="0">
              <a:buNone/>
              <a:defRPr sz="7100">
                <a:solidFill>
                  <a:schemeClr val="tx1">
                    <a:tint val="75000"/>
                  </a:schemeClr>
                </a:solidFill>
              </a:defRPr>
            </a:lvl6pPr>
            <a:lvl7pPr marL="13951092" indent="0">
              <a:buNone/>
              <a:defRPr sz="7100">
                <a:solidFill>
                  <a:schemeClr val="tx1">
                    <a:tint val="75000"/>
                  </a:schemeClr>
                </a:solidFill>
              </a:defRPr>
            </a:lvl7pPr>
            <a:lvl8pPr marL="16276274" indent="0">
              <a:buNone/>
              <a:defRPr sz="7100">
                <a:solidFill>
                  <a:schemeClr val="tx1">
                    <a:tint val="75000"/>
                  </a:schemeClr>
                </a:solidFill>
              </a:defRPr>
            </a:lvl8pPr>
            <a:lvl9pPr marL="18601456" indent="0">
              <a:buNone/>
              <a:defRPr sz="71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A90140C-7350-4E9D-B55A-E21C9C8786FC}" type="datetimeFigureOut">
              <a:rPr lang="en-US" smtClean="0"/>
              <a:t>8/25/2015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2C845AD-0293-4136-BA68-1D3613B26162}" type="slidenum">
              <a:rPr lang="en-US" smtClean="0"/>
              <a:t>‹#›</a:t>
            </a:fld>
            <a:endParaRPr lang="en-US" dirty="0"/>
          </a:p>
        </p:txBody>
      </p:sp>
    </p:spTree>
    <p:extLst>
      <p:ext uri="{BB962C8B-B14F-4D97-AF65-F5344CB8AC3E}">
        <p14:creationId xmlns:p14="http://schemas.microsoft.com/office/powerpoint/2010/main" val="283378189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7326632" y="60766964"/>
            <a:ext cx="65642490" cy="171866560"/>
          </a:xfrm>
        </p:spPr>
        <p:txBody>
          <a:bodyPr/>
          <a:lstStyle>
            <a:lvl1pPr>
              <a:defRPr sz="14200"/>
            </a:lvl1pPr>
            <a:lvl2pPr>
              <a:defRPr sz="12200"/>
            </a:lvl2pPr>
            <a:lvl3pPr>
              <a:defRPr sz="10200"/>
            </a:lvl3pPr>
            <a:lvl4pPr>
              <a:defRPr sz="9200"/>
            </a:lvl4pPr>
            <a:lvl5pPr>
              <a:defRPr sz="9200"/>
            </a:lvl5pPr>
            <a:lvl6pPr>
              <a:defRPr sz="9200"/>
            </a:lvl6pPr>
            <a:lvl7pPr>
              <a:defRPr sz="9200"/>
            </a:lvl7pPr>
            <a:lvl8pPr>
              <a:defRPr sz="9200"/>
            </a:lvl8pPr>
            <a:lvl9pPr>
              <a:defRPr sz="9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73517762" y="60766964"/>
            <a:ext cx="65642490" cy="171866560"/>
          </a:xfrm>
        </p:spPr>
        <p:txBody>
          <a:bodyPr/>
          <a:lstStyle>
            <a:lvl1pPr>
              <a:defRPr sz="14200"/>
            </a:lvl1pPr>
            <a:lvl2pPr>
              <a:defRPr sz="12200"/>
            </a:lvl2pPr>
            <a:lvl3pPr>
              <a:defRPr sz="10200"/>
            </a:lvl3pPr>
            <a:lvl4pPr>
              <a:defRPr sz="9200"/>
            </a:lvl4pPr>
            <a:lvl5pPr>
              <a:defRPr sz="9200"/>
            </a:lvl5pPr>
            <a:lvl6pPr>
              <a:defRPr sz="9200"/>
            </a:lvl6pPr>
            <a:lvl7pPr>
              <a:defRPr sz="9200"/>
            </a:lvl7pPr>
            <a:lvl8pPr>
              <a:defRPr sz="9200"/>
            </a:lvl8pPr>
            <a:lvl9pPr>
              <a:defRPr sz="9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FA90140C-7350-4E9D-B55A-E21C9C8786FC}" type="datetimeFigureOut">
              <a:rPr lang="en-US" smtClean="0"/>
              <a:t>8/25/2015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2C845AD-0293-4136-BA68-1D3613B26162}" type="slidenum">
              <a:rPr lang="en-US" smtClean="0"/>
              <a:t>‹#›</a:t>
            </a:fld>
            <a:endParaRPr lang="en-US" dirty="0"/>
          </a:p>
        </p:txBody>
      </p:sp>
    </p:spTree>
    <p:extLst>
      <p:ext uri="{BB962C8B-B14F-4D97-AF65-F5344CB8AC3E}">
        <p14:creationId xmlns:p14="http://schemas.microsoft.com/office/powerpoint/2010/main" val="6171927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645920" y="1757683"/>
            <a:ext cx="29626560" cy="73152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1645920" y="9824723"/>
            <a:ext cx="14544677" cy="4094477"/>
          </a:xfrm>
        </p:spPr>
        <p:txBody>
          <a:bodyPr anchor="b"/>
          <a:lstStyle>
            <a:lvl1pPr marL="0" indent="0">
              <a:buNone/>
              <a:defRPr sz="12200" b="1"/>
            </a:lvl1pPr>
            <a:lvl2pPr marL="2325182" indent="0">
              <a:buNone/>
              <a:defRPr sz="10200" b="1"/>
            </a:lvl2pPr>
            <a:lvl3pPr marL="4650364" indent="0">
              <a:buNone/>
              <a:defRPr sz="9200" b="1"/>
            </a:lvl3pPr>
            <a:lvl4pPr marL="6975546" indent="0">
              <a:buNone/>
              <a:defRPr sz="8100" b="1"/>
            </a:lvl4pPr>
            <a:lvl5pPr marL="9300728" indent="0">
              <a:buNone/>
              <a:defRPr sz="8100" b="1"/>
            </a:lvl5pPr>
            <a:lvl6pPr marL="11625910" indent="0">
              <a:buNone/>
              <a:defRPr sz="8100" b="1"/>
            </a:lvl6pPr>
            <a:lvl7pPr marL="13951092" indent="0">
              <a:buNone/>
              <a:defRPr sz="8100" b="1"/>
            </a:lvl7pPr>
            <a:lvl8pPr marL="16276274" indent="0">
              <a:buNone/>
              <a:defRPr sz="8100" b="1"/>
            </a:lvl8pPr>
            <a:lvl9pPr marL="18601456" indent="0">
              <a:buNone/>
              <a:defRPr sz="8100" b="1"/>
            </a:lvl9pPr>
          </a:lstStyle>
          <a:p>
            <a:pPr lvl="0"/>
            <a:r>
              <a:rPr lang="en-US" smtClean="0"/>
              <a:t>Click to edit Master text styles</a:t>
            </a:r>
          </a:p>
        </p:txBody>
      </p:sp>
      <p:sp>
        <p:nvSpPr>
          <p:cNvPr id="4" name="Content Placeholder 3"/>
          <p:cNvSpPr>
            <a:spLocks noGrp="1"/>
          </p:cNvSpPr>
          <p:nvPr>
            <p:ph sz="half" idx="2"/>
          </p:nvPr>
        </p:nvSpPr>
        <p:spPr>
          <a:xfrm>
            <a:off x="1645920" y="13919200"/>
            <a:ext cx="14544677" cy="25288243"/>
          </a:xfrm>
        </p:spPr>
        <p:txBody>
          <a:bodyPr/>
          <a:lstStyle>
            <a:lvl1pPr>
              <a:defRPr sz="12200"/>
            </a:lvl1pPr>
            <a:lvl2pPr>
              <a:defRPr sz="10200"/>
            </a:lvl2pPr>
            <a:lvl3pPr>
              <a:defRPr sz="9200"/>
            </a:lvl3pPr>
            <a:lvl4pPr>
              <a:defRPr sz="8100"/>
            </a:lvl4pPr>
            <a:lvl5pPr>
              <a:defRPr sz="8100"/>
            </a:lvl5pPr>
            <a:lvl6pPr>
              <a:defRPr sz="8100"/>
            </a:lvl6pPr>
            <a:lvl7pPr>
              <a:defRPr sz="8100"/>
            </a:lvl7pPr>
            <a:lvl8pPr>
              <a:defRPr sz="8100"/>
            </a:lvl8pPr>
            <a:lvl9pPr>
              <a:defRPr sz="81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16722092" y="9824723"/>
            <a:ext cx="14550390" cy="4094477"/>
          </a:xfrm>
        </p:spPr>
        <p:txBody>
          <a:bodyPr anchor="b"/>
          <a:lstStyle>
            <a:lvl1pPr marL="0" indent="0">
              <a:buNone/>
              <a:defRPr sz="12200" b="1"/>
            </a:lvl1pPr>
            <a:lvl2pPr marL="2325182" indent="0">
              <a:buNone/>
              <a:defRPr sz="10200" b="1"/>
            </a:lvl2pPr>
            <a:lvl3pPr marL="4650364" indent="0">
              <a:buNone/>
              <a:defRPr sz="9200" b="1"/>
            </a:lvl3pPr>
            <a:lvl4pPr marL="6975546" indent="0">
              <a:buNone/>
              <a:defRPr sz="8100" b="1"/>
            </a:lvl4pPr>
            <a:lvl5pPr marL="9300728" indent="0">
              <a:buNone/>
              <a:defRPr sz="8100" b="1"/>
            </a:lvl5pPr>
            <a:lvl6pPr marL="11625910" indent="0">
              <a:buNone/>
              <a:defRPr sz="8100" b="1"/>
            </a:lvl6pPr>
            <a:lvl7pPr marL="13951092" indent="0">
              <a:buNone/>
              <a:defRPr sz="8100" b="1"/>
            </a:lvl7pPr>
            <a:lvl8pPr marL="16276274" indent="0">
              <a:buNone/>
              <a:defRPr sz="8100" b="1"/>
            </a:lvl8pPr>
            <a:lvl9pPr marL="18601456" indent="0">
              <a:buNone/>
              <a:defRPr sz="8100" b="1"/>
            </a:lvl9pPr>
          </a:lstStyle>
          <a:p>
            <a:pPr lvl="0"/>
            <a:r>
              <a:rPr lang="en-US" smtClean="0"/>
              <a:t>Click to edit Master text styles</a:t>
            </a:r>
          </a:p>
        </p:txBody>
      </p:sp>
      <p:sp>
        <p:nvSpPr>
          <p:cNvPr id="6" name="Content Placeholder 5"/>
          <p:cNvSpPr>
            <a:spLocks noGrp="1"/>
          </p:cNvSpPr>
          <p:nvPr>
            <p:ph sz="quarter" idx="4"/>
          </p:nvPr>
        </p:nvSpPr>
        <p:spPr>
          <a:xfrm>
            <a:off x="16722092" y="13919200"/>
            <a:ext cx="14550390" cy="25288243"/>
          </a:xfrm>
        </p:spPr>
        <p:txBody>
          <a:bodyPr/>
          <a:lstStyle>
            <a:lvl1pPr>
              <a:defRPr sz="12200"/>
            </a:lvl1pPr>
            <a:lvl2pPr>
              <a:defRPr sz="10200"/>
            </a:lvl2pPr>
            <a:lvl3pPr>
              <a:defRPr sz="9200"/>
            </a:lvl3pPr>
            <a:lvl4pPr>
              <a:defRPr sz="8100"/>
            </a:lvl4pPr>
            <a:lvl5pPr>
              <a:defRPr sz="8100"/>
            </a:lvl5pPr>
            <a:lvl6pPr>
              <a:defRPr sz="8100"/>
            </a:lvl6pPr>
            <a:lvl7pPr>
              <a:defRPr sz="8100"/>
            </a:lvl7pPr>
            <a:lvl8pPr>
              <a:defRPr sz="8100"/>
            </a:lvl8pPr>
            <a:lvl9pPr>
              <a:defRPr sz="81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FA90140C-7350-4E9D-B55A-E21C9C8786FC}" type="datetimeFigureOut">
              <a:rPr lang="en-US" smtClean="0"/>
              <a:t>8/25/2015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2C845AD-0293-4136-BA68-1D3613B26162}" type="slidenum">
              <a:rPr lang="en-US" smtClean="0"/>
              <a:t>‹#›</a:t>
            </a:fld>
            <a:endParaRPr lang="en-US" dirty="0"/>
          </a:p>
        </p:txBody>
      </p:sp>
    </p:spTree>
    <p:extLst>
      <p:ext uri="{BB962C8B-B14F-4D97-AF65-F5344CB8AC3E}">
        <p14:creationId xmlns:p14="http://schemas.microsoft.com/office/powerpoint/2010/main" val="31985057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A90140C-7350-4E9D-B55A-E21C9C8786FC}" type="datetimeFigureOut">
              <a:rPr lang="en-US" smtClean="0"/>
              <a:t>8/25/2015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2C845AD-0293-4136-BA68-1D3613B26162}" type="slidenum">
              <a:rPr lang="en-US" smtClean="0"/>
              <a:t>‹#›</a:t>
            </a:fld>
            <a:endParaRPr lang="en-US" dirty="0"/>
          </a:p>
        </p:txBody>
      </p:sp>
    </p:spTree>
    <p:extLst>
      <p:ext uri="{BB962C8B-B14F-4D97-AF65-F5344CB8AC3E}">
        <p14:creationId xmlns:p14="http://schemas.microsoft.com/office/powerpoint/2010/main" val="420993047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A90140C-7350-4E9D-B55A-E21C9C8786FC}" type="datetimeFigureOut">
              <a:rPr lang="en-US" smtClean="0"/>
              <a:t>8/25/2015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2C845AD-0293-4136-BA68-1D3613B26162}" type="slidenum">
              <a:rPr lang="en-US" smtClean="0"/>
              <a:t>‹#›</a:t>
            </a:fld>
            <a:endParaRPr lang="en-US" dirty="0"/>
          </a:p>
        </p:txBody>
      </p:sp>
    </p:spTree>
    <p:extLst>
      <p:ext uri="{BB962C8B-B14F-4D97-AF65-F5344CB8AC3E}">
        <p14:creationId xmlns:p14="http://schemas.microsoft.com/office/powerpoint/2010/main" val="25246799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45922" y="1747520"/>
            <a:ext cx="10829927" cy="7437120"/>
          </a:xfrm>
        </p:spPr>
        <p:txBody>
          <a:bodyPr anchor="b"/>
          <a:lstStyle>
            <a:lvl1pPr algn="l">
              <a:defRPr sz="10200" b="1"/>
            </a:lvl1pPr>
          </a:lstStyle>
          <a:p>
            <a:r>
              <a:rPr lang="en-US" smtClean="0"/>
              <a:t>Click to edit Master title style</a:t>
            </a:r>
            <a:endParaRPr lang="en-US"/>
          </a:p>
        </p:txBody>
      </p:sp>
      <p:sp>
        <p:nvSpPr>
          <p:cNvPr id="3" name="Content Placeholder 2"/>
          <p:cNvSpPr>
            <a:spLocks noGrp="1"/>
          </p:cNvSpPr>
          <p:nvPr>
            <p:ph idx="1"/>
          </p:nvPr>
        </p:nvSpPr>
        <p:spPr>
          <a:xfrm>
            <a:off x="12870180" y="1747523"/>
            <a:ext cx="18402300" cy="37459923"/>
          </a:xfrm>
        </p:spPr>
        <p:txBody>
          <a:bodyPr/>
          <a:lstStyle>
            <a:lvl1pPr>
              <a:defRPr sz="16300"/>
            </a:lvl1pPr>
            <a:lvl2pPr>
              <a:defRPr sz="14200"/>
            </a:lvl2pPr>
            <a:lvl3pPr>
              <a:defRPr sz="12200"/>
            </a:lvl3pPr>
            <a:lvl4pPr>
              <a:defRPr sz="10200"/>
            </a:lvl4pPr>
            <a:lvl5pPr>
              <a:defRPr sz="10200"/>
            </a:lvl5pPr>
            <a:lvl6pPr>
              <a:defRPr sz="10200"/>
            </a:lvl6pPr>
            <a:lvl7pPr>
              <a:defRPr sz="10200"/>
            </a:lvl7pPr>
            <a:lvl8pPr>
              <a:defRPr sz="10200"/>
            </a:lvl8pPr>
            <a:lvl9pPr>
              <a:defRPr sz="10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1645922" y="9184643"/>
            <a:ext cx="10829927" cy="30022803"/>
          </a:xfrm>
        </p:spPr>
        <p:txBody>
          <a:bodyPr/>
          <a:lstStyle>
            <a:lvl1pPr marL="0" indent="0">
              <a:buNone/>
              <a:defRPr sz="7100"/>
            </a:lvl1pPr>
            <a:lvl2pPr marL="2325182" indent="0">
              <a:buNone/>
              <a:defRPr sz="6100"/>
            </a:lvl2pPr>
            <a:lvl3pPr marL="4650364" indent="0">
              <a:buNone/>
              <a:defRPr sz="5100"/>
            </a:lvl3pPr>
            <a:lvl4pPr marL="6975546" indent="0">
              <a:buNone/>
              <a:defRPr sz="4600"/>
            </a:lvl4pPr>
            <a:lvl5pPr marL="9300728" indent="0">
              <a:buNone/>
              <a:defRPr sz="4600"/>
            </a:lvl5pPr>
            <a:lvl6pPr marL="11625910" indent="0">
              <a:buNone/>
              <a:defRPr sz="4600"/>
            </a:lvl6pPr>
            <a:lvl7pPr marL="13951092" indent="0">
              <a:buNone/>
              <a:defRPr sz="4600"/>
            </a:lvl7pPr>
            <a:lvl8pPr marL="16276274" indent="0">
              <a:buNone/>
              <a:defRPr sz="4600"/>
            </a:lvl8pPr>
            <a:lvl9pPr marL="18601456" indent="0">
              <a:buNone/>
              <a:defRPr sz="46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A90140C-7350-4E9D-B55A-E21C9C8786FC}" type="datetimeFigureOut">
              <a:rPr lang="en-US" smtClean="0"/>
              <a:t>8/25/2015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2C845AD-0293-4136-BA68-1D3613B26162}" type="slidenum">
              <a:rPr lang="en-US" smtClean="0"/>
              <a:t>‹#›</a:t>
            </a:fld>
            <a:endParaRPr lang="en-US" dirty="0"/>
          </a:p>
        </p:txBody>
      </p:sp>
    </p:spTree>
    <p:extLst>
      <p:ext uri="{BB962C8B-B14F-4D97-AF65-F5344CB8AC3E}">
        <p14:creationId xmlns:p14="http://schemas.microsoft.com/office/powerpoint/2010/main" val="148889115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452237" y="30723840"/>
            <a:ext cx="19751040" cy="3627123"/>
          </a:xfrm>
        </p:spPr>
        <p:txBody>
          <a:bodyPr anchor="b"/>
          <a:lstStyle>
            <a:lvl1pPr algn="l">
              <a:defRPr sz="10200" b="1"/>
            </a:lvl1pPr>
          </a:lstStyle>
          <a:p>
            <a:r>
              <a:rPr lang="en-US" smtClean="0"/>
              <a:t>Click to edit Master title style</a:t>
            </a:r>
            <a:endParaRPr lang="en-US"/>
          </a:p>
        </p:txBody>
      </p:sp>
      <p:sp>
        <p:nvSpPr>
          <p:cNvPr id="3" name="Picture Placeholder 2"/>
          <p:cNvSpPr>
            <a:spLocks noGrp="1"/>
          </p:cNvSpPr>
          <p:nvPr>
            <p:ph type="pic" idx="1"/>
          </p:nvPr>
        </p:nvSpPr>
        <p:spPr>
          <a:xfrm>
            <a:off x="6452237" y="3921760"/>
            <a:ext cx="19751040" cy="26334720"/>
          </a:xfrm>
        </p:spPr>
        <p:txBody>
          <a:bodyPr/>
          <a:lstStyle>
            <a:lvl1pPr marL="0" indent="0">
              <a:buNone/>
              <a:defRPr sz="16300"/>
            </a:lvl1pPr>
            <a:lvl2pPr marL="2325182" indent="0">
              <a:buNone/>
              <a:defRPr sz="14200"/>
            </a:lvl2pPr>
            <a:lvl3pPr marL="4650364" indent="0">
              <a:buNone/>
              <a:defRPr sz="12200"/>
            </a:lvl3pPr>
            <a:lvl4pPr marL="6975546" indent="0">
              <a:buNone/>
              <a:defRPr sz="10200"/>
            </a:lvl4pPr>
            <a:lvl5pPr marL="9300728" indent="0">
              <a:buNone/>
              <a:defRPr sz="10200"/>
            </a:lvl5pPr>
            <a:lvl6pPr marL="11625910" indent="0">
              <a:buNone/>
              <a:defRPr sz="10200"/>
            </a:lvl6pPr>
            <a:lvl7pPr marL="13951092" indent="0">
              <a:buNone/>
              <a:defRPr sz="10200"/>
            </a:lvl7pPr>
            <a:lvl8pPr marL="16276274" indent="0">
              <a:buNone/>
              <a:defRPr sz="10200"/>
            </a:lvl8pPr>
            <a:lvl9pPr marL="18601456" indent="0">
              <a:buNone/>
              <a:defRPr sz="10200"/>
            </a:lvl9pPr>
          </a:lstStyle>
          <a:p>
            <a:endParaRPr lang="en-US" dirty="0"/>
          </a:p>
        </p:txBody>
      </p:sp>
      <p:sp>
        <p:nvSpPr>
          <p:cNvPr id="4" name="Text Placeholder 3"/>
          <p:cNvSpPr>
            <a:spLocks noGrp="1"/>
          </p:cNvSpPr>
          <p:nvPr>
            <p:ph type="body" sz="half" idx="2"/>
          </p:nvPr>
        </p:nvSpPr>
        <p:spPr>
          <a:xfrm>
            <a:off x="6452237" y="34350963"/>
            <a:ext cx="19751040" cy="5151117"/>
          </a:xfrm>
        </p:spPr>
        <p:txBody>
          <a:bodyPr/>
          <a:lstStyle>
            <a:lvl1pPr marL="0" indent="0">
              <a:buNone/>
              <a:defRPr sz="7100"/>
            </a:lvl1pPr>
            <a:lvl2pPr marL="2325182" indent="0">
              <a:buNone/>
              <a:defRPr sz="6100"/>
            </a:lvl2pPr>
            <a:lvl3pPr marL="4650364" indent="0">
              <a:buNone/>
              <a:defRPr sz="5100"/>
            </a:lvl3pPr>
            <a:lvl4pPr marL="6975546" indent="0">
              <a:buNone/>
              <a:defRPr sz="4600"/>
            </a:lvl4pPr>
            <a:lvl5pPr marL="9300728" indent="0">
              <a:buNone/>
              <a:defRPr sz="4600"/>
            </a:lvl5pPr>
            <a:lvl6pPr marL="11625910" indent="0">
              <a:buNone/>
              <a:defRPr sz="4600"/>
            </a:lvl6pPr>
            <a:lvl7pPr marL="13951092" indent="0">
              <a:buNone/>
              <a:defRPr sz="4600"/>
            </a:lvl7pPr>
            <a:lvl8pPr marL="16276274" indent="0">
              <a:buNone/>
              <a:defRPr sz="4600"/>
            </a:lvl8pPr>
            <a:lvl9pPr marL="18601456" indent="0">
              <a:buNone/>
              <a:defRPr sz="46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A90140C-7350-4E9D-B55A-E21C9C8786FC}" type="datetimeFigureOut">
              <a:rPr lang="en-US" smtClean="0"/>
              <a:t>8/25/2015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2C845AD-0293-4136-BA68-1D3613B26162}" type="slidenum">
              <a:rPr lang="en-US" smtClean="0"/>
              <a:t>‹#›</a:t>
            </a:fld>
            <a:endParaRPr lang="en-US" dirty="0"/>
          </a:p>
        </p:txBody>
      </p:sp>
    </p:spTree>
    <p:extLst>
      <p:ext uri="{BB962C8B-B14F-4D97-AF65-F5344CB8AC3E}">
        <p14:creationId xmlns:p14="http://schemas.microsoft.com/office/powerpoint/2010/main" val="22758357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645920" y="1757683"/>
            <a:ext cx="29626560" cy="7315200"/>
          </a:xfrm>
          <a:prstGeom prst="rect">
            <a:avLst/>
          </a:prstGeom>
        </p:spPr>
        <p:txBody>
          <a:bodyPr vert="horz" lIns="465036" tIns="232518" rIns="465036" bIns="232518"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1645920" y="10241284"/>
            <a:ext cx="29626560" cy="28966163"/>
          </a:xfrm>
          <a:prstGeom prst="rect">
            <a:avLst/>
          </a:prstGeom>
        </p:spPr>
        <p:txBody>
          <a:bodyPr vert="horz" lIns="465036" tIns="232518" rIns="465036" bIns="232518"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1645920" y="40680643"/>
            <a:ext cx="7680960" cy="2336800"/>
          </a:xfrm>
          <a:prstGeom prst="rect">
            <a:avLst/>
          </a:prstGeom>
        </p:spPr>
        <p:txBody>
          <a:bodyPr vert="horz" lIns="465036" tIns="232518" rIns="465036" bIns="232518" rtlCol="0" anchor="ctr"/>
          <a:lstStyle>
            <a:lvl1pPr algn="l">
              <a:defRPr sz="6100">
                <a:solidFill>
                  <a:schemeClr val="tx1">
                    <a:tint val="75000"/>
                  </a:schemeClr>
                </a:solidFill>
              </a:defRPr>
            </a:lvl1pPr>
          </a:lstStyle>
          <a:p>
            <a:fld id="{FA90140C-7350-4E9D-B55A-E21C9C8786FC}" type="datetimeFigureOut">
              <a:rPr lang="en-US" smtClean="0"/>
              <a:t>8/25/2015</a:t>
            </a:fld>
            <a:endParaRPr lang="en-US" dirty="0"/>
          </a:p>
        </p:txBody>
      </p:sp>
      <p:sp>
        <p:nvSpPr>
          <p:cNvPr id="5" name="Footer Placeholder 4"/>
          <p:cNvSpPr>
            <a:spLocks noGrp="1"/>
          </p:cNvSpPr>
          <p:nvPr>
            <p:ph type="ftr" sz="quarter" idx="3"/>
          </p:nvPr>
        </p:nvSpPr>
        <p:spPr>
          <a:xfrm>
            <a:off x="11247120" y="40680643"/>
            <a:ext cx="10424160" cy="2336800"/>
          </a:xfrm>
          <a:prstGeom prst="rect">
            <a:avLst/>
          </a:prstGeom>
        </p:spPr>
        <p:txBody>
          <a:bodyPr vert="horz" lIns="465036" tIns="232518" rIns="465036" bIns="232518" rtlCol="0" anchor="ctr"/>
          <a:lstStyle>
            <a:lvl1pPr algn="ctr">
              <a:defRPr sz="61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23591520" y="40680643"/>
            <a:ext cx="7680960" cy="2336800"/>
          </a:xfrm>
          <a:prstGeom prst="rect">
            <a:avLst/>
          </a:prstGeom>
        </p:spPr>
        <p:txBody>
          <a:bodyPr vert="horz" lIns="465036" tIns="232518" rIns="465036" bIns="232518" rtlCol="0" anchor="ctr"/>
          <a:lstStyle>
            <a:lvl1pPr algn="r">
              <a:defRPr sz="6100">
                <a:solidFill>
                  <a:schemeClr val="tx1">
                    <a:tint val="75000"/>
                  </a:schemeClr>
                </a:solidFill>
              </a:defRPr>
            </a:lvl1pPr>
          </a:lstStyle>
          <a:p>
            <a:fld id="{D2C845AD-0293-4136-BA68-1D3613B26162}" type="slidenum">
              <a:rPr lang="en-US" smtClean="0"/>
              <a:t>‹#›</a:t>
            </a:fld>
            <a:endParaRPr lang="en-US" dirty="0"/>
          </a:p>
        </p:txBody>
      </p:sp>
    </p:spTree>
    <p:extLst>
      <p:ext uri="{BB962C8B-B14F-4D97-AF65-F5344CB8AC3E}">
        <p14:creationId xmlns:p14="http://schemas.microsoft.com/office/powerpoint/2010/main" val="17085588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650364" rtl="0" eaLnBrk="1" latinLnBrk="0" hangingPunct="1">
        <a:spcBef>
          <a:spcPct val="0"/>
        </a:spcBef>
        <a:buNone/>
        <a:defRPr sz="22400" kern="1200">
          <a:solidFill>
            <a:schemeClr val="tx1"/>
          </a:solidFill>
          <a:latin typeface="+mj-lt"/>
          <a:ea typeface="+mj-ea"/>
          <a:cs typeface="+mj-cs"/>
        </a:defRPr>
      </a:lvl1pPr>
    </p:titleStyle>
    <p:bodyStyle>
      <a:lvl1pPr marL="1743887" indent="-1743887" algn="l" defTabSz="4650364" rtl="0" eaLnBrk="1" latinLnBrk="0" hangingPunct="1">
        <a:spcBef>
          <a:spcPct val="20000"/>
        </a:spcBef>
        <a:buFont typeface="Arial" panose="020B0604020202020204" pitchFamily="34" charset="0"/>
        <a:buChar char="•"/>
        <a:defRPr sz="16300" kern="1200">
          <a:solidFill>
            <a:schemeClr val="tx1"/>
          </a:solidFill>
          <a:latin typeface="+mn-lt"/>
          <a:ea typeface="+mn-ea"/>
          <a:cs typeface="+mn-cs"/>
        </a:defRPr>
      </a:lvl1pPr>
      <a:lvl2pPr marL="3778421" indent="-1453239" algn="l" defTabSz="4650364" rtl="0" eaLnBrk="1" latinLnBrk="0" hangingPunct="1">
        <a:spcBef>
          <a:spcPct val="20000"/>
        </a:spcBef>
        <a:buFont typeface="Arial" panose="020B0604020202020204" pitchFamily="34" charset="0"/>
        <a:buChar char="–"/>
        <a:defRPr sz="14200" kern="1200">
          <a:solidFill>
            <a:schemeClr val="tx1"/>
          </a:solidFill>
          <a:latin typeface="+mn-lt"/>
          <a:ea typeface="+mn-ea"/>
          <a:cs typeface="+mn-cs"/>
        </a:defRPr>
      </a:lvl2pPr>
      <a:lvl3pPr marL="5812955" indent="-1162591" algn="l" defTabSz="4650364" rtl="0" eaLnBrk="1" latinLnBrk="0" hangingPunct="1">
        <a:spcBef>
          <a:spcPct val="20000"/>
        </a:spcBef>
        <a:buFont typeface="Arial" panose="020B0604020202020204" pitchFamily="34" charset="0"/>
        <a:buChar char="•"/>
        <a:defRPr sz="12200" kern="1200">
          <a:solidFill>
            <a:schemeClr val="tx1"/>
          </a:solidFill>
          <a:latin typeface="+mn-lt"/>
          <a:ea typeface="+mn-ea"/>
          <a:cs typeface="+mn-cs"/>
        </a:defRPr>
      </a:lvl3pPr>
      <a:lvl4pPr marL="8138137" indent="-1162591" algn="l" defTabSz="4650364" rtl="0" eaLnBrk="1" latinLnBrk="0" hangingPunct="1">
        <a:spcBef>
          <a:spcPct val="20000"/>
        </a:spcBef>
        <a:buFont typeface="Arial" panose="020B0604020202020204" pitchFamily="34" charset="0"/>
        <a:buChar char="–"/>
        <a:defRPr sz="10200" kern="1200">
          <a:solidFill>
            <a:schemeClr val="tx1"/>
          </a:solidFill>
          <a:latin typeface="+mn-lt"/>
          <a:ea typeface="+mn-ea"/>
          <a:cs typeface="+mn-cs"/>
        </a:defRPr>
      </a:lvl4pPr>
      <a:lvl5pPr marL="10463319" indent="-1162591" algn="l" defTabSz="4650364" rtl="0" eaLnBrk="1" latinLnBrk="0" hangingPunct="1">
        <a:spcBef>
          <a:spcPct val="20000"/>
        </a:spcBef>
        <a:buFont typeface="Arial" panose="020B0604020202020204" pitchFamily="34" charset="0"/>
        <a:buChar char="»"/>
        <a:defRPr sz="10200" kern="1200">
          <a:solidFill>
            <a:schemeClr val="tx1"/>
          </a:solidFill>
          <a:latin typeface="+mn-lt"/>
          <a:ea typeface="+mn-ea"/>
          <a:cs typeface="+mn-cs"/>
        </a:defRPr>
      </a:lvl5pPr>
      <a:lvl6pPr marL="12788501" indent="-1162591" algn="l" defTabSz="4650364" rtl="0" eaLnBrk="1" latinLnBrk="0" hangingPunct="1">
        <a:spcBef>
          <a:spcPct val="20000"/>
        </a:spcBef>
        <a:buFont typeface="Arial" panose="020B0604020202020204" pitchFamily="34" charset="0"/>
        <a:buChar char="•"/>
        <a:defRPr sz="10200" kern="1200">
          <a:solidFill>
            <a:schemeClr val="tx1"/>
          </a:solidFill>
          <a:latin typeface="+mn-lt"/>
          <a:ea typeface="+mn-ea"/>
          <a:cs typeface="+mn-cs"/>
        </a:defRPr>
      </a:lvl6pPr>
      <a:lvl7pPr marL="15113683" indent="-1162591" algn="l" defTabSz="4650364" rtl="0" eaLnBrk="1" latinLnBrk="0" hangingPunct="1">
        <a:spcBef>
          <a:spcPct val="20000"/>
        </a:spcBef>
        <a:buFont typeface="Arial" panose="020B0604020202020204" pitchFamily="34" charset="0"/>
        <a:buChar char="•"/>
        <a:defRPr sz="10200" kern="1200">
          <a:solidFill>
            <a:schemeClr val="tx1"/>
          </a:solidFill>
          <a:latin typeface="+mn-lt"/>
          <a:ea typeface="+mn-ea"/>
          <a:cs typeface="+mn-cs"/>
        </a:defRPr>
      </a:lvl7pPr>
      <a:lvl8pPr marL="17438865" indent="-1162591" algn="l" defTabSz="4650364" rtl="0" eaLnBrk="1" latinLnBrk="0" hangingPunct="1">
        <a:spcBef>
          <a:spcPct val="20000"/>
        </a:spcBef>
        <a:buFont typeface="Arial" panose="020B0604020202020204" pitchFamily="34" charset="0"/>
        <a:buChar char="•"/>
        <a:defRPr sz="10200" kern="1200">
          <a:solidFill>
            <a:schemeClr val="tx1"/>
          </a:solidFill>
          <a:latin typeface="+mn-lt"/>
          <a:ea typeface="+mn-ea"/>
          <a:cs typeface="+mn-cs"/>
        </a:defRPr>
      </a:lvl8pPr>
      <a:lvl9pPr marL="19764047" indent="-1162591" algn="l" defTabSz="4650364" rtl="0" eaLnBrk="1" latinLnBrk="0" hangingPunct="1">
        <a:spcBef>
          <a:spcPct val="20000"/>
        </a:spcBef>
        <a:buFont typeface="Arial" panose="020B0604020202020204" pitchFamily="34" charset="0"/>
        <a:buChar char="•"/>
        <a:defRPr sz="10200" kern="1200">
          <a:solidFill>
            <a:schemeClr val="tx1"/>
          </a:solidFill>
          <a:latin typeface="+mn-lt"/>
          <a:ea typeface="+mn-ea"/>
          <a:cs typeface="+mn-cs"/>
        </a:defRPr>
      </a:lvl9pPr>
    </p:bodyStyle>
    <p:otherStyle>
      <a:defPPr>
        <a:defRPr lang="en-US"/>
      </a:defPPr>
      <a:lvl1pPr marL="0" algn="l" defTabSz="4650364" rtl="0" eaLnBrk="1" latinLnBrk="0" hangingPunct="1">
        <a:defRPr sz="9200" kern="1200">
          <a:solidFill>
            <a:schemeClr val="tx1"/>
          </a:solidFill>
          <a:latin typeface="+mn-lt"/>
          <a:ea typeface="+mn-ea"/>
          <a:cs typeface="+mn-cs"/>
        </a:defRPr>
      </a:lvl1pPr>
      <a:lvl2pPr marL="2325182" algn="l" defTabSz="4650364" rtl="0" eaLnBrk="1" latinLnBrk="0" hangingPunct="1">
        <a:defRPr sz="9200" kern="1200">
          <a:solidFill>
            <a:schemeClr val="tx1"/>
          </a:solidFill>
          <a:latin typeface="+mn-lt"/>
          <a:ea typeface="+mn-ea"/>
          <a:cs typeface="+mn-cs"/>
        </a:defRPr>
      </a:lvl2pPr>
      <a:lvl3pPr marL="4650364" algn="l" defTabSz="4650364" rtl="0" eaLnBrk="1" latinLnBrk="0" hangingPunct="1">
        <a:defRPr sz="9200" kern="1200">
          <a:solidFill>
            <a:schemeClr val="tx1"/>
          </a:solidFill>
          <a:latin typeface="+mn-lt"/>
          <a:ea typeface="+mn-ea"/>
          <a:cs typeface="+mn-cs"/>
        </a:defRPr>
      </a:lvl3pPr>
      <a:lvl4pPr marL="6975546" algn="l" defTabSz="4650364" rtl="0" eaLnBrk="1" latinLnBrk="0" hangingPunct="1">
        <a:defRPr sz="9200" kern="1200">
          <a:solidFill>
            <a:schemeClr val="tx1"/>
          </a:solidFill>
          <a:latin typeface="+mn-lt"/>
          <a:ea typeface="+mn-ea"/>
          <a:cs typeface="+mn-cs"/>
        </a:defRPr>
      </a:lvl4pPr>
      <a:lvl5pPr marL="9300728" algn="l" defTabSz="4650364" rtl="0" eaLnBrk="1" latinLnBrk="0" hangingPunct="1">
        <a:defRPr sz="9200" kern="1200">
          <a:solidFill>
            <a:schemeClr val="tx1"/>
          </a:solidFill>
          <a:latin typeface="+mn-lt"/>
          <a:ea typeface="+mn-ea"/>
          <a:cs typeface="+mn-cs"/>
        </a:defRPr>
      </a:lvl5pPr>
      <a:lvl6pPr marL="11625910" algn="l" defTabSz="4650364" rtl="0" eaLnBrk="1" latinLnBrk="0" hangingPunct="1">
        <a:defRPr sz="9200" kern="1200">
          <a:solidFill>
            <a:schemeClr val="tx1"/>
          </a:solidFill>
          <a:latin typeface="+mn-lt"/>
          <a:ea typeface="+mn-ea"/>
          <a:cs typeface="+mn-cs"/>
        </a:defRPr>
      </a:lvl6pPr>
      <a:lvl7pPr marL="13951092" algn="l" defTabSz="4650364" rtl="0" eaLnBrk="1" latinLnBrk="0" hangingPunct="1">
        <a:defRPr sz="9200" kern="1200">
          <a:solidFill>
            <a:schemeClr val="tx1"/>
          </a:solidFill>
          <a:latin typeface="+mn-lt"/>
          <a:ea typeface="+mn-ea"/>
          <a:cs typeface="+mn-cs"/>
        </a:defRPr>
      </a:lvl7pPr>
      <a:lvl8pPr marL="16276274" algn="l" defTabSz="4650364" rtl="0" eaLnBrk="1" latinLnBrk="0" hangingPunct="1">
        <a:defRPr sz="9200" kern="1200">
          <a:solidFill>
            <a:schemeClr val="tx1"/>
          </a:solidFill>
          <a:latin typeface="+mn-lt"/>
          <a:ea typeface="+mn-ea"/>
          <a:cs typeface="+mn-cs"/>
        </a:defRPr>
      </a:lvl8pPr>
      <a:lvl9pPr marL="18601456" algn="l" defTabSz="4650364" rtl="0" eaLnBrk="1" latinLnBrk="0" hangingPunct="1">
        <a:defRPr sz="92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7472"/>
            <a:ext cx="32918400" cy="2735728"/>
          </a:xfrm>
          <a:solidFill>
            <a:srgbClr val="CC0000"/>
          </a:solidFill>
        </p:spPr>
        <p:txBody>
          <a:bodyPr>
            <a:noAutofit/>
          </a:bodyPr>
          <a:lstStyle/>
          <a:p>
            <a:r>
              <a:rPr lang="en-US" sz="11000" dirty="0" smtClean="0">
                <a:solidFill>
                  <a:schemeClr val="bg1"/>
                </a:solidFill>
              </a:rPr>
              <a:t>Soil and Environmental Implications of Land Rolling Corn</a:t>
            </a:r>
            <a:endParaRPr lang="en-US" sz="11000" dirty="0">
              <a:solidFill>
                <a:schemeClr val="bg1"/>
              </a:solidFill>
            </a:endParaRPr>
          </a:p>
        </p:txBody>
      </p:sp>
      <p:sp>
        <p:nvSpPr>
          <p:cNvPr id="3" name="Subtitle 2"/>
          <p:cNvSpPr>
            <a:spLocks noGrp="1"/>
          </p:cNvSpPr>
          <p:nvPr>
            <p:ph type="subTitle" idx="1"/>
          </p:nvPr>
        </p:nvSpPr>
        <p:spPr>
          <a:xfrm>
            <a:off x="0" y="2590800"/>
            <a:ext cx="32918400" cy="3369924"/>
          </a:xfrm>
        </p:spPr>
        <p:txBody>
          <a:bodyPr>
            <a:normAutofit fontScale="70000" lnSpcReduction="20000"/>
          </a:bodyPr>
          <a:lstStyle/>
          <a:p>
            <a:r>
              <a:rPr lang="en-US" sz="9300" dirty="0" smtClean="0"/>
              <a:t>Logan Ahlers and Paul </a:t>
            </a:r>
            <a:r>
              <a:rPr lang="en-US" sz="9300" dirty="0" err="1" smtClean="0"/>
              <a:t>Kivlin</a:t>
            </a:r>
            <a:endParaRPr lang="en-US" sz="9300" dirty="0"/>
          </a:p>
          <a:p>
            <a:r>
              <a:rPr lang="en-US" sz="9300" dirty="0" smtClean="0"/>
              <a:t>College of Agriculture, Food, and Environmental Science </a:t>
            </a:r>
          </a:p>
          <a:p>
            <a:r>
              <a:rPr lang="en-US" sz="9300" dirty="0" smtClean="0"/>
              <a:t>University of Wisconsin – River Falls</a:t>
            </a:r>
            <a:endParaRPr lang="en-US" sz="9300" dirty="0"/>
          </a:p>
        </p:txBody>
      </p:sp>
      <p:graphicFrame>
        <p:nvGraphicFramePr>
          <p:cNvPr id="4" name="Table 3"/>
          <p:cNvGraphicFramePr>
            <a:graphicFrameLocks noGrp="1"/>
          </p:cNvGraphicFramePr>
          <p:nvPr>
            <p:extLst>
              <p:ext uri="{D42A27DB-BD31-4B8C-83A1-F6EECF244321}">
                <p14:modId xmlns:p14="http://schemas.microsoft.com/office/powerpoint/2010/main" val="146227652"/>
              </p:ext>
            </p:extLst>
          </p:nvPr>
        </p:nvGraphicFramePr>
        <p:xfrm>
          <a:off x="-197135" y="5411526"/>
          <a:ext cx="32512519" cy="48032776"/>
        </p:xfrm>
        <a:graphic>
          <a:graphicData uri="http://schemas.openxmlformats.org/drawingml/2006/table">
            <a:tbl>
              <a:tblPr>
                <a:tableStyleId>{5C22544A-7EE6-4342-B048-85BDC9FD1C3A}</a:tableStyleId>
              </a:tblPr>
              <a:tblGrid>
                <a:gridCol w="7309790"/>
                <a:gridCol w="3654895"/>
                <a:gridCol w="3654895"/>
                <a:gridCol w="6407497"/>
                <a:gridCol w="11485442"/>
              </a:tblGrid>
              <a:tr h="690423">
                <a:tc rowSpan="2" gridSpan="2">
                  <a:txBody>
                    <a:bodyPr/>
                    <a:lstStyle/>
                    <a:p>
                      <a:pPr algn="ctr"/>
                      <a:endParaRPr lang="en-US" sz="9900" dirty="0" smtClean="0"/>
                    </a:p>
                    <a:p>
                      <a:pPr algn="ctr"/>
                      <a:r>
                        <a:rPr lang="en-US" sz="8000" dirty="0" smtClean="0"/>
                        <a:t>Introduction</a:t>
                      </a:r>
                      <a:r>
                        <a:rPr lang="en-US" sz="8000" baseline="0" dirty="0" smtClean="0"/>
                        <a:t> and Goal</a:t>
                      </a:r>
                      <a:endParaRPr lang="en-US" sz="8000" dirty="0" smtClean="0"/>
                    </a:p>
                    <a:p>
                      <a:pPr marL="481013" indent="0" algn="just">
                        <a:tabLst/>
                      </a:pPr>
                      <a:endParaRPr lang="en-US" sz="3600" dirty="0" smtClean="0"/>
                    </a:p>
                    <a:p>
                      <a:pPr marL="481013" indent="0" algn="just">
                        <a:tabLst/>
                      </a:pPr>
                      <a:r>
                        <a:rPr lang="en-US" sz="4700" dirty="0" smtClean="0"/>
                        <a:t>Land rolling is the practice of pulling large cylindrical rollers over fields to smooth the planting surface. The practice originated in commercial agriculture in Canada; mainly to serve the purpose of pushing rocks and unwanted corn residue down in soybean fields to increase speed and efficiency during harvest. It was quickly realized that not only would land rolling make for a quicker, more efficient harvest, but also would reduce the wear and tear on harvest equipment, as well as increasing yields in soybeans. The practice quickly spread throughout the Corn Belt, and is now being used all throughout the Midwest. It is still believed that rolling does in fact increase soybean yields by 1-2 bushels per acre (mainly because after rolling, the combine head can be run lower to the ground</a:t>
                      </a:r>
                      <a:r>
                        <a:rPr lang="en-US" sz="4700" baseline="0" dirty="0" smtClean="0"/>
                        <a:t> </a:t>
                      </a:r>
                      <a:r>
                        <a:rPr lang="en-US" sz="4700" dirty="0" smtClean="0"/>
                        <a:t>and can catch the bottom pods on the plant); however, land rolling in corn is a new concept. Until now, there has been no university research on land rolling corn ground. The goal of this study was to determine if there is a yield benefit to rolling ground planted to corn. </a:t>
                      </a:r>
                    </a:p>
                    <a:p>
                      <a:pPr algn="l"/>
                      <a:endParaRPr lang="en-US" sz="4300" dirty="0" smtClean="0"/>
                    </a:p>
                  </a:txBody>
                  <a:tcPr marL="73974" marR="73974" marT="49316" marB="49316">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rowSpan="2" hMerge="1">
                  <a:txBody>
                    <a:bodyPr/>
                    <a:lstStyle/>
                    <a:p>
                      <a:endParaRPr lang="en-US"/>
                    </a:p>
                  </a:txBody>
                  <a:tcPr/>
                </a:tc>
                <a:tc rowSpan="3" gridSpan="2">
                  <a:txBody>
                    <a:bodyPr/>
                    <a:lstStyle/>
                    <a:p>
                      <a:pPr algn="l"/>
                      <a:r>
                        <a:rPr lang="en-US" sz="9900" dirty="0" smtClean="0"/>
                        <a:t> </a:t>
                      </a:r>
                    </a:p>
                    <a:p>
                      <a:pPr algn="l"/>
                      <a:r>
                        <a:rPr lang="en-US" sz="9900" baseline="0" dirty="0" smtClean="0"/>
                        <a:t>   </a:t>
                      </a:r>
                      <a:endParaRPr lang="en-US" sz="5200" baseline="0" dirty="0" smtClean="0"/>
                    </a:p>
                    <a:p>
                      <a:pPr marL="528638" indent="-47625" algn="just"/>
                      <a:endParaRPr lang="en-US" sz="1700" dirty="0" smtClean="0"/>
                    </a:p>
                    <a:p>
                      <a:pPr marL="528638" indent="-47625" algn="just"/>
                      <a:r>
                        <a:rPr lang="en-US" sz="4300" dirty="0" smtClean="0"/>
                        <a:t>Land</a:t>
                      </a:r>
                      <a:r>
                        <a:rPr lang="en-US" sz="4300" baseline="0" dirty="0" smtClean="0"/>
                        <a:t> rolled and conventionally tilled plots leave a significant amount of soil bare compared to no till plots.</a:t>
                      </a:r>
                      <a:endParaRPr lang="en-US" sz="4300" dirty="0" smtClean="0"/>
                    </a:p>
                    <a:p>
                      <a:pPr marL="528638" indent="-47625" algn="just"/>
                      <a:endParaRPr lang="en-US" sz="5200" dirty="0" smtClean="0"/>
                    </a:p>
                    <a:p>
                      <a:pPr marL="528638" indent="-47625" algn="just"/>
                      <a:endParaRPr lang="en-US" sz="5200" dirty="0" smtClean="0"/>
                    </a:p>
                    <a:p>
                      <a:pPr marL="528638" indent="-47625" algn="just"/>
                      <a:endParaRPr lang="en-US" sz="5200" dirty="0" smtClean="0"/>
                    </a:p>
                    <a:p>
                      <a:pPr marL="528638" indent="-47625" algn="just"/>
                      <a:endParaRPr lang="en-US" sz="5200" dirty="0" smtClean="0"/>
                    </a:p>
                    <a:p>
                      <a:pPr marL="528638" indent="-47625" algn="just"/>
                      <a:endParaRPr lang="en-US" sz="5200" dirty="0" smtClean="0"/>
                    </a:p>
                    <a:p>
                      <a:pPr marL="528638" indent="-47625" algn="just"/>
                      <a:endParaRPr lang="en-US" sz="5200" dirty="0" smtClean="0"/>
                    </a:p>
                    <a:p>
                      <a:pPr marL="528638" indent="-47625" algn="just"/>
                      <a:endParaRPr lang="en-US" sz="5200" dirty="0" smtClean="0"/>
                    </a:p>
                    <a:p>
                      <a:pPr marL="528638" indent="-47625" algn="just"/>
                      <a:endParaRPr lang="en-US" sz="5200" dirty="0" smtClean="0"/>
                    </a:p>
                    <a:p>
                      <a:pPr marL="528638" indent="-47625" algn="just"/>
                      <a:endParaRPr lang="en-US" sz="1800" dirty="0" smtClean="0"/>
                    </a:p>
                    <a:p>
                      <a:pPr marL="528638" indent="-47625" algn="just"/>
                      <a:endParaRPr lang="en-US" sz="1800" dirty="0" smtClean="0"/>
                    </a:p>
                    <a:p>
                      <a:pPr marL="528638" indent="-47625" algn="just"/>
                      <a:r>
                        <a:rPr lang="en-US" sz="4300" dirty="0" smtClean="0"/>
                        <a:t>Although the land</a:t>
                      </a:r>
                      <a:r>
                        <a:rPr lang="en-US" sz="4300" baseline="0" dirty="0" smtClean="0"/>
                        <a:t> rolled and conventionally tilled plots had higher stand counts, there was no significant difference.</a:t>
                      </a:r>
                    </a:p>
                    <a:p>
                      <a:pPr marL="528638" indent="-47625" algn="just"/>
                      <a:endParaRPr lang="en-US" sz="4300" baseline="0" dirty="0" smtClean="0"/>
                    </a:p>
                    <a:p>
                      <a:pPr marL="528638" indent="-47625" algn="just"/>
                      <a:endParaRPr lang="en-US" sz="4300" baseline="0" dirty="0" smtClean="0"/>
                    </a:p>
                    <a:p>
                      <a:pPr marL="528638" indent="-47625" algn="just"/>
                      <a:endParaRPr lang="en-US" sz="4300" baseline="0" dirty="0" smtClean="0"/>
                    </a:p>
                    <a:p>
                      <a:pPr marL="528638" indent="-47625" algn="just"/>
                      <a:endParaRPr lang="en-US" sz="4300" baseline="0" dirty="0" smtClean="0"/>
                    </a:p>
                    <a:p>
                      <a:pPr marL="528638" indent="-47625" algn="just"/>
                      <a:endParaRPr lang="en-US" sz="4300" baseline="0" dirty="0" smtClean="0"/>
                    </a:p>
                    <a:p>
                      <a:pPr marL="528638" indent="-47625" algn="just"/>
                      <a:endParaRPr lang="en-US" sz="4300" baseline="0" dirty="0" smtClean="0"/>
                    </a:p>
                    <a:p>
                      <a:pPr marL="528638" indent="-47625" algn="just"/>
                      <a:endParaRPr lang="en-US" sz="4300" baseline="0" dirty="0" smtClean="0"/>
                    </a:p>
                    <a:p>
                      <a:pPr marL="528638" indent="-47625" algn="just"/>
                      <a:endParaRPr lang="en-US" sz="4300" baseline="0" dirty="0" smtClean="0"/>
                    </a:p>
                    <a:p>
                      <a:pPr marL="528638" indent="-47625" algn="just"/>
                      <a:endParaRPr lang="en-US" sz="4300" baseline="0" dirty="0" smtClean="0"/>
                    </a:p>
                    <a:p>
                      <a:pPr marL="528638" indent="-47625" algn="just"/>
                      <a:endParaRPr lang="en-US" sz="4300" baseline="0" dirty="0" smtClean="0"/>
                    </a:p>
                    <a:p>
                      <a:pPr marL="528638" indent="-47625" algn="just"/>
                      <a:endParaRPr lang="en-US" sz="4300" baseline="0" dirty="0" smtClean="0"/>
                    </a:p>
                    <a:p>
                      <a:pPr marL="528638" marR="0" indent="-47625" algn="just" defTabSz="4650364" rtl="0" eaLnBrk="1" fontAlgn="auto" latinLnBrk="0" hangingPunct="1">
                        <a:lnSpc>
                          <a:spcPct val="100000"/>
                        </a:lnSpc>
                        <a:spcBef>
                          <a:spcPts val="0"/>
                        </a:spcBef>
                        <a:spcAft>
                          <a:spcPts val="0"/>
                        </a:spcAft>
                        <a:buClrTx/>
                        <a:buSzTx/>
                        <a:buFontTx/>
                        <a:buNone/>
                        <a:tabLst/>
                        <a:defRPr/>
                      </a:pPr>
                      <a:r>
                        <a:rPr lang="en-US" sz="4300" dirty="0" smtClean="0"/>
                        <a:t>There was a significant</a:t>
                      </a:r>
                      <a:r>
                        <a:rPr lang="en-US" sz="4300" baseline="0" dirty="0" smtClean="0"/>
                        <a:t> difference in bulk density between the conventionally tilled plot and the land rolled and no tilled plots.</a:t>
                      </a:r>
                    </a:p>
                    <a:p>
                      <a:pPr marL="528638" indent="-47625" algn="just"/>
                      <a:endParaRPr lang="en-US" sz="4300" dirty="0" smtClean="0"/>
                    </a:p>
                  </a:txBody>
                  <a:tcPr marL="73974" marR="73974" marT="49316" marB="49316">
                    <a:lnL w="12700" cap="flat" cmpd="sng" algn="ctr">
                      <a:no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noFill/>
                  </a:tcPr>
                </a:tc>
                <a:tc rowSpan="3" hMerge="1">
                  <a:txBody>
                    <a:bodyPr/>
                    <a:lstStyle/>
                    <a:p>
                      <a:endParaRPr lang="en-US"/>
                    </a:p>
                  </a:txBody>
                  <a:tcPr/>
                </a:tc>
                <a:tc>
                  <a:txBody>
                    <a:bodyPr/>
                    <a:lstStyle/>
                    <a:p>
                      <a:pPr algn="l"/>
                      <a:endParaRPr lang="en-US" sz="3900" baseline="0" dirty="0" smtClean="0"/>
                    </a:p>
                  </a:txBody>
                  <a:tcPr marL="73974" marR="73974" marT="49316" marB="49316">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18477044">
                <a:tc gridSpan="2" vMerge="1">
                  <a:txBody>
                    <a:bodyPr/>
                    <a:lstStyle/>
                    <a:p>
                      <a:endParaRPr lang="en-US"/>
                    </a:p>
                  </a:txBody>
                  <a:tcPr/>
                </a:tc>
                <a:tc hMerge="1" vMerge="1">
                  <a:txBody>
                    <a:bodyPr/>
                    <a:lstStyle/>
                    <a:p>
                      <a:endParaRPr lang="en-US"/>
                    </a:p>
                  </a:txBody>
                  <a:tcPr/>
                </a:tc>
                <a:tc gridSpan="2" vMerge="1">
                  <a:txBody>
                    <a:bodyPr/>
                    <a:lstStyle/>
                    <a:p>
                      <a:endParaRPr lang="en-US"/>
                    </a:p>
                  </a:txBody>
                  <a:tcPr/>
                </a:tc>
                <a:tc hMerge="1" vMerge="1">
                  <a:txBody>
                    <a:bodyPr/>
                    <a:lstStyle/>
                    <a:p>
                      <a:endParaRPr lang="en-US"/>
                    </a:p>
                  </a:txBody>
                  <a:tcPr/>
                </a:tc>
                <a:tc rowSpan="3">
                  <a:txBody>
                    <a:bodyPr/>
                    <a:lstStyle/>
                    <a:p>
                      <a:pPr algn="ctr"/>
                      <a:endParaRPr lang="en-US" sz="5200" dirty="0" smtClean="0"/>
                    </a:p>
                    <a:p>
                      <a:pPr algn="ctr"/>
                      <a:endParaRPr lang="en-US" sz="1300" dirty="0" smtClean="0"/>
                    </a:p>
                    <a:p>
                      <a:pPr algn="ctr"/>
                      <a:endParaRPr lang="en-US" sz="1300" dirty="0" smtClean="0"/>
                    </a:p>
                    <a:p>
                      <a:pPr algn="ctr"/>
                      <a:endParaRPr lang="en-US" sz="1300" dirty="0" smtClean="0"/>
                    </a:p>
                    <a:p>
                      <a:pPr algn="ctr"/>
                      <a:endParaRPr lang="en-US" sz="1300" dirty="0" smtClean="0"/>
                    </a:p>
                    <a:p>
                      <a:pPr algn="ctr"/>
                      <a:endParaRPr lang="en-US" sz="800" baseline="0" dirty="0" smtClean="0"/>
                    </a:p>
                    <a:p>
                      <a:pPr algn="ctr"/>
                      <a:endParaRPr lang="en-US" sz="800" baseline="0" dirty="0" smtClean="0"/>
                    </a:p>
                    <a:p>
                      <a:pPr algn="ctr"/>
                      <a:endParaRPr lang="en-US" sz="800" baseline="0" dirty="0" smtClean="0"/>
                    </a:p>
                    <a:p>
                      <a:pPr algn="ctr"/>
                      <a:endParaRPr lang="en-US" sz="800" baseline="0" dirty="0" smtClean="0"/>
                    </a:p>
                    <a:p>
                      <a:pPr algn="ctr"/>
                      <a:endParaRPr lang="en-US" sz="800" baseline="0" dirty="0" smtClean="0"/>
                    </a:p>
                    <a:p>
                      <a:pPr algn="ctr"/>
                      <a:endParaRPr lang="en-US" sz="800" baseline="0" dirty="0" smtClean="0"/>
                    </a:p>
                    <a:p>
                      <a:pPr algn="ctr"/>
                      <a:endParaRPr lang="en-US" sz="800" baseline="0" dirty="0" smtClean="0"/>
                    </a:p>
                    <a:p>
                      <a:pPr algn="ctr"/>
                      <a:endParaRPr lang="en-US" sz="800" baseline="0" dirty="0" smtClean="0"/>
                    </a:p>
                    <a:p>
                      <a:pPr algn="ctr"/>
                      <a:endParaRPr lang="en-US" sz="800" baseline="0" dirty="0" smtClean="0"/>
                    </a:p>
                    <a:p>
                      <a:pPr algn="ctr"/>
                      <a:endParaRPr lang="en-US" sz="800" baseline="0" dirty="0" smtClean="0"/>
                    </a:p>
                    <a:p>
                      <a:pPr algn="ctr"/>
                      <a:endParaRPr lang="en-US" sz="2200" baseline="0" dirty="0" smtClean="0"/>
                    </a:p>
                    <a:p>
                      <a:pPr marL="481013" indent="0" algn="ctr"/>
                      <a:r>
                        <a:rPr lang="en-US" sz="4300" baseline="0" dirty="0" smtClean="0"/>
                        <a:t>There was statistically no significant difference in yields across treatments.</a:t>
                      </a:r>
                      <a:endParaRPr lang="en-US" sz="4300" dirty="0" smtClean="0"/>
                    </a:p>
                    <a:p>
                      <a:pPr algn="ctr"/>
                      <a:endParaRPr lang="en-US" sz="10400" dirty="0" smtClean="0"/>
                    </a:p>
                    <a:p>
                      <a:pPr algn="ctr"/>
                      <a:endParaRPr lang="en-US" sz="10400" dirty="0" smtClean="0"/>
                    </a:p>
                    <a:p>
                      <a:pPr algn="ctr"/>
                      <a:endParaRPr lang="en-US" sz="10400" dirty="0" smtClean="0"/>
                    </a:p>
                    <a:p>
                      <a:pPr algn="ctr"/>
                      <a:endParaRPr lang="en-US" sz="10400" dirty="0" smtClean="0"/>
                    </a:p>
                    <a:p>
                      <a:pPr algn="ctr"/>
                      <a:endParaRPr lang="en-US" sz="3600" dirty="0" smtClean="0"/>
                    </a:p>
                    <a:p>
                      <a:pPr algn="ctr"/>
                      <a:endParaRPr lang="en-US" sz="3600" dirty="0" smtClean="0"/>
                    </a:p>
                    <a:p>
                      <a:pPr algn="ctr"/>
                      <a:endParaRPr lang="en-US" sz="3600" dirty="0" smtClean="0"/>
                    </a:p>
                    <a:p>
                      <a:pPr algn="ctr"/>
                      <a:r>
                        <a:rPr lang="en-US" sz="8000" dirty="0" smtClean="0"/>
                        <a:t>Conclusions</a:t>
                      </a:r>
                    </a:p>
                    <a:p>
                      <a:pPr algn="ctr"/>
                      <a:endParaRPr lang="en-US" sz="800" dirty="0" smtClean="0"/>
                    </a:p>
                    <a:p>
                      <a:pPr algn="ctr"/>
                      <a:endParaRPr lang="en-US" sz="800" dirty="0" smtClean="0"/>
                    </a:p>
                    <a:p>
                      <a:pPr marL="336550" indent="-47625" algn="just"/>
                      <a:r>
                        <a:rPr lang="en-US" sz="4700" dirty="0" smtClean="0"/>
                        <a:t>  This study concludes that although claims have been made that land rolling for planting corn increases yields, there is no significant difference between</a:t>
                      </a:r>
                      <a:r>
                        <a:rPr lang="en-US" sz="4700" baseline="0" dirty="0" smtClean="0"/>
                        <a:t> </a:t>
                      </a:r>
                      <a:r>
                        <a:rPr lang="en-US" sz="4700" baseline="0" dirty="0" err="1" smtClean="0"/>
                        <a:t>practicees</a:t>
                      </a:r>
                      <a:r>
                        <a:rPr lang="en-US" sz="4700" baseline="0" dirty="0" smtClean="0"/>
                        <a:t> </a:t>
                      </a:r>
                      <a:r>
                        <a:rPr lang="en-US" sz="4700" dirty="0" smtClean="0"/>
                        <a:t>to reinforce those claims. Land rolling in this study created trends that matched up well with the physical property data from the no till plots, but no yield increase or decrease across any of the treatments was statistically significant.</a:t>
                      </a:r>
                    </a:p>
                    <a:p>
                      <a:pPr marL="577850" indent="47625"/>
                      <a:endParaRPr lang="en-US" sz="4300" dirty="0" smtClean="0"/>
                    </a:p>
                    <a:p>
                      <a:endParaRPr lang="en-US" sz="4300" dirty="0" smtClean="0"/>
                    </a:p>
                    <a:p>
                      <a:endParaRPr lang="en-US" sz="4300" dirty="0" smtClean="0"/>
                    </a:p>
                    <a:p>
                      <a:pPr algn="ctr"/>
                      <a:r>
                        <a:rPr lang="en-US" sz="8000" dirty="0" smtClean="0"/>
                        <a:t>Acknowledgements</a:t>
                      </a:r>
                    </a:p>
                    <a:p>
                      <a:pPr algn="ctr"/>
                      <a:endParaRPr lang="en-US" sz="800" dirty="0" smtClean="0"/>
                    </a:p>
                    <a:p>
                      <a:pPr algn="ctr"/>
                      <a:endParaRPr lang="en-US" sz="800" dirty="0" smtClean="0"/>
                    </a:p>
                    <a:p>
                      <a:pPr algn="ctr"/>
                      <a:r>
                        <a:rPr lang="en-US" sz="4700" dirty="0" smtClean="0"/>
                        <a:t>The</a:t>
                      </a:r>
                      <a:r>
                        <a:rPr lang="en-US" sz="4700" baseline="0" dirty="0" smtClean="0"/>
                        <a:t> authors would like to thank Peterson Family Farms, Greg Andrews (Pierce County Ag Agent) and Amy </a:t>
                      </a:r>
                      <a:r>
                        <a:rPr lang="en-US" sz="4700" baseline="0" dirty="0" err="1" smtClean="0"/>
                        <a:t>Vandebrake</a:t>
                      </a:r>
                      <a:r>
                        <a:rPr lang="en-US" sz="4700" baseline="0" dirty="0" smtClean="0"/>
                        <a:t> (Pierce County Extension)</a:t>
                      </a:r>
                      <a:endParaRPr lang="en-US" sz="4700" dirty="0" smtClean="0"/>
                    </a:p>
                  </a:txBody>
                  <a:tcPr marL="73974" marR="73974" marT="49316" marB="49316">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15346551">
                <a:tc gridSpan="2">
                  <a:txBody>
                    <a:bodyPr/>
                    <a:lstStyle/>
                    <a:p>
                      <a:pPr algn="l"/>
                      <a:r>
                        <a:rPr lang="en-US" sz="4700" dirty="0" smtClean="0"/>
                        <a:t> </a:t>
                      </a:r>
                    </a:p>
                    <a:p>
                      <a:pPr algn="ctr"/>
                      <a:r>
                        <a:rPr lang="en-US" sz="4700" baseline="0" dirty="0" smtClean="0"/>
                        <a:t>   </a:t>
                      </a:r>
                      <a:r>
                        <a:rPr lang="en-US" sz="8000" dirty="0" smtClean="0"/>
                        <a:t>Materials and Methods</a:t>
                      </a:r>
                    </a:p>
                    <a:p>
                      <a:pPr marL="528638" indent="-47625" algn="just"/>
                      <a:endParaRPr lang="en-US" sz="5200" dirty="0" smtClean="0"/>
                    </a:p>
                    <a:p>
                      <a:pPr marL="528638" indent="-47625" algn="just"/>
                      <a:r>
                        <a:rPr lang="en-US" sz="5200" dirty="0" smtClean="0"/>
                        <a:t> </a:t>
                      </a:r>
                      <a:r>
                        <a:rPr lang="en-US" sz="4700" dirty="0" smtClean="0"/>
                        <a:t>This study was done on 12 acres in Pierce County, Wisconsin on a Lawler silt loam, 0 to 2 percent slope soil. The plot was planted May 24, 2014 with Cropland 3737VRTRLB at a population of 33,000 plants per acre. Measurements were taken on rolled, unrolled and no till areas each replicated three times;</a:t>
                      </a:r>
                      <a:r>
                        <a:rPr lang="en-US" sz="4700" baseline="0" dirty="0" smtClean="0"/>
                        <a:t> recording</a:t>
                      </a:r>
                      <a:r>
                        <a:rPr lang="en-US" sz="4700" dirty="0" smtClean="0"/>
                        <a:t> residue cover percentage, plant populations, bulk density, aggregate stability, penetration resistance, soil moisture and corn yield. All measurements were taken in rows undisturbed by wheel tracks.</a:t>
                      </a:r>
                    </a:p>
                    <a:p>
                      <a:pPr marL="528638" indent="-47625" algn="just"/>
                      <a:endParaRPr lang="en-US" sz="5200" dirty="0" smtClean="0"/>
                    </a:p>
                    <a:p>
                      <a:pPr algn="ctr"/>
                      <a:endParaRPr lang="en-US" sz="4700" dirty="0" smtClean="0"/>
                    </a:p>
                  </a:txBody>
                  <a:tcPr marL="73974" marR="73974" marT="49316" marB="49316">
                    <a:lnL w="12700" cmpd="sng">
                      <a:noFill/>
                    </a:lnL>
                    <a:lnR w="12700" cmpd="sng">
                      <a:noFill/>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hMerge="1">
                  <a:txBody>
                    <a:bodyPr/>
                    <a:lstStyle/>
                    <a:p>
                      <a:endParaRPr lang="en-US"/>
                    </a:p>
                  </a:txBody>
                  <a:tcPr/>
                </a:tc>
                <a:tc gridSpan="2" vMerge="1">
                  <a:txBody>
                    <a:bodyPr/>
                    <a:lstStyle/>
                    <a:p>
                      <a:endParaRPr lang="en-US"/>
                    </a:p>
                  </a:txBody>
                  <a:tcPr/>
                </a:tc>
                <a:tc hMerge="1" vMerge="1">
                  <a:txBody>
                    <a:bodyPr/>
                    <a:lstStyle/>
                    <a:p>
                      <a:endParaRPr lang="en-US"/>
                    </a:p>
                  </a:txBody>
                  <a:tcPr/>
                </a:tc>
                <a:tc vMerge="1">
                  <a:txBody>
                    <a:bodyPr/>
                    <a:lstStyle/>
                    <a:p>
                      <a:endParaRPr lang="en-US"/>
                    </a:p>
                  </a:txBody>
                  <a:tcPr/>
                </a:tc>
              </a:tr>
              <a:tr h="10032393">
                <a:tc>
                  <a:txBody>
                    <a:bodyPr/>
                    <a:lstStyle/>
                    <a:p>
                      <a:endParaRPr lang="en-US" sz="9900" dirty="0"/>
                    </a:p>
                  </a:txBody>
                  <a:tcPr marL="73974" marR="73974" marT="49316" marB="49316">
                    <a:lnL w="12700" cmpd="sng">
                      <a:noFill/>
                    </a:lnL>
                    <a:lnR w="12700" cmpd="sng">
                      <a:noFill/>
                    </a:lnR>
                    <a:lnT w="12700" cmpd="sng">
                      <a:noFill/>
                    </a:lnT>
                    <a:lnB w="12700" cmpd="sng">
                      <a:noFill/>
                    </a:lnB>
                    <a:lnTlToBr w="12700" cmpd="sng">
                      <a:noFill/>
                      <a:prstDash val="solid"/>
                    </a:lnTlToBr>
                    <a:lnBlToTr w="12700" cmpd="sng">
                      <a:noFill/>
                      <a:prstDash val="solid"/>
                    </a:lnBlToTr>
                    <a:noFill/>
                  </a:tcPr>
                </a:tc>
                <a:tc gridSpan="2">
                  <a:txBody>
                    <a:bodyPr/>
                    <a:lstStyle/>
                    <a:p>
                      <a:endParaRPr lang="en-US" sz="9900" dirty="0"/>
                    </a:p>
                  </a:txBody>
                  <a:tcPr marL="73974" marR="73974" marT="49316" marB="49316">
                    <a:lnL w="12700" cmpd="sng">
                      <a:noFill/>
                    </a:lnL>
                    <a:lnR w="12700" cmpd="sng">
                      <a:noFill/>
                    </a:lnR>
                    <a:lnT w="12700" cmpd="sng">
                      <a:noFill/>
                    </a:lnT>
                    <a:lnB w="12700" cmpd="sng">
                      <a:noFill/>
                    </a:lnB>
                    <a:lnTlToBr w="12700" cmpd="sng">
                      <a:noFill/>
                      <a:prstDash val="solid"/>
                    </a:lnTlToBr>
                    <a:lnBlToTr w="12700" cmpd="sng">
                      <a:noFill/>
                      <a:prstDash val="solid"/>
                    </a:lnBlToTr>
                    <a:noFill/>
                  </a:tcPr>
                </a:tc>
                <a:tc hMerge="1">
                  <a:txBody>
                    <a:bodyPr/>
                    <a:lstStyle/>
                    <a:p>
                      <a:endParaRPr lang="en-US" sz="4400" dirty="0"/>
                    </a:p>
                  </a:txBody>
                  <a:tcPr/>
                </a:tc>
                <a:tc>
                  <a:txBody>
                    <a:bodyPr/>
                    <a:lstStyle/>
                    <a:p>
                      <a:endParaRPr lang="en-US" sz="9900" dirty="0"/>
                    </a:p>
                  </a:txBody>
                  <a:tcPr marL="73974" marR="73974" marT="49316" marB="49316">
                    <a:lnL w="12700" cmpd="sng">
                      <a:noFill/>
                    </a:lnL>
                    <a:lnR w="12700" cmpd="sng">
                      <a:noFill/>
                    </a:lnR>
                    <a:lnT w="12700" cmpd="sng">
                      <a:noFill/>
                    </a:lnT>
                    <a:lnB w="12700" cmpd="sng">
                      <a:noFill/>
                    </a:lnB>
                    <a:lnTlToBr w="12700" cmpd="sng">
                      <a:noFill/>
                      <a:prstDash val="solid"/>
                    </a:lnTlToBr>
                    <a:lnBlToTr w="12700" cmpd="sng">
                      <a:noFill/>
                      <a:prstDash val="solid"/>
                    </a:lnBlToTr>
                    <a:noFill/>
                  </a:tcPr>
                </a:tc>
                <a:tc vMerge="1">
                  <a:txBody>
                    <a:bodyPr/>
                    <a:lstStyle/>
                    <a:p>
                      <a:endParaRPr lang="en-US"/>
                    </a:p>
                  </a:txBody>
                  <a:tcPr/>
                </a:tc>
              </a:tr>
            </a:tbl>
          </a:graphicData>
        </a:graphic>
      </p:graphicFrame>
      <p:sp>
        <p:nvSpPr>
          <p:cNvPr id="6" name="TextBox 5"/>
          <p:cNvSpPr txBox="1"/>
          <p:nvPr/>
        </p:nvSpPr>
        <p:spPr>
          <a:xfrm>
            <a:off x="-308225" y="45535066"/>
            <a:ext cx="34028009" cy="1508105"/>
          </a:xfrm>
          <a:prstGeom prst="rect">
            <a:avLst/>
          </a:prstGeom>
          <a:solidFill>
            <a:srgbClr val="BE0E0E"/>
          </a:solidFill>
        </p:spPr>
        <p:txBody>
          <a:bodyPr wrap="square" rtlCol="0">
            <a:spAutoFit/>
          </a:bodyPr>
          <a:lstStyle/>
          <a:p>
            <a:endParaRPr lang="en-US" dirty="0">
              <a:solidFill>
                <a:schemeClr val="bg1"/>
              </a:solidFill>
            </a:endParaRPr>
          </a:p>
        </p:txBody>
      </p:sp>
      <p:pic>
        <p:nvPicPr>
          <p:cNvPr id="18" name="Picture 4" descr="C:\Users\Owner\Documents\UWRF\semester 3\Soil Physics 460\UWRF-Logo.Circle-River.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422600" y="2819400"/>
            <a:ext cx="3943558" cy="2623261"/>
          </a:xfrm>
          <a:prstGeom prst="rect">
            <a:avLst/>
          </a:prstGeom>
          <a:solidFill>
            <a:schemeClr val="bg1"/>
          </a:solidFill>
        </p:spPr>
      </p:pic>
      <p:sp>
        <p:nvSpPr>
          <p:cNvPr id="16" name="TextBox 15"/>
          <p:cNvSpPr txBox="1"/>
          <p:nvPr/>
        </p:nvSpPr>
        <p:spPr>
          <a:xfrm>
            <a:off x="17115905" y="6863301"/>
            <a:ext cx="9811917" cy="1508105"/>
          </a:xfrm>
          <a:prstGeom prst="rect">
            <a:avLst/>
          </a:prstGeom>
          <a:noFill/>
        </p:spPr>
        <p:txBody>
          <a:bodyPr wrap="none" rtlCol="0">
            <a:spAutoFit/>
          </a:bodyPr>
          <a:lstStyle/>
          <a:p>
            <a:r>
              <a:rPr lang="en-US" dirty="0"/>
              <a:t> </a:t>
            </a:r>
            <a:r>
              <a:rPr lang="en-US" sz="8000" dirty="0" smtClean="0"/>
              <a:t>Results </a:t>
            </a:r>
            <a:r>
              <a:rPr lang="en-US" sz="8000" dirty="0"/>
              <a:t>and </a:t>
            </a:r>
            <a:r>
              <a:rPr lang="en-US" sz="8000" dirty="0" smtClean="0"/>
              <a:t>Discussion</a:t>
            </a:r>
            <a:endParaRPr lang="en-US" sz="8000" dirty="0"/>
          </a:p>
        </p:txBody>
      </p:sp>
      <p:sp>
        <p:nvSpPr>
          <p:cNvPr id="5" name="TextBox 4"/>
          <p:cNvSpPr txBox="1"/>
          <p:nvPr/>
        </p:nvSpPr>
        <p:spPr>
          <a:xfrm>
            <a:off x="12371742" y="15868937"/>
            <a:ext cx="7980823" cy="1577784"/>
          </a:xfrm>
          <a:prstGeom prst="rect">
            <a:avLst/>
          </a:prstGeom>
          <a:noFill/>
        </p:spPr>
        <p:txBody>
          <a:bodyPr wrap="square" rtlCol="0">
            <a:spAutoFit/>
          </a:bodyPr>
          <a:lstStyle/>
          <a:p>
            <a:r>
              <a:rPr lang="en-US" sz="3200" dirty="0" smtClean="0"/>
              <a:t>Figure 1: Residue Cover Percentage </a:t>
            </a:r>
            <a:r>
              <a:rPr lang="en-US" sz="3200" dirty="0"/>
              <a:t>across treatments. Bars with the same letter do not differ (</a:t>
            </a:r>
            <a:r>
              <a:rPr lang="en-US" sz="3200" dirty="0" smtClean="0"/>
              <a:t>P&lt;0.05</a:t>
            </a:r>
            <a:r>
              <a:rPr lang="en-US" sz="3200" dirty="0"/>
              <a:t>).</a:t>
            </a:r>
          </a:p>
        </p:txBody>
      </p:sp>
      <p:sp>
        <p:nvSpPr>
          <p:cNvPr id="7" name="TextBox 6"/>
          <p:cNvSpPr txBox="1"/>
          <p:nvPr/>
        </p:nvSpPr>
        <p:spPr>
          <a:xfrm>
            <a:off x="12371742" y="25180506"/>
            <a:ext cx="7980823" cy="1569660"/>
          </a:xfrm>
          <a:prstGeom prst="rect">
            <a:avLst/>
          </a:prstGeom>
          <a:noFill/>
        </p:spPr>
        <p:txBody>
          <a:bodyPr wrap="square" rtlCol="0">
            <a:spAutoFit/>
          </a:bodyPr>
          <a:lstStyle/>
          <a:p>
            <a:r>
              <a:rPr lang="en-US" sz="3200" dirty="0" smtClean="0"/>
              <a:t>Figure 2: Plant Population averages were lower in the no till treatment. This was caused by a non treatment erosion issue in the field.</a:t>
            </a:r>
            <a:endParaRPr lang="en-US" sz="3200" dirty="0"/>
          </a:p>
        </p:txBody>
      </p:sp>
      <p:sp>
        <p:nvSpPr>
          <p:cNvPr id="8" name="TextBox 7"/>
          <p:cNvSpPr txBox="1"/>
          <p:nvPr/>
        </p:nvSpPr>
        <p:spPr>
          <a:xfrm>
            <a:off x="12371741" y="33918931"/>
            <a:ext cx="7980823" cy="1077218"/>
          </a:xfrm>
          <a:prstGeom prst="rect">
            <a:avLst/>
          </a:prstGeom>
          <a:noFill/>
        </p:spPr>
        <p:txBody>
          <a:bodyPr wrap="square" rtlCol="0">
            <a:spAutoFit/>
          </a:bodyPr>
          <a:lstStyle/>
          <a:p>
            <a:r>
              <a:rPr lang="en-US" sz="3200" dirty="0" smtClean="0"/>
              <a:t>Figure 3: Bulk Density </a:t>
            </a:r>
            <a:r>
              <a:rPr lang="en-US" sz="3200" dirty="0"/>
              <a:t>across </a:t>
            </a:r>
            <a:r>
              <a:rPr lang="en-US" sz="3200" dirty="0" smtClean="0"/>
              <a:t>treatments. Bars </a:t>
            </a:r>
            <a:r>
              <a:rPr lang="en-US" sz="3200" dirty="0"/>
              <a:t>with the same letter do not differ (</a:t>
            </a:r>
            <a:r>
              <a:rPr lang="en-US" sz="3200" dirty="0" smtClean="0"/>
              <a:t>P&lt;0.05). </a:t>
            </a:r>
            <a:endParaRPr lang="en-US" sz="3200" dirty="0"/>
          </a:p>
        </p:txBody>
      </p:sp>
      <p:sp>
        <p:nvSpPr>
          <p:cNvPr id="10" name="TextBox 9"/>
          <p:cNvSpPr txBox="1"/>
          <p:nvPr/>
        </p:nvSpPr>
        <p:spPr>
          <a:xfrm>
            <a:off x="22594431" y="15868937"/>
            <a:ext cx="7648777" cy="1077218"/>
          </a:xfrm>
          <a:prstGeom prst="rect">
            <a:avLst/>
          </a:prstGeom>
          <a:noFill/>
        </p:spPr>
        <p:txBody>
          <a:bodyPr wrap="square" rtlCol="0">
            <a:spAutoFit/>
          </a:bodyPr>
          <a:lstStyle/>
          <a:p>
            <a:r>
              <a:rPr lang="en-US" sz="3200" dirty="0" smtClean="0"/>
              <a:t>Figure 6: Corn Yield across treatments. Bars with the same letter do not differ (P&lt;0.05).</a:t>
            </a:r>
            <a:endParaRPr lang="en-US" sz="3200" dirty="0"/>
          </a:p>
        </p:txBody>
      </p:sp>
      <p:sp>
        <p:nvSpPr>
          <p:cNvPr id="11" name="TextBox 10"/>
          <p:cNvSpPr txBox="1"/>
          <p:nvPr/>
        </p:nvSpPr>
        <p:spPr>
          <a:xfrm>
            <a:off x="13092747" y="41153301"/>
            <a:ext cx="17599594" cy="584775"/>
          </a:xfrm>
          <a:prstGeom prst="rect">
            <a:avLst/>
          </a:prstGeom>
          <a:noFill/>
        </p:spPr>
        <p:txBody>
          <a:bodyPr wrap="square" rtlCol="0">
            <a:spAutoFit/>
          </a:bodyPr>
          <a:lstStyle/>
          <a:p>
            <a:r>
              <a:rPr lang="en-US" sz="3200" dirty="0" smtClean="0"/>
              <a:t>Figure 4 (above left) and 5 (above right) land rollers being used in agricultural fields in the Midwest.</a:t>
            </a:r>
            <a:endParaRPr lang="en-US" sz="3200" dirty="0"/>
          </a:p>
        </p:txBody>
      </p:sp>
      <p:pic>
        <p:nvPicPr>
          <p:cNvPr id="1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813025" y="35819301"/>
            <a:ext cx="7539540" cy="485546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rotWithShape="1">
          <a:blip r:embed="rId4">
            <a:extLst>
              <a:ext uri="{28A0092B-C50C-407E-A947-70E740481C1C}">
                <a14:useLocalDpi xmlns:a14="http://schemas.microsoft.com/office/drawing/2010/main" val="0"/>
              </a:ext>
            </a:extLst>
          </a:blip>
          <a:srcRect r="29279"/>
          <a:stretch/>
        </p:blipFill>
        <p:spPr bwMode="auto">
          <a:xfrm>
            <a:off x="23256583" y="35819301"/>
            <a:ext cx="7342478" cy="48577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8"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614484" y="10929978"/>
            <a:ext cx="7628724" cy="49470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5"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3060663" y="29755487"/>
            <a:ext cx="6919610" cy="41594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2" name="Picture 8"/>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3092747" y="10917946"/>
            <a:ext cx="6980098" cy="49389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3" name="Picture 9"/>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3122992" y="20274501"/>
            <a:ext cx="6919609" cy="49060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018803"/>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1232</TotalTime>
  <Words>612</Words>
  <Application>Microsoft Office PowerPoint</Application>
  <PresentationFormat>Custom</PresentationFormat>
  <Paragraphs>80</Paragraphs>
  <Slides>1</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vt:i4>
      </vt:variant>
    </vt:vector>
  </HeadingPairs>
  <TitlesOfParts>
    <vt:vector size="4" baseType="lpstr">
      <vt:lpstr>Arial</vt:lpstr>
      <vt:lpstr>Calibri</vt:lpstr>
      <vt:lpstr>Office Theme</vt:lpstr>
      <vt:lpstr>Soil and Environmental Implications of Land Rolling Corn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Lake Okabena Water Quality Assessment</dc:title>
  <dc:creator>Owner</dc:creator>
  <cp:lastModifiedBy>NPM2014a</cp:lastModifiedBy>
  <cp:revision>72</cp:revision>
  <cp:lastPrinted>2015-07-29T13:34:18Z</cp:lastPrinted>
  <dcterms:created xsi:type="dcterms:W3CDTF">2014-10-15T14:59:25Z</dcterms:created>
  <dcterms:modified xsi:type="dcterms:W3CDTF">2015-08-25T14:52:07Z</dcterms:modified>
</cp:coreProperties>
</file>