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7102475" cy="9388475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6000" autoAdjust="0"/>
  </p:normalViewPr>
  <p:slideViewPr>
    <p:cSldViewPr snapToGrid="0">
      <p:cViewPr>
        <p:scale>
          <a:sx n="33" d="100"/>
          <a:sy n="33" d="100"/>
        </p:scale>
        <p:origin x="492" y="-4026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9721E-C0F5-4E36-B13E-0A272E5682B5}" type="doc">
      <dgm:prSet loTypeId="urn:microsoft.com/office/officeart/2008/layout/SquareAccentList" loCatId="list" qsTypeId="urn:microsoft.com/office/officeart/2005/8/quickstyle/simple1" qsCatId="simple" csTypeId="urn:microsoft.com/office/officeart/2005/8/colors/accent2_2" csCatId="accent2" phldr="1"/>
      <dgm:spPr/>
    </dgm:pt>
    <dgm:pt modelId="{CF69D784-F4BD-4CD8-B0FF-DFBCB4F3875B}">
      <dgm:prSet phldrT="[Text]" custT="1"/>
      <dgm:spPr/>
      <dgm:t>
        <a:bodyPr/>
        <a:lstStyle/>
        <a:p>
          <a:pPr algn="ctr"/>
          <a:r>
            <a:rPr lang="en-US" sz="2000" dirty="0" smtClean="0"/>
            <a:t>3</a:t>
          </a:r>
          <a:endParaRPr lang="en-US" sz="2000" dirty="0"/>
        </a:p>
      </dgm:t>
    </dgm:pt>
    <dgm:pt modelId="{43B2ACE2-78FE-4DD8-93C3-BC593870196F}" type="parTrans" cxnId="{E4471ED9-56A4-48D8-BD4E-08791B36F8F4}">
      <dgm:prSet/>
      <dgm:spPr/>
      <dgm:t>
        <a:bodyPr/>
        <a:lstStyle/>
        <a:p>
          <a:endParaRPr lang="en-US"/>
        </a:p>
      </dgm:t>
    </dgm:pt>
    <dgm:pt modelId="{EF06F77D-1E22-4626-AB05-BFC6192169B6}" type="sibTrans" cxnId="{E4471ED9-56A4-48D8-BD4E-08791B36F8F4}">
      <dgm:prSet/>
      <dgm:spPr/>
      <dgm:t>
        <a:bodyPr/>
        <a:lstStyle/>
        <a:p>
          <a:endParaRPr lang="en-US"/>
        </a:p>
      </dgm:t>
    </dgm:pt>
    <dgm:pt modelId="{26471DE7-B241-419B-82A1-B996FB793A2F}">
      <dgm:prSet phldrT="[Text]" custT="1"/>
      <dgm:spPr/>
      <dgm:t>
        <a:bodyPr/>
        <a:lstStyle/>
        <a:p>
          <a:pPr algn="ctr"/>
          <a:r>
            <a:rPr lang="en-US" sz="2000" dirty="0" smtClean="0"/>
            <a:t>4</a:t>
          </a:r>
          <a:endParaRPr lang="en-US" sz="2000" dirty="0"/>
        </a:p>
      </dgm:t>
    </dgm:pt>
    <dgm:pt modelId="{E0F7CB28-D7A6-4B22-876A-47113768FEB0}" type="parTrans" cxnId="{F4D4E255-DADA-4232-B96C-05AC3604F80A}">
      <dgm:prSet/>
      <dgm:spPr/>
      <dgm:t>
        <a:bodyPr/>
        <a:lstStyle/>
        <a:p>
          <a:endParaRPr lang="en-US"/>
        </a:p>
      </dgm:t>
    </dgm:pt>
    <dgm:pt modelId="{0C4969D7-32D3-4726-AF80-B2314CC674CD}" type="sibTrans" cxnId="{F4D4E255-DADA-4232-B96C-05AC3604F80A}">
      <dgm:prSet/>
      <dgm:spPr/>
      <dgm:t>
        <a:bodyPr/>
        <a:lstStyle/>
        <a:p>
          <a:endParaRPr lang="en-US"/>
        </a:p>
      </dgm:t>
    </dgm:pt>
    <dgm:pt modelId="{2FBC6608-334D-44A0-B579-80DF26845123}">
      <dgm:prSet phldrT="[Text]" custT="1"/>
      <dgm:spPr/>
      <dgm:t>
        <a:bodyPr/>
        <a:lstStyle/>
        <a:p>
          <a:pPr algn="ctr"/>
          <a:r>
            <a:rPr lang="en-US" sz="2000" dirty="0" smtClean="0"/>
            <a:t>5</a:t>
          </a:r>
          <a:endParaRPr lang="en-US" sz="2000" dirty="0"/>
        </a:p>
      </dgm:t>
    </dgm:pt>
    <dgm:pt modelId="{BD4ACE42-5255-4812-9345-4796EF3FF8D3}" type="parTrans" cxnId="{A9CAD046-4D9B-4BE0-86BC-E63E1BA69CB2}">
      <dgm:prSet/>
      <dgm:spPr/>
      <dgm:t>
        <a:bodyPr/>
        <a:lstStyle/>
        <a:p>
          <a:endParaRPr lang="en-US"/>
        </a:p>
      </dgm:t>
    </dgm:pt>
    <dgm:pt modelId="{80A98808-B615-4B65-BB3C-C65B8B35DDC6}" type="sibTrans" cxnId="{A9CAD046-4D9B-4BE0-86BC-E63E1BA69CB2}">
      <dgm:prSet/>
      <dgm:spPr/>
      <dgm:t>
        <a:bodyPr/>
        <a:lstStyle/>
        <a:p>
          <a:endParaRPr lang="en-US"/>
        </a:p>
      </dgm:t>
    </dgm:pt>
    <dgm:pt modelId="{FDBC403E-B4F4-4410-BA29-31C5993FB324}">
      <dgm:prSet phldrT="[Text]" custT="1"/>
      <dgm:spPr/>
      <dgm:t>
        <a:bodyPr/>
        <a:lstStyle/>
        <a:p>
          <a:pPr algn="ctr"/>
          <a:r>
            <a:rPr lang="en-US" sz="2000" dirty="0" smtClean="0"/>
            <a:t>6</a:t>
          </a:r>
          <a:endParaRPr lang="en-US" sz="2000" dirty="0"/>
        </a:p>
      </dgm:t>
    </dgm:pt>
    <dgm:pt modelId="{8193FE51-94A0-4204-B801-D23DAB18D8CD}" type="parTrans" cxnId="{8F251BA7-85DF-4A57-8652-8940E0AF5D4F}">
      <dgm:prSet/>
      <dgm:spPr/>
      <dgm:t>
        <a:bodyPr/>
        <a:lstStyle/>
        <a:p>
          <a:endParaRPr lang="en-US"/>
        </a:p>
      </dgm:t>
    </dgm:pt>
    <dgm:pt modelId="{2DBBCFC6-8547-4C85-BC02-C9E007B94A84}" type="sibTrans" cxnId="{8F251BA7-85DF-4A57-8652-8940E0AF5D4F}">
      <dgm:prSet/>
      <dgm:spPr/>
      <dgm:t>
        <a:bodyPr/>
        <a:lstStyle/>
        <a:p>
          <a:endParaRPr lang="en-US"/>
        </a:p>
      </dgm:t>
    </dgm:pt>
    <dgm:pt modelId="{1E426A5A-9B12-490D-8D8F-02895D89638B}">
      <dgm:prSet phldrT="[Text]" custT="1"/>
      <dgm:spPr/>
      <dgm:t>
        <a:bodyPr/>
        <a:lstStyle/>
        <a:p>
          <a:pPr algn="ctr"/>
          <a:r>
            <a:rPr lang="en-US" sz="2000" dirty="0" smtClean="0"/>
            <a:t>7</a:t>
          </a:r>
          <a:endParaRPr lang="en-US" sz="2000" dirty="0"/>
        </a:p>
      </dgm:t>
    </dgm:pt>
    <dgm:pt modelId="{5936DFD4-1D11-474E-A66D-ADF8DC44D450}" type="parTrans" cxnId="{CE019517-F31B-4267-8271-C3362BF8D6E3}">
      <dgm:prSet/>
      <dgm:spPr/>
      <dgm:t>
        <a:bodyPr/>
        <a:lstStyle/>
        <a:p>
          <a:endParaRPr lang="en-US"/>
        </a:p>
      </dgm:t>
    </dgm:pt>
    <dgm:pt modelId="{90BBA2C1-1A68-45E1-8394-7DF569F7F820}" type="sibTrans" cxnId="{CE019517-F31B-4267-8271-C3362BF8D6E3}">
      <dgm:prSet/>
      <dgm:spPr/>
      <dgm:t>
        <a:bodyPr/>
        <a:lstStyle/>
        <a:p>
          <a:endParaRPr lang="en-US"/>
        </a:p>
      </dgm:t>
    </dgm:pt>
    <dgm:pt modelId="{CAECA5EC-09CB-417E-887B-C020D5F6DA47}">
      <dgm:prSet phldrT="[Text]" custT="1"/>
      <dgm:spPr/>
      <dgm:t>
        <a:bodyPr/>
        <a:lstStyle/>
        <a:p>
          <a:pPr algn="ctr"/>
          <a:r>
            <a:rPr lang="en-US" sz="2000" dirty="0" smtClean="0"/>
            <a:t>8</a:t>
          </a:r>
          <a:endParaRPr lang="en-US" sz="2000" dirty="0"/>
        </a:p>
      </dgm:t>
    </dgm:pt>
    <dgm:pt modelId="{6FC1EE07-9C1C-431F-B2B7-CFF063F03C35}" type="parTrans" cxnId="{248D5724-7154-442F-8AFE-8D623E20F131}">
      <dgm:prSet/>
      <dgm:spPr/>
      <dgm:t>
        <a:bodyPr/>
        <a:lstStyle/>
        <a:p>
          <a:endParaRPr lang="en-US"/>
        </a:p>
      </dgm:t>
    </dgm:pt>
    <dgm:pt modelId="{A9AAC145-2CA4-43A4-AB2C-494BF54DB2CE}" type="sibTrans" cxnId="{248D5724-7154-442F-8AFE-8D623E20F131}">
      <dgm:prSet/>
      <dgm:spPr/>
      <dgm:t>
        <a:bodyPr/>
        <a:lstStyle/>
        <a:p>
          <a:endParaRPr lang="en-US"/>
        </a:p>
      </dgm:t>
    </dgm:pt>
    <dgm:pt modelId="{372CF870-8938-424B-BB73-FB0E2B855A77}">
      <dgm:prSet phldrT="[Text]" custT="1"/>
      <dgm:spPr/>
      <dgm:t>
        <a:bodyPr/>
        <a:lstStyle/>
        <a:p>
          <a:pPr algn="ctr"/>
          <a:r>
            <a:rPr lang="en-US" sz="2000" dirty="0" smtClean="0"/>
            <a:t>9</a:t>
          </a:r>
          <a:endParaRPr lang="en-US" sz="2000" dirty="0"/>
        </a:p>
      </dgm:t>
    </dgm:pt>
    <dgm:pt modelId="{61446D1A-5176-4C8A-9520-B404BC3E8769}" type="parTrans" cxnId="{015B0FC2-0CAC-4A23-BAC7-4EE57EBCF83F}">
      <dgm:prSet/>
      <dgm:spPr/>
      <dgm:t>
        <a:bodyPr/>
        <a:lstStyle/>
        <a:p>
          <a:endParaRPr lang="en-US"/>
        </a:p>
      </dgm:t>
    </dgm:pt>
    <dgm:pt modelId="{635B843F-36E6-4C78-B725-109A39FBA04B}" type="sibTrans" cxnId="{015B0FC2-0CAC-4A23-BAC7-4EE57EBCF83F}">
      <dgm:prSet/>
      <dgm:spPr/>
      <dgm:t>
        <a:bodyPr/>
        <a:lstStyle/>
        <a:p>
          <a:endParaRPr lang="en-US"/>
        </a:p>
      </dgm:t>
    </dgm:pt>
    <dgm:pt modelId="{DB84E6CB-5B15-4440-AEA9-465273A5C26B}">
      <dgm:prSet phldrT="[Text]" custT="1"/>
      <dgm:spPr/>
      <dgm:t>
        <a:bodyPr/>
        <a:lstStyle/>
        <a:p>
          <a:pPr algn="ctr"/>
          <a:r>
            <a:rPr lang="en-US" sz="2000" dirty="0" smtClean="0"/>
            <a:t>10</a:t>
          </a:r>
          <a:endParaRPr lang="en-US" sz="2000" dirty="0"/>
        </a:p>
      </dgm:t>
    </dgm:pt>
    <dgm:pt modelId="{78BAEA67-93D9-4AD5-B744-F8AD94CBDFB0}" type="parTrans" cxnId="{55D78D13-CC47-4022-8D70-899113E228E5}">
      <dgm:prSet/>
      <dgm:spPr/>
      <dgm:t>
        <a:bodyPr/>
        <a:lstStyle/>
        <a:p>
          <a:endParaRPr lang="en-US"/>
        </a:p>
      </dgm:t>
    </dgm:pt>
    <dgm:pt modelId="{1B9B19B1-EF0F-4F33-AD9F-8863D6D02F38}" type="sibTrans" cxnId="{55D78D13-CC47-4022-8D70-899113E228E5}">
      <dgm:prSet/>
      <dgm:spPr/>
      <dgm:t>
        <a:bodyPr/>
        <a:lstStyle/>
        <a:p>
          <a:endParaRPr lang="en-US"/>
        </a:p>
      </dgm:t>
    </dgm:pt>
    <dgm:pt modelId="{FB1F1851-ADDF-46FC-B689-7C8053320A04}">
      <dgm:prSet phldrT="[Text]" custT="1"/>
      <dgm:spPr/>
      <dgm:t>
        <a:bodyPr/>
        <a:lstStyle/>
        <a:p>
          <a:pPr algn="ctr"/>
          <a:r>
            <a:rPr lang="en-US" sz="2000" dirty="0" smtClean="0"/>
            <a:t>10.1</a:t>
          </a:r>
          <a:endParaRPr lang="en-US" sz="2000" dirty="0"/>
        </a:p>
      </dgm:t>
    </dgm:pt>
    <dgm:pt modelId="{28616BBA-F264-4869-9D88-4FDF693DEF0D}" type="parTrans" cxnId="{C1E7E860-CA68-4825-BFDE-5EC9AA9ECCA9}">
      <dgm:prSet/>
      <dgm:spPr/>
      <dgm:t>
        <a:bodyPr/>
        <a:lstStyle/>
        <a:p>
          <a:endParaRPr lang="en-US"/>
        </a:p>
      </dgm:t>
    </dgm:pt>
    <dgm:pt modelId="{E617E128-5996-4C62-AA11-039241EFCD91}" type="sibTrans" cxnId="{C1E7E860-CA68-4825-BFDE-5EC9AA9ECCA9}">
      <dgm:prSet/>
      <dgm:spPr/>
      <dgm:t>
        <a:bodyPr/>
        <a:lstStyle/>
        <a:p>
          <a:endParaRPr lang="en-US"/>
        </a:p>
      </dgm:t>
    </dgm:pt>
    <dgm:pt modelId="{32638D94-8F13-4869-AFC0-C67C65AA42C6}">
      <dgm:prSet phldrT="[Text]" custT="1"/>
      <dgm:spPr/>
      <dgm:t>
        <a:bodyPr/>
        <a:lstStyle/>
        <a:p>
          <a:pPr algn="ctr"/>
          <a:r>
            <a:rPr lang="en-US" sz="2000" dirty="0" smtClean="0"/>
            <a:t>10.5</a:t>
          </a:r>
          <a:endParaRPr lang="en-US" sz="2000" dirty="0"/>
        </a:p>
      </dgm:t>
    </dgm:pt>
    <dgm:pt modelId="{E084E7A2-B04A-4E3F-BEA9-2C6B3F24EA04}" type="parTrans" cxnId="{8D25FFDC-5D8F-431A-81B4-C104B0926D3F}">
      <dgm:prSet/>
      <dgm:spPr/>
      <dgm:t>
        <a:bodyPr/>
        <a:lstStyle/>
        <a:p>
          <a:endParaRPr lang="en-US"/>
        </a:p>
      </dgm:t>
    </dgm:pt>
    <dgm:pt modelId="{04D7895F-E391-46FC-9F04-D309DC964C9D}" type="sibTrans" cxnId="{8D25FFDC-5D8F-431A-81B4-C104B0926D3F}">
      <dgm:prSet/>
      <dgm:spPr/>
      <dgm:t>
        <a:bodyPr/>
        <a:lstStyle/>
        <a:p>
          <a:endParaRPr lang="en-US"/>
        </a:p>
      </dgm:t>
    </dgm:pt>
    <dgm:pt modelId="{625E60D7-F607-4AA7-8F72-B80BBCF914E5}">
      <dgm:prSet phldrT="[Text]" custT="1"/>
      <dgm:spPr/>
      <dgm:t>
        <a:bodyPr/>
        <a:lstStyle/>
        <a:p>
          <a:pPr algn="ctr"/>
          <a:r>
            <a:rPr lang="en-US" sz="2000" dirty="0" smtClean="0"/>
            <a:t>11</a:t>
          </a:r>
          <a:endParaRPr lang="en-US" sz="2000" dirty="0"/>
        </a:p>
      </dgm:t>
    </dgm:pt>
    <dgm:pt modelId="{6182A385-FD10-4D13-BC17-A0406785133D}" type="parTrans" cxnId="{3DB686C1-D90B-4A05-9A05-91E16DC66A58}">
      <dgm:prSet/>
      <dgm:spPr/>
      <dgm:t>
        <a:bodyPr/>
        <a:lstStyle/>
        <a:p>
          <a:endParaRPr lang="en-US"/>
        </a:p>
      </dgm:t>
    </dgm:pt>
    <dgm:pt modelId="{E6299FC0-413C-4A4B-81A6-4E6AD8C0F1F4}" type="sibTrans" cxnId="{3DB686C1-D90B-4A05-9A05-91E16DC66A58}">
      <dgm:prSet/>
      <dgm:spPr/>
      <dgm:t>
        <a:bodyPr/>
        <a:lstStyle/>
        <a:p>
          <a:endParaRPr lang="en-US"/>
        </a:p>
      </dgm:t>
    </dgm:pt>
    <dgm:pt modelId="{12A3A0A8-BF97-4CB8-AE85-EFCF78D39856}">
      <dgm:prSet phldrT="[Text]" custT="1"/>
      <dgm:spPr/>
      <dgm:t>
        <a:bodyPr/>
        <a:lstStyle/>
        <a:p>
          <a:pPr algn="ctr"/>
          <a:r>
            <a:rPr lang="en-US" sz="1600" dirty="0" smtClean="0"/>
            <a:t>Reading 0</a:t>
          </a:r>
          <a:endParaRPr lang="en-US" sz="1600" dirty="0"/>
        </a:p>
      </dgm:t>
    </dgm:pt>
    <dgm:pt modelId="{882B2D81-393D-4F56-A910-AEC512402DFE}" type="parTrans" cxnId="{3E687D2A-6FB8-46E7-8A7C-8FCD255D0CCE}">
      <dgm:prSet/>
      <dgm:spPr/>
      <dgm:t>
        <a:bodyPr/>
        <a:lstStyle/>
        <a:p>
          <a:endParaRPr lang="en-US"/>
        </a:p>
      </dgm:t>
    </dgm:pt>
    <dgm:pt modelId="{A36AF223-66F5-4140-BD72-63D93E8AA128}" type="sibTrans" cxnId="{3E687D2A-6FB8-46E7-8A7C-8FCD255D0CCE}">
      <dgm:prSet/>
      <dgm:spPr/>
      <dgm:t>
        <a:bodyPr/>
        <a:lstStyle/>
        <a:p>
          <a:endParaRPr lang="en-US"/>
        </a:p>
      </dgm:t>
    </dgm:pt>
    <dgm:pt modelId="{D2085B1B-3B27-4D44-AB57-B74AD2A2CD68}">
      <dgm:prSet phldrT="[Text]" custT="1"/>
      <dgm:spPr/>
      <dgm:t>
        <a:bodyPr/>
        <a:lstStyle/>
        <a:p>
          <a:pPr algn="ctr"/>
          <a:r>
            <a:rPr lang="en-US" sz="1600" dirty="0" smtClean="0"/>
            <a:t>Reading 1</a:t>
          </a:r>
          <a:endParaRPr lang="en-US" sz="1600" dirty="0"/>
        </a:p>
      </dgm:t>
    </dgm:pt>
    <dgm:pt modelId="{02FB9CC7-19EC-45EF-A122-3F4558699B12}" type="parTrans" cxnId="{23F653BC-2F96-4514-8F89-87E48EC30FE7}">
      <dgm:prSet/>
      <dgm:spPr/>
      <dgm:t>
        <a:bodyPr/>
        <a:lstStyle/>
        <a:p>
          <a:endParaRPr lang="en-US"/>
        </a:p>
      </dgm:t>
    </dgm:pt>
    <dgm:pt modelId="{E8869F76-BF80-46CF-81E3-F2E1CBAF140D}" type="sibTrans" cxnId="{23F653BC-2F96-4514-8F89-87E48EC30FE7}">
      <dgm:prSet/>
      <dgm:spPr/>
      <dgm:t>
        <a:bodyPr/>
        <a:lstStyle/>
        <a:p>
          <a:endParaRPr lang="en-US"/>
        </a:p>
      </dgm:t>
    </dgm:pt>
    <dgm:pt modelId="{34D55FA4-56C5-490D-93CB-BE15F9DB3012}">
      <dgm:prSet phldrT="[Text]" custT="1"/>
      <dgm:spPr/>
      <dgm:t>
        <a:bodyPr/>
        <a:lstStyle/>
        <a:p>
          <a:pPr algn="ctr"/>
          <a:r>
            <a:rPr lang="en-US" sz="1600" dirty="0" smtClean="0"/>
            <a:t>Reading 2</a:t>
          </a:r>
          <a:endParaRPr lang="en-US" sz="1600" dirty="0"/>
        </a:p>
      </dgm:t>
    </dgm:pt>
    <dgm:pt modelId="{CB5F8E3B-44FB-4FC0-9802-443686C3BA00}" type="parTrans" cxnId="{B6E88F39-785F-4056-B8ED-CC2B1CFFB490}">
      <dgm:prSet/>
      <dgm:spPr/>
      <dgm:t>
        <a:bodyPr/>
        <a:lstStyle/>
        <a:p>
          <a:endParaRPr lang="en-US"/>
        </a:p>
      </dgm:t>
    </dgm:pt>
    <dgm:pt modelId="{69F5D487-B99A-414D-8FBE-CA803407C94E}" type="sibTrans" cxnId="{B6E88F39-785F-4056-B8ED-CC2B1CFFB490}">
      <dgm:prSet/>
      <dgm:spPr/>
      <dgm:t>
        <a:bodyPr/>
        <a:lstStyle/>
        <a:p>
          <a:endParaRPr lang="en-US"/>
        </a:p>
      </dgm:t>
    </dgm:pt>
    <dgm:pt modelId="{53E89106-6486-4BBD-8211-3F5E0EC875BC}">
      <dgm:prSet phldrT="[Text]" custT="1"/>
      <dgm:spPr/>
      <dgm:t>
        <a:bodyPr/>
        <a:lstStyle/>
        <a:p>
          <a:pPr algn="ctr"/>
          <a:r>
            <a:rPr lang="en-US" sz="1600" dirty="0" smtClean="0"/>
            <a:t>Reading 3</a:t>
          </a:r>
          <a:endParaRPr lang="en-US" sz="1600" dirty="0"/>
        </a:p>
      </dgm:t>
    </dgm:pt>
    <dgm:pt modelId="{0EB7EE32-F3FA-4DDA-A681-2D824A37DA63}" type="parTrans" cxnId="{855FE451-DF5A-40C6-AFDF-F454F91A8C64}">
      <dgm:prSet/>
      <dgm:spPr/>
      <dgm:t>
        <a:bodyPr/>
        <a:lstStyle/>
        <a:p>
          <a:endParaRPr lang="en-US"/>
        </a:p>
      </dgm:t>
    </dgm:pt>
    <dgm:pt modelId="{1C8631D2-68B7-4B00-A866-E341852B25C5}" type="sibTrans" cxnId="{855FE451-DF5A-40C6-AFDF-F454F91A8C64}">
      <dgm:prSet/>
      <dgm:spPr/>
      <dgm:t>
        <a:bodyPr/>
        <a:lstStyle/>
        <a:p>
          <a:endParaRPr lang="en-US"/>
        </a:p>
      </dgm:t>
    </dgm:pt>
    <dgm:pt modelId="{03E86BF8-E523-4B3D-ACA1-CE3EF9E8CE33}">
      <dgm:prSet phldrT="[Text]" custT="1"/>
      <dgm:spPr/>
      <dgm:t>
        <a:bodyPr/>
        <a:lstStyle/>
        <a:p>
          <a:pPr algn="ctr"/>
          <a:r>
            <a:rPr lang="en-US" sz="1600" dirty="0" smtClean="0"/>
            <a:t>Reading 4</a:t>
          </a:r>
          <a:endParaRPr lang="en-US" sz="1600" dirty="0"/>
        </a:p>
      </dgm:t>
    </dgm:pt>
    <dgm:pt modelId="{C5BF8BDF-ABFF-49DA-B019-4F7EA88B6125}" type="parTrans" cxnId="{4600740D-7085-4793-A077-36C764B49529}">
      <dgm:prSet/>
      <dgm:spPr/>
      <dgm:t>
        <a:bodyPr/>
        <a:lstStyle/>
        <a:p>
          <a:endParaRPr lang="en-US"/>
        </a:p>
      </dgm:t>
    </dgm:pt>
    <dgm:pt modelId="{5253812E-C346-4F77-8A2F-0D41599C4C06}" type="sibTrans" cxnId="{4600740D-7085-4793-A077-36C764B49529}">
      <dgm:prSet/>
      <dgm:spPr/>
      <dgm:t>
        <a:bodyPr/>
        <a:lstStyle/>
        <a:p>
          <a:endParaRPr lang="en-US"/>
        </a:p>
      </dgm:t>
    </dgm:pt>
    <dgm:pt modelId="{810FA9F7-28A8-4D1F-9FB5-652BDD4445A2}">
      <dgm:prSet phldrT="[Text]" custT="1"/>
      <dgm:spPr/>
      <dgm:t>
        <a:bodyPr/>
        <a:lstStyle/>
        <a:p>
          <a:pPr algn="ctr"/>
          <a:r>
            <a:rPr lang="en-US" sz="1600" dirty="0" smtClean="0"/>
            <a:t>Reading 5</a:t>
          </a:r>
          <a:endParaRPr lang="en-US" sz="1600" dirty="0"/>
        </a:p>
      </dgm:t>
    </dgm:pt>
    <dgm:pt modelId="{E1692528-D321-480F-8017-25F24BB268B4}" type="parTrans" cxnId="{45B2BFC6-CA8F-41AB-98C5-987388078710}">
      <dgm:prSet/>
      <dgm:spPr/>
      <dgm:t>
        <a:bodyPr/>
        <a:lstStyle/>
        <a:p>
          <a:endParaRPr lang="en-US"/>
        </a:p>
      </dgm:t>
    </dgm:pt>
    <dgm:pt modelId="{2CAB9608-8375-4F0F-9251-9E529E130859}" type="sibTrans" cxnId="{45B2BFC6-CA8F-41AB-98C5-987388078710}">
      <dgm:prSet/>
      <dgm:spPr/>
      <dgm:t>
        <a:bodyPr/>
        <a:lstStyle/>
        <a:p>
          <a:endParaRPr lang="en-US"/>
        </a:p>
      </dgm:t>
    </dgm:pt>
    <dgm:pt modelId="{A1A7E2D3-71E0-465A-9447-8A2EDB632A89}">
      <dgm:prSet phldrT="[Text]" custT="1"/>
      <dgm:spPr/>
      <dgm:t>
        <a:bodyPr/>
        <a:lstStyle/>
        <a:p>
          <a:pPr algn="ctr"/>
          <a:r>
            <a:rPr lang="en-US" sz="1600" dirty="0" smtClean="0"/>
            <a:t>14, 28, 40 kg N ha</a:t>
          </a:r>
          <a:r>
            <a:rPr lang="en-US" sz="1600" baseline="30000" dirty="0" smtClean="0"/>
            <a:t>-1</a:t>
          </a:r>
          <a:endParaRPr lang="en-US" sz="1600" baseline="30000" dirty="0"/>
        </a:p>
      </dgm:t>
    </dgm:pt>
    <dgm:pt modelId="{A5853D5A-C3F1-4297-830A-770EFDD1286E}" type="parTrans" cxnId="{0A5BC154-40DD-4499-A6D7-577F2BE7956C}">
      <dgm:prSet/>
      <dgm:spPr/>
      <dgm:t>
        <a:bodyPr/>
        <a:lstStyle/>
        <a:p>
          <a:endParaRPr lang="en-US"/>
        </a:p>
      </dgm:t>
    </dgm:pt>
    <dgm:pt modelId="{35DDF13C-42DE-4303-AB53-5F12ACACF8FA}" type="sibTrans" cxnId="{0A5BC154-40DD-4499-A6D7-577F2BE7956C}">
      <dgm:prSet/>
      <dgm:spPr/>
      <dgm:t>
        <a:bodyPr/>
        <a:lstStyle/>
        <a:p>
          <a:endParaRPr lang="en-US"/>
        </a:p>
      </dgm:t>
    </dgm:pt>
    <dgm:pt modelId="{33B3C1E0-B98D-4FA5-A7C4-88837FB72E46}">
      <dgm:prSet phldrT="[Text]" custT="1"/>
      <dgm:spPr/>
      <dgm:t>
        <a:bodyPr/>
        <a:lstStyle/>
        <a:p>
          <a:pPr algn="ctr"/>
          <a:r>
            <a:rPr lang="en-US" sz="1600" dirty="0" smtClean="0"/>
            <a:t>14 kg N ha</a:t>
          </a:r>
          <a:r>
            <a:rPr lang="en-US" sz="1600" baseline="30000" dirty="0" smtClean="0"/>
            <a:t>-1</a:t>
          </a:r>
          <a:endParaRPr lang="en-US" sz="1600" baseline="30000" dirty="0"/>
        </a:p>
      </dgm:t>
    </dgm:pt>
    <dgm:pt modelId="{F0F4A5DB-B0B1-43BF-A812-6A58CBD99A4C}" type="parTrans" cxnId="{0EDC08CD-FC17-4269-9B7C-752412A554DE}">
      <dgm:prSet/>
      <dgm:spPr/>
      <dgm:t>
        <a:bodyPr/>
        <a:lstStyle/>
        <a:p>
          <a:endParaRPr lang="en-US"/>
        </a:p>
      </dgm:t>
    </dgm:pt>
    <dgm:pt modelId="{6389B9E8-71CB-401E-90E8-DA585FDBC9FD}" type="sibTrans" cxnId="{0EDC08CD-FC17-4269-9B7C-752412A554DE}">
      <dgm:prSet/>
      <dgm:spPr/>
      <dgm:t>
        <a:bodyPr/>
        <a:lstStyle/>
        <a:p>
          <a:endParaRPr lang="en-US"/>
        </a:p>
      </dgm:t>
    </dgm:pt>
    <dgm:pt modelId="{634783D4-DB4E-4FE4-9AFD-FB613D45D039}">
      <dgm:prSet phldrT="[Text]" custT="1"/>
      <dgm:spPr/>
      <dgm:t>
        <a:bodyPr/>
        <a:lstStyle/>
        <a:p>
          <a:pPr algn="l"/>
          <a:r>
            <a:rPr lang="en-US" sz="2000" baseline="0" dirty="0" smtClean="0"/>
            <a:t>NDVI</a:t>
          </a:r>
          <a:endParaRPr lang="en-US" sz="2000" baseline="0" dirty="0"/>
        </a:p>
      </dgm:t>
    </dgm:pt>
    <dgm:pt modelId="{9EE3B063-7182-4D39-B86A-893F3BB78A84}" type="parTrans" cxnId="{12CACD00-072C-4173-973A-86B52003DCC4}">
      <dgm:prSet/>
      <dgm:spPr/>
      <dgm:t>
        <a:bodyPr/>
        <a:lstStyle/>
        <a:p>
          <a:endParaRPr lang="en-US"/>
        </a:p>
      </dgm:t>
    </dgm:pt>
    <dgm:pt modelId="{385F728C-E4D8-4B68-8AF8-C472768F4CE7}" type="sibTrans" cxnId="{12CACD00-072C-4173-973A-86B52003DCC4}">
      <dgm:prSet/>
      <dgm:spPr/>
      <dgm:t>
        <a:bodyPr/>
        <a:lstStyle/>
        <a:p>
          <a:endParaRPr lang="en-US"/>
        </a:p>
      </dgm:t>
    </dgm:pt>
    <dgm:pt modelId="{71D6E022-DAE0-4E68-9238-9F3E7EFC03B6}">
      <dgm:prSet phldrT="[Text]" custT="1"/>
      <dgm:spPr/>
      <dgm:t>
        <a:bodyPr/>
        <a:lstStyle/>
        <a:p>
          <a:pPr algn="l"/>
          <a:r>
            <a:rPr lang="en-US" sz="2000" baseline="0" dirty="0" smtClean="0"/>
            <a:t>Treatment</a:t>
          </a:r>
          <a:endParaRPr lang="en-US" sz="2000" baseline="0" dirty="0"/>
        </a:p>
      </dgm:t>
    </dgm:pt>
    <dgm:pt modelId="{EAE2EE8B-9849-46A0-AA7A-BEB712891CA1}" type="parTrans" cxnId="{30D51472-B19C-49DA-9796-46945CA92937}">
      <dgm:prSet/>
      <dgm:spPr/>
      <dgm:t>
        <a:bodyPr/>
        <a:lstStyle/>
        <a:p>
          <a:endParaRPr lang="en-US"/>
        </a:p>
      </dgm:t>
    </dgm:pt>
    <dgm:pt modelId="{8855E21A-C989-4E1E-8A91-40F9DB83556F}" type="sibTrans" cxnId="{30D51472-B19C-49DA-9796-46945CA92937}">
      <dgm:prSet/>
      <dgm:spPr/>
      <dgm:t>
        <a:bodyPr/>
        <a:lstStyle/>
        <a:p>
          <a:endParaRPr lang="en-US"/>
        </a:p>
      </dgm:t>
    </dgm:pt>
    <dgm:pt modelId="{957C1570-FDCE-4723-B23E-08F7439158B3}">
      <dgm:prSet phldrT="[Text]" custT="1"/>
      <dgm:spPr/>
      <dgm:t>
        <a:bodyPr/>
        <a:lstStyle/>
        <a:p>
          <a:pPr algn="ctr"/>
          <a:r>
            <a:rPr lang="en-US" sz="1600" dirty="0" smtClean="0"/>
            <a:t>Reading 6</a:t>
          </a:r>
          <a:endParaRPr lang="en-US" sz="1600" dirty="0"/>
        </a:p>
      </dgm:t>
    </dgm:pt>
    <dgm:pt modelId="{265C4E4F-6408-4193-8D4E-D99219F7F5C8}" type="parTrans" cxnId="{5BD24DF8-C271-4EA5-A27B-D2004843C6AD}">
      <dgm:prSet/>
      <dgm:spPr/>
      <dgm:t>
        <a:bodyPr/>
        <a:lstStyle/>
        <a:p>
          <a:endParaRPr lang="en-US"/>
        </a:p>
      </dgm:t>
    </dgm:pt>
    <dgm:pt modelId="{0E43A25D-D581-4E41-8616-3BE0FC7C9447}" type="sibTrans" cxnId="{5BD24DF8-C271-4EA5-A27B-D2004843C6AD}">
      <dgm:prSet/>
      <dgm:spPr/>
      <dgm:t>
        <a:bodyPr/>
        <a:lstStyle/>
        <a:p>
          <a:endParaRPr lang="en-US"/>
        </a:p>
      </dgm:t>
    </dgm:pt>
    <dgm:pt modelId="{628FF76B-FD7D-4721-A72C-D2D9DA2D4A60}">
      <dgm:prSet custT="1"/>
      <dgm:spPr/>
      <dgm:t>
        <a:bodyPr/>
        <a:lstStyle/>
        <a:p>
          <a:pPr algn="ctr"/>
          <a:r>
            <a:rPr lang="en-US" sz="2000" dirty="0" smtClean="0"/>
            <a:t>Feekes</a:t>
          </a:r>
          <a:endParaRPr lang="en-US" sz="2800" dirty="0"/>
        </a:p>
      </dgm:t>
    </dgm:pt>
    <dgm:pt modelId="{A05CE873-8A45-4581-B0B4-502F710EF838}" type="sibTrans" cxnId="{967A37DD-AF03-4F13-93E2-48FBC569F53F}">
      <dgm:prSet/>
      <dgm:spPr/>
      <dgm:t>
        <a:bodyPr/>
        <a:lstStyle/>
        <a:p>
          <a:endParaRPr lang="en-US"/>
        </a:p>
      </dgm:t>
    </dgm:pt>
    <dgm:pt modelId="{508D5A68-6531-41F7-9A3A-F287CCBACE94}" type="parTrans" cxnId="{967A37DD-AF03-4F13-93E2-48FBC569F53F}">
      <dgm:prSet/>
      <dgm:spPr/>
      <dgm:t>
        <a:bodyPr/>
        <a:lstStyle/>
        <a:p>
          <a:endParaRPr lang="en-US"/>
        </a:p>
      </dgm:t>
    </dgm:pt>
    <dgm:pt modelId="{8706BB77-0CDA-4629-96E9-D881C5F1F156}">
      <dgm:prSet phldrT="[Text]" custT="1"/>
      <dgm:spPr/>
      <dgm:t>
        <a:bodyPr/>
        <a:lstStyle/>
        <a:p>
          <a:pPr algn="ctr"/>
          <a:r>
            <a:rPr lang="en-US" sz="2000" baseline="0" dirty="0" smtClean="0"/>
            <a:t>2</a:t>
          </a:r>
          <a:endParaRPr lang="en-US" sz="2000" baseline="0" dirty="0"/>
        </a:p>
      </dgm:t>
    </dgm:pt>
    <dgm:pt modelId="{92DC85E9-2A7C-4E38-B596-EEEC06EC7E9D}" type="parTrans" cxnId="{DCFB276A-FE01-456C-85F3-2010E85A4D86}">
      <dgm:prSet/>
      <dgm:spPr/>
      <dgm:t>
        <a:bodyPr/>
        <a:lstStyle/>
        <a:p>
          <a:endParaRPr lang="en-US"/>
        </a:p>
      </dgm:t>
    </dgm:pt>
    <dgm:pt modelId="{8E1E442B-45BB-4BAA-B2D1-251A9582B669}" type="sibTrans" cxnId="{DCFB276A-FE01-456C-85F3-2010E85A4D86}">
      <dgm:prSet/>
      <dgm:spPr/>
      <dgm:t>
        <a:bodyPr/>
        <a:lstStyle/>
        <a:p>
          <a:endParaRPr lang="en-US"/>
        </a:p>
      </dgm:t>
    </dgm:pt>
    <dgm:pt modelId="{86AF010E-B3A7-41FE-817F-1F02A54F4155}">
      <dgm:prSet phldrT="[Text]" custT="1"/>
      <dgm:spPr/>
      <dgm:t>
        <a:bodyPr/>
        <a:lstStyle/>
        <a:p>
          <a:pPr algn="ctr"/>
          <a:r>
            <a:rPr lang="en-US" sz="2000" baseline="0" dirty="0" smtClean="0"/>
            <a:t>1</a:t>
          </a:r>
          <a:endParaRPr lang="en-US" sz="2000" baseline="0" dirty="0"/>
        </a:p>
      </dgm:t>
    </dgm:pt>
    <dgm:pt modelId="{4EB859DA-C0DE-42A2-9FFE-DFF0C90B1A2A}" type="parTrans" cxnId="{07730AC4-204F-4F1A-985E-C68DAFEC81A1}">
      <dgm:prSet/>
      <dgm:spPr/>
      <dgm:t>
        <a:bodyPr/>
        <a:lstStyle/>
        <a:p>
          <a:endParaRPr lang="en-US"/>
        </a:p>
      </dgm:t>
    </dgm:pt>
    <dgm:pt modelId="{1D7E9D3D-035A-4083-8985-687FB7029ECD}" type="sibTrans" cxnId="{07730AC4-204F-4F1A-985E-C68DAFEC81A1}">
      <dgm:prSet/>
      <dgm:spPr/>
      <dgm:t>
        <a:bodyPr/>
        <a:lstStyle/>
        <a:p>
          <a:endParaRPr lang="en-US"/>
        </a:p>
      </dgm:t>
    </dgm:pt>
    <dgm:pt modelId="{BDC5FCF6-BD7A-4DAA-AE7F-551EE0BAE28F}" type="pres">
      <dgm:prSet presAssocID="{FA79721E-C0F5-4E36-B13E-0A272E5682B5}" presName="layout" presStyleCnt="0">
        <dgm:presLayoutVars>
          <dgm:chMax/>
          <dgm:chPref/>
          <dgm:dir/>
          <dgm:resizeHandles/>
        </dgm:presLayoutVars>
      </dgm:prSet>
      <dgm:spPr/>
    </dgm:pt>
    <dgm:pt modelId="{EF84B14F-9A7B-41FA-A30D-3B4E32C68E8D}" type="pres">
      <dgm:prSet presAssocID="{628FF76B-FD7D-4721-A72C-D2D9DA2D4A60}" presName="root" presStyleCnt="0">
        <dgm:presLayoutVars>
          <dgm:chMax/>
          <dgm:chPref/>
        </dgm:presLayoutVars>
      </dgm:prSet>
      <dgm:spPr/>
    </dgm:pt>
    <dgm:pt modelId="{7F3D3083-7492-4FBD-BC21-3BA84049C00E}" type="pres">
      <dgm:prSet presAssocID="{628FF76B-FD7D-4721-A72C-D2D9DA2D4A60}" presName="rootComposite" presStyleCnt="0">
        <dgm:presLayoutVars/>
      </dgm:prSet>
      <dgm:spPr/>
    </dgm:pt>
    <dgm:pt modelId="{832DE3F8-2E4B-40C0-801E-8D72EA18BB31}" type="pres">
      <dgm:prSet presAssocID="{628FF76B-FD7D-4721-A72C-D2D9DA2D4A60}" presName="ParentAccent" presStyleLbl="alignNode1" presStyleIdx="0" presStyleCnt="14" custScaleX="109862" custScaleY="106441"/>
      <dgm:spPr/>
    </dgm:pt>
    <dgm:pt modelId="{B43417B2-1C0F-405B-BB70-A228196B03FC}" type="pres">
      <dgm:prSet presAssocID="{628FF76B-FD7D-4721-A72C-D2D9DA2D4A60}" presName="ParentSmallAccent" presStyleLbl="fgAcc1" presStyleIdx="0" presStyleCnt="14"/>
      <dgm:spPr/>
    </dgm:pt>
    <dgm:pt modelId="{5350B3F7-DD67-42A2-93E8-9250327D3941}" type="pres">
      <dgm:prSet presAssocID="{628FF76B-FD7D-4721-A72C-D2D9DA2D4A60}" presName="Parent" presStyleLbl="revTx" presStyleIdx="0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6FDCC-E318-4DA9-9799-BE19604373C8}" type="pres">
      <dgm:prSet presAssocID="{628FF76B-FD7D-4721-A72C-D2D9DA2D4A60}" presName="childShape" presStyleCnt="0">
        <dgm:presLayoutVars>
          <dgm:chMax val="0"/>
          <dgm:chPref val="0"/>
        </dgm:presLayoutVars>
      </dgm:prSet>
      <dgm:spPr/>
    </dgm:pt>
    <dgm:pt modelId="{41986A5E-DD0D-4CD2-9C0C-57454036CDE5}" type="pres">
      <dgm:prSet presAssocID="{634783D4-DB4E-4FE4-9AFD-FB613D45D039}" presName="childComposite" presStyleCnt="0">
        <dgm:presLayoutVars>
          <dgm:chMax val="0"/>
          <dgm:chPref val="0"/>
        </dgm:presLayoutVars>
      </dgm:prSet>
      <dgm:spPr/>
    </dgm:pt>
    <dgm:pt modelId="{07D706D2-3A4E-4514-9B41-455A87A55554}" type="pres">
      <dgm:prSet presAssocID="{634783D4-DB4E-4FE4-9AFD-FB613D45D039}" presName="ChildAccent" presStyleLbl="solidFgAcc1" presStyleIdx="0" presStyleCnt="11" custLinFactNeighborX="0"/>
      <dgm:spPr/>
    </dgm:pt>
    <dgm:pt modelId="{9A6E79A1-5664-4889-8FEC-4247BFD81D7A}" type="pres">
      <dgm:prSet presAssocID="{634783D4-DB4E-4FE4-9AFD-FB613D45D039}" presName="Child" presStyleLbl="revTx" presStyleIdx="1" presStyleCnt="25" custLinFactNeighborX="1234" custLinFactNeighborY="-2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A15E8-47CE-4B30-97B6-BD823899B12F}" type="pres">
      <dgm:prSet presAssocID="{71D6E022-DAE0-4E68-9238-9F3E7EFC03B6}" presName="childComposite" presStyleCnt="0">
        <dgm:presLayoutVars>
          <dgm:chMax val="0"/>
          <dgm:chPref val="0"/>
        </dgm:presLayoutVars>
      </dgm:prSet>
      <dgm:spPr/>
    </dgm:pt>
    <dgm:pt modelId="{1D282398-36E4-40C6-BA3A-B71C1D06AF12}" type="pres">
      <dgm:prSet presAssocID="{71D6E022-DAE0-4E68-9238-9F3E7EFC03B6}" presName="ChildAccent" presStyleLbl="solidFgAcc1" presStyleIdx="1" presStyleCnt="11" custLinFactX="100000" custLinFactY="7610" custLinFactNeighborX="137250" custLinFactNeighborY="100000"/>
      <dgm:spPr/>
    </dgm:pt>
    <dgm:pt modelId="{393242E0-8103-4649-9AB4-00D7ABF62D42}" type="pres">
      <dgm:prSet presAssocID="{71D6E022-DAE0-4E68-9238-9F3E7EFC03B6}" presName="Child" presStyleLbl="revTx" presStyleIdx="2" presStyleCnt="25" custScaleX="137495" custScaleY="99999" custLinFactNeighborX="27206" custLinFactNeighborY="43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95943-B0BF-4BA5-85C7-B1021A15A5D3}" type="pres">
      <dgm:prSet presAssocID="{86AF010E-B3A7-41FE-817F-1F02A54F4155}" presName="root" presStyleCnt="0">
        <dgm:presLayoutVars>
          <dgm:chMax/>
          <dgm:chPref/>
        </dgm:presLayoutVars>
      </dgm:prSet>
      <dgm:spPr/>
    </dgm:pt>
    <dgm:pt modelId="{04D93DA4-43EC-47FF-A06A-2953BCA50FEA}" type="pres">
      <dgm:prSet presAssocID="{86AF010E-B3A7-41FE-817F-1F02A54F4155}" presName="rootComposite" presStyleCnt="0">
        <dgm:presLayoutVars/>
      </dgm:prSet>
      <dgm:spPr/>
    </dgm:pt>
    <dgm:pt modelId="{E481A528-4D97-4B03-BA08-DC26400C3885}" type="pres">
      <dgm:prSet presAssocID="{86AF010E-B3A7-41FE-817F-1F02A54F4155}" presName="ParentAccent" presStyleLbl="alignNode1" presStyleIdx="1" presStyleCnt="14"/>
      <dgm:spPr/>
    </dgm:pt>
    <dgm:pt modelId="{F9560CC5-6576-4229-BC73-3B9E82E21C81}" type="pres">
      <dgm:prSet presAssocID="{86AF010E-B3A7-41FE-817F-1F02A54F4155}" presName="ParentSmallAccent" presStyleLbl="fgAcc1" presStyleIdx="1" presStyleCnt="14"/>
      <dgm:spPr/>
    </dgm:pt>
    <dgm:pt modelId="{F2C429F7-FA84-4F06-90D2-29031E1638EA}" type="pres">
      <dgm:prSet presAssocID="{86AF010E-B3A7-41FE-817F-1F02A54F4155}" presName="Parent" presStyleLbl="revTx" presStyleIdx="3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85F73-FAA0-4416-BCEC-9ADD89324448}" type="pres">
      <dgm:prSet presAssocID="{86AF010E-B3A7-41FE-817F-1F02A54F4155}" presName="childShape" presStyleCnt="0">
        <dgm:presLayoutVars>
          <dgm:chMax val="0"/>
          <dgm:chPref val="0"/>
        </dgm:presLayoutVars>
      </dgm:prSet>
      <dgm:spPr/>
    </dgm:pt>
    <dgm:pt modelId="{6ADFF419-6023-4AAC-9411-CF0C685C8E75}" type="pres">
      <dgm:prSet presAssocID="{8706BB77-0CDA-4629-96E9-D881C5F1F156}" presName="root" presStyleCnt="0">
        <dgm:presLayoutVars>
          <dgm:chMax/>
          <dgm:chPref/>
        </dgm:presLayoutVars>
      </dgm:prSet>
      <dgm:spPr/>
    </dgm:pt>
    <dgm:pt modelId="{C93C293B-3E01-4811-8323-DB98B58D634D}" type="pres">
      <dgm:prSet presAssocID="{8706BB77-0CDA-4629-96E9-D881C5F1F156}" presName="rootComposite" presStyleCnt="0">
        <dgm:presLayoutVars/>
      </dgm:prSet>
      <dgm:spPr/>
    </dgm:pt>
    <dgm:pt modelId="{EF94764F-CDF5-4C4B-B03B-A90B7A39432E}" type="pres">
      <dgm:prSet presAssocID="{8706BB77-0CDA-4629-96E9-D881C5F1F156}" presName="ParentAccent" presStyleLbl="alignNode1" presStyleIdx="2" presStyleCnt="14"/>
      <dgm:spPr/>
    </dgm:pt>
    <dgm:pt modelId="{0192F3C3-D6A0-458B-AF4C-4CC947E7F2B1}" type="pres">
      <dgm:prSet presAssocID="{8706BB77-0CDA-4629-96E9-D881C5F1F156}" presName="ParentSmallAccent" presStyleLbl="fgAcc1" presStyleIdx="2" presStyleCnt="14"/>
      <dgm:spPr/>
    </dgm:pt>
    <dgm:pt modelId="{4A90E2E1-BD92-4484-8363-D9BA6272F513}" type="pres">
      <dgm:prSet presAssocID="{8706BB77-0CDA-4629-96E9-D881C5F1F156}" presName="Parent" presStyleLbl="revTx" presStyleIdx="4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3817F-8861-48FD-8436-A5E3D915B6C4}" type="pres">
      <dgm:prSet presAssocID="{8706BB77-0CDA-4629-96E9-D881C5F1F156}" presName="childShape" presStyleCnt="0">
        <dgm:presLayoutVars>
          <dgm:chMax val="0"/>
          <dgm:chPref val="0"/>
        </dgm:presLayoutVars>
      </dgm:prSet>
      <dgm:spPr/>
    </dgm:pt>
    <dgm:pt modelId="{21B6A044-ACDC-4144-B373-22B7F6ADC329}" type="pres">
      <dgm:prSet presAssocID="{CF69D784-F4BD-4CD8-B0FF-DFBCB4F3875B}" presName="root" presStyleCnt="0">
        <dgm:presLayoutVars>
          <dgm:chMax/>
          <dgm:chPref/>
        </dgm:presLayoutVars>
      </dgm:prSet>
      <dgm:spPr/>
    </dgm:pt>
    <dgm:pt modelId="{FFAF0646-216E-4042-90CC-20034CC96EB8}" type="pres">
      <dgm:prSet presAssocID="{CF69D784-F4BD-4CD8-B0FF-DFBCB4F3875B}" presName="rootComposite" presStyleCnt="0">
        <dgm:presLayoutVars/>
      </dgm:prSet>
      <dgm:spPr/>
    </dgm:pt>
    <dgm:pt modelId="{D9B5ADBC-CE45-470E-B364-92AD9B5C79D9}" type="pres">
      <dgm:prSet presAssocID="{CF69D784-F4BD-4CD8-B0FF-DFBCB4F3875B}" presName="ParentAccent" presStyleLbl="alignNode1" presStyleIdx="3" presStyleCnt="14"/>
      <dgm:spPr/>
    </dgm:pt>
    <dgm:pt modelId="{D18CEF11-D4EF-44BB-8C8B-BB0AE950A624}" type="pres">
      <dgm:prSet presAssocID="{CF69D784-F4BD-4CD8-B0FF-DFBCB4F3875B}" presName="ParentSmallAccent" presStyleLbl="fgAcc1" presStyleIdx="3" presStyleCnt="14"/>
      <dgm:spPr/>
    </dgm:pt>
    <dgm:pt modelId="{588119BE-D067-49A9-95DB-A72DC4F08BCC}" type="pres">
      <dgm:prSet presAssocID="{CF69D784-F4BD-4CD8-B0FF-DFBCB4F3875B}" presName="Parent" presStyleLbl="revTx" presStyleIdx="5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C7083-F843-4E83-B5B2-F4247986C26C}" type="pres">
      <dgm:prSet presAssocID="{CF69D784-F4BD-4CD8-B0FF-DFBCB4F3875B}" presName="childShape" presStyleCnt="0">
        <dgm:presLayoutVars>
          <dgm:chMax val="0"/>
          <dgm:chPref val="0"/>
        </dgm:presLayoutVars>
      </dgm:prSet>
      <dgm:spPr/>
    </dgm:pt>
    <dgm:pt modelId="{7E76476D-E876-4063-854E-F4BE131DA010}" type="pres">
      <dgm:prSet presAssocID="{26471DE7-B241-419B-82A1-B996FB793A2F}" presName="root" presStyleCnt="0">
        <dgm:presLayoutVars>
          <dgm:chMax/>
          <dgm:chPref/>
        </dgm:presLayoutVars>
      </dgm:prSet>
      <dgm:spPr/>
    </dgm:pt>
    <dgm:pt modelId="{981A884A-FF80-4EFA-82B4-AEC913F33CEE}" type="pres">
      <dgm:prSet presAssocID="{26471DE7-B241-419B-82A1-B996FB793A2F}" presName="rootComposite" presStyleCnt="0">
        <dgm:presLayoutVars/>
      </dgm:prSet>
      <dgm:spPr/>
    </dgm:pt>
    <dgm:pt modelId="{AE7AE139-1BA1-4C1D-A649-AB852B4B361D}" type="pres">
      <dgm:prSet presAssocID="{26471DE7-B241-419B-82A1-B996FB793A2F}" presName="ParentAccent" presStyleLbl="alignNode1" presStyleIdx="4" presStyleCnt="14" custScaleX="151091" custScaleY="103806"/>
      <dgm:spPr/>
    </dgm:pt>
    <dgm:pt modelId="{1EAC0AAF-C174-430A-86ED-03C20FBF1B27}" type="pres">
      <dgm:prSet presAssocID="{26471DE7-B241-419B-82A1-B996FB793A2F}" presName="ParentSmallAccent" presStyleLbl="fgAcc1" presStyleIdx="4" presStyleCnt="14"/>
      <dgm:spPr/>
    </dgm:pt>
    <dgm:pt modelId="{7D38EB5A-44E6-4D0D-87FA-A771FA032C46}" type="pres">
      <dgm:prSet presAssocID="{26471DE7-B241-419B-82A1-B996FB793A2F}" presName="Parent" presStyleLbl="revTx" presStyleIdx="6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48422-DB67-46A8-8CE5-FC3FE643A427}" type="pres">
      <dgm:prSet presAssocID="{26471DE7-B241-419B-82A1-B996FB793A2F}" presName="childShape" presStyleCnt="0">
        <dgm:presLayoutVars>
          <dgm:chMax val="0"/>
          <dgm:chPref val="0"/>
        </dgm:presLayoutVars>
      </dgm:prSet>
      <dgm:spPr/>
    </dgm:pt>
    <dgm:pt modelId="{BE8FF6A3-00FF-4318-9E29-2A55B909CECC}" type="pres">
      <dgm:prSet presAssocID="{12A3A0A8-BF97-4CB8-AE85-EFCF78D39856}" presName="childComposite" presStyleCnt="0">
        <dgm:presLayoutVars>
          <dgm:chMax val="0"/>
          <dgm:chPref val="0"/>
        </dgm:presLayoutVars>
      </dgm:prSet>
      <dgm:spPr/>
    </dgm:pt>
    <dgm:pt modelId="{489277E2-E0D7-4DE7-9A5E-7C78A61575A4}" type="pres">
      <dgm:prSet presAssocID="{12A3A0A8-BF97-4CB8-AE85-EFCF78D39856}" presName="ChildAccent" presStyleLbl="solidFgAcc1" presStyleIdx="2" presStyleCnt="11" custLinFactX="-88885" custLinFactNeighborX="-100000" custLinFactNeighborY="4831"/>
      <dgm:spPr/>
    </dgm:pt>
    <dgm:pt modelId="{464E9EFE-DE33-456B-B7F2-263B523070F2}" type="pres">
      <dgm:prSet presAssocID="{12A3A0A8-BF97-4CB8-AE85-EFCF78D39856}" presName="Child" presStyleLbl="revTx" presStyleIdx="7" presStyleCnt="25" custScaleX="141173" custScaleY="122612" custLinFactNeighborX="-15266" custLinFactNeighborY="2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DFC19-3A7B-45A2-AA12-185A8E54349E}" type="pres">
      <dgm:prSet presAssocID="{A1A7E2D3-71E0-465A-9447-8A2EDB632A89}" presName="childComposite" presStyleCnt="0">
        <dgm:presLayoutVars>
          <dgm:chMax val="0"/>
          <dgm:chPref val="0"/>
        </dgm:presLayoutVars>
      </dgm:prSet>
      <dgm:spPr/>
    </dgm:pt>
    <dgm:pt modelId="{E25D0C68-12E0-47EF-864D-B741A6FADA6B}" type="pres">
      <dgm:prSet presAssocID="{A1A7E2D3-71E0-465A-9447-8A2EDB632A89}" presName="ChildAccent" presStyleLbl="solidFgAcc1" presStyleIdx="3" presStyleCnt="11" custLinFactY="-43005" custLinFactNeighborX="-41587" custLinFactNeighborY="-100000"/>
      <dgm:spPr/>
    </dgm:pt>
    <dgm:pt modelId="{B9D0D017-4432-48B3-B22D-0F9730EDE6E1}" type="pres">
      <dgm:prSet presAssocID="{A1A7E2D3-71E0-465A-9447-8A2EDB632A89}" presName="Child" presStyleLbl="revTx" presStyleIdx="8" presStyleCnt="25" custScaleX="161658" custScaleY="312293" custLinFactNeighborX="15733" custLinFactNeighborY="17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931BB-C3D1-4810-ADC5-EFD69CDE6207}" type="pres">
      <dgm:prSet presAssocID="{2FBC6608-334D-44A0-B579-80DF26845123}" presName="root" presStyleCnt="0">
        <dgm:presLayoutVars>
          <dgm:chMax/>
          <dgm:chPref/>
        </dgm:presLayoutVars>
      </dgm:prSet>
      <dgm:spPr/>
    </dgm:pt>
    <dgm:pt modelId="{CE38015C-7607-481F-9916-4CF12F6542E1}" type="pres">
      <dgm:prSet presAssocID="{2FBC6608-334D-44A0-B579-80DF26845123}" presName="rootComposite" presStyleCnt="0">
        <dgm:presLayoutVars/>
      </dgm:prSet>
      <dgm:spPr/>
    </dgm:pt>
    <dgm:pt modelId="{D8A1832C-59F9-4CC2-8452-161B9C963FF3}" type="pres">
      <dgm:prSet presAssocID="{2FBC6608-334D-44A0-B579-80DF26845123}" presName="ParentAccent" presStyleLbl="alignNode1" presStyleIdx="5" presStyleCnt="14"/>
      <dgm:spPr/>
    </dgm:pt>
    <dgm:pt modelId="{28881823-9382-4473-9629-554624C37A7A}" type="pres">
      <dgm:prSet presAssocID="{2FBC6608-334D-44A0-B579-80DF26845123}" presName="ParentSmallAccent" presStyleLbl="fgAcc1" presStyleIdx="5" presStyleCnt="14" custLinFactY="-497218" custLinFactNeighborX="-41155" custLinFactNeighborY="-500000"/>
      <dgm:spPr/>
    </dgm:pt>
    <dgm:pt modelId="{1C325AC1-3F87-4E12-8318-DD6346B6CDEE}" type="pres">
      <dgm:prSet presAssocID="{2FBC6608-334D-44A0-B579-80DF26845123}" presName="Parent" presStyleLbl="revTx" presStyleIdx="9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4833C-A631-400D-B60A-94F329A0C8CE}" type="pres">
      <dgm:prSet presAssocID="{2FBC6608-334D-44A0-B579-80DF26845123}" presName="childShape" presStyleCnt="0">
        <dgm:presLayoutVars>
          <dgm:chMax val="0"/>
          <dgm:chPref val="0"/>
        </dgm:presLayoutVars>
      </dgm:prSet>
      <dgm:spPr/>
    </dgm:pt>
    <dgm:pt modelId="{A1EBE3FB-8BD2-4A72-9968-C0EA4D59F8C7}" type="pres">
      <dgm:prSet presAssocID="{D2085B1B-3B27-4D44-AB57-B74AD2A2CD68}" presName="childComposite" presStyleCnt="0">
        <dgm:presLayoutVars>
          <dgm:chMax val="0"/>
          <dgm:chPref val="0"/>
        </dgm:presLayoutVars>
      </dgm:prSet>
      <dgm:spPr/>
    </dgm:pt>
    <dgm:pt modelId="{2CDA7D3C-BBF7-4C2F-81A8-BB6678CD17E0}" type="pres">
      <dgm:prSet presAssocID="{D2085B1B-3B27-4D44-AB57-B74AD2A2CD68}" presName="ChildAccent" presStyleLbl="solidFgAcc1" presStyleIdx="4" presStyleCnt="11"/>
      <dgm:spPr/>
    </dgm:pt>
    <dgm:pt modelId="{7BF0759A-626E-41C1-B553-F3819517662D}" type="pres">
      <dgm:prSet presAssocID="{D2085B1B-3B27-4D44-AB57-B74AD2A2CD68}" presName="Child" presStyleLbl="revTx" presStyleIdx="10" presStyleCnt="25" custScaleX="106847" custScaleY="106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72860-FD90-48BD-8D51-AF05E6D2D9C2}" type="pres">
      <dgm:prSet presAssocID="{FDBC403E-B4F4-4410-BA29-31C5993FB324}" presName="root" presStyleCnt="0">
        <dgm:presLayoutVars>
          <dgm:chMax/>
          <dgm:chPref/>
        </dgm:presLayoutVars>
      </dgm:prSet>
      <dgm:spPr/>
    </dgm:pt>
    <dgm:pt modelId="{88CCD14A-D271-4344-8231-88348F1F369B}" type="pres">
      <dgm:prSet presAssocID="{FDBC403E-B4F4-4410-BA29-31C5993FB324}" presName="rootComposite" presStyleCnt="0">
        <dgm:presLayoutVars/>
      </dgm:prSet>
      <dgm:spPr/>
    </dgm:pt>
    <dgm:pt modelId="{2265D20C-ACF6-4448-AA40-97441F890EF4}" type="pres">
      <dgm:prSet presAssocID="{FDBC403E-B4F4-4410-BA29-31C5993FB324}" presName="ParentAccent" presStyleLbl="alignNode1" presStyleIdx="6" presStyleCnt="14"/>
      <dgm:spPr/>
    </dgm:pt>
    <dgm:pt modelId="{C1C2031A-B005-4A20-ADCD-2771DAE6C0F5}" type="pres">
      <dgm:prSet presAssocID="{FDBC403E-B4F4-4410-BA29-31C5993FB324}" presName="ParentSmallAccent" presStyleLbl="fgAcc1" presStyleIdx="6" presStyleCnt="14"/>
      <dgm:spPr/>
    </dgm:pt>
    <dgm:pt modelId="{209F883F-0700-475D-B2B9-B7D8E7D37847}" type="pres">
      <dgm:prSet presAssocID="{FDBC403E-B4F4-4410-BA29-31C5993FB324}" presName="Parent" presStyleLbl="revTx" presStyleIdx="11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09A9A-66F5-4DE4-9B2A-B03BE3715562}" type="pres">
      <dgm:prSet presAssocID="{FDBC403E-B4F4-4410-BA29-31C5993FB324}" presName="childShape" presStyleCnt="0">
        <dgm:presLayoutVars>
          <dgm:chMax val="0"/>
          <dgm:chPref val="0"/>
        </dgm:presLayoutVars>
      </dgm:prSet>
      <dgm:spPr/>
    </dgm:pt>
    <dgm:pt modelId="{C141C366-F992-4A92-BE56-677D5C161EE2}" type="pres">
      <dgm:prSet presAssocID="{34D55FA4-56C5-490D-93CB-BE15F9DB3012}" presName="childComposite" presStyleCnt="0">
        <dgm:presLayoutVars>
          <dgm:chMax val="0"/>
          <dgm:chPref val="0"/>
        </dgm:presLayoutVars>
      </dgm:prSet>
      <dgm:spPr/>
    </dgm:pt>
    <dgm:pt modelId="{088DE46A-9937-4ACA-A928-15EE001E1FD6}" type="pres">
      <dgm:prSet presAssocID="{34D55FA4-56C5-490D-93CB-BE15F9DB3012}" presName="ChildAccent" presStyleLbl="solidFgAcc1" presStyleIdx="5" presStyleCnt="11"/>
      <dgm:spPr/>
    </dgm:pt>
    <dgm:pt modelId="{647A41F8-D9C9-48D4-8191-4B167776383E}" type="pres">
      <dgm:prSet presAssocID="{34D55FA4-56C5-490D-93CB-BE15F9DB3012}" presName="Child" presStyleLbl="revTx" presStyleIdx="12" presStyleCnt="25" custScaleX="111331" custScaleY="99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D4F82-DE47-4CBA-9070-7219F6C5E768}" type="pres">
      <dgm:prSet presAssocID="{1E426A5A-9B12-490D-8D8F-02895D89638B}" presName="root" presStyleCnt="0">
        <dgm:presLayoutVars>
          <dgm:chMax/>
          <dgm:chPref/>
        </dgm:presLayoutVars>
      </dgm:prSet>
      <dgm:spPr/>
    </dgm:pt>
    <dgm:pt modelId="{9BAC895A-D1CC-4C7E-A536-7AC954C8B2B1}" type="pres">
      <dgm:prSet presAssocID="{1E426A5A-9B12-490D-8D8F-02895D89638B}" presName="rootComposite" presStyleCnt="0">
        <dgm:presLayoutVars/>
      </dgm:prSet>
      <dgm:spPr/>
    </dgm:pt>
    <dgm:pt modelId="{D3018989-2EA6-425A-B012-66C03C1E128D}" type="pres">
      <dgm:prSet presAssocID="{1E426A5A-9B12-490D-8D8F-02895D89638B}" presName="ParentAccent" presStyleLbl="alignNode1" presStyleIdx="7" presStyleCnt="14"/>
      <dgm:spPr/>
    </dgm:pt>
    <dgm:pt modelId="{5D7D9408-FFE3-46FA-8472-7ACDD9D6B3A5}" type="pres">
      <dgm:prSet presAssocID="{1E426A5A-9B12-490D-8D8F-02895D89638B}" presName="ParentSmallAccent" presStyleLbl="fgAcc1" presStyleIdx="7" presStyleCnt="14"/>
      <dgm:spPr/>
    </dgm:pt>
    <dgm:pt modelId="{4597E252-A208-42F0-A945-22BAF14F4326}" type="pres">
      <dgm:prSet presAssocID="{1E426A5A-9B12-490D-8D8F-02895D89638B}" presName="Parent" presStyleLbl="revTx" presStyleIdx="13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EAFD-F9D7-4B76-B290-607ED4BF7F04}" type="pres">
      <dgm:prSet presAssocID="{1E426A5A-9B12-490D-8D8F-02895D89638B}" presName="childShape" presStyleCnt="0">
        <dgm:presLayoutVars>
          <dgm:chMax val="0"/>
          <dgm:chPref val="0"/>
        </dgm:presLayoutVars>
      </dgm:prSet>
      <dgm:spPr/>
    </dgm:pt>
    <dgm:pt modelId="{CFCB1988-880B-4A43-8580-8F5A73912551}" type="pres">
      <dgm:prSet presAssocID="{CAECA5EC-09CB-417E-887B-C020D5F6DA47}" presName="root" presStyleCnt="0">
        <dgm:presLayoutVars>
          <dgm:chMax/>
          <dgm:chPref/>
        </dgm:presLayoutVars>
      </dgm:prSet>
      <dgm:spPr/>
    </dgm:pt>
    <dgm:pt modelId="{569BE7DE-3E8D-4F6B-B976-CB05F07FC912}" type="pres">
      <dgm:prSet presAssocID="{CAECA5EC-09CB-417E-887B-C020D5F6DA47}" presName="rootComposite" presStyleCnt="0">
        <dgm:presLayoutVars/>
      </dgm:prSet>
      <dgm:spPr/>
    </dgm:pt>
    <dgm:pt modelId="{1E60C482-C51E-45F6-B899-0A4A4F54AB6C}" type="pres">
      <dgm:prSet presAssocID="{CAECA5EC-09CB-417E-887B-C020D5F6DA47}" presName="ParentAccent" presStyleLbl="alignNode1" presStyleIdx="8" presStyleCnt="14"/>
      <dgm:spPr/>
    </dgm:pt>
    <dgm:pt modelId="{830FBE14-7C21-4515-8C6F-8A0A75C4791B}" type="pres">
      <dgm:prSet presAssocID="{CAECA5EC-09CB-417E-887B-C020D5F6DA47}" presName="ParentSmallAccent" presStyleLbl="fgAcc1" presStyleIdx="8" presStyleCnt="14"/>
      <dgm:spPr/>
    </dgm:pt>
    <dgm:pt modelId="{66CB6B46-0FDF-49D9-8764-E443512ED42B}" type="pres">
      <dgm:prSet presAssocID="{CAECA5EC-09CB-417E-887B-C020D5F6DA47}" presName="Parent" presStyleLbl="revTx" presStyleIdx="14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1AAC8-036E-4AD3-9A2F-3906DAC69D78}" type="pres">
      <dgm:prSet presAssocID="{CAECA5EC-09CB-417E-887B-C020D5F6DA47}" presName="childShape" presStyleCnt="0">
        <dgm:presLayoutVars>
          <dgm:chMax val="0"/>
          <dgm:chPref val="0"/>
        </dgm:presLayoutVars>
      </dgm:prSet>
      <dgm:spPr/>
    </dgm:pt>
    <dgm:pt modelId="{E3EB8A64-EBB3-4E76-B74C-AA2CF4539DCD}" type="pres">
      <dgm:prSet presAssocID="{372CF870-8938-424B-BB73-FB0E2B855A77}" presName="root" presStyleCnt="0">
        <dgm:presLayoutVars>
          <dgm:chMax/>
          <dgm:chPref/>
        </dgm:presLayoutVars>
      </dgm:prSet>
      <dgm:spPr/>
    </dgm:pt>
    <dgm:pt modelId="{385D4827-1006-40AD-B274-C7F8D0A501E9}" type="pres">
      <dgm:prSet presAssocID="{372CF870-8938-424B-BB73-FB0E2B855A77}" presName="rootComposite" presStyleCnt="0">
        <dgm:presLayoutVars/>
      </dgm:prSet>
      <dgm:spPr/>
    </dgm:pt>
    <dgm:pt modelId="{81C9AE71-8CE4-463D-8434-98C3A81953A4}" type="pres">
      <dgm:prSet presAssocID="{372CF870-8938-424B-BB73-FB0E2B855A77}" presName="ParentAccent" presStyleLbl="alignNode1" presStyleIdx="9" presStyleCnt="14"/>
      <dgm:spPr/>
    </dgm:pt>
    <dgm:pt modelId="{CB58E660-7A59-496E-BCA6-6FA2BF1DF6BF}" type="pres">
      <dgm:prSet presAssocID="{372CF870-8938-424B-BB73-FB0E2B855A77}" presName="ParentSmallAccent" presStyleLbl="fgAcc1" presStyleIdx="9" presStyleCnt="14"/>
      <dgm:spPr/>
    </dgm:pt>
    <dgm:pt modelId="{EE845166-F733-44D7-8D34-190E0E4C0B85}" type="pres">
      <dgm:prSet presAssocID="{372CF870-8938-424B-BB73-FB0E2B855A77}" presName="Parent" presStyleLbl="revTx" presStyleIdx="15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95734-0A91-4C69-AAC5-6D4A943490A8}" type="pres">
      <dgm:prSet presAssocID="{372CF870-8938-424B-BB73-FB0E2B855A77}" presName="childShape" presStyleCnt="0">
        <dgm:presLayoutVars>
          <dgm:chMax val="0"/>
          <dgm:chPref val="0"/>
        </dgm:presLayoutVars>
      </dgm:prSet>
      <dgm:spPr/>
    </dgm:pt>
    <dgm:pt modelId="{E2071E81-16F5-4555-BA8C-DDEBE110C407}" type="pres">
      <dgm:prSet presAssocID="{DB84E6CB-5B15-4440-AEA9-465273A5C26B}" presName="root" presStyleCnt="0">
        <dgm:presLayoutVars>
          <dgm:chMax/>
          <dgm:chPref/>
        </dgm:presLayoutVars>
      </dgm:prSet>
      <dgm:spPr/>
    </dgm:pt>
    <dgm:pt modelId="{772DF6E6-1160-4ADC-B5E3-54E98E8E5B6C}" type="pres">
      <dgm:prSet presAssocID="{DB84E6CB-5B15-4440-AEA9-465273A5C26B}" presName="rootComposite" presStyleCnt="0">
        <dgm:presLayoutVars/>
      </dgm:prSet>
      <dgm:spPr/>
    </dgm:pt>
    <dgm:pt modelId="{AB03E01C-492A-412A-9D67-2176D421D7EA}" type="pres">
      <dgm:prSet presAssocID="{DB84E6CB-5B15-4440-AEA9-465273A5C26B}" presName="ParentAccent" presStyleLbl="alignNode1" presStyleIdx="10" presStyleCnt="14" custScaleX="140842" custScaleY="94919"/>
      <dgm:spPr/>
    </dgm:pt>
    <dgm:pt modelId="{735D27DB-69F5-4C11-953D-5F5D7AC45177}" type="pres">
      <dgm:prSet presAssocID="{DB84E6CB-5B15-4440-AEA9-465273A5C26B}" presName="ParentSmallAccent" presStyleLbl="fgAcc1" presStyleIdx="10" presStyleCnt="14"/>
      <dgm:spPr/>
    </dgm:pt>
    <dgm:pt modelId="{D882264D-4C6D-46D4-93CC-6CB01544CA12}" type="pres">
      <dgm:prSet presAssocID="{DB84E6CB-5B15-4440-AEA9-465273A5C26B}" presName="Parent" presStyleLbl="revTx" presStyleIdx="16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66A18-5027-41B5-91EF-09C0325460D0}" type="pres">
      <dgm:prSet presAssocID="{DB84E6CB-5B15-4440-AEA9-465273A5C26B}" presName="childShape" presStyleCnt="0">
        <dgm:presLayoutVars>
          <dgm:chMax val="0"/>
          <dgm:chPref val="0"/>
        </dgm:presLayoutVars>
      </dgm:prSet>
      <dgm:spPr/>
    </dgm:pt>
    <dgm:pt modelId="{240ABFE9-E29B-49A7-95E3-5E7ABD81CCFA}" type="pres">
      <dgm:prSet presAssocID="{53E89106-6486-4BBD-8211-3F5E0EC875BC}" presName="childComposite" presStyleCnt="0">
        <dgm:presLayoutVars>
          <dgm:chMax val="0"/>
          <dgm:chPref val="0"/>
        </dgm:presLayoutVars>
      </dgm:prSet>
      <dgm:spPr/>
    </dgm:pt>
    <dgm:pt modelId="{3F2A57B2-900A-4AC4-A148-E183AA8997A1}" type="pres">
      <dgm:prSet presAssocID="{53E89106-6486-4BBD-8211-3F5E0EC875BC}" presName="ChildAccent" presStyleLbl="solidFgAcc1" presStyleIdx="6" presStyleCnt="11" custLinFactX="-100000" custLinFactNeighborX="-109273" custLinFactNeighborY="-38580"/>
      <dgm:spPr/>
    </dgm:pt>
    <dgm:pt modelId="{2DD916EB-3010-44A2-A4FB-C8CDCDBF9EC2}" type="pres">
      <dgm:prSet presAssocID="{53E89106-6486-4BBD-8211-3F5E0EC875BC}" presName="Child" presStyleLbl="revTx" presStyleIdx="17" presStyleCnt="25" custScaleX="108421" custLinFactNeighborX="-17660" custLinFactNeighborY="-13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AB1BF-19DD-4B6C-9DA4-09542751F59E}" type="pres">
      <dgm:prSet presAssocID="{33B3C1E0-B98D-4FA5-A7C4-88837FB72E46}" presName="childComposite" presStyleCnt="0">
        <dgm:presLayoutVars>
          <dgm:chMax val="0"/>
          <dgm:chPref val="0"/>
        </dgm:presLayoutVars>
      </dgm:prSet>
      <dgm:spPr/>
    </dgm:pt>
    <dgm:pt modelId="{7AFAAB91-AAE8-45B4-A8C0-76FB39FCD03C}" type="pres">
      <dgm:prSet presAssocID="{33B3C1E0-B98D-4FA5-A7C4-88837FB72E46}" presName="ChildAccent" presStyleLbl="solidFgAcc1" presStyleIdx="7" presStyleCnt="11" custLinFactY="57309" custLinFactNeighborX="37492" custLinFactNeighborY="100000"/>
      <dgm:spPr/>
    </dgm:pt>
    <dgm:pt modelId="{9F1770D9-0EE6-4DF8-AD5F-382EF8E55898}" type="pres">
      <dgm:prSet presAssocID="{33B3C1E0-B98D-4FA5-A7C4-88837FB72E46}" presName="Child" presStyleLbl="revTx" presStyleIdx="18" presStyleCnt="25" custScaleX="146683" custScaleY="89380" custLinFactNeighborX="16552" custLinFactNeighborY="66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D352D-7F17-42D9-AE6A-7D7946AD49B0}" type="pres">
      <dgm:prSet presAssocID="{FB1F1851-ADDF-46FC-B689-7C8053320A04}" presName="root" presStyleCnt="0">
        <dgm:presLayoutVars>
          <dgm:chMax/>
          <dgm:chPref/>
        </dgm:presLayoutVars>
      </dgm:prSet>
      <dgm:spPr/>
    </dgm:pt>
    <dgm:pt modelId="{95A3101E-6388-4400-87A5-C9D63762842B}" type="pres">
      <dgm:prSet presAssocID="{FB1F1851-ADDF-46FC-B689-7C8053320A04}" presName="rootComposite" presStyleCnt="0">
        <dgm:presLayoutVars/>
      </dgm:prSet>
      <dgm:spPr/>
    </dgm:pt>
    <dgm:pt modelId="{8FEBCF5E-573D-42CD-8C09-D40BB8E64168}" type="pres">
      <dgm:prSet presAssocID="{FB1F1851-ADDF-46FC-B689-7C8053320A04}" presName="ParentAccent" presStyleLbl="alignNode1" presStyleIdx="11" presStyleCnt="14"/>
      <dgm:spPr/>
    </dgm:pt>
    <dgm:pt modelId="{338D2CA9-C7BB-4D77-B793-207661C02975}" type="pres">
      <dgm:prSet presAssocID="{FB1F1851-ADDF-46FC-B689-7C8053320A04}" presName="ParentSmallAccent" presStyleLbl="fgAcc1" presStyleIdx="11" presStyleCnt="14"/>
      <dgm:spPr/>
    </dgm:pt>
    <dgm:pt modelId="{C17706D9-07FE-4400-A1BF-EDF570A4C026}" type="pres">
      <dgm:prSet presAssocID="{FB1F1851-ADDF-46FC-B689-7C8053320A04}" presName="Parent" presStyleLbl="revTx" presStyleIdx="19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9BFE-5D0B-40BA-B16C-06EB75F3BE44}" type="pres">
      <dgm:prSet presAssocID="{FB1F1851-ADDF-46FC-B689-7C8053320A04}" presName="childShape" presStyleCnt="0">
        <dgm:presLayoutVars>
          <dgm:chMax val="0"/>
          <dgm:chPref val="0"/>
        </dgm:presLayoutVars>
      </dgm:prSet>
      <dgm:spPr/>
    </dgm:pt>
    <dgm:pt modelId="{077CAFFE-3769-4A42-91ED-67DDE3C3F1BA}" type="pres">
      <dgm:prSet presAssocID="{03E86BF8-E523-4B3D-ACA1-CE3EF9E8CE33}" presName="childComposite" presStyleCnt="0">
        <dgm:presLayoutVars>
          <dgm:chMax val="0"/>
          <dgm:chPref val="0"/>
        </dgm:presLayoutVars>
      </dgm:prSet>
      <dgm:spPr/>
    </dgm:pt>
    <dgm:pt modelId="{351BD8FC-F54E-434A-9A66-F900FD89CD21}" type="pres">
      <dgm:prSet presAssocID="{03E86BF8-E523-4B3D-ACA1-CE3EF9E8CE33}" presName="ChildAccent" presStyleLbl="solidFgAcc1" presStyleIdx="8" presStyleCnt="11"/>
      <dgm:spPr/>
    </dgm:pt>
    <dgm:pt modelId="{DAF19868-2042-48D5-B094-D26763E144F7}" type="pres">
      <dgm:prSet presAssocID="{03E86BF8-E523-4B3D-ACA1-CE3EF9E8CE33}" presName="Child" presStyleLbl="revTx" presStyleIdx="20" presStyleCnt="25" custScaleX="108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FE896-99B3-4B44-B747-B29A787FB4BA}" type="pres">
      <dgm:prSet presAssocID="{32638D94-8F13-4869-AFC0-C67C65AA42C6}" presName="root" presStyleCnt="0">
        <dgm:presLayoutVars>
          <dgm:chMax/>
          <dgm:chPref/>
        </dgm:presLayoutVars>
      </dgm:prSet>
      <dgm:spPr/>
    </dgm:pt>
    <dgm:pt modelId="{7A440C41-703D-4197-B6C8-8B8B567CB515}" type="pres">
      <dgm:prSet presAssocID="{32638D94-8F13-4869-AFC0-C67C65AA42C6}" presName="rootComposite" presStyleCnt="0">
        <dgm:presLayoutVars/>
      </dgm:prSet>
      <dgm:spPr/>
    </dgm:pt>
    <dgm:pt modelId="{7C7F51D3-0EFF-4755-B34A-1BD0A16298D7}" type="pres">
      <dgm:prSet presAssocID="{32638D94-8F13-4869-AFC0-C67C65AA42C6}" presName="ParentAccent" presStyleLbl="alignNode1" presStyleIdx="12" presStyleCnt="14"/>
      <dgm:spPr/>
    </dgm:pt>
    <dgm:pt modelId="{04EA9139-35F6-428F-A374-8164A97516D0}" type="pres">
      <dgm:prSet presAssocID="{32638D94-8F13-4869-AFC0-C67C65AA42C6}" presName="ParentSmallAccent" presStyleLbl="fgAcc1" presStyleIdx="12" presStyleCnt="14"/>
      <dgm:spPr/>
    </dgm:pt>
    <dgm:pt modelId="{A9B0DDBB-E104-4AB7-8CC9-1F1CC6F9B6F4}" type="pres">
      <dgm:prSet presAssocID="{32638D94-8F13-4869-AFC0-C67C65AA42C6}" presName="Parent" presStyleLbl="revTx" presStyleIdx="21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70445-AAE5-4DA6-8F0C-E9A1473FDF3C}" type="pres">
      <dgm:prSet presAssocID="{32638D94-8F13-4869-AFC0-C67C65AA42C6}" presName="childShape" presStyleCnt="0">
        <dgm:presLayoutVars>
          <dgm:chMax val="0"/>
          <dgm:chPref val="0"/>
        </dgm:presLayoutVars>
      </dgm:prSet>
      <dgm:spPr/>
    </dgm:pt>
    <dgm:pt modelId="{2AC3BE7F-1949-49E1-8C48-4726399D4FD9}" type="pres">
      <dgm:prSet presAssocID="{810FA9F7-28A8-4D1F-9FB5-652BDD4445A2}" presName="childComposite" presStyleCnt="0">
        <dgm:presLayoutVars>
          <dgm:chMax val="0"/>
          <dgm:chPref val="0"/>
        </dgm:presLayoutVars>
      </dgm:prSet>
      <dgm:spPr/>
    </dgm:pt>
    <dgm:pt modelId="{84179951-1408-41A2-943B-07E14CA8E916}" type="pres">
      <dgm:prSet presAssocID="{810FA9F7-28A8-4D1F-9FB5-652BDD4445A2}" presName="ChildAccent" presStyleLbl="solidFgAcc1" presStyleIdx="9" presStyleCnt="11"/>
      <dgm:spPr/>
    </dgm:pt>
    <dgm:pt modelId="{554593E3-7D66-4E34-8171-C88B152F7AE5}" type="pres">
      <dgm:prSet presAssocID="{810FA9F7-28A8-4D1F-9FB5-652BDD4445A2}" presName="Child" presStyleLbl="revTx" presStyleIdx="22" presStyleCnt="25" custScaleX="10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39985-E951-4A35-A1D3-A18C13915316}" type="pres">
      <dgm:prSet presAssocID="{625E60D7-F607-4AA7-8F72-B80BBCF914E5}" presName="root" presStyleCnt="0">
        <dgm:presLayoutVars>
          <dgm:chMax/>
          <dgm:chPref/>
        </dgm:presLayoutVars>
      </dgm:prSet>
      <dgm:spPr/>
    </dgm:pt>
    <dgm:pt modelId="{5F9F2EA9-EDC5-4004-AD80-BA9369F03C3F}" type="pres">
      <dgm:prSet presAssocID="{625E60D7-F607-4AA7-8F72-B80BBCF914E5}" presName="rootComposite" presStyleCnt="0">
        <dgm:presLayoutVars/>
      </dgm:prSet>
      <dgm:spPr/>
    </dgm:pt>
    <dgm:pt modelId="{C560EE0B-44D6-4C7D-B16F-F0F1DCF73E01}" type="pres">
      <dgm:prSet presAssocID="{625E60D7-F607-4AA7-8F72-B80BBCF914E5}" presName="ParentAccent" presStyleLbl="alignNode1" presStyleIdx="13" presStyleCnt="14"/>
      <dgm:spPr/>
    </dgm:pt>
    <dgm:pt modelId="{5B93378C-B28D-4269-BFA2-556C079DEC24}" type="pres">
      <dgm:prSet presAssocID="{625E60D7-F607-4AA7-8F72-B80BBCF914E5}" presName="ParentSmallAccent" presStyleLbl="fgAcc1" presStyleIdx="13" presStyleCnt="14"/>
      <dgm:spPr/>
    </dgm:pt>
    <dgm:pt modelId="{CB71B824-8A5F-465E-B4CB-37FEFF1DB050}" type="pres">
      <dgm:prSet presAssocID="{625E60D7-F607-4AA7-8F72-B80BBCF914E5}" presName="Parent" presStyleLbl="revTx" presStyleIdx="23" presStyleCnt="2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FBD68-06EB-44F0-927F-1FF026A34A9D}" type="pres">
      <dgm:prSet presAssocID="{625E60D7-F607-4AA7-8F72-B80BBCF914E5}" presName="childShape" presStyleCnt="0">
        <dgm:presLayoutVars>
          <dgm:chMax val="0"/>
          <dgm:chPref val="0"/>
        </dgm:presLayoutVars>
      </dgm:prSet>
      <dgm:spPr/>
    </dgm:pt>
    <dgm:pt modelId="{7DD44FF1-CEBF-4339-B351-2B905411A175}" type="pres">
      <dgm:prSet presAssocID="{957C1570-FDCE-4723-B23E-08F7439158B3}" presName="childComposite" presStyleCnt="0">
        <dgm:presLayoutVars>
          <dgm:chMax val="0"/>
          <dgm:chPref val="0"/>
        </dgm:presLayoutVars>
      </dgm:prSet>
      <dgm:spPr/>
    </dgm:pt>
    <dgm:pt modelId="{B70284E7-6805-4073-8E34-B5DCC84AF6EC}" type="pres">
      <dgm:prSet presAssocID="{957C1570-FDCE-4723-B23E-08F7439158B3}" presName="ChildAccent" presStyleLbl="solidFgAcc1" presStyleIdx="10" presStyleCnt="11"/>
      <dgm:spPr/>
    </dgm:pt>
    <dgm:pt modelId="{B0EAFF81-984E-4F11-B1AD-95B947BD81A7}" type="pres">
      <dgm:prSet presAssocID="{957C1570-FDCE-4723-B23E-08F7439158B3}" presName="Child" presStyleLbl="revTx" presStyleIdx="24" presStyleCnt="25" custScaleX="107294" custLinFactNeighborX="568" custLinFactNeighborY="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87D2A-6FB8-46E7-8A7C-8FCD255D0CCE}" srcId="{26471DE7-B241-419B-82A1-B996FB793A2F}" destId="{12A3A0A8-BF97-4CB8-AE85-EFCF78D39856}" srcOrd="0" destOrd="0" parTransId="{882B2D81-393D-4F56-A910-AEC512402DFE}" sibTransId="{A36AF223-66F5-4140-BD72-63D93E8AA128}"/>
    <dgm:cxn modelId="{07730AC4-204F-4F1A-985E-C68DAFEC81A1}" srcId="{FA79721E-C0F5-4E36-B13E-0A272E5682B5}" destId="{86AF010E-B3A7-41FE-817F-1F02A54F4155}" srcOrd="1" destOrd="0" parTransId="{4EB859DA-C0DE-42A2-9FFE-DFF0C90B1A2A}" sibTransId="{1D7E9D3D-035A-4083-8985-687FB7029ECD}"/>
    <dgm:cxn modelId="{5F8BD996-9BAB-4257-AE71-0B27CD8BD95A}" type="presOf" srcId="{957C1570-FDCE-4723-B23E-08F7439158B3}" destId="{B0EAFF81-984E-4F11-B1AD-95B947BD81A7}" srcOrd="0" destOrd="0" presId="urn:microsoft.com/office/officeart/2008/layout/SquareAccentList"/>
    <dgm:cxn modelId="{1A5069C9-2D3A-4994-A354-A95734161F81}" type="presOf" srcId="{1E426A5A-9B12-490D-8D8F-02895D89638B}" destId="{4597E252-A208-42F0-A945-22BAF14F4326}" srcOrd="0" destOrd="0" presId="urn:microsoft.com/office/officeart/2008/layout/SquareAccentList"/>
    <dgm:cxn modelId="{248D5724-7154-442F-8AFE-8D623E20F131}" srcId="{FA79721E-C0F5-4E36-B13E-0A272E5682B5}" destId="{CAECA5EC-09CB-417E-887B-C020D5F6DA47}" srcOrd="8" destOrd="0" parTransId="{6FC1EE07-9C1C-431F-B2B7-CFF063F03C35}" sibTransId="{A9AAC145-2CA4-43A4-AB2C-494BF54DB2CE}"/>
    <dgm:cxn modelId="{B6E88F39-785F-4056-B8ED-CC2B1CFFB490}" srcId="{FDBC403E-B4F4-4410-BA29-31C5993FB324}" destId="{34D55FA4-56C5-490D-93CB-BE15F9DB3012}" srcOrd="0" destOrd="0" parTransId="{CB5F8E3B-44FB-4FC0-9802-443686C3BA00}" sibTransId="{69F5D487-B99A-414D-8FBE-CA803407C94E}"/>
    <dgm:cxn modelId="{3E9FE55A-8451-4461-940D-226906A37198}" type="presOf" srcId="{CF69D784-F4BD-4CD8-B0FF-DFBCB4F3875B}" destId="{588119BE-D067-49A9-95DB-A72DC4F08BCC}" srcOrd="0" destOrd="0" presId="urn:microsoft.com/office/officeart/2008/layout/SquareAccentList"/>
    <dgm:cxn modelId="{74B209D4-D738-4887-ACCA-D99139E1AF4C}" type="presOf" srcId="{FB1F1851-ADDF-46FC-B689-7C8053320A04}" destId="{C17706D9-07FE-4400-A1BF-EDF570A4C026}" srcOrd="0" destOrd="0" presId="urn:microsoft.com/office/officeart/2008/layout/SquareAccentList"/>
    <dgm:cxn modelId="{80FDEA7F-627B-4932-8338-C49339598493}" type="presOf" srcId="{86AF010E-B3A7-41FE-817F-1F02A54F4155}" destId="{F2C429F7-FA84-4F06-90D2-29031E1638EA}" srcOrd="0" destOrd="0" presId="urn:microsoft.com/office/officeart/2008/layout/SquareAccentList"/>
    <dgm:cxn modelId="{C7099247-2BE4-406E-B28C-473A01624638}" type="presOf" srcId="{628FF76B-FD7D-4721-A72C-D2D9DA2D4A60}" destId="{5350B3F7-DD67-42A2-93E8-9250327D3941}" srcOrd="0" destOrd="0" presId="urn:microsoft.com/office/officeart/2008/layout/SquareAccentList"/>
    <dgm:cxn modelId="{8F251BA7-85DF-4A57-8652-8940E0AF5D4F}" srcId="{FA79721E-C0F5-4E36-B13E-0A272E5682B5}" destId="{FDBC403E-B4F4-4410-BA29-31C5993FB324}" srcOrd="6" destOrd="0" parTransId="{8193FE51-94A0-4204-B801-D23DAB18D8CD}" sibTransId="{2DBBCFC6-8547-4C85-BC02-C9E007B94A84}"/>
    <dgm:cxn modelId="{C1E7E860-CA68-4825-BFDE-5EC9AA9ECCA9}" srcId="{FA79721E-C0F5-4E36-B13E-0A272E5682B5}" destId="{FB1F1851-ADDF-46FC-B689-7C8053320A04}" srcOrd="11" destOrd="0" parTransId="{28616BBA-F264-4869-9D88-4FDF693DEF0D}" sibTransId="{E617E128-5996-4C62-AA11-039241EFCD91}"/>
    <dgm:cxn modelId="{855FE451-DF5A-40C6-AFDF-F454F91A8C64}" srcId="{DB84E6CB-5B15-4440-AEA9-465273A5C26B}" destId="{53E89106-6486-4BBD-8211-3F5E0EC875BC}" srcOrd="0" destOrd="0" parTransId="{0EB7EE32-F3FA-4DDA-A681-2D824A37DA63}" sibTransId="{1C8631D2-68B7-4B00-A866-E341852B25C5}"/>
    <dgm:cxn modelId="{F4D4E255-DADA-4232-B96C-05AC3604F80A}" srcId="{FA79721E-C0F5-4E36-B13E-0A272E5682B5}" destId="{26471DE7-B241-419B-82A1-B996FB793A2F}" srcOrd="4" destOrd="0" parTransId="{E0F7CB28-D7A6-4B22-876A-47113768FEB0}" sibTransId="{0C4969D7-32D3-4726-AF80-B2314CC674CD}"/>
    <dgm:cxn modelId="{A9CAD046-4D9B-4BE0-86BC-E63E1BA69CB2}" srcId="{FA79721E-C0F5-4E36-B13E-0A272E5682B5}" destId="{2FBC6608-334D-44A0-B579-80DF26845123}" srcOrd="5" destOrd="0" parTransId="{BD4ACE42-5255-4812-9345-4796EF3FF8D3}" sibTransId="{80A98808-B615-4B65-BB3C-C65B8B35DDC6}"/>
    <dgm:cxn modelId="{606BEC38-C7E6-40F2-9FCC-400B888F7DFA}" type="presOf" srcId="{26471DE7-B241-419B-82A1-B996FB793A2F}" destId="{7D38EB5A-44E6-4D0D-87FA-A771FA032C46}" srcOrd="0" destOrd="0" presId="urn:microsoft.com/office/officeart/2008/layout/SquareAccentList"/>
    <dgm:cxn modelId="{B0110D81-59B2-4FE4-B064-26BD739147F2}" type="presOf" srcId="{2FBC6608-334D-44A0-B579-80DF26845123}" destId="{1C325AC1-3F87-4E12-8318-DD6346B6CDEE}" srcOrd="0" destOrd="0" presId="urn:microsoft.com/office/officeart/2008/layout/SquareAccentList"/>
    <dgm:cxn modelId="{0BC8FAE0-A2E4-4462-8FE5-0489142FA41B}" type="presOf" srcId="{810FA9F7-28A8-4D1F-9FB5-652BDD4445A2}" destId="{554593E3-7D66-4E34-8171-C88B152F7AE5}" srcOrd="0" destOrd="0" presId="urn:microsoft.com/office/officeart/2008/layout/SquareAccentList"/>
    <dgm:cxn modelId="{1BE90914-DF87-49AC-B8E8-048C4033FC12}" type="presOf" srcId="{03E86BF8-E523-4B3D-ACA1-CE3EF9E8CE33}" destId="{DAF19868-2042-48D5-B094-D26763E144F7}" srcOrd="0" destOrd="0" presId="urn:microsoft.com/office/officeart/2008/layout/SquareAccentList"/>
    <dgm:cxn modelId="{4A830F23-B2CE-48C0-834F-CDB18CA19996}" type="presOf" srcId="{DB84E6CB-5B15-4440-AEA9-465273A5C26B}" destId="{D882264D-4C6D-46D4-93CC-6CB01544CA12}" srcOrd="0" destOrd="0" presId="urn:microsoft.com/office/officeart/2008/layout/SquareAccentList"/>
    <dgm:cxn modelId="{A3031159-1AEE-4CC6-85F5-F5C781A09984}" type="presOf" srcId="{D2085B1B-3B27-4D44-AB57-B74AD2A2CD68}" destId="{7BF0759A-626E-41C1-B553-F3819517662D}" srcOrd="0" destOrd="0" presId="urn:microsoft.com/office/officeart/2008/layout/SquareAccentList"/>
    <dgm:cxn modelId="{1863AF5C-0C30-46C8-A162-00DE653542B3}" type="presOf" srcId="{71D6E022-DAE0-4E68-9238-9F3E7EFC03B6}" destId="{393242E0-8103-4649-9AB4-00D7ABF62D42}" srcOrd="0" destOrd="0" presId="urn:microsoft.com/office/officeart/2008/layout/SquareAccentList"/>
    <dgm:cxn modelId="{CE019517-F31B-4267-8271-C3362BF8D6E3}" srcId="{FA79721E-C0F5-4E36-B13E-0A272E5682B5}" destId="{1E426A5A-9B12-490D-8D8F-02895D89638B}" srcOrd="7" destOrd="0" parTransId="{5936DFD4-1D11-474E-A66D-ADF8DC44D450}" sibTransId="{90BBA2C1-1A68-45E1-8394-7DF569F7F820}"/>
    <dgm:cxn modelId="{DCFB276A-FE01-456C-85F3-2010E85A4D86}" srcId="{FA79721E-C0F5-4E36-B13E-0A272E5682B5}" destId="{8706BB77-0CDA-4629-96E9-D881C5F1F156}" srcOrd="2" destOrd="0" parTransId="{92DC85E9-2A7C-4E38-B596-EEEC06EC7E9D}" sibTransId="{8E1E442B-45BB-4BAA-B2D1-251A9582B669}"/>
    <dgm:cxn modelId="{12CACD00-072C-4173-973A-86B52003DCC4}" srcId="{628FF76B-FD7D-4721-A72C-D2D9DA2D4A60}" destId="{634783D4-DB4E-4FE4-9AFD-FB613D45D039}" srcOrd="0" destOrd="0" parTransId="{9EE3B063-7182-4D39-B86A-893F3BB78A84}" sibTransId="{385F728C-E4D8-4B68-8AF8-C472768F4CE7}"/>
    <dgm:cxn modelId="{E2040F4D-8832-4B4A-85D9-FD0759CA01F3}" type="presOf" srcId="{8706BB77-0CDA-4629-96E9-D881C5F1F156}" destId="{4A90E2E1-BD92-4484-8363-D9BA6272F513}" srcOrd="0" destOrd="0" presId="urn:microsoft.com/office/officeart/2008/layout/SquareAccentList"/>
    <dgm:cxn modelId="{0EDC08CD-FC17-4269-9B7C-752412A554DE}" srcId="{DB84E6CB-5B15-4440-AEA9-465273A5C26B}" destId="{33B3C1E0-B98D-4FA5-A7C4-88837FB72E46}" srcOrd="1" destOrd="0" parTransId="{F0F4A5DB-B0B1-43BF-A812-6A58CBD99A4C}" sibTransId="{6389B9E8-71CB-401E-90E8-DA585FDBC9FD}"/>
    <dgm:cxn modelId="{BC937310-A4FD-4C19-BB08-04A301A2D079}" type="presOf" srcId="{A1A7E2D3-71E0-465A-9447-8A2EDB632A89}" destId="{B9D0D017-4432-48B3-B22D-0F9730EDE6E1}" srcOrd="0" destOrd="0" presId="urn:microsoft.com/office/officeart/2008/layout/SquareAccentList"/>
    <dgm:cxn modelId="{015B0FC2-0CAC-4A23-BAC7-4EE57EBCF83F}" srcId="{FA79721E-C0F5-4E36-B13E-0A272E5682B5}" destId="{372CF870-8938-424B-BB73-FB0E2B855A77}" srcOrd="9" destOrd="0" parTransId="{61446D1A-5176-4C8A-9520-B404BC3E8769}" sibTransId="{635B843F-36E6-4C78-B725-109A39FBA04B}"/>
    <dgm:cxn modelId="{A4795B43-121A-4A9E-B8F9-AB08040C3F2D}" type="presOf" srcId="{33B3C1E0-B98D-4FA5-A7C4-88837FB72E46}" destId="{9F1770D9-0EE6-4DF8-AD5F-382EF8E55898}" srcOrd="0" destOrd="0" presId="urn:microsoft.com/office/officeart/2008/layout/SquareAccentList"/>
    <dgm:cxn modelId="{C5982A2D-B336-476E-BD69-CD620C2A3A4F}" type="presOf" srcId="{634783D4-DB4E-4FE4-9AFD-FB613D45D039}" destId="{9A6E79A1-5664-4889-8FEC-4247BFD81D7A}" srcOrd="0" destOrd="0" presId="urn:microsoft.com/office/officeart/2008/layout/SquareAccentList"/>
    <dgm:cxn modelId="{99F4686D-1C4A-4B6D-BAC2-C3BD9C6584E2}" type="presOf" srcId="{34D55FA4-56C5-490D-93CB-BE15F9DB3012}" destId="{647A41F8-D9C9-48D4-8191-4B167776383E}" srcOrd="0" destOrd="0" presId="urn:microsoft.com/office/officeart/2008/layout/SquareAccentList"/>
    <dgm:cxn modelId="{3DB686C1-D90B-4A05-9A05-91E16DC66A58}" srcId="{FA79721E-C0F5-4E36-B13E-0A272E5682B5}" destId="{625E60D7-F607-4AA7-8F72-B80BBCF914E5}" srcOrd="13" destOrd="0" parTransId="{6182A385-FD10-4D13-BC17-A0406785133D}" sibTransId="{E6299FC0-413C-4A4B-81A6-4E6AD8C0F1F4}"/>
    <dgm:cxn modelId="{967A37DD-AF03-4F13-93E2-48FBC569F53F}" srcId="{FA79721E-C0F5-4E36-B13E-0A272E5682B5}" destId="{628FF76B-FD7D-4721-A72C-D2D9DA2D4A60}" srcOrd="0" destOrd="0" parTransId="{508D5A68-6531-41F7-9A3A-F287CCBACE94}" sibTransId="{A05CE873-8A45-4581-B0B4-502F710EF838}"/>
    <dgm:cxn modelId="{23F653BC-2F96-4514-8F89-87E48EC30FE7}" srcId="{2FBC6608-334D-44A0-B579-80DF26845123}" destId="{D2085B1B-3B27-4D44-AB57-B74AD2A2CD68}" srcOrd="0" destOrd="0" parTransId="{02FB9CC7-19EC-45EF-A122-3F4558699B12}" sibTransId="{E8869F76-BF80-46CF-81E3-F2E1CBAF140D}"/>
    <dgm:cxn modelId="{921E791A-14C0-4202-8F68-494A44B253CC}" type="presOf" srcId="{FA79721E-C0F5-4E36-B13E-0A272E5682B5}" destId="{BDC5FCF6-BD7A-4DAA-AE7F-551EE0BAE28F}" srcOrd="0" destOrd="0" presId="urn:microsoft.com/office/officeart/2008/layout/SquareAccentList"/>
    <dgm:cxn modelId="{5B26145A-DE05-45EA-8D42-7E2820B2FEC7}" type="presOf" srcId="{12A3A0A8-BF97-4CB8-AE85-EFCF78D39856}" destId="{464E9EFE-DE33-456B-B7F2-263B523070F2}" srcOrd="0" destOrd="0" presId="urn:microsoft.com/office/officeart/2008/layout/SquareAccentList"/>
    <dgm:cxn modelId="{EB33202C-34BF-48FF-A707-646AE47B1BDB}" type="presOf" srcId="{53E89106-6486-4BBD-8211-3F5E0EC875BC}" destId="{2DD916EB-3010-44A2-A4FB-C8CDCDBF9EC2}" srcOrd="0" destOrd="0" presId="urn:microsoft.com/office/officeart/2008/layout/SquareAccentList"/>
    <dgm:cxn modelId="{55D78D13-CC47-4022-8D70-899113E228E5}" srcId="{FA79721E-C0F5-4E36-B13E-0A272E5682B5}" destId="{DB84E6CB-5B15-4440-AEA9-465273A5C26B}" srcOrd="10" destOrd="0" parTransId="{78BAEA67-93D9-4AD5-B744-F8AD94CBDFB0}" sibTransId="{1B9B19B1-EF0F-4F33-AD9F-8863D6D02F38}"/>
    <dgm:cxn modelId="{0A5BC154-40DD-4499-A6D7-577F2BE7956C}" srcId="{26471DE7-B241-419B-82A1-B996FB793A2F}" destId="{A1A7E2D3-71E0-465A-9447-8A2EDB632A89}" srcOrd="1" destOrd="0" parTransId="{A5853D5A-C3F1-4297-830A-770EFDD1286E}" sibTransId="{35DDF13C-42DE-4303-AB53-5F12ACACF8FA}"/>
    <dgm:cxn modelId="{D00BBF29-AE91-4F1E-9E94-182051614D82}" type="presOf" srcId="{32638D94-8F13-4869-AFC0-C67C65AA42C6}" destId="{A9B0DDBB-E104-4AB7-8CC9-1F1CC6F9B6F4}" srcOrd="0" destOrd="0" presId="urn:microsoft.com/office/officeart/2008/layout/SquareAccentList"/>
    <dgm:cxn modelId="{5BD24DF8-C271-4EA5-A27B-D2004843C6AD}" srcId="{625E60D7-F607-4AA7-8F72-B80BBCF914E5}" destId="{957C1570-FDCE-4723-B23E-08F7439158B3}" srcOrd="0" destOrd="0" parTransId="{265C4E4F-6408-4193-8D4E-D99219F7F5C8}" sibTransId="{0E43A25D-D581-4E41-8616-3BE0FC7C9447}"/>
    <dgm:cxn modelId="{E4471ED9-56A4-48D8-BD4E-08791B36F8F4}" srcId="{FA79721E-C0F5-4E36-B13E-0A272E5682B5}" destId="{CF69D784-F4BD-4CD8-B0FF-DFBCB4F3875B}" srcOrd="3" destOrd="0" parTransId="{43B2ACE2-78FE-4DD8-93C3-BC593870196F}" sibTransId="{EF06F77D-1E22-4626-AB05-BFC6192169B6}"/>
    <dgm:cxn modelId="{4600740D-7085-4793-A077-36C764B49529}" srcId="{FB1F1851-ADDF-46FC-B689-7C8053320A04}" destId="{03E86BF8-E523-4B3D-ACA1-CE3EF9E8CE33}" srcOrd="0" destOrd="0" parTransId="{C5BF8BDF-ABFF-49DA-B019-4F7EA88B6125}" sibTransId="{5253812E-C346-4F77-8A2F-0D41599C4C06}"/>
    <dgm:cxn modelId="{8D25FFDC-5D8F-431A-81B4-C104B0926D3F}" srcId="{FA79721E-C0F5-4E36-B13E-0A272E5682B5}" destId="{32638D94-8F13-4869-AFC0-C67C65AA42C6}" srcOrd="12" destOrd="0" parTransId="{E084E7A2-B04A-4E3F-BEA9-2C6B3F24EA04}" sibTransId="{04D7895F-E391-46FC-9F04-D309DC964C9D}"/>
    <dgm:cxn modelId="{A0C3505C-B2D7-4AA2-B5FF-7D1F58D6401D}" type="presOf" srcId="{CAECA5EC-09CB-417E-887B-C020D5F6DA47}" destId="{66CB6B46-0FDF-49D9-8764-E443512ED42B}" srcOrd="0" destOrd="0" presId="urn:microsoft.com/office/officeart/2008/layout/SquareAccentList"/>
    <dgm:cxn modelId="{698A3364-B8D5-4E57-B6B2-86CA96B2511C}" type="presOf" srcId="{372CF870-8938-424B-BB73-FB0E2B855A77}" destId="{EE845166-F733-44D7-8D34-190E0E4C0B85}" srcOrd="0" destOrd="0" presId="urn:microsoft.com/office/officeart/2008/layout/SquareAccentList"/>
    <dgm:cxn modelId="{45B2BFC6-CA8F-41AB-98C5-987388078710}" srcId="{32638D94-8F13-4869-AFC0-C67C65AA42C6}" destId="{810FA9F7-28A8-4D1F-9FB5-652BDD4445A2}" srcOrd="0" destOrd="0" parTransId="{E1692528-D321-480F-8017-25F24BB268B4}" sibTransId="{2CAB9608-8375-4F0F-9251-9E529E130859}"/>
    <dgm:cxn modelId="{30D51472-B19C-49DA-9796-46945CA92937}" srcId="{628FF76B-FD7D-4721-A72C-D2D9DA2D4A60}" destId="{71D6E022-DAE0-4E68-9238-9F3E7EFC03B6}" srcOrd="1" destOrd="0" parTransId="{EAE2EE8B-9849-46A0-AA7A-BEB712891CA1}" sibTransId="{8855E21A-C989-4E1E-8A91-40F9DB83556F}"/>
    <dgm:cxn modelId="{8BC147AD-75BC-48E9-9FF9-49D47A6E1458}" type="presOf" srcId="{FDBC403E-B4F4-4410-BA29-31C5993FB324}" destId="{209F883F-0700-475D-B2B9-B7D8E7D37847}" srcOrd="0" destOrd="0" presId="urn:microsoft.com/office/officeart/2008/layout/SquareAccentList"/>
    <dgm:cxn modelId="{BCE8058A-04AB-4370-8A7D-1251BB8EBD6D}" type="presOf" srcId="{625E60D7-F607-4AA7-8F72-B80BBCF914E5}" destId="{CB71B824-8A5F-465E-B4CB-37FEFF1DB050}" srcOrd="0" destOrd="0" presId="urn:microsoft.com/office/officeart/2008/layout/SquareAccentList"/>
    <dgm:cxn modelId="{0794AC93-184C-4EA4-9D83-F7ED2A2A5AC6}" type="presParOf" srcId="{BDC5FCF6-BD7A-4DAA-AE7F-551EE0BAE28F}" destId="{EF84B14F-9A7B-41FA-A30D-3B4E32C68E8D}" srcOrd="0" destOrd="0" presId="urn:microsoft.com/office/officeart/2008/layout/SquareAccentList"/>
    <dgm:cxn modelId="{0345CB48-0F00-4119-B967-372E4B9EBE97}" type="presParOf" srcId="{EF84B14F-9A7B-41FA-A30D-3B4E32C68E8D}" destId="{7F3D3083-7492-4FBD-BC21-3BA84049C00E}" srcOrd="0" destOrd="0" presId="urn:microsoft.com/office/officeart/2008/layout/SquareAccentList"/>
    <dgm:cxn modelId="{6FB93E79-F3AB-424D-AE39-5B077FCFC1C9}" type="presParOf" srcId="{7F3D3083-7492-4FBD-BC21-3BA84049C00E}" destId="{832DE3F8-2E4B-40C0-801E-8D72EA18BB31}" srcOrd="0" destOrd="0" presId="urn:microsoft.com/office/officeart/2008/layout/SquareAccentList"/>
    <dgm:cxn modelId="{A013DDA0-F0AF-4EAD-AB32-2182623308FA}" type="presParOf" srcId="{7F3D3083-7492-4FBD-BC21-3BA84049C00E}" destId="{B43417B2-1C0F-405B-BB70-A228196B03FC}" srcOrd="1" destOrd="0" presId="urn:microsoft.com/office/officeart/2008/layout/SquareAccentList"/>
    <dgm:cxn modelId="{86DF0E24-C7BA-4AF8-9F5C-4CD054C91B13}" type="presParOf" srcId="{7F3D3083-7492-4FBD-BC21-3BA84049C00E}" destId="{5350B3F7-DD67-42A2-93E8-9250327D3941}" srcOrd="2" destOrd="0" presId="urn:microsoft.com/office/officeart/2008/layout/SquareAccentList"/>
    <dgm:cxn modelId="{59AE5847-870B-4318-B25E-BD669365C829}" type="presParOf" srcId="{EF84B14F-9A7B-41FA-A30D-3B4E32C68E8D}" destId="{1B86FDCC-E318-4DA9-9799-BE19604373C8}" srcOrd="1" destOrd="0" presId="urn:microsoft.com/office/officeart/2008/layout/SquareAccentList"/>
    <dgm:cxn modelId="{D7092412-6243-4419-84D7-0684305A97BF}" type="presParOf" srcId="{1B86FDCC-E318-4DA9-9799-BE19604373C8}" destId="{41986A5E-DD0D-4CD2-9C0C-57454036CDE5}" srcOrd="0" destOrd="0" presId="urn:microsoft.com/office/officeart/2008/layout/SquareAccentList"/>
    <dgm:cxn modelId="{9A0C8C88-09F9-42A5-B011-53B1D6B06F4D}" type="presParOf" srcId="{41986A5E-DD0D-4CD2-9C0C-57454036CDE5}" destId="{07D706D2-3A4E-4514-9B41-455A87A55554}" srcOrd="0" destOrd="0" presId="urn:microsoft.com/office/officeart/2008/layout/SquareAccentList"/>
    <dgm:cxn modelId="{A8F894C0-9A7C-4176-8C8A-5A4D3E977F78}" type="presParOf" srcId="{41986A5E-DD0D-4CD2-9C0C-57454036CDE5}" destId="{9A6E79A1-5664-4889-8FEC-4247BFD81D7A}" srcOrd="1" destOrd="0" presId="urn:microsoft.com/office/officeart/2008/layout/SquareAccentList"/>
    <dgm:cxn modelId="{84D385C3-AEBE-48B3-B354-ED3EA9D81DF0}" type="presParOf" srcId="{1B86FDCC-E318-4DA9-9799-BE19604373C8}" destId="{BC2A15E8-47CE-4B30-97B6-BD823899B12F}" srcOrd="1" destOrd="0" presId="urn:microsoft.com/office/officeart/2008/layout/SquareAccentList"/>
    <dgm:cxn modelId="{0CF09225-6300-4334-9A24-6DECF264FAD7}" type="presParOf" srcId="{BC2A15E8-47CE-4B30-97B6-BD823899B12F}" destId="{1D282398-36E4-40C6-BA3A-B71C1D06AF12}" srcOrd="0" destOrd="0" presId="urn:microsoft.com/office/officeart/2008/layout/SquareAccentList"/>
    <dgm:cxn modelId="{9B076567-6416-438C-81DB-EF4084E6F0CF}" type="presParOf" srcId="{BC2A15E8-47CE-4B30-97B6-BD823899B12F}" destId="{393242E0-8103-4649-9AB4-00D7ABF62D42}" srcOrd="1" destOrd="0" presId="urn:microsoft.com/office/officeart/2008/layout/SquareAccentList"/>
    <dgm:cxn modelId="{350DD35D-9F5D-427D-8293-D36FEF1A37A4}" type="presParOf" srcId="{BDC5FCF6-BD7A-4DAA-AE7F-551EE0BAE28F}" destId="{E0495943-B0BF-4BA5-85C7-B1021A15A5D3}" srcOrd="1" destOrd="0" presId="urn:microsoft.com/office/officeart/2008/layout/SquareAccentList"/>
    <dgm:cxn modelId="{50B6BA2E-20EF-49FC-B971-3592950937A0}" type="presParOf" srcId="{E0495943-B0BF-4BA5-85C7-B1021A15A5D3}" destId="{04D93DA4-43EC-47FF-A06A-2953BCA50FEA}" srcOrd="0" destOrd="0" presId="urn:microsoft.com/office/officeart/2008/layout/SquareAccentList"/>
    <dgm:cxn modelId="{875DAA4E-83F9-4050-8390-5A0E4885E6EB}" type="presParOf" srcId="{04D93DA4-43EC-47FF-A06A-2953BCA50FEA}" destId="{E481A528-4D97-4B03-BA08-DC26400C3885}" srcOrd="0" destOrd="0" presId="urn:microsoft.com/office/officeart/2008/layout/SquareAccentList"/>
    <dgm:cxn modelId="{DFD68CDC-B7B7-4DD2-81F8-68DDBE3A5936}" type="presParOf" srcId="{04D93DA4-43EC-47FF-A06A-2953BCA50FEA}" destId="{F9560CC5-6576-4229-BC73-3B9E82E21C81}" srcOrd="1" destOrd="0" presId="urn:microsoft.com/office/officeart/2008/layout/SquareAccentList"/>
    <dgm:cxn modelId="{28B40251-7681-4D63-89CF-EF4396B864E6}" type="presParOf" srcId="{04D93DA4-43EC-47FF-A06A-2953BCA50FEA}" destId="{F2C429F7-FA84-4F06-90D2-29031E1638EA}" srcOrd="2" destOrd="0" presId="urn:microsoft.com/office/officeart/2008/layout/SquareAccentList"/>
    <dgm:cxn modelId="{E4F61516-6919-4F85-8024-36E0F1C26378}" type="presParOf" srcId="{E0495943-B0BF-4BA5-85C7-B1021A15A5D3}" destId="{F7A85F73-FAA0-4416-BCEC-9ADD89324448}" srcOrd="1" destOrd="0" presId="urn:microsoft.com/office/officeart/2008/layout/SquareAccentList"/>
    <dgm:cxn modelId="{B435FE56-011A-4A18-907B-08B6EA5023E9}" type="presParOf" srcId="{BDC5FCF6-BD7A-4DAA-AE7F-551EE0BAE28F}" destId="{6ADFF419-6023-4AAC-9411-CF0C685C8E75}" srcOrd="2" destOrd="0" presId="urn:microsoft.com/office/officeart/2008/layout/SquareAccentList"/>
    <dgm:cxn modelId="{AD057025-1842-4616-B8CE-90C212B5B44E}" type="presParOf" srcId="{6ADFF419-6023-4AAC-9411-CF0C685C8E75}" destId="{C93C293B-3E01-4811-8323-DB98B58D634D}" srcOrd="0" destOrd="0" presId="urn:microsoft.com/office/officeart/2008/layout/SquareAccentList"/>
    <dgm:cxn modelId="{ED1A0DBA-AF58-4332-9BCA-D3C9BD6F6745}" type="presParOf" srcId="{C93C293B-3E01-4811-8323-DB98B58D634D}" destId="{EF94764F-CDF5-4C4B-B03B-A90B7A39432E}" srcOrd="0" destOrd="0" presId="urn:microsoft.com/office/officeart/2008/layout/SquareAccentList"/>
    <dgm:cxn modelId="{3879E2D6-9A47-4343-9814-6B8BA955400A}" type="presParOf" srcId="{C93C293B-3E01-4811-8323-DB98B58D634D}" destId="{0192F3C3-D6A0-458B-AF4C-4CC947E7F2B1}" srcOrd="1" destOrd="0" presId="urn:microsoft.com/office/officeart/2008/layout/SquareAccentList"/>
    <dgm:cxn modelId="{1FC38295-A8B4-484E-985B-4857D9F01705}" type="presParOf" srcId="{C93C293B-3E01-4811-8323-DB98B58D634D}" destId="{4A90E2E1-BD92-4484-8363-D9BA6272F513}" srcOrd="2" destOrd="0" presId="urn:microsoft.com/office/officeart/2008/layout/SquareAccentList"/>
    <dgm:cxn modelId="{8D99627A-E87D-4160-9605-427381849B17}" type="presParOf" srcId="{6ADFF419-6023-4AAC-9411-CF0C685C8E75}" destId="{4DF3817F-8861-48FD-8436-A5E3D915B6C4}" srcOrd="1" destOrd="0" presId="urn:microsoft.com/office/officeart/2008/layout/SquareAccentList"/>
    <dgm:cxn modelId="{23973066-CE44-41E1-8D86-5D2D08CC2C18}" type="presParOf" srcId="{BDC5FCF6-BD7A-4DAA-AE7F-551EE0BAE28F}" destId="{21B6A044-ACDC-4144-B373-22B7F6ADC329}" srcOrd="3" destOrd="0" presId="urn:microsoft.com/office/officeart/2008/layout/SquareAccentList"/>
    <dgm:cxn modelId="{D7E74A39-8B3F-4F33-B3F8-7D20B50BC4FB}" type="presParOf" srcId="{21B6A044-ACDC-4144-B373-22B7F6ADC329}" destId="{FFAF0646-216E-4042-90CC-20034CC96EB8}" srcOrd="0" destOrd="0" presId="urn:microsoft.com/office/officeart/2008/layout/SquareAccentList"/>
    <dgm:cxn modelId="{E92E8B3B-8D37-4C97-9504-30D22E3FBAFE}" type="presParOf" srcId="{FFAF0646-216E-4042-90CC-20034CC96EB8}" destId="{D9B5ADBC-CE45-470E-B364-92AD9B5C79D9}" srcOrd="0" destOrd="0" presId="urn:microsoft.com/office/officeart/2008/layout/SquareAccentList"/>
    <dgm:cxn modelId="{35B5ADEA-16EC-45CA-AA69-1249AB5E97FE}" type="presParOf" srcId="{FFAF0646-216E-4042-90CC-20034CC96EB8}" destId="{D18CEF11-D4EF-44BB-8C8B-BB0AE950A624}" srcOrd="1" destOrd="0" presId="urn:microsoft.com/office/officeart/2008/layout/SquareAccentList"/>
    <dgm:cxn modelId="{B2B12545-8A57-49C4-B583-6D41DB8F7D76}" type="presParOf" srcId="{FFAF0646-216E-4042-90CC-20034CC96EB8}" destId="{588119BE-D067-49A9-95DB-A72DC4F08BCC}" srcOrd="2" destOrd="0" presId="urn:microsoft.com/office/officeart/2008/layout/SquareAccentList"/>
    <dgm:cxn modelId="{D6B98635-0A50-4016-82F9-0292E2E7789C}" type="presParOf" srcId="{21B6A044-ACDC-4144-B373-22B7F6ADC329}" destId="{4CDC7083-F843-4E83-B5B2-F4247986C26C}" srcOrd="1" destOrd="0" presId="urn:microsoft.com/office/officeart/2008/layout/SquareAccentList"/>
    <dgm:cxn modelId="{5DE2331D-0E93-476E-9109-7983122C4520}" type="presParOf" srcId="{BDC5FCF6-BD7A-4DAA-AE7F-551EE0BAE28F}" destId="{7E76476D-E876-4063-854E-F4BE131DA010}" srcOrd="4" destOrd="0" presId="urn:microsoft.com/office/officeart/2008/layout/SquareAccentList"/>
    <dgm:cxn modelId="{DDC6C134-C212-4A03-B523-1F9EF308A925}" type="presParOf" srcId="{7E76476D-E876-4063-854E-F4BE131DA010}" destId="{981A884A-FF80-4EFA-82B4-AEC913F33CEE}" srcOrd="0" destOrd="0" presId="urn:microsoft.com/office/officeart/2008/layout/SquareAccentList"/>
    <dgm:cxn modelId="{FE9303C7-C1E7-4BAA-9DE0-915F3CE945AC}" type="presParOf" srcId="{981A884A-FF80-4EFA-82B4-AEC913F33CEE}" destId="{AE7AE139-1BA1-4C1D-A649-AB852B4B361D}" srcOrd="0" destOrd="0" presId="urn:microsoft.com/office/officeart/2008/layout/SquareAccentList"/>
    <dgm:cxn modelId="{4682B4D4-239E-4850-BCB1-4F1F2B673036}" type="presParOf" srcId="{981A884A-FF80-4EFA-82B4-AEC913F33CEE}" destId="{1EAC0AAF-C174-430A-86ED-03C20FBF1B27}" srcOrd="1" destOrd="0" presId="urn:microsoft.com/office/officeart/2008/layout/SquareAccentList"/>
    <dgm:cxn modelId="{65F2530F-53A2-4EE6-97A8-F180AF545425}" type="presParOf" srcId="{981A884A-FF80-4EFA-82B4-AEC913F33CEE}" destId="{7D38EB5A-44E6-4D0D-87FA-A771FA032C46}" srcOrd="2" destOrd="0" presId="urn:microsoft.com/office/officeart/2008/layout/SquareAccentList"/>
    <dgm:cxn modelId="{374D84BD-054C-4BF5-A2D1-FDA19A9FE095}" type="presParOf" srcId="{7E76476D-E876-4063-854E-F4BE131DA010}" destId="{C2A48422-DB67-46A8-8CE5-FC3FE643A427}" srcOrd="1" destOrd="0" presId="urn:microsoft.com/office/officeart/2008/layout/SquareAccentList"/>
    <dgm:cxn modelId="{D038E83C-4CA9-41FB-8953-5AE3885B20C9}" type="presParOf" srcId="{C2A48422-DB67-46A8-8CE5-FC3FE643A427}" destId="{BE8FF6A3-00FF-4318-9E29-2A55B909CECC}" srcOrd="0" destOrd="0" presId="urn:microsoft.com/office/officeart/2008/layout/SquareAccentList"/>
    <dgm:cxn modelId="{232080D4-BF8F-4DDE-8CDF-A6B6017A8509}" type="presParOf" srcId="{BE8FF6A3-00FF-4318-9E29-2A55B909CECC}" destId="{489277E2-E0D7-4DE7-9A5E-7C78A61575A4}" srcOrd="0" destOrd="0" presId="urn:microsoft.com/office/officeart/2008/layout/SquareAccentList"/>
    <dgm:cxn modelId="{EAB900A5-0F8A-49B3-A8E5-F31EA22C8994}" type="presParOf" srcId="{BE8FF6A3-00FF-4318-9E29-2A55B909CECC}" destId="{464E9EFE-DE33-456B-B7F2-263B523070F2}" srcOrd="1" destOrd="0" presId="urn:microsoft.com/office/officeart/2008/layout/SquareAccentList"/>
    <dgm:cxn modelId="{03307242-1239-4BFC-846F-B6A4BE209EF0}" type="presParOf" srcId="{C2A48422-DB67-46A8-8CE5-FC3FE643A427}" destId="{466DFC19-3A7B-45A2-AA12-185A8E54349E}" srcOrd="1" destOrd="0" presId="urn:microsoft.com/office/officeart/2008/layout/SquareAccentList"/>
    <dgm:cxn modelId="{02194993-135A-453A-AA0A-EB7279DCB628}" type="presParOf" srcId="{466DFC19-3A7B-45A2-AA12-185A8E54349E}" destId="{E25D0C68-12E0-47EF-864D-B741A6FADA6B}" srcOrd="0" destOrd="0" presId="urn:microsoft.com/office/officeart/2008/layout/SquareAccentList"/>
    <dgm:cxn modelId="{56C2B087-85E8-48AC-B9A3-CC0E7EDAAE01}" type="presParOf" srcId="{466DFC19-3A7B-45A2-AA12-185A8E54349E}" destId="{B9D0D017-4432-48B3-B22D-0F9730EDE6E1}" srcOrd="1" destOrd="0" presId="urn:microsoft.com/office/officeart/2008/layout/SquareAccentList"/>
    <dgm:cxn modelId="{70B9AB51-E8D5-427F-8E53-EA908169AD69}" type="presParOf" srcId="{BDC5FCF6-BD7A-4DAA-AE7F-551EE0BAE28F}" destId="{789931BB-C3D1-4810-ADC5-EFD69CDE6207}" srcOrd="5" destOrd="0" presId="urn:microsoft.com/office/officeart/2008/layout/SquareAccentList"/>
    <dgm:cxn modelId="{B521EF52-7306-407B-ADC0-1AFDE8CB82FA}" type="presParOf" srcId="{789931BB-C3D1-4810-ADC5-EFD69CDE6207}" destId="{CE38015C-7607-481F-9916-4CF12F6542E1}" srcOrd="0" destOrd="0" presId="urn:microsoft.com/office/officeart/2008/layout/SquareAccentList"/>
    <dgm:cxn modelId="{A98DCF29-5830-4085-ABAC-A5891A6401E2}" type="presParOf" srcId="{CE38015C-7607-481F-9916-4CF12F6542E1}" destId="{D8A1832C-59F9-4CC2-8452-161B9C963FF3}" srcOrd="0" destOrd="0" presId="urn:microsoft.com/office/officeart/2008/layout/SquareAccentList"/>
    <dgm:cxn modelId="{1C1C2A14-9345-41F4-8C4D-CFDB7375CD74}" type="presParOf" srcId="{CE38015C-7607-481F-9916-4CF12F6542E1}" destId="{28881823-9382-4473-9629-554624C37A7A}" srcOrd="1" destOrd="0" presId="urn:microsoft.com/office/officeart/2008/layout/SquareAccentList"/>
    <dgm:cxn modelId="{B6400BC6-7955-4E7D-B1FB-F18C0CF43E77}" type="presParOf" srcId="{CE38015C-7607-481F-9916-4CF12F6542E1}" destId="{1C325AC1-3F87-4E12-8318-DD6346B6CDEE}" srcOrd="2" destOrd="0" presId="urn:microsoft.com/office/officeart/2008/layout/SquareAccentList"/>
    <dgm:cxn modelId="{53EA0937-B88C-47F4-BC36-54D789E33AE4}" type="presParOf" srcId="{789931BB-C3D1-4810-ADC5-EFD69CDE6207}" destId="{7114833C-A631-400D-B60A-94F329A0C8CE}" srcOrd="1" destOrd="0" presId="urn:microsoft.com/office/officeart/2008/layout/SquareAccentList"/>
    <dgm:cxn modelId="{DBD34FE1-BE81-44FF-9287-766BD75BC6C5}" type="presParOf" srcId="{7114833C-A631-400D-B60A-94F329A0C8CE}" destId="{A1EBE3FB-8BD2-4A72-9968-C0EA4D59F8C7}" srcOrd="0" destOrd="0" presId="urn:microsoft.com/office/officeart/2008/layout/SquareAccentList"/>
    <dgm:cxn modelId="{EDF8A28D-B029-4158-BB85-727DEB585CE8}" type="presParOf" srcId="{A1EBE3FB-8BD2-4A72-9968-C0EA4D59F8C7}" destId="{2CDA7D3C-BBF7-4C2F-81A8-BB6678CD17E0}" srcOrd="0" destOrd="0" presId="urn:microsoft.com/office/officeart/2008/layout/SquareAccentList"/>
    <dgm:cxn modelId="{81F7EB54-ED9B-42C5-891D-630D676B6A3E}" type="presParOf" srcId="{A1EBE3FB-8BD2-4A72-9968-C0EA4D59F8C7}" destId="{7BF0759A-626E-41C1-B553-F3819517662D}" srcOrd="1" destOrd="0" presId="urn:microsoft.com/office/officeart/2008/layout/SquareAccentList"/>
    <dgm:cxn modelId="{F0209004-4138-44C9-91FA-487F5B68E8F2}" type="presParOf" srcId="{BDC5FCF6-BD7A-4DAA-AE7F-551EE0BAE28F}" destId="{57072860-FD90-48BD-8D51-AF05E6D2D9C2}" srcOrd="6" destOrd="0" presId="urn:microsoft.com/office/officeart/2008/layout/SquareAccentList"/>
    <dgm:cxn modelId="{D74F9078-39D3-4B35-BF3B-CF0C88535AB8}" type="presParOf" srcId="{57072860-FD90-48BD-8D51-AF05E6D2D9C2}" destId="{88CCD14A-D271-4344-8231-88348F1F369B}" srcOrd="0" destOrd="0" presId="urn:microsoft.com/office/officeart/2008/layout/SquareAccentList"/>
    <dgm:cxn modelId="{31553DB3-4D77-48E7-A038-CF4E9F557236}" type="presParOf" srcId="{88CCD14A-D271-4344-8231-88348F1F369B}" destId="{2265D20C-ACF6-4448-AA40-97441F890EF4}" srcOrd="0" destOrd="0" presId="urn:microsoft.com/office/officeart/2008/layout/SquareAccentList"/>
    <dgm:cxn modelId="{70E38020-9D51-43E2-BB28-0F4E755BA2B5}" type="presParOf" srcId="{88CCD14A-D271-4344-8231-88348F1F369B}" destId="{C1C2031A-B005-4A20-ADCD-2771DAE6C0F5}" srcOrd="1" destOrd="0" presId="urn:microsoft.com/office/officeart/2008/layout/SquareAccentList"/>
    <dgm:cxn modelId="{84280D87-7C1A-48CC-BD06-D7953D36B673}" type="presParOf" srcId="{88CCD14A-D271-4344-8231-88348F1F369B}" destId="{209F883F-0700-475D-B2B9-B7D8E7D37847}" srcOrd="2" destOrd="0" presId="urn:microsoft.com/office/officeart/2008/layout/SquareAccentList"/>
    <dgm:cxn modelId="{9A50A82C-0742-491E-8556-EFD69E4F6BE6}" type="presParOf" srcId="{57072860-FD90-48BD-8D51-AF05E6D2D9C2}" destId="{2B709A9A-66F5-4DE4-9B2A-B03BE3715562}" srcOrd="1" destOrd="0" presId="urn:microsoft.com/office/officeart/2008/layout/SquareAccentList"/>
    <dgm:cxn modelId="{F5A2F362-11AE-454B-910F-B1748D93D568}" type="presParOf" srcId="{2B709A9A-66F5-4DE4-9B2A-B03BE3715562}" destId="{C141C366-F992-4A92-BE56-677D5C161EE2}" srcOrd="0" destOrd="0" presId="urn:microsoft.com/office/officeart/2008/layout/SquareAccentList"/>
    <dgm:cxn modelId="{B71C0282-5B86-459A-B40F-9A3D76E1EEC6}" type="presParOf" srcId="{C141C366-F992-4A92-BE56-677D5C161EE2}" destId="{088DE46A-9937-4ACA-A928-15EE001E1FD6}" srcOrd="0" destOrd="0" presId="urn:microsoft.com/office/officeart/2008/layout/SquareAccentList"/>
    <dgm:cxn modelId="{00A40C2D-A1E7-41E1-85DD-1B1CCCDFDED3}" type="presParOf" srcId="{C141C366-F992-4A92-BE56-677D5C161EE2}" destId="{647A41F8-D9C9-48D4-8191-4B167776383E}" srcOrd="1" destOrd="0" presId="urn:microsoft.com/office/officeart/2008/layout/SquareAccentList"/>
    <dgm:cxn modelId="{3A158532-3D87-4589-AF0C-DE2DE7A21AF6}" type="presParOf" srcId="{BDC5FCF6-BD7A-4DAA-AE7F-551EE0BAE28F}" destId="{8F3D4F82-DE47-4CBA-9070-7219F6C5E768}" srcOrd="7" destOrd="0" presId="urn:microsoft.com/office/officeart/2008/layout/SquareAccentList"/>
    <dgm:cxn modelId="{A2F0CF54-85A4-4783-8DFF-26B68DD006FD}" type="presParOf" srcId="{8F3D4F82-DE47-4CBA-9070-7219F6C5E768}" destId="{9BAC895A-D1CC-4C7E-A536-7AC954C8B2B1}" srcOrd="0" destOrd="0" presId="urn:microsoft.com/office/officeart/2008/layout/SquareAccentList"/>
    <dgm:cxn modelId="{7C6BCC9D-2CA1-4E9F-9333-BA1426215E21}" type="presParOf" srcId="{9BAC895A-D1CC-4C7E-A536-7AC954C8B2B1}" destId="{D3018989-2EA6-425A-B012-66C03C1E128D}" srcOrd="0" destOrd="0" presId="urn:microsoft.com/office/officeart/2008/layout/SquareAccentList"/>
    <dgm:cxn modelId="{DC42C18F-D80C-456B-A399-011BC1A7BD20}" type="presParOf" srcId="{9BAC895A-D1CC-4C7E-A536-7AC954C8B2B1}" destId="{5D7D9408-FFE3-46FA-8472-7ACDD9D6B3A5}" srcOrd="1" destOrd="0" presId="urn:microsoft.com/office/officeart/2008/layout/SquareAccentList"/>
    <dgm:cxn modelId="{A275E8E1-3DF8-4BD6-8B87-6496D1EADE77}" type="presParOf" srcId="{9BAC895A-D1CC-4C7E-A536-7AC954C8B2B1}" destId="{4597E252-A208-42F0-A945-22BAF14F4326}" srcOrd="2" destOrd="0" presId="urn:microsoft.com/office/officeart/2008/layout/SquareAccentList"/>
    <dgm:cxn modelId="{BBF289FC-26F0-4A29-B901-087D187B0BB5}" type="presParOf" srcId="{8F3D4F82-DE47-4CBA-9070-7219F6C5E768}" destId="{00A6EAFD-F9D7-4B76-B290-607ED4BF7F04}" srcOrd="1" destOrd="0" presId="urn:microsoft.com/office/officeart/2008/layout/SquareAccentList"/>
    <dgm:cxn modelId="{EDC140D4-0E0C-42EF-8C6C-BCA7D57F66DE}" type="presParOf" srcId="{BDC5FCF6-BD7A-4DAA-AE7F-551EE0BAE28F}" destId="{CFCB1988-880B-4A43-8580-8F5A73912551}" srcOrd="8" destOrd="0" presId="urn:microsoft.com/office/officeart/2008/layout/SquareAccentList"/>
    <dgm:cxn modelId="{B8CB4A4B-BF4F-441B-95F5-C05689155E16}" type="presParOf" srcId="{CFCB1988-880B-4A43-8580-8F5A73912551}" destId="{569BE7DE-3E8D-4F6B-B976-CB05F07FC912}" srcOrd="0" destOrd="0" presId="urn:microsoft.com/office/officeart/2008/layout/SquareAccentList"/>
    <dgm:cxn modelId="{BC89F69F-01DF-4AF8-9ACD-25E23C7EC900}" type="presParOf" srcId="{569BE7DE-3E8D-4F6B-B976-CB05F07FC912}" destId="{1E60C482-C51E-45F6-B899-0A4A4F54AB6C}" srcOrd="0" destOrd="0" presId="urn:microsoft.com/office/officeart/2008/layout/SquareAccentList"/>
    <dgm:cxn modelId="{AEF339EE-D2D0-4421-BBA8-95A476D45D66}" type="presParOf" srcId="{569BE7DE-3E8D-4F6B-B976-CB05F07FC912}" destId="{830FBE14-7C21-4515-8C6F-8A0A75C4791B}" srcOrd="1" destOrd="0" presId="urn:microsoft.com/office/officeart/2008/layout/SquareAccentList"/>
    <dgm:cxn modelId="{8C608F2B-0BE5-4FDC-ACD5-1D9FB4100935}" type="presParOf" srcId="{569BE7DE-3E8D-4F6B-B976-CB05F07FC912}" destId="{66CB6B46-0FDF-49D9-8764-E443512ED42B}" srcOrd="2" destOrd="0" presId="urn:microsoft.com/office/officeart/2008/layout/SquareAccentList"/>
    <dgm:cxn modelId="{E27E08FB-FB07-4B93-B381-F8F65D90959B}" type="presParOf" srcId="{CFCB1988-880B-4A43-8580-8F5A73912551}" destId="{8F11AAC8-036E-4AD3-9A2F-3906DAC69D78}" srcOrd="1" destOrd="0" presId="urn:microsoft.com/office/officeart/2008/layout/SquareAccentList"/>
    <dgm:cxn modelId="{6DA29C97-7BFB-4F8A-83A3-2F1D9F170436}" type="presParOf" srcId="{BDC5FCF6-BD7A-4DAA-AE7F-551EE0BAE28F}" destId="{E3EB8A64-EBB3-4E76-B74C-AA2CF4539DCD}" srcOrd="9" destOrd="0" presId="urn:microsoft.com/office/officeart/2008/layout/SquareAccentList"/>
    <dgm:cxn modelId="{AF7EB1B3-985E-429D-8A7B-570E312950F4}" type="presParOf" srcId="{E3EB8A64-EBB3-4E76-B74C-AA2CF4539DCD}" destId="{385D4827-1006-40AD-B274-C7F8D0A501E9}" srcOrd="0" destOrd="0" presId="urn:microsoft.com/office/officeart/2008/layout/SquareAccentList"/>
    <dgm:cxn modelId="{AD2B3762-62F6-4C3E-96F1-8A5BAEF7A2A4}" type="presParOf" srcId="{385D4827-1006-40AD-B274-C7F8D0A501E9}" destId="{81C9AE71-8CE4-463D-8434-98C3A81953A4}" srcOrd="0" destOrd="0" presId="urn:microsoft.com/office/officeart/2008/layout/SquareAccentList"/>
    <dgm:cxn modelId="{FBD9AD02-A25D-4275-B4E8-ED203404055B}" type="presParOf" srcId="{385D4827-1006-40AD-B274-C7F8D0A501E9}" destId="{CB58E660-7A59-496E-BCA6-6FA2BF1DF6BF}" srcOrd="1" destOrd="0" presId="urn:microsoft.com/office/officeart/2008/layout/SquareAccentList"/>
    <dgm:cxn modelId="{919CDD6D-0A20-49D3-8C55-9BA6F6F581FB}" type="presParOf" srcId="{385D4827-1006-40AD-B274-C7F8D0A501E9}" destId="{EE845166-F733-44D7-8D34-190E0E4C0B85}" srcOrd="2" destOrd="0" presId="urn:microsoft.com/office/officeart/2008/layout/SquareAccentList"/>
    <dgm:cxn modelId="{0D5173E1-ACDD-4F23-8568-027032238291}" type="presParOf" srcId="{E3EB8A64-EBB3-4E76-B74C-AA2CF4539DCD}" destId="{84195734-0A91-4C69-AAC5-6D4A943490A8}" srcOrd="1" destOrd="0" presId="urn:microsoft.com/office/officeart/2008/layout/SquareAccentList"/>
    <dgm:cxn modelId="{792D7D3A-E1FA-446E-82E7-83E248FE73AB}" type="presParOf" srcId="{BDC5FCF6-BD7A-4DAA-AE7F-551EE0BAE28F}" destId="{E2071E81-16F5-4555-BA8C-DDEBE110C407}" srcOrd="10" destOrd="0" presId="urn:microsoft.com/office/officeart/2008/layout/SquareAccentList"/>
    <dgm:cxn modelId="{91849924-1BAC-4A15-902C-7B8A8E82D10C}" type="presParOf" srcId="{E2071E81-16F5-4555-BA8C-DDEBE110C407}" destId="{772DF6E6-1160-4ADC-B5E3-54E98E8E5B6C}" srcOrd="0" destOrd="0" presId="urn:microsoft.com/office/officeart/2008/layout/SquareAccentList"/>
    <dgm:cxn modelId="{E523A348-ED43-4BF7-BF43-20CD8DE898D8}" type="presParOf" srcId="{772DF6E6-1160-4ADC-B5E3-54E98E8E5B6C}" destId="{AB03E01C-492A-412A-9D67-2176D421D7EA}" srcOrd="0" destOrd="0" presId="urn:microsoft.com/office/officeart/2008/layout/SquareAccentList"/>
    <dgm:cxn modelId="{BEEBB11A-5DF3-4A55-A31F-DE1A06CD8545}" type="presParOf" srcId="{772DF6E6-1160-4ADC-B5E3-54E98E8E5B6C}" destId="{735D27DB-69F5-4C11-953D-5F5D7AC45177}" srcOrd="1" destOrd="0" presId="urn:microsoft.com/office/officeart/2008/layout/SquareAccentList"/>
    <dgm:cxn modelId="{14736EB2-A931-4023-A595-1B5BB414D012}" type="presParOf" srcId="{772DF6E6-1160-4ADC-B5E3-54E98E8E5B6C}" destId="{D882264D-4C6D-46D4-93CC-6CB01544CA12}" srcOrd="2" destOrd="0" presId="urn:microsoft.com/office/officeart/2008/layout/SquareAccentList"/>
    <dgm:cxn modelId="{07255BE3-249D-45BA-B958-DEA877DB5F62}" type="presParOf" srcId="{E2071E81-16F5-4555-BA8C-DDEBE110C407}" destId="{23E66A18-5027-41B5-91EF-09C0325460D0}" srcOrd="1" destOrd="0" presId="urn:microsoft.com/office/officeart/2008/layout/SquareAccentList"/>
    <dgm:cxn modelId="{E7E34DA8-2E27-4EEC-8935-E9149696E10E}" type="presParOf" srcId="{23E66A18-5027-41B5-91EF-09C0325460D0}" destId="{240ABFE9-E29B-49A7-95E3-5E7ABD81CCFA}" srcOrd="0" destOrd="0" presId="urn:microsoft.com/office/officeart/2008/layout/SquareAccentList"/>
    <dgm:cxn modelId="{400E717D-C97B-4286-8C1B-EF532AB292D0}" type="presParOf" srcId="{240ABFE9-E29B-49A7-95E3-5E7ABD81CCFA}" destId="{3F2A57B2-900A-4AC4-A148-E183AA8997A1}" srcOrd="0" destOrd="0" presId="urn:microsoft.com/office/officeart/2008/layout/SquareAccentList"/>
    <dgm:cxn modelId="{BFD0E05B-ADF6-478A-987F-9257CBE693DA}" type="presParOf" srcId="{240ABFE9-E29B-49A7-95E3-5E7ABD81CCFA}" destId="{2DD916EB-3010-44A2-A4FB-C8CDCDBF9EC2}" srcOrd="1" destOrd="0" presId="urn:microsoft.com/office/officeart/2008/layout/SquareAccentList"/>
    <dgm:cxn modelId="{8684FE23-B01D-415E-AA3D-66AF1A1D9A7D}" type="presParOf" srcId="{23E66A18-5027-41B5-91EF-09C0325460D0}" destId="{316AB1BF-19DD-4B6C-9DA4-09542751F59E}" srcOrd="1" destOrd="0" presId="urn:microsoft.com/office/officeart/2008/layout/SquareAccentList"/>
    <dgm:cxn modelId="{9D289E78-37E9-47C3-8890-02B04032E71C}" type="presParOf" srcId="{316AB1BF-19DD-4B6C-9DA4-09542751F59E}" destId="{7AFAAB91-AAE8-45B4-A8C0-76FB39FCD03C}" srcOrd="0" destOrd="0" presId="urn:microsoft.com/office/officeart/2008/layout/SquareAccentList"/>
    <dgm:cxn modelId="{7F72A3E9-6987-490D-A754-13CFC69ACA22}" type="presParOf" srcId="{316AB1BF-19DD-4B6C-9DA4-09542751F59E}" destId="{9F1770D9-0EE6-4DF8-AD5F-382EF8E55898}" srcOrd="1" destOrd="0" presId="urn:microsoft.com/office/officeart/2008/layout/SquareAccentList"/>
    <dgm:cxn modelId="{B10BAC71-0820-45BD-8E5B-4D9468677AC5}" type="presParOf" srcId="{BDC5FCF6-BD7A-4DAA-AE7F-551EE0BAE28F}" destId="{854D352D-7F17-42D9-AE6A-7D7946AD49B0}" srcOrd="11" destOrd="0" presId="urn:microsoft.com/office/officeart/2008/layout/SquareAccentList"/>
    <dgm:cxn modelId="{54AEA227-865C-4704-8B4E-C59ADFB83300}" type="presParOf" srcId="{854D352D-7F17-42D9-AE6A-7D7946AD49B0}" destId="{95A3101E-6388-4400-87A5-C9D63762842B}" srcOrd="0" destOrd="0" presId="urn:microsoft.com/office/officeart/2008/layout/SquareAccentList"/>
    <dgm:cxn modelId="{5F5662D7-D317-4C87-A609-87245E287470}" type="presParOf" srcId="{95A3101E-6388-4400-87A5-C9D63762842B}" destId="{8FEBCF5E-573D-42CD-8C09-D40BB8E64168}" srcOrd="0" destOrd="0" presId="urn:microsoft.com/office/officeart/2008/layout/SquareAccentList"/>
    <dgm:cxn modelId="{0AAB8A5F-8763-4244-80EB-8B90183C3E3B}" type="presParOf" srcId="{95A3101E-6388-4400-87A5-C9D63762842B}" destId="{338D2CA9-C7BB-4D77-B793-207661C02975}" srcOrd="1" destOrd="0" presId="urn:microsoft.com/office/officeart/2008/layout/SquareAccentList"/>
    <dgm:cxn modelId="{A2807AA9-497E-4B92-9EB5-47470548D11D}" type="presParOf" srcId="{95A3101E-6388-4400-87A5-C9D63762842B}" destId="{C17706D9-07FE-4400-A1BF-EDF570A4C026}" srcOrd="2" destOrd="0" presId="urn:microsoft.com/office/officeart/2008/layout/SquareAccentList"/>
    <dgm:cxn modelId="{9051619F-F489-44BF-94C3-74E640190A8C}" type="presParOf" srcId="{854D352D-7F17-42D9-AE6A-7D7946AD49B0}" destId="{A4889BFE-5D0B-40BA-B16C-06EB75F3BE44}" srcOrd="1" destOrd="0" presId="urn:microsoft.com/office/officeart/2008/layout/SquareAccentList"/>
    <dgm:cxn modelId="{0D719F27-5FB7-46B8-B4CA-59D0932A9802}" type="presParOf" srcId="{A4889BFE-5D0B-40BA-B16C-06EB75F3BE44}" destId="{077CAFFE-3769-4A42-91ED-67DDE3C3F1BA}" srcOrd="0" destOrd="0" presId="urn:microsoft.com/office/officeart/2008/layout/SquareAccentList"/>
    <dgm:cxn modelId="{F059129A-DA2D-4E73-A6AB-CBFCB0A7571C}" type="presParOf" srcId="{077CAFFE-3769-4A42-91ED-67DDE3C3F1BA}" destId="{351BD8FC-F54E-434A-9A66-F900FD89CD21}" srcOrd="0" destOrd="0" presId="urn:microsoft.com/office/officeart/2008/layout/SquareAccentList"/>
    <dgm:cxn modelId="{E6F9FFE6-8C83-4293-9833-0BBBE1B14717}" type="presParOf" srcId="{077CAFFE-3769-4A42-91ED-67DDE3C3F1BA}" destId="{DAF19868-2042-48D5-B094-D26763E144F7}" srcOrd="1" destOrd="0" presId="urn:microsoft.com/office/officeart/2008/layout/SquareAccentList"/>
    <dgm:cxn modelId="{1692B1CC-0A7D-40AA-9F8E-EA62571D0AB1}" type="presParOf" srcId="{BDC5FCF6-BD7A-4DAA-AE7F-551EE0BAE28F}" destId="{39FFE896-99B3-4B44-B747-B29A787FB4BA}" srcOrd="12" destOrd="0" presId="urn:microsoft.com/office/officeart/2008/layout/SquareAccentList"/>
    <dgm:cxn modelId="{3CA17533-D302-4F41-8733-526CAFB36BCB}" type="presParOf" srcId="{39FFE896-99B3-4B44-B747-B29A787FB4BA}" destId="{7A440C41-703D-4197-B6C8-8B8B567CB515}" srcOrd="0" destOrd="0" presId="urn:microsoft.com/office/officeart/2008/layout/SquareAccentList"/>
    <dgm:cxn modelId="{C4D571A3-CAC8-4E69-B598-CFF34E4BF53C}" type="presParOf" srcId="{7A440C41-703D-4197-B6C8-8B8B567CB515}" destId="{7C7F51D3-0EFF-4755-B34A-1BD0A16298D7}" srcOrd="0" destOrd="0" presId="urn:microsoft.com/office/officeart/2008/layout/SquareAccentList"/>
    <dgm:cxn modelId="{B17A9D01-32DA-446B-A61A-BF4F26DD8C5C}" type="presParOf" srcId="{7A440C41-703D-4197-B6C8-8B8B567CB515}" destId="{04EA9139-35F6-428F-A374-8164A97516D0}" srcOrd="1" destOrd="0" presId="urn:microsoft.com/office/officeart/2008/layout/SquareAccentList"/>
    <dgm:cxn modelId="{50E6BE3D-5086-488F-BE1B-1CE724ED781D}" type="presParOf" srcId="{7A440C41-703D-4197-B6C8-8B8B567CB515}" destId="{A9B0DDBB-E104-4AB7-8CC9-1F1CC6F9B6F4}" srcOrd="2" destOrd="0" presId="urn:microsoft.com/office/officeart/2008/layout/SquareAccentList"/>
    <dgm:cxn modelId="{E1C0E419-2A9E-4965-91FF-4648090194F2}" type="presParOf" srcId="{39FFE896-99B3-4B44-B747-B29A787FB4BA}" destId="{81A70445-AAE5-4DA6-8F0C-E9A1473FDF3C}" srcOrd="1" destOrd="0" presId="urn:microsoft.com/office/officeart/2008/layout/SquareAccentList"/>
    <dgm:cxn modelId="{C761BDE8-7937-44D8-851E-99242535D92B}" type="presParOf" srcId="{81A70445-AAE5-4DA6-8F0C-E9A1473FDF3C}" destId="{2AC3BE7F-1949-49E1-8C48-4726399D4FD9}" srcOrd="0" destOrd="0" presId="urn:microsoft.com/office/officeart/2008/layout/SquareAccentList"/>
    <dgm:cxn modelId="{104792C9-B13F-41FF-9500-D2C8E75106F5}" type="presParOf" srcId="{2AC3BE7F-1949-49E1-8C48-4726399D4FD9}" destId="{84179951-1408-41A2-943B-07E14CA8E916}" srcOrd="0" destOrd="0" presId="urn:microsoft.com/office/officeart/2008/layout/SquareAccentList"/>
    <dgm:cxn modelId="{5A93F942-7C62-4D38-89EC-309C9D1C6E4B}" type="presParOf" srcId="{2AC3BE7F-1949-49E1-8C48-4726399D4FD9}" destId="{554593E3-7D66-4E34-8171-C88B152F7AE5}" srcOrd="1" destOrd="0" presId="urn:microsoft.com/office/officeart/2008/layout/SquareAccentList"/>
    <dgm:cxn modelId="{36F0212F-390C-4D8B-9CC4-F0F22082D9D3}" type="presParOf" srcId="{BDC5FCF6-BD7A-4DAA-AE7F-551EE0BAE28F}" destId="{B1039985-E951-4A35-A1D3-A18C13915316}" srcOrd="13" destOrd="0" presId="urn:microsoft.com/office/officeart/2008/layout/SquareAccentList"/>
    <dgm:cxn modelId="{5E57F49C-23BE-4840-97AF-480B0A363370}" type="presParOf" srcId="{B1039985-E951-4A35-A1D3-A18C13915316}" destId="{5F9F2EA9-EDC5-4004-AD80-BA9369F03C3F}" srcOrd="0" destOrd="0" presId="urn:microsoft.com/office/officeart/2008/layout/SquareAccentList"/>
    <dgm:cxn modelId="{7E445B84-C645-4F1F-9E5C-CC66A2296DBB}" type="presParOf" srcId="{5F9F2EA9-EDC5-4004-AD80-BA9369F03C3F}" destId="{C560EE0B-44D6-4C7D-B16F-F0F1DCF73E01}" srcOrd="0" destOrd="0" presId="urn:microsoft.com/office/officeart/2008/layout/SquareAccentList"/>
    <dgm:cxn modelId="{6A6B9CF8-DDF9-4E6C-BED0-63952D56FC73}" type="presParOf" srcId="{5F9F2EA9-EDC5-4004-AD80-BA9369F03C3F}" destId="{5B93378C-B28D-4269-BFA2-556C079DEC24}" srcOrd="1" destOrd="0" presId="urn:microsoft.com/office/officeart/2008/layout/SquareAccentList"/>
    <dgm:cxn modelId="{839A1670-3075-48C5-A890-6EF10C3C79C7}" type="presParOf" srcId="{5F9F2EA9-EDC5-4004-AD80-BA9369F03C3F}" destId="{CB71B824-8A5F-465E-B4CB-37FEFF1DB050}" srcOrd="2" destOrd="0" presId="urn:microsoft.com/office/officeart/2008/layout/SquareAccentList"/>
    <dgm:cxn modelId="{35EDB124-39FC-4AA7-9327-6FDF72DA3656}" type="presParOf" srcId="{B1039985-E951-4A35-A1D3-A18C13915316}" destId="{217FBD68-06EB-44F0-927F-1FF026A34A9D}" srcOrd="1" destOrd="0" presId="urn:microsoft.com/office/officeart/2008/layout/SquareAccentList"/>
    <dgm:cxn modelId="{301458DB-116A-46EB-8FC6-11E28A8DC548}" type="presParOf" srcId="{217FBD68-06EB-44F0-927F-1FF026A34A9D}" destId="{7DD44FF1-CEBF-4339-B351-2B905411A175}" srcOrd="0" destOrd="0" presId="urn:microsoft.com/office/officeart/2008/layout/SquareAccentList"/>
    <dgm:cxn modelId="{13F20BCA-EC9F-459E-BA1E-7361D7CC6B47}" type="presParOf" srcId="{7DD44FF1-CEBF-4339-B351-2B905411A175}" destId="{B70284E7-6805-4073-8E34-B5DCC84AF6EC}" srcOrd="0" destOrd="0" presId="urn:microsoft.com/office/officeart/2008/layout/SquareAccentList"/>
    <dgm:cxn modelId="{725868BD-BF7C-451C-A290-42C90D603F29}" type="presParOf" srcId="{7DD44FF1-CEBF-4339-B351-2B905411A175}" destId="{B0EAFF81-984E-4F11-B1AD-95B947BD81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E3F8-2E4B-40C0-801E-8D72EA18BB31}">
      <dsp:nvSpPr>
        <dsp:cNvPr id="0" name=""/>
        <dsp:cNvSpPr/>
      </dsp:nvSpPr>
      <dsp:spPr>
        <a:xfrm>
          <a:off x="7278" y="220699"/>
          <a:ext cx="1168196" cy="1331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417B2-1C0F-405B-BB70-A228196B03FC}">
      <dsp:nvSpPr>
        <dsp:cNvPr id="0" name=""/>
        <dsp:cNvSpPr/>
      </dsp:nvSpPr>
      <dsp:spPr>
        <a:xfrm>
          <a:off x="59711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0B3F7-DD67-42A2-93E8-9250327D3941}">
      <dsp:nvSpPr>
        <dsp:cNvPr id="0" name=""/>
        <dsp:cNvSpPr/>
      </dsp:nvSpPr>
      <dsp:spPr>
        <a:xfrm>
          <a:off x="59711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Feekes</a:t>
          </a:r>
          <a:endParaRPr lang="en-US" sz="2800" kern="1200" dirty="0"/>
        </a:p>
      </dsp:txBody>
      <dsp:txXfrm>
        <a:off x="59711" y="0"/>
        <a:ext cx="1063331" cy="224728"/>
      </dsp:txXfrm>
    </dsp:sp>
    <dsp:sp modelId="{07D706D2-3A4E-4514-9B41-455A87A55554}">
      <dsp:nvSpPr>
        <dsp:cNvPr id="0" name=""/>
        <dsp:cNvSpPr/>
      </dsp:nvSpPr>
      <dsp:spPr>
        <a:xfrm>
          <a:off x="303632" y="457824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E79A1-5664-4889-8FEC-4247BFD81D7A}">
      <dsp:nvSpPr>
        <dsp:cNvPr id="0" name=""/>
        <dsp:cNvSpPr/>
      </dsp:nvSpPr>
      <dsp:spPr>
        <a:xfrm>
          <a:off x="390268" y="402101"/>
          <a:ext cx="988897" cy="18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NDVI</a:t>
          </a:r>
          <a:endParaRPr lang="en-US" sz="2000" kern="1200" baseline="0" dirty="0"/>
        </a:p>
      </dsp:txBody>
      <dsp:txXfrm>
        <a:off x="390268" y="402101"/>
        <a:ext cx="988897" cy="182084"/>
      </dsp:txXfrm>
    </dsp:sp>
    <dsp:sp modelId="{1D282398-36E4-40C6-BA3A-B71C1D06AF12}">
      <dsp:nvSpPr>
        <dsp:cNvPr id="0" name=""/>
        <dsp:cNvSpPr/>
      </dsp:nvSpPr>
      <dsp:spPr>
        <a:xfrm>
          <a:off x="303564" y="723967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242E0-8103-4649-9AB4-00D7ABF62D42}">
      <dsp:nvSpPr>
        <dsp:cNvPr id="0" name=""/>
        <dsp:cNvSpPr/>
      </dsp:nvSpPr>
      <dsp:spPr>
        <a:xfrm>
          <a:off x="276317" y="666564"/>
          <a:ext cx="1359685" cy="18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Treatment</a:t>
          </a:r>
          <a:endParaRPr lang="en-US" sz="2000" kern="1200" baseline="0" dirty="0"/>
        </a:p>
      </dsp:txBody>
      <dsp:txXfrm>
        <a:off x="276317" y="666564"/>
        <a:ext cx="1359685" cy="182082"/>
      </dsp:txXfrm>
    </dsp:sp>
    <dsp:sp modelId="{E481A528-4D97-4B03-BA08-DC26400C3885}">
      <dsp:nvSpPr>
        <dsp:cNvPr id="0" name=""/>
        <dsp:cNvSpPr/>
      </dsp:nvSpPr>
      <dsp:spPr>
        <a:xfrm>
          <a:off x="1228641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60CC5-6576-4229-BC73-3B9E82E21C81}">
      <dsp:nvSpPr>
        <dsp:cNvPr id="0" name=""/>
        <dsp:cNvSpPr/>
      </dsp:nvSpPr>
      <dsp:spPr>
        <a:xfrm>
          <a:off x="1228641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429F7-FA84-4F06-90D2-29031E1638EA}">
      <dsp:nvSpPr>
        <dsp:cNvPr id="0" name=""/>
        <dsp:cNvSpPr/>
      </dsp:nvSpPr>
      <dsp:spPr>
        <a:xfrm>
          <a:off x="1228641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1</a:t>
          </a:r>
          <a:endParaRPr lang="en-US" sz="2000" kern="1200" baseline="0" dirty="0"/>
        </a:p>
      </dsp:txBody>
      <dsp:txXfrm>
        <a:off x="1228641" y="0"/>
        <a:ext cx="1063331" cy="224728"/>
      </dsp:txXfrm>
    </dsp:sp>
    <dsp:sp modelId="{EF94764F-CDF5-4C4B-B03B-A90B7A39432E}">
      <dsp:nvSpPr>
        <dsp:cNvPr id="0" name=""/>
        <dsp:cNvSpPr/>
      </dsp:nvSpPr>
      <dsp:spPr>
        <a:xfrm>
          <a:off x="2345139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2F3C3-D6A0-458B-AF4C-4CC947E7F2B1}">
      <dsp:nvSpPr>
        <dsp:cNvPr id="0" name=""/>
        <dsp:cNvSpPr/>
      </dsp:nvSpPr>
      <dsp:spPr>
        <a:xfrm>
          <a:off x="2345139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0E2E1-BD92-4484-8363-D9BA6272F513}">
      <dsp:nvSpPr>
        <dsp:cNvPr id="0" name=""/>
        <dsp:cNvSpPr/>
      </dsp:nvSpPr>
      <dsp:spPr>
        <a:xfrm>
          <a:off x="2345139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2</a:t>
          </a:r>
          <a:endParaRPr lang="en-US" sz="2000" kern="1200" baseline="0" dirty="0"/>
        </a:p>
      </dsp:txBody>
      <dsp:txXfrm>
        <a:off x="2345139" y="0"/>
        <a:ext cx="1063331" cy="224728"/>
      </dsp:txXfrm>
    </dsp:sp>
    <dsp:sp modelId="{D9B5ADBC-CE45-470E-B364-92AD9B5C79D9}">
      <dsp:nvSpPr>
        <dsp:cNvPr id="0" name=""/>
        <dsp:cNvSpPr/>
      </dsp:nvSpPr>
      <dsp:spPr>
        <a:xfrm>
          <a:off x="3461636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CEF11-D4EF-44BB-8C8B-BB0AE950A624}">
      <dsp:nvSpPr>
        <dsp:cNvPr id="0" name=""/>
        <dsp:cNvSpPr/>
      </dsp:nvSpPr>
      <dsp:spPr>
        <a:xfrm>
          <a:off x="3461636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119BE-D067-49A9-95DB-A72DC4F08BCC}">
      <dsp:nvSpPr>
        <dsp:cNvPr id="0" name=""/>
        <dsp:cNvSpPr/>
      </dsp:nvSpPr>
      <dsp:spPr>
        <a:xfrm>
          <a:off x="3461636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  <a:endParaRPr lang="en-US" sz="2000" kern="1200" dirty="0"/>
        </a:p>
      </dsp:txBody>
      <dsp:txXfrm>
        <a:off x="3461636" y="0"/>
        <a:ext cx="1063331" cy="224728"/>
      </dsp:txXfrm>
    </dsp:sp>
    <dsp:sp modelId="{AE7AE139-1BA1-4C1D-A649-AB852B4B361D}">
      <dsp:nvSpPr>
        <dsp:cNvPr id="0" name=""/>
        <dsp:cNvSpPr/>
      </dsp:nvSpPr>
      <dsp:spPr>
        <a:xfrm>
          <a:off x="4578134" y="222347"/>
          <a:ext cx="1606597" cy="129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C0AAF-C174-430A-86ED-03C20FBF1B27}">
      <dsp:nvSpPr>
        <dsp:cNvPr id="0" name=""/>
        <dsp:cNvSpPr/>
      </dsp:nvSpPr>
      <dsp:spPr>
        <a:xfrm>
          <a:off x="4849767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8EB5A-44E6-4D0D-87FA-A771FA032C46}">
      <dsp:nvSpPr>
        <dsp:cNvPr id="0" name=""/>
        <dsp:cNvSpPr/>
      </dsp:nvSpPr>
      <dsp:spPr>
        <a:xfrm>
          <a:off x="4849767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</a:t>
          </a:r>
          <a:endParaRPr lang="en-US" sz="2000" kern="1200" dirty="0"/>
        </a:p>
      </dsp:txBody>
      <dsp:txXfrm>
        <a:off x="4849767" y="0"/>
        <a:ext cx="1063331" cy="224728"/>
      </dsp:txXfrm>
    </dsp:sp>
    <dsp:sp modelId="{489277E2-E0D7-4DE7-9A5E-7C78A61575A4}">
      <dsp:nvSpPr>
        <dsp:cNvPr id="0" name=""/>
        <dsp:cNvSpPr/>
      </dsp:nvSpPr>
      <dsp:spPr>
        <a:xfrm>
          <a:off x="4762310" y="480536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E9EFE-DE33-456B-B7F2-263B523070F2}">
      <dsp:nvSpPr>
        <dsp:cNvPr id="0" name=""/>
        <dsp:cNvSpPr/>
      </dsp:nvSpPr>
      <dsp:spPr>
        <a:xfrm>
          <a:off x="4629744" y="407966"/>
          <a:ext cx="1396056" cy="2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0</a:t>
          </a:r>
          <a:endParaRPr lang="en-US" sz="1600" kern="1200" dirty="0"/>
        </a:p>
      </dsp:txBody>
      <dsp:txXfrm>
        <a:off x="4629744" y="407966"/>
        <a:ext cx="1396056" cy="223257"/>
      </dsp:txXfrm>
    </dsp:sp>
    <dsp:sp modelId="{E25D0C68-12E0-47EF-864D-B741A6FADA6B}">
      <dsp:nvSpPr>
        <dsp:cNvPr id="0" name=""/>
        <dsp:cNvSpPr/>
      </dsp:nvSpPr>
      <dsp:spPr>
        <a:xfrm>
          <a:off x="4776083" y="761003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0D017-4432-48B3-B22D-0F9730EDE6E1}">
      <dsp:nvSpPr>
        <dsp:cNvPr id="0" name=""/>
        <dsp:cNvSpPr/>
      </dsp:nvSpPr>
      <dsp:spPr>
        <a:xfrm>
          <a:off x="4733717" y="658487"/>
          <a:ext cx="1598632" cy="5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14, 28, 40 kg N ha</a:t>
          </a:r>
          <a:r>
            <a:rPr lang="en-US" sz="1600" kern="1200" baseline="30000" dirty="0" smtClean="0"/>
            <a:t>-1</a:t>
          </a:r>
          <a:endParaRPr lang="en-US" sz="1600" kern="1200" baseline="30000" dirty="0"/>
        </a:p>
      </dsp:txBody>
      <dsp:txXfrm>
        <a:off x="4733717" y="658487"/>
        <a:ext cx="1598632" cy="568636"/>
      </dsp:txXfrm>
    </dsp:sp>
    <dsp:sp modelId="{D8A1832C-59F9-4CC2-8452-161B9C963FF3}">
      <dsp:nvSpPr>
        <dsp:cNvPr id="0" name=""/>
        <dsp:cNvSpPr/>
      </dsp:nvSpPr>
      <dsp:spPr>
        <a:xfrm>
          <a:off x="6237898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81823-9382-4473-9629-554624C37A7A}">
      <dsp:nvSpPr>
        <dsp:cNvPr id="0" name=""/>
        <dsp:cNvSpPr/>
      </dsp:nvSpPr>
      <dsp:spPr>
        <a:xfrm>
          <a:off x="6205749" y="0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25AC1-3F87-4E12-8318-DD6346B6CDEE}">
      <dsp:nvSpPr>
        <dsp:cNvPr id="0" name=""/>
        <dsp:cNvSpPr/>
      </dsp:nvSpPr>
      <dsp:spPr>
        <a:xfrm>
          <a:off x="6237898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</a:t>
          </a:r>
          <a:endParaRPr lang="en-US" sz="2000" kern="1200" dirty="0"/>
        </a:p>
      </dsp:txBody>
      <dsp:txXfrm>
        <a:off x="6237898" y="0"/>
        <a:ext cx="1063331" cy="224728"/>
      </dsp:txXfrm>
    </dsp:sp>
    <dsp:sp modelId="{2CDA7D3C-BBF7-4C2F-81A8-BB6678CD17E0}">
      <dsp:nvSpPr>
        <dsp:cNvPr id="0" name=""/>
        <dsp:cNvSpPr/>
      </dsp:nvSpPr>
      <dsp:spPr>
        <a:xfrm>
          <a:off x="6237898" y="459541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0759A-626E-41C1-B553-F3819517662D}">
      <dsp:nvSpPr>
        <dsp:cNvPr id="0" name=""/>
        <dsp:cNvSpPr/>
      </dsp:nvSpPr>
      <dsp:spPr>
        <a:xfrm>
          <a:off x="6278476" y="401811"/>
          <a:ext cx="1056607" cy="193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1</a:t>
          </a:r>
          <a:endParaRPr lang="en-US" sz="1600" kern="1200" dirty="0"/>
        </a:p>
      </dsp:txBody>
      <dsp:txXfrm>
        <a:off x="6278476" y="401811"/>
        <a:ext cx="1056607" cy="193575"/>
      </dsp:txXfrm>
    </dsp:sp>
    <dsp:sp modelId="{2265D20C-ACF6-4448-AA40-97441F890EF4}">
      <dsp:nvSpPr>
        <dsp:cNvPr id="0" name=""/>
        <dsp:cNvSpPr/>
      </dsp:nvSpPr>
      <dsp:spPr>
        <a:xfrm>
          <a:off x="7388250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2031A-B005-4A20-ADCD-2771DAE6C0F5}">
      <dsp:nvSpPr>
        <dsp:cNvPr id="0" name=""/>
        <dsp:cNvSpPr/>
      </dsp:nvSpPr>
      <dsp:spPr>
        <a:xfrm>
          <a:off x="7388250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F883F-0700-475D-B2B9-B7D8E7D37847}">
      <dsp:nvSpPr>
        <dsp:cNvPr id="0" name=""/>
        <dsp:cNvSpPr/>
      </dsp:nvSpPr>
      <dsp:spPr>
        <a:xfrm>
          <a:off x="7388250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endParaRPr lang="en-US" sz="2000" kern="1200" dirty="0"/>
        </a:p>
      </dsp:txBody>
      <dsp:txXfrm>
        <a:off x="7388250" y="0"/>
        <a:ext cx="1063331" cy="224728"/>
      </dsp:txXfrm>
    </dsp:sp>
    <dsp:sp modelId="{088DE46A-9937-4ACA-A928-15EE001E1FD6}">
      <dsp:nvSpPr>
        <dsp:cNvPr id="0" name=""/>
        <dsp:cNvSpPr/>
      </dsp:nvSpPr>
      <dsp:spPr>
        <a:xfrm>
          <a:off x="7388250" y="453795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A41F8-D9C9-48D4-8191-4B167776383E}">
      <dsp:nvSpPr>
        <dsp:cNvPr id="0" name=""/>
        <dsp:cNvSpPr/>
      </dsp:nvSpPr>
      <dsp:spPr>
        <a:xfrm>
          <a:off x="7406658" y="401811"/>
          <a:ext cx="1100949" cy="18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2</a:t>
          </a:r>
          <a:endParaRPr lang="en-US" sz="1600" kern="1200" dirty="0"/>
        </a:p>
      </dsp:txBody>
      <dsp:txXfrm>
        <a:off x="7406658" y="401811"/>
        <a:ext cx="1100949" cy="182082"/>
      </dsp:txXfrm>
    </dsp:sp>
    <dsp:sp modelId="{D3018989-2EA6-425A-B012-66C03C1E128D}">
      <dsp:nvSpPr>
        <dsp:cNvPr id="0" name=""/>
        <dsp:cNvSpPr/>
      </dsp:nvSpPr>
      <dsp:spPr>
        <a:xfrm>
          <a:off x="8504748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9408-FFE3-46FA-8472-7ACDD9D6B3A5}">
      <dsp:nvSpPr>
        <dsp:cNvPr id="0" name=""/>
        <dsp:cNvSpPr/>
      </dsp:nvSpPr>
      <dsp:spPr>
        <a:xfrm>
          <a:off x="8504748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7E252-A208-42F0-A945-22BAF14F4326}">
      <dsp:nvSpPr>
        <dsp:cNvPr id="0" name=""/>
        <dsp:cNvSpPr/>
      </dsp:nvSpPr>
      <dsp:spPr>
        <a:xfrm>
          <a:off x="8504748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</a:t>
          </a:r>
          <a:endParaRPr lang="en-US" sz="2000" kern="1200" dirty="0"/>
        </a:p>
      </dsp:txBody>
      <dsp:txXfrm>
        <a:off x="8504748" y="0"/>
        <a:ext cx="1063331" cy="224728"/>
      </dsp:txXfrm>
    </dsp:sp>
    <dsp:sp modelId="{1E60C482-C51E-45F6-B899-0A4A4F54AB6C}">
      <dsp:nvSpPr>
        <dsp:cNvPr id="0" name=""/>
        <dsp:cNvSpPr/>
      </dsp:nvSpPr>
      <dsp:spPr>
        <a:xfrm>
          <a:off x="9621246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BE14-7C21-4515-8C6F-8A0A75C4791B}">
      <dsp:nvSpPr>
        <dsp:cNvPr id="0" name=""/>
        <dsp:cNvSpPr/>
      </dsp:nvSpPr>
      <dsp:spPr>
        <a:xfrm>
          <a:off x="9621246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6B46-0FDF-49D9-8764-E443512ED42B}">
      <dsp:nvSpPr>
        <dsp:cNvPr id="0" name=""/>
        <dsp:cNvSpPr/>
      </dsp:nvSpPr>
      <dsp:spPr>
        <a:xfrm>
          <a:off x="9621246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</a:t>
          </a:r>
          <a:endParaRPr lang="en-US" sz="2000" kern="1200" dirty="0"/>
        </a:p>
      </dsp:txBody>
      <dsp:txXfrm>
        <a:off x="9621246" y="0"/>
        <a:ext cx="1063331" cy="224728"/>
      </dsp:txXfrm>
    </dsp:sp>
    <dsp:sp modelId="{81C9AE71-8CE4-463D-8434-98C3A81953A4}">
      <dsp:nvSpPr>
        <dsp:cNvPr id="0" name=""/>
        <dsp:cNvSpPr/>
      </dsp:nvSpPr>
      <dsp:spPr>
        <a:xfrm>
          <a:off x="10737743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8E660-7A59-496E-BCA6-6FA2BF1DF6BF}">
      <dsp:nvSpPr>
        <dsp:cNvPr id="0" name=""/>
        <dsp:cNvSpPr/>
      </dsp:nvSpPr>
      <dsp:spPr>
        <a:xfrm>
          <a:off x="10737743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45166-F733-44D7-8D34-190E0E4C0B85}">
      <dsp:nvSpPr>
        <dsp:cNvPr id="0" name=""/>
        <dsp:cNvSpPr/>
      </dsp:nvSpPr>
      <dsp:spPr>
        <a:xfrm>
          <a:off x="10737743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</a:t>
          </a:r>
          <a:endParaRPr lang="en-US" sz="2000" kern="1200" dirty="0"/>
        </a:p>
      </dsp:txBody>
      <dsp:txXfrm>
        <a:off x="10737743" y="0"/>
        <a:ext cx="1063331" cy="224728"/>
      </dsp:txXfrm>
    </dsp:sp>
    <dsp:sp modelId="{AB03E01C-492A-412A-9D67-2176D421D7EA}">
      <dsp:nvSpPr>
        <dsp:cNvPr id="0" name=""/>
        <dsp:cNvSpPr/>
      </dsp:nvSpPr>
      <dsp:spPr>
        <a:xfrm>
          <a:off x="11854241" y="227906"/>
          <a:ext cx="1497616" cy="1187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D27DB-69F5-4C11-953D-5F5D7AC45177}">
      <dsp:nvSpPr>
        <dsp:cNvPr id="0" name=""/>
        <dsp:cNvSpPr/>
      </dsp:nvSpPr>
      <dsp:spPr>
        <a:xfrm>
          <a:off x="12071384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2264D-4C6D-46D4-93CC-6CB01544CA12}">
      <dsp:nvSpPr>
        <dsp:cNvPr id="0" name=""/>
        <dsp:cNvSpPr/>
      </dsp:nvSpPr>
      <dsp:spPr>
        <a:xfrm>
          <a:off x="12071384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</a:t>
          </a:r>
          <a:endParaRPr lang="en-US" sz="2000" kern="1200" dirty="0"/>
        </a:p>
      </dsp:txBody>
      <dsp:txXfrm>
        <a:off x="12071384" y="0"/>
        <a:ext cx="1063331" cy="224728"/>
      </dsp:txXfrm>
    </dsp:sp>
    <dsp:sp modelId="{3F2A57B2-900A-4AC4-A148-E183AA8997A1}">
      <dsp:nvSpPr>
        <dsp:cNvPr id="0" name=""/>
        <dsp:cNvSpPr/>
      </dsp:nvSpPr>
      <dsp:spPr>
        <a:xfrm>
          <a:off x="12036345" y="423659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916EB-3010-44A2-A4FB-C8CDCDBF9EC2}">
      <dsp:nvSpPr>
        <dsp:cNvPr id="0" name=""/>
        <dsp:cNvSpPr/>
      </dsp:nvSpPr>
      <dsp:spPr>
        <a:xfrm>
          <a:off x="12057974" y="377887"/>
          <a:ext cx="1072172" cy="18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3</a:t>
          </a:r>
          <a:endParaRPr lang="en-US" sz="1600" kern="1200" dirty="0"/>
        </a:p>
      </dsp:txBody>
      <dsp:txXfrm>
        <a:off x="12057974" y="377887"/>
        <a:ext cx="1072172" cy="182084"/>
      </dsp:txXfrm>
    </dsp:sp>
    <dsp:sp modelId="{7AFAAB91-AAE8-45B4-A8C0-76FB39FCD03C}">
      <dsp:nvSpPr>
        <dsp:cNvPr id="0" name=""/>
        <dsp:cNvSpPr/>
      </dsp:nvSpPr>
      <dsp:spPr>
        <a:xfrm>
          <a:off x="12039918" y="749092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770D9-0EE6-4DF8-AD5F-382EF8E55898}">
      <dsp:nvSpPr>
        <dsp:cNvPr id="0" name=""/>
        <dsp:cNvSpPr/>
      </dsp:nvSpPr>
      <dsp:spPr>
        <a:xfrm>
          <a:off x="12017923" y="705130"/>
          <a:ext cx="1450545" cy="16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14 kg N ha</a:t>
          </a:r>
          <a:r>
            <a:rPr lang="en-US" sz="1600" kern="1200" baseline="30000" dirty="0" smtClean="0"/>
            <a:t>-1</a:t>
          </a:r>
          <a:endParaRPr lang="en-US" sz="1600" kern="1200" baseline="30000" dirty="0"/>
        </a:p>
      </dsp:txBody>
      <dsp:txXfrm>
        <a:off x="12017923" y="705130"/>
        <a:ext cx="1450545" cy="162747"/>
      </dsp:txXfrm>
    </dsp:sp>
    <dsp:sp modelId="{8FEBCF5E-573D-42CD-8C09-D40BB8E64168}">
      <dsp:nvSpPr>
        <dsp:cNvPr id="0" name=""/>
        <dsp:cNvSpPr/>
      </dsp:nvSpPr>
      <dsp:spPr>
        <a:xfrm>
          <a:off x="13405024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D2CA9-C7BB-4D77-B793-207661C02975}">
      <dsp:nvSpPr>
        <dsp:cNvPr id="0" name=""/>
        <dsp:cNvSpPr/>
      </dsp:nvSpPr>
      <dsp:spPr>
        <a:xfrm>
          <a:off x="13405024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706D9-07FE-4400-A1BF-EDF570A4C026}">
      <dsp:nvSpPr>
        <dsp:cNvPr id="0" name=""/>
        <dsp:cNvSpPr/>
      </dsp:nvSpPr>
      <dsp:spPr>
        <a:xfrm>
          <a:off x="13405024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10.1</a:t>
          </a:r>
          <a:endParaRPr lang="en-US" sz="2000" kern="1200" dirty="0"/>
        </a:p>
      </dsp:txBody>
      <dsp:txXfrm>
        <a:off x="13405024" y="0"/>
        <a:ext cx="1063331" cy="224728"/>
      </dsp:txXfrm>
    </dsp:sp>
    <dsp:sp modelId="{351BD8FC-F54E-434A-9A66-F900FD89CD21}">
      <dsp:nvSpPr>
        <dsp:cNvPr id="0" name=""/>
        <dsp:cNvSpPr/>
      </dsp:nvSpPr>
      <dsp:spPr>
        <a:xfrm>
          <a:off x="13405024" y="453796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19868-2042-48D5-B094-D26763E144F7}">
      <dsp:nvSpPr>
        <dsp:cNvPr id="0" name=""/>
        <dsp:cNvSpPr/>
      </dsp:nvSpPr>
      <dsp:spPr>
        <a:xfrm>
          <a:off x="13439639" y="401811"/>
          <a:ext cx="1068533" cy="18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4</a:t>
          </a:r>
          <a:endParaRPr lang="en-US" sz="1600" kern="1200" dirty="0"/>
        </a:p>
      </dsp:txBody>
      <dsp:txXfrm>
        <a:off x="13439639" y="401811"/>
        <a:ext cx="1068533" cy="182084"/>
      </dsp:txXfrm>
    </dsp:sp>
    <dsp:sp modelId="{7C7F51D3-0EFF-4755-B34A-1BD0A16298D7}">
      <dsp:nvSpPr>
        <dsp:cNvPr id="0" name=""/>
        <dsp:cNvSpPr/>
      </dsp:nvSpPr>
      <dsp:spPr>
        <a:xfrm>
          <a:off x="14561340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A9139-35F6-428F-A374-8164A97516D0}">
      <dsp:nvSpPr>
        <dsp:cNvPr id="0" name=""/>
        <dsp:cNvSpPr/>
      </dsp:nvSpPr>
      <dsp:spPr>
        <a:xfrm>
          <a:off x="14561340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0DDBB-E104-4AB7-8CC9-1F1CC6F9B6F4}">
      <dsp:nvSpPr>
        <dsp:cNvPr id="0" name=""/>
        <dsp:cNvSpPr/>
      </dsp:nvSpPr>
      <dsp:spPr>
        <a:xfrm>
          <a:off x="14561340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10.5</a:t>
          </a:r>
          <a:endParaRPr lang="en-US" sz="2000" kern="1200" dirty="0"/>
        </a:p>
      </dsp:txBody>
      <dsp:txXfrm>
        <a:off x="14561340" y="0"/>
        <a:ext cx="1063331" cy="224728"/>
      </dsp:txXfrm>
    </dsp:sp>
    <dsp:sp modelId="{84179951-1408-41A2-943B-07E14CA8E916}">
      <dsp:nvSpPr>
        <dsp:cNvPr id="0" name=""/>
        <dsp:cNvSpPr/>
      </dsp:nvSpPr>
      <dsp:spPr>
        <a:xfrm>
          <a:off x="14561340" y="453796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593E3-7D66-4E34-8171-C88B152F7AE5}">
      <dsp:nvSpPr>
        <dsp:cNvPr id="0" name=""/>
        <dsp:cNvSpPr/>
      </dsp:nvSpPr>
      <dsp:spPr>
        <a:xfrm>
          <a:off x="14607065" y="401811"/>
          <a:ext cx="1046313" cy="18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5</a:t>
          </a:r>
          <a:endParaRPr lang="en-US" sz="1600" kern="1200" dirty="0"/>
        </a:p>
      </dsp:txBody>
      <dsp:txXfrm>
        <a:off x="14607065" y="401811"/>
        <a:ext cx="1046313" cy="182084"/>
      </dsp:txXfrm>
    </dsp:sp>
    <dsp:sp modelId="{C560EE0B-44D6-4C7D-B16F-F0F1DCF73E01}">
      <dsp:nvSpPr>
        <dsp:cNvPr id="0" name=""/>
        <dsp:cNvSpPr/>
      </dsp:nvSpPr>
      <dsp:spPr>
        <a:xfrm>
          <a:off x="15706545" y="224728"/>
          <a:ext cx="1063331" cy="1250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3378C-B28D-4269-BFA2-556C079DEC24}">
      <dsp:nvSpPr>
        <dsp:cNvPr id="0" name=""/>
        <dsp:cNvSpPr/>
      </dsp:nvSpPr>
      <dsp:spPr>
        <a:xfrm>
          <a:off x="15706545" y="271709"/>
          <a:ext cx="78116" cy="78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1B824-8A5F-465E-B4CB-37FEFF1DB050}">
      <dsp:nvSpPr>
        <dsp:cNvPr id="0" name=""/>
        <dsp:cNvSpPr/>
      </dsp:nvSpPr>
      <dsp:spPr>
        <a:xfrm>
          <a:off x="15706545" y="0"/>
          <a:ext cx="1063331" cy="22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</a:t>
          </a:r>
          <a:endParaRPr lang="en-US" sz="2000" kern="1200" dirty="0"/>
        </a:p>
      </dsp:txBody>
      <dsp:txXfrm>
        <a:off x="15706545" y="0"/>
        <a:ext cx="1063331" cy="224728"/>
      </dsp:txXfrm>
    </dsp:sp>
    <dsp:sp modelId="{B70284E7-6805-4073-8E34-B5DCC84AF6EC}">
      <dsp:nvSpPr>
        <dsp:cNvPr id="0" name=""/>
        <dsp:cNvSpPr/>
      </dsp:nvSpPr>
      <dsp:spPr>
        <a:xfrm>
          <a:off x="15706545" y="453796"/>
          <a:ext cx="78114" cy="78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AFF81-984E-4F11-B1AD-95B947BD81A7}">
      <dsp:nvSpPr>
        <dsp:cNvPr id="0" name=""/>
        <dsp:cNvSpPr/>
      </dsp:nvSpPr>
      <dsp:spPr>
        <a:xfrm>
          <a:off x="15750530" y="404618"/>
          <a:ext cx="1061028" cy="18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Reading 6</a:t>
          </a:r>
          <a:endParaRPr lang="en-US" sz="1600" kern="1200" dirty="0"/>
        </a:p>
      </dsp:txBody>
      <dsp:txXfrm>
        <a:off x="15750530" y="404618"/>
        <a:ext cx="1061028" cy="18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7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AE3-F69D-4E8F-97DA-E2CCF03A53E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A9D9-2454-4E14-85AC-E6CD79AE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678398" y="38898014"/>
            <a:ext cx="14324915" cy="344103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218" y="982456"/>
            <a:ext cx="27391098" cy="2592815"/>
          </a:xfrm>
        </p:spPr>
        <p:txBody>
          <a:bodyPr>
            <a:normAutofit fontScale="90000"/>
          </a:bodyPr>
          <a:lstStyle/>
          <a:p>
            <a:r>
              <a:rPr lang="en-US" sz="9600" b="1" dirty="0"/>
              <a:t>Evaluation of </a:t>
            </a:r>
            <a:r>
              <a:rPr lang="en-US" sz="9600" b="1" dirty="0" smtClean="0"/>
              <a:t>Foliar </a:t>
            </a:r>
            <a:r>
              <a:rPr lang="en-US" sz="9600" b="1" dirty="0"/>
              <a:t>UAN </a:t>
            </a:r>
            <a:r>
              <a:rPr lang="en-US" sz="9600" b="1" dirty="0" smtClean="0"/>
              <a:t>and Timing </a:t>
            </a:r>
            <a:r>
              <a:rPr lang="en-US" sz="9600" b="1" dirty="0"/>
              <a:t>on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Wheat </a:t>
            </a:r>
            <a:r>
              <a:rPr lang="en-US" sz="9600" b="1" dirty="0"/>
              <a:t>G</a:t>
            </a:r>
            <a:r>
              <a:rPr lang="en-US" sz="9600" b="1" dirty="0" smtClean="0"/>
              <a:t>rain </a:t>
            </a:r>
            <a:r>
              <a:rPr lang="en-US" sz="9600" b="1" dirty="0"/>
              <a:t>Y</a:t>
            </a:r>
            <a:r>
              <a:rPr lang="en-US" sz="9600" b="1" dirty="0" smtClean="0"/>
              <a:t>ield </a:t>
            </a:r>
            <a:r>
              <a:rPr lang="en-US" sz="9600" b="1" dirty="0"/>
              <a:t>and </a:t>
            </a:r>
            <a:r>
              <a:rPr lang="en-US" sz="9600" b="1" dirty="0" smtClean="0"/>
              <a:t>Protein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09648"/>
            <a:ext cx="31089600" cy="669062"/>
          </a:xfrm>
        </p:spPr>
        <p:txBody>
          <a:bodyPr>
            <a:normAutofit lnSpcReduction="10000"/>
          </a:bodyPr>
          <a:lstStyle/>
          <a:p>
            <a:r>
              <a:rPr lang="en-US" sz="4300" dirty="0" smtClean="0"/>
              <a:t>Department of Plant and Soil Sciences, Oklahoma State University, 371 Agricultural Hall, Stillwater, OK. 74075. delcors@okstate.edu</a:t>
            </a:r>
            <a:endParaRPr lang="en-US" sz="4300" dirty="0"/>
          </a:p>
          <a:p>
            <a:endParaRPr lang="en-US" sz="6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5564846"/>
            <a:ext cx="3108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6567840"/>
            <a:ext cx="1463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Foliar Nitrogen (N) fertilization in </a:t>
            </a:r>
            <a:r>
              <a:rPr lang="en-US" sz="4000" dirty="0"/>
              <a:t>winter wheat (</a:t>
            </a:r>
            <a:r>
              <a:rPr lang="en-US" sz="4000" i="1" dirty="0"/>
              <a:t>Triticum </a:t>
            </a:r>
            <a:r>
              <a:rPr lang="en-US" sz="4000" i="1" dirty="0" err="1"/>
              <a:t>aestivum</a:t>
            </a:r>
            <a:r>
              <a:rPr lang="en-US" sz="4000" i="1" dirty="0"/>
              <a:t> </a:t>
            </a:r>
            <a:r>
              <a:rPr lang="en-US" sz="4000" dirty="0"/>
              <a:t>L.)</a:t>
            </a:r>
            <a:r>
              <a:rPr lang="en-US" sz="4000" dirty="0" smtClean="0"/>
              <a:t> has been inconsistent in delivering either increased yield and/or grain protein.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342" y="16120814"/>
            <a:ext cx="1463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To </a:t>
            </a:r>
            <a:r>
              <a:rPr lang="en-US" sz="4000" dirty="0"/>
              <a:t>evaluate </a:t>
            </a:r>
            <a:r>
              <a:rPr lang="en-US" sz="4000" dirty="0" smtClean="0"/>
              <a:t>grain yield and grain protein </a:t>
            </a:r>
            <a:r>
              <a:rPr lang="en-US" sz="4000" dirty="0"/>
              <a:t>response to </a:t>
            </a:r>
            <a:r>
              <a:rPr lang="en-US" sz="4000" dirty="0" smtClean="0"/>
              <a:t>low rates of foliar N at two growth stages.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Increasing foliar N rates at </a:t>
            </a:r>
            <a:r>
              <a:rPr lang="en-US" sz="4000" dirty="0" err="1"/>
              <a:t>F</a:t>
            </a:r>
            <a:r>
              <a:rPr lang="en-US" sz="4000" dirty="0" err="1" smtClean="0"/>
              <a:t>eekes</a:t>
            </a:r>
            <a:r>
              <a:rPr lang="en-US" sz="4000" dirty="0" smtClean="0"/>
              <a:t> 4 can gradually  increase yield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Foliar N at </a:t>
            </a:r>
            <a:r>
              <a:rPr lang="en-US" sz="4000" dirty="0" err="1" smtClean="0"/>
              <a:t>Feekes</a:t>
            </a:r>
            <a:r>
              <a:rPr lang="en-US" sz="4000" dirty="0" smtClean="0"/>
              <a:t> 10 can increase protein concentration.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40067" y="20973255"/>
            <a:ext cx="146304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Four locations: Stillwater, Hennessey, Lake Carl Blackwell (LCB), and Lahoma, OK, 2014-2015 under dryland conditions.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Wheat cultivar, ‘IBA’ </a:t>
            </a:r>
            <a:r>
              <a:rPr lang="en-US" sz="4000" dirty="0"/>
              <a:t>sown at 78 kg </a:t>
            </a:r>
            <a:r>
              <a:rPr lang="en-US" sz="4000" dirty="0" smtClean="0"/>
              <a:t>ha</a:t>
            </a:r>
            <a:r>
              <a:rPr lang="en-US" sz="4000" baseline="30000" dirty="0" smtClean="0"/>
              <a:t>-1</a:t>
            </a:r>
            <a:r>
              <a:rPr lang="en-US" sz="4000" dirty="0" smtClean="0"/>
              <a:t>.</a:t>
            </a:r>
            <a:endParaRPr lang="en-US" sz="4000" baseline="30000" dirty="0"/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Randomized complete block design with 3 replications. 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Foliar N rates: 14</a:t>
            </a:r>
            <a:r>
              <a:rPr lang="en-US" sz="4000" dirty="0"/>
              <a:t>, 28, and 40 kg </a:t>
            </a:r>
            <a:r>
              <a:rPr lang="en-US" sz="4000" dirty="0" smtClean="0"/>
              <a:t>N ha</a:t>
            </a:r>
            <a:r>
              <a:rPr lang="en-US" sz="4000" baseline="30000" dirty="0" smtClean="0"/>
              <a:t>-1</a:t>
            </a:r>
            <a:r>
              <a:rPr lang="en-US" sz="4000" dirty="0" smtClean="0"/>
              <a:t> at </a:t>
            </a:r>
            <a:r>
              <a:rPr lang="en-US" sz="4000" dirty="0" err="1" smtClean="0"/>
              <a:t>Feekes</a:t>
            </a:r>
            <a:r>
              <a:rPr lang="en-US" sz="4000" dirty="0" smtClean="0"/>
              <a:t> 4 </a:t>
            </a:r>
            <a:r>
              <a:rPr lang="en-US" sz="4000" dirty="0"/>
              <a:t>and 14 </a:t>
            </a:r>
            <a:r>
              <a:rPr lang="en-US" sz="4000" dirty="0" smtClean="0"/>
              <a:t>kg </a:t>
            </a:r>
            <a:r>
              <a:rPr lang="en-US" sz="4000" dirty="0"/>
              <a:t>N </a:t>
            </a:r>
            <a:r>
              <a:rPr lang="en-US" sz="4000" dirty="0" smtClean="0"/>
              <a:t>ha</a:t>
            </a:r>
            <a:r>
              <a:rPr lang="en-US" sz="4000" baseline="30000" dirty="0" smtClean="0"/>
              <a:t>-1</a:t>
            </a:r>
            <a:r>
              <a:rPr lang="en-US" sz="4000" dirty="0"/>
              <a:t> </a:t>
            </a:r>
            <a:r>
              <a:rPr lang="en-US" sz="4000" dirty="0" smtClean="0"/>
              <a:t>at </a:t>
            </a:r>
            <a:r>
              <a:rPr lang="en-US" sz="4000" dirty="0" err="1" smtClean="0"/>
              <a:t>Feekes</a:t>
            </a:r>
            <a:r>
              <a:rPr lang="en-US" sz="4000" dirty="0" smtClean="0"/>
              <a:t> 10. 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Urea </a:t>
            </a:r>
            <a:r>
              <a:rPr lang="en-US" sz="4000" dirty="0"/>
              <a:t>ammonium nitrate (UAN) (28-0-0) </a:t>
            </a:r>
            <a:r>
              <a:rPr lang="en-US" sz="4000" dirty="0" smtClean="0"/>
              <a:t>and water (1:1).</a:t>
            </a:r>
            <a:endParaRPr lang="en-US" sz="4000" dirty="0"/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Using a pressurized sprayer and offset boom, foliar UAN was applied at </a:t>
            </a:r>
            <a:r>
              <a:rPr lang="en-US" sz="4000" dirty="0" err="1" smtClean="0"/>
              <a:t>Feekes</a:t>
            </a:r>
            <a:r>
              <a:rPr lang="en-US" sz="4000" dirty="0" smtClean="0"/>
              <a:t> 4, using flat </a:t>
            </a:r>
            <a:r>
              <a:rPr lang="en-US" sz="4000" dirty="0"/>
              <a:t>fan </a:t>
            </a:r>
            <a:r>
              <a:rPr lang="en-US" sz="4000" dirty="0" smtClean="0"/>
              <a:t>drop nozzles.  At </a:t>
            </a:r>
            <a:r>
              <a:rPr lang="en-US" sz="4000" dirty="0" err="1" smtClean="0"/>
              <a:t>Feekes</a:t>
            </a:r>
            <a:r>
              <a:rPr lang="en-US" sz="4000" dirty="0" smtClean="0"/>
              <a:t> 10 nozzles </a:t>
            </a:r>
            <a:r>
              <a:rPr lang="en-US" sz="4000" dirty="0"/>
              <a:t>were connected directly to the </a:t>
            </a:r>
            <a:r>
              <a:rPr lang="en-US" sz="4000" dirty="0" smtClean="0"/>
              <a:t>boom.</a:t>
            </a:r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NDVI </a:t>
            </a:r>
            <a:r>
              <a:rPr lang="en-US" sz="4000" dirty="0"/>
              <a:t>sensor readings were </a:t>
            </a:r>
            <a:r>
              <a:rPr lang="en-US" sz="4000" dirty="0" smtClean="0"/>
              <a:t>collected before </a:t>
            </a:r>
            <a:r>
              <a:rPr lang="en-US" sz="4000" dirty="0"/>
              <a:t>each </a:t>
            </a:r>
            <a:r>
              <a:rPr lang="en-US" sz="4000" dirty="0" smtClean="0"/>
              <a:t>application and throughout the growing season.</a:t>
            </a:r>
            <a:endParaRPr lang="en-US" sz="4000" dirty="0"/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Total N concentration </a:t>
            </a:r>
            <a:r>
              <a:rPr lang="en-US" sz="4000" dirty="0"/>
              <a:t>in the grain </a:t>
            </a:r>
            <a:r>
              <a:rPr lang="en-US" sz="4000" dirty="0" smtClean="0"/>
              <a:t>was determined using a dry combustion analyzer (LECO) and multiplied by 5.7 to determine grain protein (</a:t>
            </a:r>
            <a:r>
              <a:rPr lang="en-US" sz="4000" dirty="0" err="1" smtClean="0"/>
              <a:t>Thachuk</a:t>
            </a:r>
            <a:r>
              <a:rPr lang="en-US" sz="4000" dirty="0" smtClean="0"/>
              <a:t>, 1969).</a:t>
            </a:r>
          </a:p>
          <a:p>
            <a:pPr marL="1143000" lvl="1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Treatment responses evaluated using SAS software, GLM and Duncan’s multiple range test.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691211"/>
            <a:ext cx="14630400" cy="70788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Rationale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7342" y="15208446"/>
            <a:ext cx="14630400" cy="70788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Objective and Hypothesis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0067" y="9528149"/>
            <a:ext cx="14630400" cy="70788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0420997"/>
            <a:ext cx="1463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Nitrogen (N) </a:t>
            </a:r>
            <a:r>
              <a:rPr lang="en-US" sz="4000" dirty="0"/>
              <a:t>fertilizer is </a:t>
            </a:r>
            <a:r>
              <a:rPr lang="en-US" sz="4000" dirty="0" smtClean="0"/>
              <a:t>the most costly input for wheat farmers in the Great Plains.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Nitrogen applied pre-plant can be lost via volatilization, nitrification, and leaching.</a:t>
            </a:r>
          </a:p>
          <a:p>
            <a:pPr marL="1143000" indent="-685800"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Foliar applied N if temperatures are below 21°C can be highly beneficial.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19763896"/>
            <a:ext cx="14630400" cy="70788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Materials and Methods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91302" y="3693721"/>
            <a:ext cx="2283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Mariana </a:t>
            </a:r>
            <a:r>
              <a:rPr lang="en-US" sz="4800" dirty="0"/>
              <a:t>Del Corso, </a:t>
            </a:r>
            <a:r>
              <a:rPr lang="en-US" sz="4800" dirty="0" smtClean="0"/>
              <a:t>Jeremiah </a:t>
            </a:r>
            <a:r>
              <a:rPr lang="en-US" sz="4800" dirty="0"/>
              <a:t>Mullock, </a:t>
            </a:r>
            <a:r>
              <a:rPr lang="en-US" sz="4800" dirty="0" smtClean="0"/>
              <a:t>Bruno </a:t>
            </a:r>
            <a:r>
              <a:rPr lang="en-US" sz="4800" dirty="0" err="1" smtClean="0"/>
              <a:t>Figueiredo</a:t>
            </a:r>
            <a:r>
              <a:rPr lang="en-US" sz="4800" dirty="0"/>
              <a:t>, </a:t>
            </a:r>
            <a:r>
              <a:rPr lang="en-US" sz="4800" dirty="0" smtClean="0"/>
              <a:t>William Raun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7678397" y="38953424"/>
            <a:ext cx="14324915" cy="2990989"/>
          </a:xfrm>
          <a:prstGeom prst="rect">
            <a:avLst/>
          </a:prstGeom>
          <a:noFill/>
          <a:ln cap="rnd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1143000" indent="-685800">
              <a:buFont typeface="Arial" panose="020B0604020202020204" pitchFamily="34" charset="0"/>
              <a:buChar char="•"/>
            </a:pPr>
            <a:r>
              <a:rPr lang="en-US" sz="3600" b="1" dirty="0"/>
              <a:t>Mid-season NDVI values were not correlated with grain yield</a:t>
            </a:r>
          </a:p>
          <a:p>
            <a:pPr marL="1143000" indent="-685800">
              <a:buFont typeface="Arial" panose="020B0604020202020204" pitchFamily="34" charset="0"/>
              <a:buChar char="•"/>
            </a:pPr>
            <a:endParaRPr lang="en-US" sz="3600" b="1" dirty="0" smtClean="0"/>
          </a:p>
          <a:p>
            <a:pPr marL="1143000" indent="-685800">
              <a:buFont typeface="Arial" panose="020B0604020202020204" pitchFamily="34" charset="0"/>
              <a:buChar char="•"/>
            </a:pPr>
            <a:r>
              <a:rPr lang="en-US" sz="3600" b="1" dirty="0" smtClean="0"/>
              <a:t>NDVI differences at F4  were </a:t>
            </a:r>
            <a:r>
              <a:rPr lang="en-US" sz="3600" b="1" dirty="0" smtClean="0"/>
              <a:t>not correlated </a:t>
            </a:r>
            <a:r>
              <a:rPr lang="en-US" sz="3600" b="1" dirty="0" smtClean="0"/>
              <a:t>with </a:t>
            </a:r>
            <a:r>
              <a:rPr lang="en-US" sz="3600" b="1" dirty="0" smtClean="0"/>
              <a:t>grain yield, but </a:t>
            </a:r>
            <a:r>
              <a:rPr lang="en-US" sz="3600" b="1" dirty="0" smtClean="0"/>
              <a:t>were </a:t>
            </a:r>
            <a:r>
              <a:rPr lang="en-US" sz="3600" b="1" dirty="0" smtClean="0"/>
              <a:t>correlated </a:t>
            </a:r>
            <a:r>
              <a:rPr lang="en-US" sz="3600" b="1" dirty="0" smtClean="0"/>
              <a:t>with </a:t>
            </a:r>
            <a:r>
              <a:rPr lang="en-US" sz="3600" b="1" dirty="0" smtClean="0"/>
              <a:t>grain protein at two locations (Stillwater and </a:t>
            </a:r>
            <a:r>
              <a:rPr lang="en-US" sz="3600" b="1" dirty="0" smtClean="0"/>
              <a:t>Hennessey).  </a:t>
            </a:r>
            <a:r>
              <a:rPr lang="en-US" sz="3600" b="1" dirty="0" smtClean="0"/>
              <a:t>No differences in treatment response were seen between F4 </a:t>
            </a:r>
            <a:r>
              <a:rPr lang="en-US" sz="3600" b="1" smtClean="0"/>
              <a:t>and F10</a:t>
            </a:r>
            <a:endParaRPr lang="en-US" sz="3600" b="1" baseline="30000" dirty="0" smtClean="0"/>
          </a:p>
        </p:txBody>
      </p:sp>
      <p:pic>
        <p:nvPicPr>
          <p:cNvPr id="1026" name="Picture 2" descr="http://go.okstate.edu/sites/go.okstate.edu/themes/responsive_osu_main_pag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7" y="1111331"/>
            <a:ext cx="3611191" cy="28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372914" y="12975889"/>
            <a:ext cx="14630400" cy="70231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Preliminary </a:t>
            </a:r>
            <a:r>
              <a:rPr lang="en-US" sz="4000" b="1" dirty="0"/>
              <a:t>r</a:t>
            </a:r>
            <a:r>
              <a:rPr lang="en-US" sz="4000" b="1" dirty="0" smtClean="0"/>
              <a:t>esults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7372913" y="24378505"/>
            <a:ext cx="1463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†</a:t>
            </a:r>
            <a:r>
              <a:rPr lang="en-US" sz="2800" b="1" dirty="0"/>
              <a:t> N rates applied as 1:1 urea ammonium nitrate (UAN)/ water </a:t>
            </a:r>
            <a:r>
              <a:rPr lang="en-US" sz="2800" b="1" dirty="0" smtClean="0"/>
              <a:t>solution, </a:t>
            </a:r>
            <a:r>
              <a:rPr lang="en-US" sz="2800" b="1" dirty="0" err="1" smtClean="0"/>
              <a:t>Feekes</a:t>
            </a:r>
            <a:r>
              <a:rPr lang="en-US" sz="2800" b="1" dirty="0" smtClean="0"/>
              <a:t> 4</a:t>
            </a:r>
            <a:endParaRPr lang="en-US" sz="2800" dirty="0"/>
          </a:p>
          <a:p>
            <a:r>
              <a:rPr lang="en-US" sz="2800" dirty="0"/>
              <a:t>‡</a:t>
            </a:r>
            <a:r>
              <a:rPr lang="en-US" sz="2800" b="1" dirty="0"/>
              <a:t> </a:t>
            </a:r>
            <a:r>
              <a:rPr lang="en-US" sz="2800" b="1" dirty="0" smtClean="0"/>
              <a:t>Difference between NDVI at application and after 8 days</a:t>
            </a:r>
            <a:endParaRPr lang="en-US" sz="2800" dirty="0"/>
          </a:p>
          <a:p>
            <a:r>
              <a:rPr lang="en-US" sz="2800" dirty="0"/>
              <a:t>§</a:t>
            </a:r>
            <a:r>
              <a:rPr lang="en-US" sz="2800" b="1" dirty="0"/>
              <a:t> Difference between </a:t>
            </a:r>
            <a:r>
              <a:rPr lang="en-US" sz="2800" b="1" dirty="0" smtClean="0"/>
              <a:t>NDVI </a:t>
            </a:r>
            <a:r>
              <a:rPr lang="en-US" sz="2800" b="1" dirty="0"/>
              <a:t>at </a:t>
            </a:r>
            <a:r>
              <a:rPr lang="en-US" sz="2800" b="1" dirty="0" smtClean="0"/>
              <a:t>application </a:t>
            </a:r>
            <a:r>
              <a:rPr lang="en-US" sz="2800" b="1" dirty="0"/>
              <a:t>and </a:t>
            </a:r>
            <a:r>
              <a:rPr lang="en-US" sz="2800" b="1" dirty="0" smtClean="0"/>
              <a:t>after 18 </a:t>
            </a:r>
            <a:r>
              <a:rPr lang="en-US" sz="2800" b="1" dirty="0"/>
              <a:t>days </a:t>
            </a:r>
            <a:endParaRPr lang="en-US" sz="2800" b="1" dirty="0" smtClean="0"/>
          </a:p>
          <a:p>
            <a:r>
              <a:rPr lang="en-US" sz="2800" dirty="0" smtClean="0"/>
              <a:t>¶</a:t>
            </a:r>
            <a:r>
              <a:rPr lang="en-US" sz="2800" b="1" dirty="0" smtClean="0"/>
              <a:t> </a:t>
            </a:r>
            <a:r>
              <a:rPr lang="en-US" sz="2800" b="1" dirty="0"/>
              <a:t>Different letters, significantly different (P&lt;0.05)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17372913" y="27551377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Table 2: Hard red winter wheat grain yield and protein concentration</a:t>
            </a:r>
            <a:r>
              <a:rPr lang="en-US" sz="4000" b="1" dirty="0"/>
              <a:t> </a:t>
            </a:r>
            <a:r>
              <a:rPr lang="en-US" sz="4000" b="1" dirty="0" smtClean="0"/>
              <a:t>as influenced by time of application </a:t>
            </a:r>
            <a:endParaRPr lang="en-US" sz="4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7372914" y="14217379"/>
            <a:ext cx="1463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Table 1: Change in NDVI, grain yield, and protein concentration as influenced by foliar N application in hard red winter wheat at Stillwater, Hennessey, </a:t>
            </a:r>
            <a:r>
              <a:rPr lang="en-US" sz="4000" b="1" dirty="0"/>
              <a:t>Lake Carl </a:t>
            </a:r>
            <a:r>
              <a:rPr lang="en-US" sz="4000" b="1" dirty="0" smtClean="0"/>
              <a:t>Blackwell (LCB), and Lahoma 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895425" y="37517978"/>
            <a:ext cx="1320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†</a:t>
            </a:r>
            <a:r>
              <a:rPr lang="en-US" sz="2800" b="1" dirty="0"/>
              <a:t> Foliar N </a:t>
            </a:r>
            <a:r>
              <a:rPr lang="en-US" sz="2800" b="1" dirty="0" smtClean="0"/>
              <a:t>applied </a:t>
            </a:r>
            <a:r>
              <a:rPr lang="en-US" sz="2800" b="1" dirty="0"/>
              <a:t>as 1:1 urea ammonium nitrate (UAN)/water solution at 14 kg </a:t>
            </a:r>
            <a:r>
              <a:rPr lang="en-US" sz="2800" b="1" dirty="0" smtClean="0"/>
              <a:t>ha</a:t>
            </a:r>
            <a:r>
              <a:rPr lang="en-US" sz="2800" b="1" baseline="30000" dirty="0" smtClean="0"/>
              <a:t>-1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7342" y="41586905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Figure 1: </a:t>
            </a:r>
            <a:r>
              <a:rPr lang="en-US" sz="4000" b="1" dirty="0"/>
              <a:t>Timeline </a:t>
            </a:r>
            <a:r>
              <a:rPr lang="en-US" sz="4000" b="1" dirty="0" smtClean="0"/>
              <a:t>containing NDVI readings and N applications</a:t>
            </a:r>
            <a:endParaRPr lang="en-US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187554" y="33475001"/>
            <a:ext cx="346249" cy="54784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dirty="0"/>
              <a:t>http://weedsoft.unl.edu/documents/growthstagesmodule/wheat/wheat.htm</a:t>
            </a:r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3118982258"/>
              </p:ext>
            </p:extLst>
          </p:nvPr>
        </p:nvGraphicFramePr>
        <p:xfrm>
          <a:off x="303457" y="40160593"/>
          <a:ext cx="16813220" cy="147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220" y="33066037"/>
            <a:ext cx="15731216" cy="699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766" y="6115271"/>
            <a:ext cx="6352674" cy="4872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60440" y="6089538"/>
            <a:ext cx="6380187" cy="48737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372913" y="11096651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Figure 2: Pressurized offset boom used to apply foliar N at </a:t>
            </a:r>
            <a:r>
              <a:rPr lang="en-US" sz="3600" b="1" dirty="0" err="1" smtClean="0"/>
              <a:t>Feekes</a:t>
            </a:r>
            <a:r>
              <a:rPr lang="en-US" sz="3600" b="1" dirty="0" smtClean="0"/>
              <a:t> 4 and </a:t>
            </a:r>
            <a:r>
              <a:rPr lang="en-US" sz="3600" b="1" dirty="0" err="1" smtClean="0"/>
              <a:t>Feekes</a:t>
            </a:r>
            <a:r>
              <a:rPr lang="en-US" sz="3600" b="1" dirty="0" smtClean="0"/>
              <a:t> 10 growth stages.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44795" y="16131572"/>
            <a:ext cx="14886637" cy="8246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00404" y="28874816"/>
            <a:ext cx="10923827" cy="85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</TotalTime>
  <Words>573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Evaluation of Foliar UAN and Timing on  Wheat Grain Yield and Protein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foliar UAN rate and application timing on wheat grain yield and protein</dc:title>
  <dc:creator>Ramos Del corso, Mariana</dc:creator>
  <cp:lastModifiedBy>bill raun</cp:lastModifiedBy>
  <cp:revision>159</cp:revision>
  <cp:lastPrinted>2015-07-30T14:42:54Z</cp:lastPrinted>
  <dcterms:created xsi:type="dcterms:W3CDTF">2015-07-14T15:23:24Z</dcterms:created>
  <dcterms:modified xsi:type="dcterms:W3CDTF">2015-07-30T17:59:56Z</dcterms:modified>
</cp:coreProperties>
</file>