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ndan Dhakal" initials="K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6" d="100"/>
          <a:sy n="106" d="100"/>
        </p:scale>
        <p:origin x="-187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76456-070B-4AF3-BE06-507BDC2EE625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21483-28D6-4024-8427-2373C4C1E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5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1483-28D6-4024-8427-2373C4C1E5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25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4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1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13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20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2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0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9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1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4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6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40ACD-8986-4BCC-A5AA-D115009A41A4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7D408-E9BE-45ED-B189-5CF82516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7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blipFill dpi="0" rotWithShape="1">
            <a:blip r:embed="rId4">
              <a:alphaModFix amt="41000"/>
            </a:blip>
            <a:srcRect/>
            <a:stretch>
              <a:fillRect/>
            </a:stretch>
          </a:blipFill>
          <a:ln w="508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1" y="152400"/>
            <a:ext cx="8521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Developing a N Soil Test for Rice in Southeast Asia</a:t>
            </a:r>
            <a:endParaRPr lang="en-US" sz="2800" b="1" dirty="0"/>
          </a:p>
        </p:txBody>
      </p:sp>
      <p:pic>
        <p:nvPicPr>
          <p:cNvPr id="9" name="Picture 6" descr="Dis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3356621"/>
            <a:ext cx="1740197" cy="248071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16" name="Group 15"/>
          <p:cNvGrpSpPr/>
          <p:nvPr/>
        </p:nvGrpSpPr>
        <p:grpSpPr>
          <a:xfrm>
            <a:off x="4572000" y="3356620"/>
            <a:ext cx="2389676" cy="2480714"/>
            <a:chOff x="6096000" y="3429000"/>
            <a:chExt cx="2895600" cy="3087256"/>
          </a:xfrm>
          <a:solidFill>
            <a:schemeClr val="bg1"/>
          </a:solidFill>
        </p:grpSpPr>
        <p:sp>
          <p:nvSpPr>
            <p:cNvPr id="11" name="Rectangle 10"/>
            <p:cNvSpPr/>
            <p:nvPr/>
          </p:nvSpPr>
          <p:spPr>
            <a:xfrm>
              <a:off x="6096000" y="3429000"/>
              <a:ext cx="2895600" cy="3087256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1794329"/>
                </p:ext>
              </p:extLst>
            </p:nvPr>
          </p:nvGraphicFramePr>
          <p:xfrm>
            <a:off x="6204208" y="3543784"/>
            <a:ext cx="2679098" cy="26670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Plot" r:id="rId6" imgW="6502400" imgH="6375400" progId="Grapher.Document">
                    <p:embed/>
                  </p:oleObj>
                </mc:Choice>
                <mc:Fallback>
                  <p:oleObj name="Plot" r:id="rId6" imgW="6502400" imgH="6375400" progId="Grapher.Document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4208" y="3543784"/>
                          <a:ext cx="2679098" cy="26670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Box 12"/>
          <p:cNvSpPr txBox="1"/>
          <p:nvPr/>
        </p:nvSpPr>
        <p:spPr>
          <a:xfrm>
            <a:off x="4565798" y="5594352"/>
            <a:ext cx="15978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i="1" dirty="0" smtClean="0"/>
              <a:t>Roberts et al. (2013)</a:t>
            </a:r>
            <a:endParaRPr lang="en-US" sz="800" b="1" i="1" dirty="0"/>
          </a:p>
        </p:txBody>
      </p:sp>
      <p:sp>
        <p:nvSpPr>
          <p:cNvPr id="19" name="Rectangle 18"/>
          <p:cNvSpPr/>
          <p:nvPr/>
        </p:nvSpPr>
        <p:spPr>
          <a:xfrm>
            <a:off x="304800" y="609600"/>
            <a:ext cx="4114799" cy="6019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4800" y="609600"/>
            <a:ext cx="403859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u="sng" dirty="0" smtClean="0"/>
          </a:p>
          <a:p>
            <a:r>
              <a:rPr lang="en-US" sz="1200" b="1" u="sng" dirty="0" smtClean="0"/>
              <a:t>Introduction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Rice is </a:t>
            </a:r>
            <a:r>
              <a:rPr lang="en-US" sz="1200" dirty="0"/>
              <a:t> </a:t>
            </a:r>
            <a:r>
              <a:rPr lang="en-US" sz="1200" dirty="0" smtClean="0"/>
              <a:t>the second most abundant crop grown in the world and a major cereal grain produced in Southeast Asia.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If not properly managed, nitrogen use efficiency can be very low, thus leading to increased production costs and potential environment concerns.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The University of Arkansas has developed a nitrogen soil test for rice (N-ST*R) that accurately predicts site specific nitrogen fertilizer requirements (</a:t>
            </a:r>
            <a:r>
              <a:rPr lang="en-US" sz="1200" i="1" dirty="0" smtClean="0"/>
              <a:t>Roberts et al., 2013</a:t>
            </a:r>
            <a:r>
              <a:rPr lang="en-US" sz="1200" dirty="0" smtClean="0"/>
              <a:t>).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Method measures alkaline </a:t>
            </a:r>
            <a:r>
              <a:rPr lang="en-US" sz="1200" dirty="0" err="1" smtClean="0"/>
              <a:t>hydrolyzable</a:t>
            </a:r>
            <a:r>
              <a:rPr lang="en-US" sz="1200" dirty="0" smtClean="0"/>
              <a:t> nitrogen via direct steam distillation (</a:t>
            </a:r>
            <a:r>
              <a:rPr lang="en-US" sz="1200" i="1" dirty="0" err="1" smtClean="0"/>
              <a:t>Bushong</a:t>
            </a:r>
            <a:r>
              <a:rPr lang="en-US" sz="1200" i="1" dirty="0" smtClean="0"/>
              <a:t> et al., 2008</a:t>
            </a:r>
            <a:r>
              <a:rPr lang="en-US" sz="1200" dirty="0" smtClean="0"/>
              <a:t>).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Soil test is only currently adapted to the silt loam and clay soils of the Mississippi Delta region of the United States.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/>
          </a:p>
          <a:p>
            <a:r>
              <a:rPr lang="en-US" sz="1200" b="1" u="sng" dirty="0" smtClean="0"/>
              <a:t>Objective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To develop a nitrogen soil test for the different soil types and climatic regions of Southeast Asia.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/>
          </a:p>
          <a:p>
            <a:r>
              <a:rPr lang="en-US" sz="1200" b="1" u="sng" dirty="0" smtClean="0"/>
              <a:t>Benefits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Potentially could increase nitrogen use efficiency by identifying sites that would require more fertilizer and those sites that do not need additional fertilizer.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Simple and inexpensive process. 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Total analysis time is one-fifth the time for diffusion techniques.</a:t>
            </a:r>
            <a:endParaRPr lang="en-US" sz="12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" t="1683" r="806" b="19557"/>
          <a:stretch/>
        </p:blipFill>
        <p:spPr>
          <a:xfrm>
            <a:off x="4572000" y="609600"/>
            <a:ext cx="4248596" cy="266699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4572000" y="5921514"/>
            <a:ext cx="4260999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u="sng" dirty="0" smtClean="0"/>
              <a:t>References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800" b="1" i="1" dirty="0" err="1" smtClean="0"/>
              <a:t>Bushong</a:t>
            </a:r>
            <a:r>
              <a:rPr lang="en-US" sz="800" b="1" i="1" dirty="0" smtClean="0"/>
              <a:t> et al</a:t>
            </a:r>
            <a:r>
              <a:rPr lang="en-US" sz="800" dirty="0" smtClean="0"/>
              <a:t>. 2008. Evaluation of Distillation and Diffusion Techniques for Estimating </a:t>
            </a:r>
            <a:r>
              <a:rPr lang="en-US" sz="800" dirty="0" err="1" smtClean="0"/>
              <a:t>Hydrolyzable</a:t>
            </a:r>
            <a:r>
              <a:rPr lang="en-US" sz="800" dirty="0" smtClean="0"/>
              <a:t> Amino Sugar-Nitrogen as a Means of Predicting Nitrogen Mineralization. SSSAJ.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800" b="1" i="1" dirty="0" smtClean="0"/>
              <a:t>Roberts et al</a:t>
            </a:r>
            <a:r>
              <a:rPr lang="en-US" sz="800" dirty="0" smtClean="0"/>
              <a:t>. 2013. Field Validation of N-</a:t>
            </a:r>
            <a:r>
              <a:rPr lang="en-US" sz="800" dirty="0" err="1" smtClean="0"/>
              <a:t>STaR</a:t>
            </a:r>
            <a:r>
              <a:rPr lang="en-US" sz="800" dirty="0" smtClean="0"/>
              <a:t> for Rice Produced on Silt Loam Soils in Arkansas. SSSAJ. 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7688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243</Words>
  <Application>Microsoft Office PowerPoint</Application>
  <PresentationFormat>Letter Paper (8.5x11 in)</PresentationFormat>
  <Paragraphs>27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Plot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</dc:creator>
  <cp:lastModifiedBy>Jacob</cp:lastModifiedBy>
  <cp:revision>33</cp:revision>
  <dcterms:created xsi:type="dcterms:W3CDTF">2013-02-12T18:30:25Z</dcterms:created>
  <dcterms:modified xsi:type="dcterms:W3CDTF">2013-03-06T14:08:08Z</dcterms:modified>
</cp:coreProperties>
</file>