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480" y="-1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20"/>
          <p:cNvSpPr>
            <a:spLocks noGrp="1"/>
          </p:cNvSpPr>
          <p:nvPr>
            <p:ph type="ctrTitle"/>
          </p:nvPr>
        </p:nvSpPr>
        <p:spPr>
          <a:xfrm>
            <a:off x="685800" y="990601"/>
            <a:ext cx="7772400" cy="2609850"/>
          </a:xfrm>
        </p:spPr>
        <p:txBody>
          <a:bodyPr anchor="b" anchorCtr="0">
            <a:noAutofit/>
            <a:scene3d>
              <a:camera prst="orthographicFront"/>
              <a:lightRig rig="soft" dir="t">
                <a:rot lat="0" lon="0" rev="2100000"/>
              </a:lightRig>
            </a:scene3d>
            <a:sp3d prstMaterial="matte">
              <a:bevelT w="38100" h="38100"/>
              <a:contourClr>
                <a:srgbClr val="FFFFFF"/>
              </a:contourClr>
            </a:sp3d>
          </a:bodyPr>
          <a:lstStyle>
            <a:lvl1pPr algn="ctr">
              <a:defRPr lang="en-US" sz="5800" dirty="0" smtClean="0">
                <a:ln w="9525">
                  <a:noFill/>
                </a:ln>
                <a:effectLst>
                  <a:outerShdw blurRad="50800" dist="38100" dir="8220000" algn="tl" rotWithShape="0">
                    <a:srgbClr val="000000">
                      <a:alpha val="40000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4" name="Rectangle 26"/>
          <p:cNvSpPr>
            <a:spLocks noGrp="1"/>
          </p:cNvSpPr>
          <p:nvPr>
            <p:ph type="subTitle" idx="1"/>
          </p:nvPr>
        </p:nvSpPr>
        <p:spPr>
          <a:xfrm>
            <a:off x="1371600" y="3657600"/>
            <a:ext cx="6400800" cy="1967089"/>
          </a:xfrm>
        </p:spPr>
        <p:txBody>
          <a:bodyPr>
            <a:normAutofit/>
          </a:bodyPr>
          <a:lstStyle>
            <a:lvl1pPr marL="0" indent="0" algn="ctr">
              <a:buNone/>
              <a:defRPr lang="en-US" sz="3000" b="0">
                <a:solidFill>
                  <a:schemeClr val="tx2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8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fld id="{19A6B3A8-6184-43EE-ACA6-E0733181E9BC}" type="datetimeFigureOut">
              <a:rPr lang="en-US" smtClean="0"/>
              <a:pPr/>
              <a:t>4/18/2013</a:t>
            </a:fld>
            <a:endParaRPr lang="en-US"/>
          </a:p>
        </p:txBody>
      </p:sp>
      <p:sp>
        <p:nvSpPr>
          <p:cNvPr id="9" name="Rectangle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fld id="{4A321AD7-6E10-4CA6-9315-411BC13DCCB7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5" name="Rectangle 27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 lang="en-US" smtClean="0"/>
            </a:lvl1pPr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6B3A8-6184-43EE-ACA6-E0733181E9BC}" type="datetimeFigureOut">
              <a:rPr lang="en-US" smtClean="0"/>
              <a:pPr/>
              <a:t>4/18/2013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21AD7-6E10-4CA6-9315-411BC13DCC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6B3A8-6184-43EE-ACA6-E0733181E9BC}" type="datetimeFigureOut">
              <a:rPr lang="en-US" smtClean="0"/>
              <a:pPr/>
              <a:t>4/18/2013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21AD7-6E10-4CA6-9315-411BC13DCC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6B3A8-6184-43EE-ACA6-E0733181E9BC}" type="datetimeFigureOut">
              <a:rPr lang="en-US" smtClean="0"/>
              <a:pPr/>
              <a:t>4/18/2013</a:t>
            </a:fld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21AD7-6E10-4CA6-9315-411BC13DCC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722313" y="2685391"/>
            <a:ext cx="7772400" cy="3112843"/>
          </a:xfrm>
        </p:spPr>
        <p:txBody>
          <a:bodyPr anchor="t">
            <a:normAutofit/>
          </a:bodyPr>
          <a:lstStyle>
            <a:lvl1pPr algn="ctr">
              <a:buNone/>
              <a:defRPr lang="en-US" sz="6000" b="1" dirty="0">
                <a:solidFill>
                  <a:schemeClr val="tx2">
                    <a:shade val="85000"/>
                    <a:satMod val="150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body" idx="1"/>
          </p:nvPr>
        </p:nvSpPr>
        <p:spPr>
          <a:xfrm>
            <a:off x="722313" y="1128932"/>
            <a:ext cx="7772400" cy="1509712"/>
          </a:xfrm>
        </p:spPr>
        <p:txBody>
          <a:bodyPr anchor="b">
            <a:normAutofit/>
          </a:bodyPr>
          <a:lstStyle>
            <a:lvl1pPr algn="ctr">
              <a:buNone/>
              <a:defRPr lang="en-US" sz="2400" b="0" smtClean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6B3A8-6184-43EE-ACA6-E0733181E9BC}" type="datetimeFigureOut">
              <a:rPr lang="en-US" smtClean="0"/>
              <a:pPr/>
              <a:t>4/18/2013</a:t>
            </a:fld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21AD7-6E10-4CA6-9315-411BC13DCC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6B3A8-6184-43EE-ACA6-E0733181E9BC}" type="datetimeFigureOut">
              <a:rPr lang="en-US" smtClean="0"/>
              <a:pPr/>
              <a:t>4/18/2013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21AD7-6E10-4CA6-9315-411BC13DCC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0" indent="0" algn="l">
              <a:buNone/>
              <a:defRPr sz="22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0" indent="0" algn="l">
              <a:buNone/>
              <a:defRPr sz="2200" b="1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6B3A8-6184-43EE-ACA6-E0733181E9BC}" type="datetimeFigureOut">
              <a:rPr lang="en-US" smtClean="0"/>
              <a:pPr/>
              <a:t>4/18/2013</a:t>
            </a:fld>
            <a:endParaRPr lang="en-US"/>
          </a:p>
        </p:txBody>
      </p:sp>
      <p:sp>
        <p:nvSpPr>
          <p:cNvPr id="8" name="Rectangl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Rectangl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21AD7-6E10-4CA6-9315-411BC13DCC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lang="en-US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6B3A8-6184-43EE-ACA6-E0733181E9BC}" type="datetimeFigureOut">
              <a:rPr lang="en-US" smtClean="0"/>
              <a:pPr/>
              <a:t>4/18/2013</a:t>
            </a:fld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21AD7-6E10-4CA6-9315-411BC13DCC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6B3A8-6184-43EE-ACA6-E0733181E9BC}" type="datetimeFigureOut">
              <a:rPr lang="en-US" smtClean="0"/>
              <a:pPr/>
              <a:t>4/18/2013</a:t>
            </a:fld>
            <a:endParaRPr lang="en-US"/>
          </a:p>
        </p:txBody>
      </p:sp>
      <p:sp>
        <p:nvSpPr>
          <p:cNvPr id="3" name="Rectangl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21AD7-6E10-4CA6-9315-411BC13DCC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>
            <a:normAutofit/>
          </a:bodyPr>
          <a:lstStyle>
            <a:lvl1pPr algn="ctr">
              <a:defRPr sz="2400" b="1">
                <a:solidFill>
                  <a:schemeClr val="tx2"/>
                </a:solidFill>
                <a:effectLst>
                  <a:outerShdw blurRad="38100" dist="25400" dir="8220000" algn="tr" rotWithShape="0">
                    <a:prstClr val="black">
                      <a:alpha val="3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 algn="ctr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6B3A8-6184-43EE-ACA6-E0733181E9BC}" type="datetimeFigureOut">
              <a:rPr lang="en-US" smtClean="0"/>
              <a:pPr/>
              <a:t>4/18/2013</a:t>
            </a:fld>
            <a:endParaRPr lang="en-US"/>
          </a:p>
        </p:txBody>
      </p:sp>
      <p:sp>
        <p:nvSpPr>
          <p:cNvPr id="6" name="Rectangl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21AD7-6E10-4CA6-9315-411BC13DCC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27729" y="1062637"/>
            <a:ext cx="4599432" cy="3977640"/>
          </a:xfrm>
          <a:prstGeom prst="rect">
            <a:avLst/>
          </a:prstGeom>
          <a:solidFill>
            <a:schemeClr val="tx2">
              <a:shade val="15000"/>
            </a:schemeClr>
          </a:solidFill>
          <a:ln w="63500">
            <a:noFill/>
            <a:miter lim="800000"/>
          </a:ln>
          <a:effectLst>
            <a:outerShdw blurRad="63500" dist="25400" dir="7200000" algn="t" rotWithShape="0">
              <a:prstClr val="black">
                <a:alpha val="45000"/>
              </a:prstClr>
            </a:outerShdw>
          </a:effectLst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lIns="45720" rIns="45720" rtlCol="0" anchor="ctr">
            <a:normAutofit/>
          </a:bodyPr>
          <a:lstStyle/>
          <a:p>
            <a:pPr marL="0" indent="-274320" algn="l">
              <a:buClr>
                <a:schemeClr val="accent1"/>
              </a:buClr>
              <a:buSzPct val="80000"/>
              <a:buFont typeface="Wingdings 2" pitchFamily="18" charset="2"/>
              <a:buNone/>
            </a:pPr>
            <a:endParaRPr lang="en-US" sz="20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Rectangle 2"/>
          <p:cNvSpPr>
            <a:spLocks noGrp="1"/>
          </p:cNvSpPr>
          <p:nvPr>
            <p:ph type="title"/>
          </p:nvPr>
        </p:nvSpPr>
        <p:spPr>
          <a:xfrm>
            <a:off x="5514536" y="4343400"/>
            <a:ext cx="3048000" cy="709858"/>
          </a:xfrm>
        </p:spPr>
        <p:txBody>
          <a:bodyPr anchor="t">
            <a:noAutofit/>
          </a:bodyPr>
          <a:lstStyle>
            <a:lvl1pPr algn="l">
              <a:buNone/>
              <a:defRPr sz="2200" b="1">
                <a:solidFill>
                  <a:schemeClr val="tx2"/>
                </a:solidFill>
                <a:effectLst>
                  <a:outerShdw blurRad="38100" dist="25400" dir="8220000" algn="tr" rotWithShape="0">
                    <a:prstClr val="black">
                      <a:alpha val="3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Rectangle 3"/>
          <p:cNvSpPr>
            <a:spLocks noGrp="1"/>
          </p:cNvSpPr>
          <p:nvPr>
            <p:ph type="pic" idx="1"/>
          </p:nvPr>
        </p:nvSpPr>
        <p:spPr>
          <a:xfrm>
            <a:off x="739645" y="1222657"/>
            <a:ext cx="4575601" cy="3657600"/>
          </a:xfrm>
          <a:solidFill>
            <a:schemeClr val="tx2">
              <a:shade val="75000"/>
            </a:schemeClr>
          </a:solidFill>
          <a:ln w="63500">
            <a:noFill/>
            <a:miter lim="800000"/>
          </a:ln>
          <a:effectLst/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>
            <a:lvl1pPr>
              <a:buNone/>
              <a:defRPr sz="3200"/>
            </a:lvl1pPr>
          </a:lstStyle>
          <a:p>
            <a:r>
              <a:rPr lang="en-US" sz="2000" smtClean="0"/>
              <a:t>Click icon to add picture</a:t>
            </a:r>
            <a:endParaRPr lang="en-US" sz="2000" dirty="0"/>
          </a:p>
        </p:txBody>
      </p:sp>
      <p:sp>
        <p:nvSpPr>
          <p:cNvPr id="4" name="Rectangle 4"/>
          <p:cNvSpPr>
            <a:spLocks noGrp="1"/>
          </p:cNvSpPr>
          <p:nvPr>
            <p:ph type="body" sz="half" idx="2"/>
          </p:nvPr>
        </p:nvSpPr>
        <p:spPr>
          <a:xfrm>
            <a:off x="5514536" y="1371600"/>
            <a:ext cx="3044952" cy="2930086"/>
          </a:xfrm>
        </p:spPr>
        <p:txBody>
          <a:bodyPr bIns="0" anchor="b">
            <a:normAutofit/>
          </a:bodyPr>
          <a:lstStyle>
            <a:lvl1pPr marL="0" marR="0" indent="0" algn="l">
              <a:buFontTx/>
              <a:buNone/>
              <a:defRPr sz="1300">
                <a:solidFill>
                  <a:schemeClr val="tx1">
                    <a:tint val="95000"/>
                  </a:schemeClr>
                </a:solidFill>
              </a:defRPr>
            </a:lvl1pPr>
            <a:lvl2pPr marL="460375" marR="0" indent="-112713">
              <a:buFontTx/>
              <a:buNone/>
              <a:defRPr sz="1200"/>
            </a:lvl2pPr>
            <a:lvl3pPr marL="914400" marR="0" indent="-117475">
              <a:buFontTx/>
              <a:buNone/>
              <a:defRPr sz="1000"/>
            </a:lvl3pPr>
            <a:lvl4pPr marL="1316038" marR="0" indent="-112713">
              <a:buFontTx/>
              <a:buNone/>
              <a:defRPr sz="900"/>
            </a:lvl4pPr>
            <a:lvl5pPr marL="1711325" marR="0" indent="-117475"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A6B3A8-6184-43EE-ACA6-E0733181E9BC}" type="datetimeFigureOut">
              <a:rPr lang="en-US" smtClean="0"/>
              <a:pPr/>
              <a:t>4/18/2013</a:t>
            </a:fld>
            <a:endParaRPr lang="en-US"/>
          </a:p>
        </p:txBody>
      </p:sp>
      <p:sp>
        <p:nvSpPr>
          <p:cNvPr id="6" name="Rectangle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321AD7-6E10-4CA6-9315-411BC13DCCB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143000"/>
          </a:xfrm>
          <a:prstGeom prst="rect">
            <a:avLst/>
          </a:prstGeom>
        </p:spPr>
        <p:txBody>
          <a:bodyPr anchor="b" anchorCtr="0">
            <a:normAutofit/>
            <a:scene3d>
              <a:camera prst="orthographicFront"/>
              <a:lightRig rig="soft" dir="t">
                <a:rot lat="0" lon="0" rev="2100000"/>
              </a:lightRig>
            </a:scene3d>
            <a:sp3d prstMaterial="matte">
              <a:bevelT w="38100" h="38100"/>
            </a:sp3d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Rectangle 11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lIns="45720" rIns="4572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27" name="Rectangle 22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 anchor="b" anchorCtr="0"/>
          <a:lstStyle>
            <a:lvl1pPr>
              <a:defRPr lang="en-US" sz="1200" smtClean="0">
                <a:solidFill>
                  <a:schemeClr val="tx2"/>
                </a:solidFill>
                <a:latin typeface="+mn-lt"/>
                <a:ea typeface="+mn-lt"/>
                <a:cs typeface="+mn-lt"/>
              </a:defRPr>
            </a:lvl1pPr>
          </a:lstStyle>
          <a:p>
            <a:fld id="{19A6B3A8-6184-43EE-ACA6-E0733181E9BC}" type="datetimeFigureOut">
              <a:rPr lang="en-US" smtClean="0"/>
              <a:pPr/>
              <a:t>4/18/2013</a:t>
            </a:fld>
            <a:endParaRPr lang="en-US"/>
          </a:p>
        </p:txBody>
      </p:sp>
      <p:sp>
        <p:nvSpPr>
          <p:cNvPr id="18" name="Rectangle 1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 anchor="b" anchorCtr="0"/>
          <a:lstStyle>
            <a:lvl1pPr algn="ctr">
              <a:defRPr lang="en-US" sz="1200" smtClean="0">
                <a:solidFill>
                  <a:schemeClr val="tx2"/>
                </a:solidFill>
                <a:latin typeface="+mn-lt"/>
                <a:ea typeface="+mn-lt"/>
                <a:cs typeface="+mn-lt"/>
              </a:defRPr>
            </a:lvl1pPr>
          </a:lstStyle>
          <a:p>
            <a:endParaRPr lang="en-US"/>
          </a:p>
        </p:txBody>
      </p:sp>
      <p:sp>
        <p:nvSpPr>
          <p:cNvPr id="13" name="Rectangle 15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 anchor="b" anchorCtr="0"/>
          <a:lstStyle>
            <a:lvl1pPr algn="r">
              <a:defRPr lang="en-US" sz="1200" smtClean="0">
                <a:solidFill>
                  <a:schemeClr val="tx2"/>
                </a:solidFill>
                <a:latin typeface="+mn-lt"/>
                <a:ea typeface="+mn-lt"/>
                <a:cs typeface="+mn-lt"/>
              </a:defRPr>
            </a:lvl1pPr>
          </a:lstStyle>
          <a:p>
            <a:fld id="{4A321AD7-6E10-4CA6-9315-411BC13DCCB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defPPr>
        <a:defRPr sz="4400">
          <a:solidFill>
            <a:schemeClr val="tx2">
              <a:shade val="85000"/>
              <a:satMod val="150000"/>
            </a:schemeClr>
          </a:solidFill>
          <a:latin typeface="+mj-lt"/>
          <a:ea typeface="+mj-ea"/>
          <a:cs typeface="+mj-cs"/>
        </a:defRPr>
      </a:defPPr>
      <a:lvl1pPr algn="ctr" eaLnBrk="1" hangingPunct="1">
        <a:buNone/>
        <a:defRPr lang="en-US" sz="4800" b="1" strike="noStrike" kern="1200" baseline="0" dirty="0" smtClean="0">
          <a:solidFill>
            <a:schemeClr val="tx2">
              <a:shade val="85000"/>
              <a:satMod val="150000"/>
            </a:schemeClr>
          </a:solidFill>
          <a:effectLst>
            <a:outerShdw blurRad="63500" dist="38100" dir="8220000" algn="tl" rotWithShape="0">
              <a:srgbClr val="000000">
                <a:alpha val="30000"/>
              </a:srgbClr>
            </a:outerShdw>
          </a:effectLst>
          <a:latin typeface="+mj-lt"/>
          <a:ea typeface="+mj-lt"/>
          <a:cs typeface="+mj-lt"/>
        </a:defRPr>
      </a:lvl1pPr>
    </p:titleStyle>
    <p:body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0" indent="-274320" algn="l" eaLnBrk="1" hangingPunct="1">
        <a:buClr>
          <a:schemeClr val="accent1"/>
        </a:buClr>
        <a:buSzPct val="80000"/>
        <a:buFont typeface="Wingdings 2" pitchFamily="18" charset="2"/>
        <a:buChar char=""/>
        <a:defRPr sz="2800">
          <a:solidFill>
            <a:schemeClr val="tx1"/>
          </a:solidFill>
          <a:latin typeface="+mn-lt"/>
          <a:ea typeface="+mn-lt"/>
          <a:cs typeface="+mn-lt"/>
        </a:defRPr>
      </a:lvl1pPr>
      <a:lvl2pPr marL="557784" indent="-228600" algn="l" eaLnBrk="1" hangingPunct="1">
        <a:buClr>
          <a:schemeClr val="tx2"/>
        </a:buClr>
        <a:buFont typeface="Wingdings 2" pitchFamily="18" charset="2"/>
        <a:buChar char=""/>
        <a:defRPr sz="2200">
          <a:solidFill>
            <a:schemeClr val="tx1"/>
          </a:solidFill>
          <a:latin typeface="+mn-lt"/>
          <a:ea typeface="+mn-lt"/>
          <a:cs typeface="+mn-lt"/>
        </a:defRPr>
      </a:lvl2pPr>
      <a:lvl3pPr marL="813816" indent="-228600" algn="l" eaLnBrk="1" hangingPunct="1">
        <a:buClr>
          <a:schemeClr val="accent1"/>
        </a:buClr>
        <a:buFont typeface="Wingdings 2" pitchFamily="18" charset="2"/>
        <a:buChar char=""/>
        <a:defRPr sz="2000">
          <a:solidFill>
            <a:schemeClr val="tx1"/>
          </a:solidFill>
          <a:latin typeface="+mn-lt"/>
          <a:ea typeface="+mn-lt"/>
          <a:cs typeface="+mn-lt"/>
        </a:defRPr>
      </a:lvl3pPr>
      <a:lvl4pPr marL="1069848" indent="-228600" algn="l" eaLnBrk="1" hangingPunct="1">
        <a:buClr>
          <a:schemeClr val="tx2"/>
        </a:buClr>
        <a:buFont typeface="Wingdings 2" pitchFamily="18" charset="2"/>
        <a:buChar char=""/>
        <a:defRPr sz="1800">
          <a:solidFill>
            <a:schemeClr val="tx1"/>
          </a:solidFill>
          <a:latin typeface="+mn-lt"/>
          <a:ea typeface="+mn-lt"/>
          <a:cs typeface="+mn-lt"/>
        </a:defRPr>
      </a:lvl4pPr>
      <a:lvl5pPr marL="1316736" indent="-228600" algn="l" eaLnBrk="1" hangingPunct="1">
        <a:buClr>
          <a:schemeClr val="accent1"/>
        </a:buClr>
        <a:buFont typeface="Wingdings 2" pitchFamily="18" charset="2"/>
        <a:buChar char=""/>
        <a:defRPr sz="1800">
          <a:solidFill>
            <a:schemeClr val="tx1"/>
          </a:solidFill>
          <a:latin typeface="+mn-lt"/>
          <a:ea typeface="+mn-lt"/>
          <a:cs typeface="+mn-lt"/>
        </a:defRPr>
      </a:lvl5pPr>
      <a:lvl6pPr marL="1572768" indent="-228600" algn="l" eaLnBrk="1" hangingPunct="1">
        <a:buClr>
          <a:schemeClr val="tx2"/>
        </a:buClr>
        <a:buFont typeface="Wingdings 2" pitchFamily="18" charset="2"/>
        <a:buChar char=""/>
        <a:defRPr lang="en-US" sz="1600" baseline="0" smtClean="0">
          <a:latin typeface="+mn-lt"/>
        </a:defRPr>
      </a:lvl6pPr>
      <a:lvl7pPr marL="1819656" indent="-228600" algn="l" eaLnBrk="1" hangingPunct="1">
        <a:buClr>
          <a:schemeClr val="accent1"/>
        </a:buClr>
        <a:buFont typeface="Wingdings 2" pitchFamily="18" charset="2"/>
        <a:buChar char=""/>
        <a:defRPr lang="en-US" sz="1600" baseline="0" smtClean="0">
          <a:latin typeface="+mn-lt"/>
        </a:defRPr>
      </a:lvl7pPr>
      <a:lvl8pPr marL="2066544" indent="-228600" algn="l" eaLnBrk="1" hangingPunct="1">
        <a:buClr>
          <a:schemeClr val="tx2"/>
        </a:buClr>
        <a:buFont typeface="Wingdings 2" pitchFamily="18" charset="2"/>
        <a:buChar char=""/>
        <a:defRPr sz="1600" baseline="0">
          <a:latin typeface="+mn-lt"/>
        </a:defRPr>
      </a:lvl8pPr>
      <a:lvl9pPr marL="2313432" indent="-228600" algn="l" eaLnBrk="1" hangingPunct="1">
        <a:buClr>
          <a:schemeClr val="accent1"/>
        </a:buClr>
        <a:buFont typeface="Wingdings 2" pitchFamily="18" charset="2"/>
        <a:buChar char=""/>
        <a:defRPr sz="1400" baseline="0">
          <a:latin typeface="+mn-lt"/>
        </a:defRPr>
      </a:lvl9pPr>
    </p:bodyStyle>
    <p:otherStyle>
      <a:defPPr>
        <a:defRPr>
          <a:solidFill>
            <a:schemeClr val="tx1"/>
          </a:solidFill>
          <a:latin typeface="+mn-lt"/>
          <a:ea typeface="+mn-ea"/>
          <a:cs typeface="+mn-cs"/>
        </a:defRPr>
      </a:defPPr>
      <a:lvl1pPr marL="0" eaLnBrk="1" hangingPunct="1"/>
      <a:lvl2pPr marL="457200" eaLnBrk="1" hangingPunct="1"/>
      <a:lvl3pPr marL="914400" eaLnBrk="1" hangingPunct="1"/>
      <a:lvl4pPr marL="1371600" eaLnBrk="1" hangingPunct="1"/>
      <a:lvl5pPr marL="1828800" eaLnBrk="1" hangingPunct="1"/>
      <a:lvl6pPr marL="2286000" eaLnBrk="1" hangingPunct="1"/>
      <a:lvl7pPr marL="2743200" eaLnBrk="1" hangingPunct="1"/>
      <a:lvl8pPr marL="3200400" eaLnBrk="1" hangingPunct="1"/>
      <a:lvl9pPr marL="3657600" eaLnBrk="1" hangingPunct="1"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3200400" cy="1295400"/>
          </a:xfrm>
        </p:spPr>
        <p:txBody>
          <a:bodyPr/>
          <a:lstStyle/>
          <a:p>
            <a:r>
              <a:rPr lang="en-US" sz="4000" dirty="0" smtClean="0"/>
              <a:t>Field Forage Estimator</a:t>
            </a:r>
            <a:endParaRPr lang="en-US" sz="4000" dirty="0"/>
          </a:p>
        </p:txBody>
      </p:sp>
      <p:pic>
        <p:nvPicPr>
          <p:cNvPr id="1028" name="Picture 4" descr="GreenSeeker® crop sensing syste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124200" y="1981200"/>
            <a:ext cx="1600200" cy="1600200"/>
          </a:xfrm>
          <a:prstGeom prst="rect">
            <a:avLst/>
          </a:prstGeom>
          <a:noFill/>
        </p:spPr>
      </p:pic>
      <p:sp>
        <p:nvSpPr>
          <p:cNvPr id="7" name="TextBox 6"/>
          <p:cNvSpPr txBox="1"/>
          <p:nvPr/>
        </p:nvSpPr>
        <p:spPr>
          <a:xfrm>
            <a:off x="2514600" y="2362200"/>
            <a:ext cx="609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 smtClean="0"/>
              <a:t>+</a:t>
            </a:r>
            <a:endParaRPr lang="en-US" sz="5400" dirty="0"/>
          </a:p>
        </p:txBody>
      </p:sp>
      <p:sp>
        <p:nvSpPr>
          <p:cNvPr id="8" name="TextBox 7"/>
          <p:cNvSpPr txBox="1"/>
          <p:nvPr/>
        </p:nvSpPr>
        <p:spPr>
          <a:xfrm>
            <a:off x="4724400" y="2286000"/>
            <a:ext cx="60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/>
              <a:t>=</a:t>
            </a:r>
            <a:endParaRPr lang="en-US" sz="4800" dirty="0"/>
          </a:p>
        </p:txBody>
      </p:sp>
      <p:sp>
        <p:nvSpPr>
          <p:cNvPr id="10" name="TextBox 9"/>
          <p:cNvSpPr txBox="1"/>
          <p:nvPr/>
        </p:nvSpPr>
        <p:spPr>
          <a:xfrm>
            <a:off x="5410200" y="2133600"/>
            <a:ext cx="3124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Field Forage Estimator</a:t>
            </a:r>
            <a:endParaRPr lang="en-US" sz="4000" b="1" dirty="0"/>
          </a:p>
        </p:txBody>
      </p:sp>
      <p:sp>
        <p:nvSpPr>
          <p:cNvPr id="11" name="TextBox 10"/>
          <p:cNvSpPr txBox="1"/>
          <p:nvPr/>
        </p:nvSpPr>
        <p:spPr>
          <a:xfrm>
            <a:off x="3581400" y="0"/>
            <a:ext cx="55626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5888" indent="-115888">
              <a:buFont typeface="Arial" pitchFamily="34" charset="0"/>
              <a:buChar char="•"/>
            </a:pPr>
            <a:r>
              <a:rPr lang="en-US" dirty="0" smtClean="0"/>
              <a:t>Quick Stocking Rate and Forage Production Management Decisions based on real time or short delay data.</a:t>
            </a:r>
          </a:p>
          <a:p>
            <a:pPr marL="115888" indent="-115888">
              <a:buFont typeface="Arial" pitchFamily="34" charset="0"/>
              <a:buChar char="•"/>
            </a:pPr>
            <a:r>
              <a:rPr lang="en-US" dirty="0" smtClean="0"/>
              <a:t>Spectral based Nitrogen Estimation for Crude Protein Estimation</a:t>
            </a:r>
            <a:endParaRPr lang="en-US" dirty="0"/>
          </a:p>
          <a:p>
            <a:pPr marL="115888" indent="-115888">
              <a:buFont typeface="Arial" pitchFamily="34" charset="0"/>
              <a:buChar char="•"/>
            </a:pPr>
            <a:r>
              <a:rPr lang="en-US" dirty="0" smtClean="0"/>
              <a:t>Height based Forage Mass Estimation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2819400" y="685800"/>
            <a:ext cx="762000" cy="2286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066800" y="3581400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Laser </a:t>
            </a:r>
            <a:r>
              <a:rPr lang="en-US" sz="1200" dirty="0" smtClean="0"/>
              <a:t>height Measurement</a:t>
            </a:r>
            <a:endParaRPr lang="en-US" sz="1200" dirty="0"/>
          </a:p>
        </p:txBody>
      </p:sp>
      <p:sp>
        <p:nvSpPr>
          <p:cNvPr id="15" name="TextBox 14"/>
          <p:cNvSpPr txBox="1"/>
          <p:nvPr/>
        </p:nvSpPr>
        <p:spPr>
          <a:xfrm>
            <a:off x="3124200" y="3581400"/>
            <a:ext cx="1828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Spectral Analysis</a:t>
            </a:r>
            <a:endParaRPr lang="en-US" sz="1200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304800" y="1676400"/>
            <a:ext cx="8458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V="1">
            <a:off x="304800" y="3962400"/>
            <a:ext cx="8534400" cy="76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31" name="Picture 7" descr="http://2.bp.blogspot.com/_LpVJVQkiYjc/TQN8jHikgWI/AAAAAAAAC0w/iDXXQKsSSY4/s1600/2009_Kawasaki_Bayou_250_atv-pictures_3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4114800"/>
            <a:ext cx="1726516" cy="1295400"/>
          </a:xfrm>
          <a:prstGeom prst="rect">
            <a:avLst/>
          </a:prstGeom>
          <a:noFill/>
        </p:spPr>
      </p:pic>
      <p:sp>
        <p:nvSpPr>
          <p:cNvPr id="21" name="TextBox 20"/>
          <p:cNvSpPr txBox="1"/>
          <p:nvPr/>
        </p:nvSpPr>
        <p:spPr>
          <a:xfrm>
            <a:off x="2286000" y="4267200"/>
            <a:ext cx="3962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Could be mounted on an </a:t>
            </a:r>
            <a:r>
              <a:rPr lang="en-US" dirty="0" err="1" smtClean="0"/>
              <a:t>atv</a:t>
            </a:r>
            <a:r>
              <a:rPr lang="en-US" dirty="0" smtClean="0"/>
              <a:t> or tractor with readings taken on the go . </a:t>
            </a:r>
            <a:endParaRPr lang="en-US" dirty="0"/>
          </a:p>
        </p:txBody>
      </p:sp>
      <p:pic>
        <p:nvPicPr>
          <p:cNvPr id="1033" name="Picture 9" descr="http://gomotors.net/pics/John%20Deere/john-deere-tractor-04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781800" y="4038600"/>
            <a:ext cx="1981200" cy="1357122"/>
          </a:xfrm>
          <a:prstGeom prst="rect">
            <a:avLst/>
          </a:prstGeom>
          <a:noFill/>
        </p:spPr>
      </p:pic>
      <p:cxnSp>
        <p:nvCxnSpPr>
          <p:cNvPr id="24" name="Straight Connector 23"/>
          <p:cNvCxnSpPr/>
          <p:nvPr/>
        </p:nvCxnSpPr>
        <p:spPr>
          <a:xfrm>
            <a:off x="228600" y="5486400"/>
            <a:ext cx="85344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533400" y="5562600"/>
            <a:ext cx="8610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Current Limitations: </a:t>
            </a:r>
            <a:r>
              <a:rPr lang="en-US" dirty="0" smtClean="0"/>
              <a:t>Data acquisition scheme and cost effective data compilation mechanism i.e. computer or handheld. </a:t>
            </a:r>
            <a:r>
              <a:rPr lang="en-US" dirty="0" smtClean="0"/>
              <a:t>(Data Handling Software Recently Created)</a:t>
            </a:r>
            <a:endParaRPr lang="en-US" dirty="0" smtClean="0"/>
          </a:p>
          <a:p>
            <a:r>
              <a:rPr lang="en-US" b="1" dirty="0" smtClean="0"/>
              <a:t>Areas for Development: </a:t>
            </a:r>
            <a:r>
              <a:rPr lang="en-US" dirty="0" smtClean="0"/>
              <a:t>IPHONE APP and </a:t>
            </a:r>
            <a:r>
              <a:rPr lang="en-US" dirty="0"/>
              <a:t>B</a:t>
            </a:r>
            <a:r>
              <a:rPr lang="en-US" dirty="0" smtClean="0"/>
              <a:t>luetooth data transfer/ </a:t>
            </a:r>
            <a:r>
              <a:rPr lang="en-US" dirty="0" smtClean="0"/>
              <a:t>acquisition </a:t>
            </a:r>
            <a:endParaRPr lang="en-US" dirty="0" smtClean="0"/>
          </a:p>
        </p:txBody>
      </p:sp>
      <p:cxnSp>
        <p:nvCxnSpPr>
          <p:cNvPr id="29" name="Straight Arrow Connector 28"/>
          <p:cNvCxnSpPr/>
          <p:nvPr/>
        </p:nvCxnSpPr>
        <p:spPr>
          <a:xfrm flipV="1">
            <a:off x="2971800" y="228600"/>
            <a:ext cx="6858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2819400" y="914400"/>
            <a:ext cx="83820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81000" y="6553200"/>
            <a:ext cx="37338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Josh Pittman-Soil5112-2-7-2013</a:t>
            </a:r>
            <a:endParaRPr lang="en-US" sz="1100" dirty="0"/>
          </a:p>
        </p:txBody>
      </p:sp>
      <p:pic>
        <p:nvPicPr>
          <p:cNvPr id="3" name="Picture 2" descr="C:\Users\jjpittman\Desktop\ILR_1030_570_150--eng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38200" y="1981200"/>
            <a:ext cx="1695450" cy="14287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uman">
  <a:themeElements>
    <a:clrScheme name="Human">
      <a:dk1>
        <a:sysClr val="windowText" lastClr="000000"/>
      </a:dk1>
      <a:lt1>
        <a:sysClr val="window" lastClr="FFFFFF"/>
      </a:lt1>
      <a:dk2>
        <a:srgbClr val="795339"/>
      </a:dk2>
      <a:lt2>
        <a:srgbClr val="F7EEDD"/>
      </a:lt2>
      <a:accent1>
        <a:srgbClr val="AD2E27"/>
      </a:accent1>
      <a:accent2>
        <a:srgbClr val="3F3D66"/>
      </a:accent2>
      <a:accent3>
        <a:srgbClr val="17517A"/>
      </a:accent3>
      <a:accent4>
        <a:srgbClr val="877E48"/>
      </a:accent4>
      <a:accent5>
        <a:srgbClr val="AF8B1E"/>
      </a:accent5>
      <a:accent6>
        <a:srgbClr val="A35E21"/>
      </a:accent6>
      <a:hlink>
        <a:srgbClr val="9B7300"/>
      </a:hlink>
      <a:folHlink>
        <a:srgbClr val="D6A73B"/>
      </a:folHlink>
    </a:clrScheme>
    <a:fontScheme name="Human">
      <a:majorFont>
        <a:latin typeface="Candara"/>
        <a:ea typeface=""/>
        <a:cs typeface=""/>
        <a:font script="Jpan" typeface="ＭＳ Ｐゴシック"/>
        <a:font script="Hang" typeface="HY견명조"/>
        <a:font script="Hans" typeface="华文新魏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andara"/>
        <a:ea typeface=""/>
        <a:cs typeface=""/>
        <a:font script="Jpan" typeface="ＭＳ Ｐゴシック"/>
        <a:font script="Hang" typeface="HY견명조"/>
        <a:font script="Hans" typeface="华文楷体"/>
        <a:font script="Hant" typeface="新細明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Human">
      <a:fillStyleLst>
        <a:solidFill>
          <a:schemeClr val="phClr"/>
        </a:solidFill>
        <a:gradFill>
          <a:gsLst>
            <a:gs pos="0">
              <a:schemeClr val="phClr">
                <a:tint val="30000"/>
                <a:satMod val="175000"/>
              </a:schemeClr>
            </a:gs>
            <a:gs pos="50000">
              <a:schemeClr val="phClr">
                <a:tint val="55000"/>
                <a:satMod val="200000"/>
              </a:schemeClr>
            </a:gs>
            <a:gs pos="70000">
              <a:schemeClr val="phClr">
                <a:tint val="70000"/>
                <a:satMod val="175000"/>
              </a:schemeClr>
            </a:gs>
            <a:gs pos="100000">
              <a:schemeClr val="phClr">
                <a:tint val="85000"/>
                <a:satMod val="175000"/>
              </a:schemeClr>
            </a:gs>
          </a:gsLst>
          <a:lin ang="8000000" scaled="1"/>
        </a:gradFill>
        <a:gradFill>
          <a:gsLst>
            <a:gs pos="0">
              <a:schemeClr val="phClr">
                <a:shade val="100000"/>
                <a:satMod val="140000"/>
              </a:schemeClr>
            </a:gs>
            <a:gs pos="40000">
              <a:schemeClr val="phClr">
                <a:shade val="65000"/>
                <a:satMod val="140000"/>
              </a:schemeClr>
            </a:gs>
            <a:gs pos="70000">
              <a:schemeClr val="phClr">
                <a:shade val="40000"/>
                <a:satMod val="115000"/>
              </a:schemeClr>
            </a:gs>
            <a:gs pos="100000">
              <a:schemeClr val="phClr">
                <a:shade val="20000"/>
                <a:satMod val="115000"/>
              </a:schemeClr>
            </a:gs>
          </a:gsLst>
          <a:lin ang="8000000" scaled="1"/>
        </a:gradFill>
      </a:fillStyleLst>
      <a:lnStyleLst>
        <a:ln w="5000" cap="rnd" cmpd="sng" algn="ctr">
          <a:solidFill>
            <a:schemeClr val="phClr"/>
          </a:solidFill>
          <a:prstDash val="solid"/>
        </a:ln>
        <a:ln w="12700" cap="rnd" cmpd="sng" algn="ctr">
          <a:solidFill>
            <a:schemeClr val="phClr"/>
          </a:solidFill>
          <a:prstDash val="solid"/>
        </a:ln>
        <a:ln w="28100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9000" dist="25400" dir="9000000" rotWithShape="0">
              <a:srgbClr val="1A0000">
                <a:alpha val="35000"/>
              </a:srgbClr>
            </a:outerShdw>
          </a:effectLst>
        </a:effectStyle>
        <a:effectStyle>
          <a:effectLst>
            <a:outerShdw blurRad="39000" dist="25400" dir="9000000" rotWithShape="0">
              <a:srgbClr val="1A0000">
                <a:alpha val="40000"/>
              </a:srgbClr>
            </a:outerShdw>
          </a:effectLst>
        </a:effectStyle>
        <a:effectStyle>
          <a:effectLst>
            <a:outerShdw blurRad="39000" dist="25400" dir="9000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brightRoom" dir="tr">
              <a:rot lat="0" lon="0" rev="3540000"/>
            </a:lightRig>
          </a:scene3d>
          <a:sp3d prstMaterial="matte">
            <a:bevelT w="190500" h="44450" prst="cross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275000"/>
              </a:schemeClr>
            </a:gs>
            <a:gs pos="3000">
              <a:schemeClr val="phClr">
                <a:tint val="87000"/>
                <a:satMod val="275000"/>
              </a:schemeClr>
            </a:gs>
            <a:gs pos="10000">
              <a:schemeClr val="phClr">
                <a:tint val="90000"/>
                <a:satMod val="275000"/>
              </a:schemeClr>
            </a:gs>
            <a:gs pos="70000">
              <a:schemeClr val="phClr">
                <a:shade val="38000"/>
                <a:satMod val="275000"/>
              </a:schemeClr>
            </a:gs>
            <a:gs pos="90000">
              <a:schemeClr val="phClr">
                <a:shade val="25000"/>
                <a:satMod val="300000"/>
              </a:schemeClr>
            </a:gs>
            <a:gs pos="100000">
              <a:schemeClr val="phClr">
                <a:shade val="22000"/>
                <a:satMod val="300000"/>
              </a:schemeClr>
            </a:gs>
          </a:gsLst>
          <a:path path="circle">
            <a:fillToRect l="60000" t="-3300" b="200000"/>
          </a:path>
        </a:gradFill>
        <a:gradFill rotWithShape="1">
          <a:gsLst>
            <a:gs pos="0">
              <a:schemeClr val="phClr">
                <a:tint val="57000"/>
                <a:satMod val="400000"/>
              </a:schemeClr>
            </a:gs>
            <a:gs pos="100000">
              <a:schemeClr val="phClr">
                <a:tint val="87000"/>
                <a:shade val="40000"/>
                <a:satMod val="5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Human</Template>
  <TotalTime>53</TotalTime>
  <Words>97</Words>
  <Application>Microsoft Office PowerPoint</Application>
  <PresentationFormat>On-screen Show 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Human</vt:lpstr>
      <vt:lpstr>Field Forage Estimator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Field Forage Estimator</dc:title>
  <dc:creator>Josh Pittman</dc:creator>
  <cp:lastModifiedBy>Josh Pittman</cp:lastModifiedBy>
  <cp:revision>10</cp:revision>
  <dcterms:created xsi:type="dcterms:W3CDTF">2013-02-07T02:14:37Z</dcterms:created>
  <dcterms:modified xsi:type="dcterms:W3CDTF">2013-04-18T18:31:21Z</dcterms:modified>
</cp:coreProperties>
</file>