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8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19A6B3A8-6184-43EE-ACA6-E0733181E9B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A321AD7-6E10-4CA6-9315-411BC13DC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200400" cy="1295400"/>
          </a:xfrm>
        </p:spPr>
        <p:txBody>
          <a:bodyPr/>
          <a:lstStyle/>
          <a:p>
            <a:r>
              <a:rPr lang="en-US" sz="4000" dirty="0" smtClean="0"/>
              <a:t>Field Forage Estimator</a:t>
            </a:r>
            <a:endParaRPr lang="en-US" sz="4000" dirty="0"/>
          </a:p>
        </p:txBody>
      </p:sp>
      <p:pic>
        <p:nvPicPr>
          <p:cNvPr id="1028" name="Picture 4" descr="GreenSeeker® crop sensing syst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81200"/>
            <a:ext cx="1600200" cy="1600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14600" y="23622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+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28600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1336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Field Forage Estimator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81400" y="0"/>
            <a:ext cx="556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 smtClean="0"/>
              <a:t>Quick Stocking Rate and Forage Production Management Decisions based on real time or short delay data.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 smtClean="0"/>
              <a:t>Spectral based Nitrogen Estimation for Crude Protein Estimation</a:t>
            </a:r>
            <a:endParaRPr lang="en-US" dirty="0"/>
          </a:p>
          <a:p>
            <a:pPr marL="115888" indent="-115888">
              <a:buFont typeface="Arial" pitchFamily="34" charset="0"/>
              <a:buChar char="•"/>
            </a:pPr>
            <a:r>
              <a:rPr lang="en-US" dirty="0" smtClean="0"/>
              <a:t>Height based Forage Mass Estimation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19400" y="6858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3581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Laser </a:t>
            </a:r>
            <a:r>
              <a:rPr lang="en-US" sz="1200" dirty="0" smtClean="0"/>
              <a:t>height Measurement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35814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Spectral Analysis</a:t>
            </a:r>
            <a:endParaRPr lang="en-US" sz="12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04800" y="16764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04800" y="3962400"/>
            <a:ext cx="853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http://2.bp.blogspot.com/_LpVJVQkiYjc/TQN8jHikgWI/AAAAAAAAC0w/iDXXQKsSSY4/s1600/2009_Kawasaki_Bayou_250_atv-pictures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14800"/>
            <a:ext cx="1726516" cy="129540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286000" y="4267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Could be mounted on an </a:t>
            </a:r>
            <a:r>
              <a:rPr lang="en-US" dirty="0" err="1" smtClean="0"/>
              <a:t>atv</a:t>
            </a:r>
            <a:r>
              <a:rPr lang="en-US" dirty="0" smtClean="0"/>
              <a:t> or tractor with readings taken on the go . </a:t>
            </a:r>
            <a:endParaRPr lang="en-US" dirty="0"/>
          </a:p>
        </p:txBody>
      </p:sp>
      <p:pic>
        <p:nvPicPr>
          <p:cNvPr id="1033" name="Picture 9" descr="http://gomotors.net/pics/John%20Deere/john-deere-tractor-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038600"/>
            <a:ext cx="1981200" cy="1357122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228600" y="54864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3400" y="55626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Current Limitations: </a:t>
            </a:r>
            <a:r>
              <a:rPr lang="en-US" dirty="0" smtClean="0"/>
              <a:t>Data acquisition scheme and cost effective data compilation mechanism i.e. computer or handheld. </a:t>
            </a:r>
            <a:r>
              <a:rPr lang="en-US" dirty="0" smtClean="0"/>
              <a:t>(Data Handling Software Recently Created)</a:t>
            </a:r>
            <a:endParaRPr lang="en-US" dirty="0" smtClean="0"/>
          </a:p>
          <a:p>
            <a:r>
              <a:rPr lang="en-US" b="1" dirty="0" smtClean="0"/>
              <a:t>Areas for Development: </a:t>
            </a:r>
            <a:r>
              <a:rPr lang="en-US" dirty="0" smtClean="0"/>
              <a:t>IPHONE APP and </a:t>
            </a:r>
            <a:r>
              <a:rPr lang="en-US" dirty="0"/>
              <a:t>B</a:t>
            </a:r>
            <a:r>
              <a:rPr lang="en-US" dirty="0" smtClean="0"/>
              <a:t>luetooth data transfer/ </a:t>
            </a:r>
            <a:r>
              <a:rPr lang="en-US" dirty="0" smtClean="0"/>
              <a:t>acquisition </a:t>
            </a:r>
            <a:endParaRPr lang="en-US" dirty="0" smtClean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971800" y="2286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19400" y="9144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1000" y="6553200"/>
            <a:ext cx="3733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Josh Pittman-Soil5112-2-7-2013</a:t>
            </a:r>
            <a:endParaRPr lang="en-US" sz="1100" dirty="0"/>
          </a:p>
        </p:txBody>
      </p:sp>
      <p:pic>
        <p:nvPicPr>
          <p:cNvPr id="3" name="Picture 2" descr="C:\Users\jjpittman\Desktop\ILR_1030_570_150--e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981200"/>
            <a:ext cx="16954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53</TotalTime>
  <Words>97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Human</vt:lpstr>
      <vt:lpstr>Field Forage Estimator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Forage Estimator</dc:title>
  <dc:creator>Josh Pittman</dc:creator>
  <cp:lastModifiedBy>Josh Pittman</cp:lastModifiedBy>
  <cp:revision>10</cp:revision>
  <dcterms:created xsi:type="dcterms:W3CDTF">2013-02-07T02:14:37Z</dcterms:created>
  <dcterms:modified xsi:type="dcterms:W3CDTF">2013-04-18T18:31:21Z</dcterms:modified>
</cp:coreProperties>
</file>